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14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9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20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= 23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= 15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5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= 13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03.png"/><Relationship Id="rId10" Type="http://schemas.openxmlformats.org/officeDocument/2006/relationships/image" Target="../media/image07.png"/><Relationship Id="rId13" Type="http://schemas.openxmlformats.org/officeDocument/2006/relationships/image" Target="../media/image11.png"/><Relationship Id="rId12" Type="http://schemas.openxmlformats.org/officeDocument/2006/relationships/image" Target="../media/image0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Relationship Id="rId9" Type="http://schemas.openxmlformats.org/officeDocument/2006/relationships/image" Target="../media/image01.png"/><Relationship Id="rId14" Type="http://schemas.openxmlformats.org/officeDocument/2006/relationships/image" Target="../media/image10.png"/><Relationship Id="rId5" Type="http://schemas.openxmlformats.org/officeDocument/2006/relationships/image" Target="../media/image08.png"/><Relationship Id="rId6" Type="http://schemas.openxmlformats.org/officeDocument/2006/relationships/image" Target="../media/image05.png"/><Relationship Id="rId7" Type="http://schemas.openxmlformats.org/officeDocument/2006/relationships/image" Target="../media/image09.png"/><Relationship Id="rId8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Relationship Id="rId8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32.png"/><Relationship Id="rId11" Type="http://schemas.openxmlformats.org/officeDocument/2006/relationships/image" Target="../media/image26.png"/><Relationship Id="rId10" Type="http://schemas.openxmlformats.org/officeDocument/2006/relationships/image" Target="../media/image24.png"/><Relationship Id="rId13" Type="http://schemas.openxmlformats.org/officeDocument/2006/relationships/image" Target="../media/image31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9" Type="http://schemas.openxmlformats.org/officeDocument/2006/relationships/image" Target="../media/image06.png"/><Relationship Id="rId15" Type="http://schemas.openxmlformats.org/officeDocument/2006/relationships/image" Target="../media/image30.png"/><Relationship Id="rId14" Type="http://schemas.openxmlformats.org/officeDocument/2006/relationships/image" Target="../media/image27.png"/><Relationship Id="rId17" Type="http://schemas.openxmlformats.org/officeDocument/2006/relationships/image" Target="../media/image29.png"/><Relationship Id="rId16" Type="http://schemas.openxmlformats.org/officeDocument/2006/relationships/image" Target="../media/image28.png"/><Relationship Id="rId5" Type="http://schemas.openxmlformats.org/officeDocument/2006/relationships/image" Target="../media/image21.png"/><Relationship Id="rId19" Type="http://schemas.openxmlformats.org/officeDocument/2006/relationships/image" Target="../media/image33.jpg"/><Relationship Id="rId6" Type="http://schemas.openxmlformats.org/officeDocument/2006/relationships/image" Target="../media/image23.png"/><Relationship Id="rId18" Type="http://schemas.openxmlformats.org/officeDocument/2006/relationships/image" Target="../media/image34.png"/><Relationship Id="rId7" Type="http://schemas.openxmlformats.org/officeDocument/2006/relationships/image" Target="../media/image11.png"/><Relationship Id="rId8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42.png"/><Relationship Id="rId11" Type="http://schemas.openxmlformats.org/officeDocument/2006/relationships/image" Target="../media/image36.png"/><Relationship Id="rId10" Type="http://schemas.openxmlformats.org/officeDocument/2006/relationships/image" Target="../media/image11.png"/><Relationship Id="rId21" Type="http://schemas.openxmlformats.org/officeDocument/2006/relationships/image" Target="../media/image12.png"/><Relationship Id="rId13" Type="http://schemas.openxmlformats.org/officeDocument/2006/relationships/image" Target="../media/image40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Relationship Id="rId4" Type="http://schemas.openxmlformats.org/officeDocument/2006/relationships/image" Target="../media/image37.jpg"/><Relationship Id="rId9" Type="http://schemas.openxmlformats.org/officeDocument/2006/relationships/image" Target="../media/image31.png"/><Relationship Id="rId15" Type="http://schemas.openxmlformats.org/officeDocument/2006/relationships/image" Target="../media/image38.png"/><Relationship Id="rId14" Type="http://schemas.openxmlformats.org/officeDocument/2006/relationships/image" Target="../media/image28.png"/><Relationship Id="rId17" Type="http://schemas.openxmlformats.org/officeDocument/2006/relationships/image" Target="../media/image09.png"/><Relationship Id="rId16" Type="http://schemas.openxmlformats.org/officeDocument/2006/relationships/image" Target="../media/image26.png"/><Relationship Id="rId5" Type="http://schemas.openxmlformats.org/officeDocument/2006/relationships/image" Target="../media/image13.png"/><Relationship Id="rId19" Type="http://schemas.openxmlformats.org/officeDocument/2006/relationships/image" Target="../media/image04.png"/><Relationship Id="rId6" Type="http://schemas.openxmlformats.org/officeDocument/2006/relationships/image" Target="../media/image15.png"/><Relationship Id="rId18" Type="http://schemas.openxmlformats.org/officeDocument/2006/relationships/image" Target="../media/image03.png"/><Relationship Id="rId7" Type="http://schemas.openxmlformats.org/officeDocument/2006/relationships/image" Target="../media/image14.png"/><Relationship Id="rId8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42.png"/><Relationship Id="rId13" Type="http://schemas.openxmlformats.org/officeDocument/2006/relationships/image" Target="../media/image44.png"/><Relationship Id="rId1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9.png"/><Relationship Id="rId9" Type="http://schemas.openxmlformats.org/officeDocument/2006/relationships/image" Target="../media/image29.png"/><Relationship Id="rId15" Type="http://schemas.openxmlformats.org/officeDocument/2006/relationships/image" Target="../media/image00.png"/><Relationship Id="rId14" Type="http://schemas.openxmlformats.org/officeDocument/2006/relationships/image" Target="../media/image11.png"/><Relationship Id="rId5" Type="http://schemas.openxmlformats.org/officeDocument/2006/relationships/image" Target="../media/image01.png"/><Relationship Id="rId6" Type="http://schemas.openxmlformats.org/officeDocument/2006/relationships/image" Target="../media/image22.png"/><Relationship Id="rId7" Type="http://schemas.openxmlformats.org/officeDocument/2006/relationships/image" Target="../media/image28.png"/><Relationship Id="rId8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3.jp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25.png"/><Relationship Id="rId12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Relationship Id="rId4" Type="http://schemas.openxmlformats.org/officeDocument/2006/relationships/image" Target="../media/image04.png"/><Relationship Id="rId9" Type="http://schemas.openxmlformats.org/officeDocument/2006/relationships/image" Target="../media/image2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476999" y="47148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descr="Image result for cats" id="90" name="Shape 90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7075" y="4952998"/>
            <a:ext cx="27527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6601" y="160618"/>
            <a:ext cx="239077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6691313" y="2805112"/>
            <a:ext cx="3657600" cy="124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76987" y="-11765"/>
            <a:ext cx="2143125" cy="213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64807" y="1076886"/>
            <a:ext cx="2124074" cy="215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5324" y="5309907"/>
            <a:ext cx="2943224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57035" y="2516560"/>
            <a:ext cx="188595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94024" y="309003"/>
            <a:ext cx="191452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609973" y="2482663"/>
            <a:ext cx="2066924" cy="220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467688" y="3229535"/>
            <a:ext cx="2124074" cy="215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5400000">
            <a:off x="-1040093" y="3500436"/>
            <a:ext cx="33909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4943475"/>
            <a:ext cx="2867025" cy="159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678" y="4800600"/>
            <a:ext cx="2762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7328" y="2209800"/>
            <a:ext cx="2266949" cy="201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38500" y="1981200"/>
            <a:ext cx="2666999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937" y="3695700"/>
            <a:ext cx="2066924" cy="220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87328" y="332814"/>
            <a:ext cx="2286000" cy="190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0929" y="332814"/>
            <a:ext cx="1876424" cy="243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2428875"/>
            <a:ext cx="22860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5056092"/>
            <a:ext cx="239077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3185" y="3189193"/>
            <a:ext cx="1314449" cy="192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5600" y="4992880"/>
            <a:ext cx="2438399" cy="187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26049" y="2514600"/>
            <a:ext cx="20574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85961" y="19050"/>
            <a:ext cx="2124074" cy="215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5400000">
            <a:off x="6691313" y="2805112"/>
            <a:ext cx="3657600" cy="124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95925" y="3300412"/>
            <a:ext cx="27527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97369" y="5434012"/>
            <a:ext cx="27051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11">
            <a:alphaModFix/>
          </a:blip>
          <a:srcRect b="15294" l="0" r="0" t="0"/>
          <a:stretch/>
        </p:blipFill>
        <p:spPr>
          <a:xfrm>
            <a:off x="4110037" y="0"/>
            <a:ext cx="18859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flipH="1" rot="5400000">
            <a:off x="-438150" y="3015503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976687" y="1779493"/>
            <a:ext cx="1371599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14">
            <a:alphaModFix/>
          </a:blip>
          <a:srcRect b="0" l="9368" r="22267" t="0"/>
          <a:stretch/>
        </p:blipFill>
        <p:spPr>
          <a:xfrm flipH="1" rot="10800000">
            <a:off x="7353300" y="-1"/>
            <a:ext cx="1790701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15">
            <a:alphaModFix/>
          </a:blip>
          <a:srcRect b="0" l="17253" r="27992" t="0"/>
          <a:stretch/>
        </p:blipFill>
        <p:spPr>
          <a:xfrm>
            <a:off x="5872162" y="-138954"/>
            <a:ext cx="1481137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flipH="1">
            <a:off x="0" y="5113244"/>
            <a:ext cx="2543174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17">
            <a:alphaModFix/>
          </a:blip>
          <a:srcRect b="0" l="18927" r="24927" t="0"/>
          <a:stretch/>
        </p:blipFill>
        <p:spPr>
          <a:xfrm flipH="1" rot="5400000">
            <a:off x="42863" y="4761"/>
            <a:ext cx="1609725" cy="1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705475" y="1452559"/>
            <a:ext cx="2543174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at" id="141" name="Shape 14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11624" y="4186237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20">
            <a:alphaModFix/>
          </a:blip>
          <a:srcRect b="17357" l="8076" r="0" t="13731"/>
          <a:stretch/>
        </p:blipFill>
        <p:spPr>
          <a:xfrm>
            <a:off x="47625" y="1685922"/>
            <a:ext cx="2276475" cy="126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489" y="5153657"/>
            <a:ext cx="1663514" cy="17009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at" id="149" name="Shape 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6246" y="2033591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7428" y="5219700"/>
            <a:ext cx="2867025" cy="159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3552826"/>
            <a:ext cx="2266949" cy="201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1752" y="66675"/>
            <a:ext cx="1876424" cy="243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85875" y="3557592"/>
            <a:ext cx="27527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34087" y="5438775"/>
            <a:ext cx="1371599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71925" y="3029583"/>
            <a:ext cx="2124074" cy="215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11">
            <a:alphaModFix/>
          </a:blip>
          <a:srcRect b="0" l="0" r="18826" t="0"/>
          <a:stretch/>
        </p:blipFill>
        <p:spPr>
          <a:xfrm>
            <a:off x="40057" y="2209800"/>
            <a:ext cx="2079812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0" y="5010150"/>
            <a:ext cx="2466974" cy="18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13">
            <a:alphaModFix/>
          </a:blip>
          <a:srcRect b="0" l="26451" r="13820" t="0"/>
          <a:stretch/>
        </p:blipFill>
        <p:spPr>
          <a:xfrm rot="5400000">
            <a:off x="-124947" y="3567114"/>
            <a:ext cx="166687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018176" y="5010150"/>
            <a:ext cx="2543174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147322" y="2167253"/>
            <a:ext cx="2443941" cy="1305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16">
            <a:alphaModFix/>
          </a:blip>
          <a:srcRect b="13333" l="0" r="0" t="0"/>
          <a:stretch/>
        </p:blipFill>
        <p:spPr>
          <a:xfrm>
            <a:off x="5305425" y="2057400"/>
            <a:ext cx="1885950" cy="210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17">
            <a:alphaModFix/>
          </a:blip>
          <a:srcRect b="0" l="22445" r="7332" t="13418"/>
          <a:stretch/>
        </p:blipFill>
        <p:spPr>
          <a:xfrm>
            <a:off x="7655296" y="0"/>
            <a:ext cx="1504949" cy="1847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018177" y="0"/>
            <a:ext cx="1735529" cy="2167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753707" y="-42545"/>
            <a:ext cx="2066924" cy="220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20">
            <a:alphaModFix/>
          </a:blip>
          <a:srcRect b="0" l="25426" r="13139" t="0"/>
          <a:stretch/>
        </p:blipFill>
        <p:spPr>
          <a:xfrm>
            <a:off x="5940796" y="85725"/>
            <a:ext cx="17145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 rot="2227415">
            <a:off x="6339605" y="1742678"/>
            <a:ext cx="2063616" cy="1326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6691313" y="2805112"/>
            <a:ext cx="3657600" cy="124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6987" y="-11765"/>
            <a:ext cx="2143125" cy="213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11" y="3757332"/>
            <a:ext cx="2943224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14775" y="2466975"/>
            <a:ext cx="1314449" cy="192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57637" y="4837957"/>
            <a:ext cx="2543174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6675" y="252411"/>
            <a:ext cx="27051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9">
            <a:alphaModFix/>
          </a:blip>
          <a:srcRect b="0" l="0" r="24927" t="0"/>
          <a:stretch/>
        </p:blipFill>
        <p:spPr>
          <a:xfrm>
            <a:off x="22411" y="1447798"/>
            <a:ext cx="2152370" cy="1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781800" y="5219700"/>
            <a:ext cx="27908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486400" y="2790825"/>
            <a:ext cx="2867025" cy="1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700492" y="2686331"/>
            <a:ext cx="1990724" cy="212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64191" y="5257801"/>
            <a:ext cx="3295649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985961" y="19050"/>
            <a:ext cx="2124074" cy="215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 flipH="1">
            <a:off x="107996" y="64434"/>
            <a:ext cx="1633536" cy="1633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at"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695980"/>
            <a:ext cx="3701022" cy="250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6667" y="3695980"/>
            <a:ext cx="22860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6710" y="990600"/>
            <a:ext cx="1876424" cy="243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913" y="2647950"/>
            <a:ext cx="2924175" cy="156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7075" y="2368924"/>
            <a:ext cx="2066924" cy="220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990600" y="4402330"/>
            <a:ext cx="33909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85961" y="19050"/>
            <a:ext cx="2124074" cy="215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33900" y="4837496"/>
            <a:ext cx="239077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05600" y="4992880"/>
            <a:ext cx="2438399" cy="187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9">
            <a:alphaModFix/>
          </a:blip>
          <a:srcRect b="15294" l="0" r="0" t="0"/>
          <a:stretch/>
        </p:blipFill>
        <p:spPr>
          <a:xfrm>
            <a:off x="4110037" y="0"/>
            <a:ext cx="18859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 rot="5400000">
            <a:off x="84884" y="1556315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05575" y="0"/>
            <a:ext cx="2543174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at" id="207" name="Shape 20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11624" y="3787967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