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359900" cy="5257800"/>
  <p:notesSz cx="6858000" cy="9144000"/>
  <p:defaultTextStyle>
    <a:lvl1pPr algn="ctr">
      <a:defRPr sz="4200">
        <a:solidFill>
          <a:srgbClr val="808080"/>
        </a:solidFill>
        <a:latin typeface="News706 BT"/>
        <a:ea typeface="News706 BT"/>
        <a:cs typeface="News706 BT"/>
        <a:sym typeface="News706 BT"/>
      </a:defRPr>
    </a:lvl1pPr>
    <a:lvl2pPr indent="328613" algn="ctr">
      <a:defRPr sz="4200">
        <a:solidFill>
          <a:srgbClr val="808080"/>
        </a:solidFill>
        <a:latin typeface="News706 BT"/>
        <a:ea typeface="News706 BT"/>
        <a:cs typeface="News706 BT"/>
        <a:sym typeface="News706 BT"/>
      </a:defRPr>
    </a:lvl2pPr>
    <a:lvl3pPr indent="657225" algn="ctr">
      <a:defRPr sz="4200">
        <a:solidFill>
          <a:srgbClr val="808080"/>
        </a:solidFill>
        <a:latin typeface="News706 BT"/>
        <a:ea typeface="News706 BT"/>
        <a:cs typeface="News706 BT"/>
        <a:sym typeface="News706 BT"/>
      </a:defRPr>
    </a:lvl3pPr>
    <a:lvl4pPr indent="985837" algn="ctr">
      <a:defRPr sz="4200">
        <a:solidFill>
          <a:srgbClr val="808080"/>
        </a:solidFill>
        <a:latin typeface="News706 BT"/>
        <a:ea typeface="News706 BT"/>
        <a:cs typeface="News706 BT"/>
        <a:sym typeface="News706 BT"/>
      </a:defRPr>
    </a:lvl4pPr>
    <a:lvl5pPr indent="1316037" algn="ctr">
      <a:defRPr sz="4200">
        <a:solidFill>
          <a:srgbClr val="808080"/>
        </a:solidFill>
        <a:latin typeface="News706 BT"/>
        <a:ea typeface="News706 BT"/>
        <a:cs typeface="News706 BT"/>
        <a:sym typeface="News706 BT"/>
      </a:defRPr>
    </a:lvl5pPr>
    <a:lvl6pPr indent="2286000" algn="ctr">
      <a:defRPr sz="4200">
        <a:solidFill>
          <a:srgbClr val="808080"/>
        </a:solidFill>
        <a:latin typeface="News706 BT"/>
        <a:ea typeface="News706 BT"/>
        <a:cs typeface="News706 BT"/>
        <a:sym typeface="News706 BT"/>
      </a:defRPr>
    </a:lvl6pPr>
    <a:lvl7pPr indent="2743200" algn="ctr">
      <a:defRPr sz="4200">
        <a:solidFill>
          <a:srgbClr val="808080"/>
        </a:solidFill>
        <a:latin typeface="News706 BT"/>
        <a:ea typeface="News706 BT"/>
        <a:cs typeface="News706 BT"/>
        <a:sym typeface="News706 BT"/>
      </a:defRPr>
    </a:lvl7pPr>
    <a:lvl8pPr indent="3200400" algn="ctr">
      <a:defRPr sz="4200">
        <a:solidFill>
          <a:srgbClr val="808080"/>
        </a:solidFill>
        <a:latin typeface="News706 BT"/>
        <a:ea typeface="News706 BT"/>
        <a:cs typeface="News706 BT"/>
        <a:sym typeface="News706 BT"/>
      </a:defRPr>
    </a:lvl8pPr>
    <a:lvl9pPr indent="3657600" algn="ctr">
      <a:defRPr sz="4200">
        <a:solidFill>
          <a:srgbClr val="808080"/>
        </a:solidFill>
        <a:latin typeface="News706 BT"/>
        <a:ea typeface="News706 BT"/>
        <a:cs typeface="News706 BT"/>
        <a:sym typeface="News706 B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News706 BT"/>
          <a:ea typeface="News706 BT"/>
          <a:cs typeface="News706 BT"/>
        </a:font>
        <a:srgbClr val="80808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0"/>
          </a:solidFill>
        </a:fill>
      </a:tcStyle>
    </a:wholeTbl>
    <a:band2H>
      <a:tcTxStyle b="def" i="def"/>
      <a:tcStyle>
        <a:tcBdr/>
        <a:fill>
          <a:solidFill>
            <a:srgbClr val="FFFFF7"/>
          </a:solidFill>
        </a:fill>
      </a:tcStyle>
    </a:band2H>
    <a:firstCol>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D6"/>
          </a:solidFill>
        </a:fill>
      </a:tcStyle>
    </a:firstCol>
    <a:la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D6"/>
          </a:solidFill>
        </a:fill>
      </a:tcStyle>
    </a:lastRow>
    <a:fir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D6"/>
          </a:solidFill>
        </a:fill>
      </a:tcStyle>
    </a:firstRow>
  </a:tblStyle>
  <a:tblStyle styleId="{C7B018BB-80A7-4F77-B60F-C8B233D01FF8}" styleName="">
    <a:tblBg/>
    <a:wholeTbl>
      <a:tcTxStyle b="on" i="on">
        <a:font>
          <a:latin typeface="News706 BT"/>
          <a:ea typeface="News706 BT"/>
          <a:cs typeface="News706 BT"/>
        </a:font>
        <a:srgbClr val="80808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2E2E2"/>
          </a:solidFill>
        </a:fill>
      </a:tcStyle>
    </a:wholeTbl>
    <a:band2H>
      <a:tcTxStyle b="def" i="def"/>
      <a:tcStyle>
        <a:tcBdr/>
        <a:fill>
          <a:solidFill>
            <a:srgbClr val="F1F1F1"/>
          </a:solidFill>
        </a:fill>
      </a:tcStyle>
    </a:band2H>
    <a:firstCol>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AA"/>
          </a:solidFill>
        </a:fill>
      </a:tcStyle>
    </a:firstCol>
    <a:la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AA"/>
          </a:solidFill>
        </a:fill>
      </a:tcStyle>
    </a:lastRow>
    <a:fir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AA"/>
          </a:solidFill>
        </a:fill>
      </a:tcStyle>
    </a:firstRow>
  </a:tblStyle>
  <a:tblStyle styleId="{EEE7283C-3CF3-47DC-8721-378D4A62B228}" styleName="">
    <a:tblBg/>
    <a:wholeTbl>
      <a:tcTxStyle b="on" i="on">
        <a:font>
          <a:latin typeface="News706 BT"/>
          <a:ea typeface="News706 BT"/>
          <a:cs typeface="News706 BT"/>
        </a:font>
        <a:srgbClr val="80808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9"/>
          </a:solidFill>
        </a:fill>
      </a:tcStyle>
    </a:wholeTbl>
    <a:band2H>
      <a:tcTxStyle b="def" i="def"/>
      <a:tcStyle>
        <a:tcBdr/>
        <a:fill>
          <a:solidFill>
            <a:srgbClr val="E7E7ED"/>
          </a:solidFill>
        </a:fill>
      </a:tcStyle>
    </a:band2H>
    <a:firstCol>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8A"/>
          </a:solidFill>
        </a:fill>
      </a:tcStyle>
    </a:firstCol>
    <a:la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8A"/>
          </a:solidFill>
        </a:fill>
      </a:tcStyle>
    </a:lastRow>
    <a:fir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8A"/>
          </a:solidFill>
        </a:fill>
      </a:tcStyle>
    </a:firstRow>
  </a:tblStyle>
  <a:tblStyle styleId="{CF821DB8-F4EB-4A41-A1BA-3FCAFE7338EE}" styleName="">
    <a:tblBg/>
    <a:wholeTbl>
      <a:tcTxStyle b="on" i="on">
        <a:font>
          <a:latin typeface="News706 BT"/>
          <a:ea typeface="News706 BT"/>
          <a:cs typeface="News706 BT"/>
        </a:font>
        <a:srgbClr val="80808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b="def" i="def"/>
      <a:tcStyle>
        <a:tcBdr/>
        <a:fill>
          <a:solidFill>
            <a:srgbClr val="FFFFFF"/>
          </a:solidFill>
        </a:fill>
      </a:tcStyle>
    </a:band2H>
    <a:firstCol>
      <a:tcTxStyle b="on" i="on">
        <a:font>
          <a:latin typeface="News706 BT"/>
          <a:ea typeface="News706 BT"/>
          <a:cs typeface="News706 B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D6"/>
          </a:solidFill>
        </a:fill>
      </a:tcStyle>
    </a:firstCol>
    <a:lastRow>
      <a:tcTxStyle b="on" i="on">
        <a:font>
          <a:latin typeface="News706 BT"/>
          <a:ea typeface="News706 BT"/>
          <a:cs typeface="News706 BT"/>
        </a:font>
        <a:srgbClr val="808080"/>
      </a:tcTxStyle>
      <a:tcStyle>
        <a:tcBdr>
          <a:left>
            <a:ln w="12700" cap="flat">
              <a:noFill/>
              <a:miter lim="400000"/>
            </a:ln>
          </a:left>
          <a:right>
            <a:ln w="12700" cap="flat">
              <a:noFill/>
              <a:miter lim="400000"/>
            </a:ln>
          </a:right>
          <a:top>
            <a:ln w="50800" cap="flat">
              <a:solidFill>
                <a:srgbClr val="808080"/>
              </a:solidFill>
              <a:prstDash val="solid"/>
              <a:bevel/>
            </a:ln>
          </a:top>
          <a:bottom>
            <a:ln w="25400" cap="flat">
              <a:solidFill>
                <a:srgbClr val="80808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News706 BT"/>
          <a:ea typeface="News706 BT"/>
          <a:cs typeface="News706 BT"/>
        </a:font>
        <a:srgbClr val="FFFFFF"/>
      </a:tcTxStyle>
      <a:tcStyle>
        <a:tcBdr>
          <a:left>
            <a:ln w="12700" cap="flat">
              <a:noFill/>
              <a:miter lim="400000"/>
            </a:ln>
          </a:left>
          <a:right>
            <a:ln w="12700" cap="flat">
              <a:noFill/>
              <a:miter lim="400000"/>
            </a:ln>
          </a:right>
          <a:top>
            <a:ln w="25400" cap="flat">
              <a:solidFill>
                <a:srgbClr val="808080"/>
              </a:solidFill>
              <a:prstDash val="solid"/>
              <a:bevel/>
            </a:ln>
          </a:top>
          <a:bottom>
            <a:ln w="25400" cap="flat">
              <a:solidFill>
                <a:srgbClr val="808080"/>
              </a:solidFill>
              <a:prstDash val="solid"/>
              <a:bevel/>
            </a:ln>
          </a:bottom>
          <a:insideH>
            <a:ln w="12700" cap="flat">
              <a:noFill/>
              <a:miter lim="400000"/>
            </a:ln>
          </a:insideH>
          <a:insideV>
            <a:ln w="12700" cap="flat">
              <a:noFill/>
              <a:miter lim="400000"/>
            </a:ln>
          </a:insideV>
        </a:tcBdr>
        <a:fill>
          <a:solidFill>
            <a:srgbClr val="FFFFD6"/>
          </a:solidFill>
        </a:fill>
      </a:tcStyle>
    </a:firstRow>
  </a:tblStyle>
  <a:tblStyle styleId="{33BA23B1-9221-436E-865A-0063620EA4FD}" styleName="">
    <a:tblBg/>
    <a:wholeTbl>
      <a:tcTxStyle b="on" i="on">
        <a:font>
          <a:latin typeface="News706 BT"/>
          <a:ea typeface="News706 BT"/>
          <a:cs typeface="News706 BT"/>
        </a:font>
        <a:srgbClr val="80808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D7D7"/>
          </a:solidFill>
        </a:fill>
      </a:tcStyle>
    </a:wholeTbl>
    <a:band2H>
      <a:tcTxStyle b="def" i="def"/>
      <a:tcStyle>
        <a:tcBdr/>
        <a:fill>
          <a:solidFill>
            <a:srgbClr val="ECECEC"/>
          </a:solidFill>
        </a:fill>
      </a:tcStyle>
    </a:band2H>
    <a:firstCol>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08080"/>
          </a:solidFill>
        </a:fill>
      </a:tcStyle>
    </a:firstCol>
    <a:la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08080"/>
          </a:solidFill>
        </a:fill>
      </a:tcStyle>
    </a:lastRow>
    <a:fir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08080"/>
          </a:solidFill>
        </a:fill>
      </a:tcStyle>
    </a:firstRow>
  </a:tblStyle>
  <a:tblStyle styleId="{2708684C-4D16-4618-839F-0558EEFCDFE6}" styleName="">
    <a:tblBg/>
    <a:wholeTbl>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News706 BT"/>
          <a:ea typeface="News706 BT"/>
          <a:cs typeface="News706 B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lvl="0"/>
          </a:p>
        </p:txBody>
      </p:sp>
      <p:sp>
        <p:nvSpPr>
          <p:cNvPr id="102" name="Shape 10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Embrace diversity – We have a lot of different backgrounds in terms of interests, knowledge, skills – embrace that and learn from one another</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Seek an optimal pace – We will do our best to find a pace that works well for everyone – if it’s too slow for you, we will help you go deeper and give you bigger challenges – if it’s too fast for you, we will provide you with extra help and resources</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Communicate early and often – We want to know how you are doing with the course, what confuses you, what learning style works for you and what doesn’t – keep us updated so we can help you to be successful – we are going to be checking in with you (one-on-one) throughout the course and getting your feedback</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Success is not a grade – Success in this course is not about grades (we don’t give out grades) or about how you do compared to your classmates, it’s about achieving your goal and helping you to get where you want to be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lvl="0"/>
          </a:p>
        </p:txBody>
      </p:sp>
      <p:sp>
        <p:nvSpPr>
          <p:cNvPr id="124" name="Shape 124"/>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Application-based approach – We will be teaching you a combination of theory and practical implementation and having you practice things as much as possible – our goal is that you can effectively use these tools to do data science – data science means implementation, not just ideas</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Understand key principles – We want you to understand the principles behind the methods and algorithms – “black box” data science will only get you so far – understanding what you’re doing and why will get you much further</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Balance depth with breadth – We want you to know enough depth that you understand what you are doing, but not so much that we exclude crucial topics – we will try to accommodate your interests if you want to learn something we’re not planning on teaching</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Course project – We are going to focus on the project from the start because that is where a lot of learning will occur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lvl="0"/>
          </a:p>
        </p:txBody>
      </p:sp>
      <p:sp>
        <p:nvSpPr>
          <p:cNvPr id="130" name="Shape 130"/>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Effort not prior knowledge – It’s not about what you know now, it’s about what you put into the course</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Ask questions – Default to asking questions – helps with your understanding and helps us to know how you are doing</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Communicate what you’ve learned – Blog about class, share it with others – will definitely deepen your knowledge</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Help your classmates – We are all teachers and we are all learners – don’t be shy</a:t>
            </a:r>
            <a:endParaRPr sz="1200">
              <a:latin typeface="Calibri"/>
              <a:ea typeface="Calibri"/>
              <a:cs typeface="Calibri"/>
              <a:sym typeface="Calibri"/>
            </a:endParaRPr>
          </a:p>
          <a:p>
            <a:pPr lvl="0">
              <a:lnSpc>
                <a:spcPct val="100000"/>
              </a:lnSpc>
              <a:defRPr sz="1800"/>
            </a:pPr>
            <a:endParaRPr sz="1200">
              <a:latin typeface="Calibri"/>
              <a:ea typeface="Calibri"/>
              <a:cs typeface="Calibri"/>
              <a:sym typeface="Calibri"/>
            </a:endParaRPr>
          </a:p>
          <a:p>
            <a:pPr lvl="0">
              <a:lnSpc>
                <a:spcPct val="100000"/>
              </a:lnSpc>
              <a:defRPr sz="1800"/>
            </a:pPr>
            <a:r>
              <a:rPr sz="1200">
                <a:latin typeface="Calibri"/>
                <a:ea typeface="Calibri"/>
                <a:cs typeface="Calibri"/>
                <a:sym typeface="Calibri"/>
              </a:rPr>
              <a:t>Be patient with yourself – It’s okay if you don’t understand some of the course material – there is a lot of material and the complexity can be quite high – focus on learning as much as you can – we want to equip you with enough knowledge that you can learn independently both during and after this course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000000"/>
        </a:solidFill>
      </p:bgPr>
    </p:bg>
    <p:spTree>
      <p:nvGrpSpPr>
        <p:cNvPr id="1" name=""/>
        <p:cNvGrpSpPr/>
        <p:nvPr/>
      </p:nvGrpSpPr>
      <p:grpSpPr>
        <a:xfrm>
          <a:off x="0" y="0"/>
          <a:ext cx="0" cy="0"/>
          <a:chOff x="0" y="0"/>
          <a:chExt cx="0" cy="0"/>
        </a:xfrm>
      </p:grpSpPr>
      <p:sp>
        <p:nvSpPr>
          <p:cNvPr id="10" name="Shape 10"/>
          <p:cNvSpPr/>
          <p:nvPr/>
        </p:nvSpPr>
        <p:spPr>
          <a:xfrm>
            <a:off x="457200" y="487362"/>
            <a:ext cx="8448676" cy="1"/>
          </a:xfrm>
          <a:prstGeom prst="line">
            <a:avLst/>
          </a:prstGeom>
          <a:ln w="6350">
            <a:solidFill>
              <a:srgbClr val="FFFFFF"/>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11" name="Shape 11"/>
          <p:cNvSpPr/>
          <p:nvPr/>
        </p:nvSpPr>
        <p:spPr>
          <a:xfrm>
            <a:off x="457200" y="908050"/>
            <a:ext cx="8448676" cy="0"/>
          </a:xfrm>
          <a:prstGeom prst="line">
            <a:avLst/>
          </a:prstGeom>
          <a:ln w="6350">
            <a:solidFill>
              <a:srgbClr val="FFFFFF"/>
            </a:solidFill>
            <a:miter/>
          </a:ln>
        </p:spPr>
        <p:txBody>
          <a:bodyPr lIns="0" tIns="0" rIns="0" bIns="0"/>
          <a:lstStyle/>
          <a:p>
            <a:pPr lvl="0" algn="l" defTabSz="457200">
              <a:defRPr sz="1200">
                <a:solidFill>
                  <a:srgbClr val="000000"/>
                </a:solidFill>
                <a:latin typeface="+mn-lt"/>
                <a:ea typeface="+mn-ea"/>
                <a:cs typeface="+mn-cs"/>
                <a:sym typeface="Helvetica"/>
              </a:defRPr>
            </a:pPr>
          </a:p>
        </p:txBody>
      </p:sp>
      <p:pic>
        <p:nvPicPr>
          <p:cNvPr id="12" name="image1.png"/>
          <p:cNvPicPr/>
          <p:nvPr/>
        </p:nvPicPr>
        <p:blipFill>
          <a:blip r:embed="rId2">
            <a:extLst/>
          </a:blip>
          <a:stretch>
            <a:fillRect/>
          </a:stretch>
        </p:blipFill>
        <p:spPr>
          <a:xfrm>
            <a:off x="457200" y="579437"/>
            <a:ext cx="2038350" cy="219076"/>
          </a:xfrm>
          <a:prstGeom prst="rect">
            <a:avLst/>
          </a:prstGeom>
          <a:ln w="12700">
            <a:miter lim="400000"/>
          </a:ln>
        </p:spPr>
      </p:pic>
      <p:sp>
        <p:nvSpPr>
          <p:cNvPr id="13" name="Shape 13"/>
          <p:cNvSpPr/>
          <p:nvPr>
            <p:ph type="title"/>
          </p:nvPr>
        </p:nvSpPr>
        <p:spPr>
          <a:xfrm>
            <a:off x="413236" y="1144088"/>
            <a:ext cx="8469243" cy="2441449"/>
          </a:xfrm>
          <a:prstGeom prst="rect">
            <a:avLst/>
          </a:prstGeom>
        </p:spPr>
        <p:txBody>
          <a:bodyPr/>
          <a:lstStyle>
            <a:lvl1pPr>
              <a:lnSpc>
                <a:spcPct val="70000"/>
              </a:lnSpc>
              <a:defRPr spc="-199" sz="11500">
                <a:solidFill>
                  <a:srgbClr val="FFFFFF"/>
                </a:solidFill>
              </a:defRPr>
            </a:lvl1pPr>
          </a:lstStyle>
          <a:p>
            <a:pPr lvl="0">
              <a:defRPr cap="none" spc="0" sz="1800">
                <a:solidFill>
                  <a:srgbClr val="000000"/>
                </a:solidFill>
              </a:defRPr>
            </a:pPr>
            <a:r>
              <a:rPr cap="all" spc="-199" sz="11500">
                <a:solidFill>
                  <a:srgbClr val="FFFFFF"/>
                </a:solidFill>
              </a:rPr>
              <a:t>Click to edit Master title style</a:t>
            </a:r>
          </a:p>
        </p:txBody>
      </p:sp>
      <p:sp>
        <p:nvSpPr>
          <p:cNvPr id="14" name="Shape 14"/>
          <p:cNvSpPr/>
          <p:nvPr>
            <p:ph type="body" idx="1"/>
          </p:nvPr>
        </p:nvSpPr>
        <p:spPr>
          <a:xfrm>
            <a:off x="391455" y="4118669"/>
            <a:ext cx="6553696" cy="1139131"/>
          </a:xfrm>
          <a:prstGeom prst="rect">
            <a:avLst/>
          </a:prstGeom>
          <a:extLst>
            <a:ext uri="{C572A759-6A51-4108-AA02-DFA0A04FC94B}">
              <ma14:wrappingTextBoxFlag xmlns:ma14="http://schemas.microsoft.com/office/mac/drawingml/2011/main" val="1"/>
            </a:ext>
          </a:extLst>
        </p:spPr>
        <p:txBody>
          <a:bodyPr lIns="32914" tIns="32914" rIns="32914" bIns="32914"/>
          <a:lstStyle>
            <a:lvl1pPr>
              <a:lnSpc>
                <a:spcPts val="2500"/>
              </a:lnSpc>
              <a:spcBef>
                <a:spcPts val="0"/>
              </a:spcBef>
              <a:defRPr sz="2800">
                <a:solidFill>
                  <a:srgbClr val="FFFFFF"/>
                </a:solidFill>
              </a:defRPr>
            </a:lvl1pPr>
          </a:lstStyle>
          <a:p>
            <a:pPr lvl="0">
              <a:defRPr sz="1800">
                <a:solidFill>
                  <a:srgbClr val="000000"/>
                </a:solidFill>
              </a:defRPr>
            </a:pPr>
            <a:r>
              <a:rPr sz="2800">
                <a:solidFill>
                  <a:srgbClr val="FFFFFF"/>
                </a:solidFill>
              </a:rPr>
              <a:t>Click to edit Master subtitle style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Exercise Slide">
    <p:spTree>
      <p:nvGrpSpPr>
        <p:cNvPr id="1" name=""/>
        <p:cNvGrpSpPr/>
        <p:nvPr/>
      </p:nvGrpSpPr>
      <p:grpSpPr>
        <a:xfrm>
          <a:off x="0" y="0"/>
          <a:ext cx="0" cy="0"/>
          <a:chOff x="0" y="0"/>
          <a:chExt cx="0" cy="0"/>
        </a:xfrm>
      </p:grpSpPr>
      <p:sp>
        <p:nvSpPr>
          <p:cNvPr id="66" name="Shape 66"/>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67" name="Shape 67"/>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68" name="Shape 68"/>
          <p:cNvSpPr/>
          <p:nvPr/>
        </p:nvSpPr>
        <p:spPr>
          <a:xfrm flipH="1" flipV="1">
            <a:off x="454025" y="2082799"/>
            <a:ext cx="2703514" cy="1"/>
          </a:xfrm>
          <a:prstGeom prst="line">
            <a:avLst/>
          </a:prstGeom>
          <a:solidFill>
            <a:srgbClr val="650A34"/>
          </a:solidFill>
          <a:ln w="6350">
            <a:solidFill/>
            <a:round/>
          </a:ln>
        </p:spPr>
        <p:txBody>
          <a:bodyPr lIns="0" tIns="0" rIns="0" bIns="0"/>
          <a:lstStyle/>
          <a:p>
            <a:pPr lvl="0" algn="l" defTabSz="457200">
              <a:defRPr sz="1200">
                <a:solidFill>
                  <a:srgbClr val="000000"/>
                </a:solidFill>
                <a:latin typeface="+mn-lt"/>
                <a:ea typeface="+mn-ea"/>
                <a:cs typeface="+mn-cs"/>
                <a:sym typeface="Helvetica"/>
              </a:defRPr>
            </a:pPr>
          </a:p>
        </p:txBody>
      </p:sp>
      <p:sp>
        <p:nvSpPr>
          <p:cNvPr id="69" name="Shape 69"/>
          <p:cNvSpPr/>
          <p:nvPr/>
        </p:nvSpPr>
        <p:spPr>
          <a:xfrm>
            <a:off x="3386137" y="2085975"/>
            <a:ext cx="5272088" cy="0"/>
          </a:xfrm>
          <a:prstGeom prst="line">
            <a:avLst/>
          </a:prstGeom>
          <a:solidFill>
            <a:srgbClr val="650A34"/>
          </a:solidFill>
          <a:ln w="6350">
            <a:solidFill/>
            <a:round/>
          </a:ln>
        </p:spPr>
        <p:txBody>
          <a:bodyPr lIns="0" tIns="0" rIns="0" bIns="0"/>
          <a:lstStyle/>
          <a:p>
            <a:pPr lvl="0" algn="l" defTabSz="457200">
              <a:defRPr sz="1200">
                <a:solidFill>
                  <a:srgbClr val="000000"/>
                </a:solidFill>
                <a:latin typeface="+mn-lt"/>
                <a:ea typeface="+mn-ea"/>
                <a:cs typeface="+mn-cs"/>
                <a:sym typeface="Helvetica"/>
              </a:defRPr>
            </a:pPr>
          </a:p>
        </p:txBody>
      </p:sp>
      <p:sp>
        <p:nvSpPr>
          <p:cNvPr id="70" name="Shape 70"/>
          <p:cNvSpPr/>
          <p:nvPr/>
        </p:nvSpPr>
        <p:spPr>
          <a:xfrm flipH="1">
            <a:off x="454025" y="3657600"/>
            <a:ext cx="2703514" cy="0"/>
          </a:xfrm>
          <a:prstGeom prst="line">
            <a:avLst/>
          </a:prstGeom>
          <a:solidFill>
            <a:srgbClr val="650A34"/>
          </a:solidFill>
          <a:ln w="6350">
            <a:solidFill/>
            <a:round/>
          </a:ln>
        </p:spPr>
        <p:txBody>
          <a:bodyPr lIns="0" tIns="0" rIns="0" bIns="0"/>
          <a:lstStyle/>
          <a:p>
            <a:pPr lvl="0" algn="l" defTabSz="457200">
              <a:defRPr sz="1200">
                <a:solidFill>
                  <a:srgbClr val="000000"/>
                </a:solidFill>
                <a:latin typeface="+mn-lt"/>
                <a:ea typeface="+mn-ea"/>
                <a:cs typeface="+mn-cs"/>
                <a:sym typeface="Helvetica"/>
              </a:defRPr>
            </a:pPr>
          </a:p>
        </p:txBody>
      </p:sp>
      <p:sp>
        <p:nvSpPr>
          <p:cNvPr id="71" name="Shape 71"/>
          <p:cNvSpPr/>
          <p:nvPr/>
        </p:nvSpPr>
        <p:spPr>
          <a:xfrm flipH="1" flipV="1">
            <a:off x="3371849" y="3651249"/>
            <a:ext cx="5272089" cy="1"/>
          </a:xfrm>
          <a:prstGeom prst="line">
            <a:avLst/>
          </a:prstGeom>
          <a:solidFill>
            <a:srgbClr val="650A34"/>
          </a:solidFill>
          <a:ln w="6350">
            <a:solidFill/>
            <a:round/>
          </a:ln>
        </p:spPr>
        <p:txBody>
          <a:bodyPr lIns="0" tIns="0" rIns="0" bIns="0"/>
          <a:lstStyle/>
          <a:p>
            <a:pPr lvl="0" algn="l" defTabSz="457200">
              <a:defRPr sz="1200">
                <a:solidFill>
                  <a:srgbClr val="000000"/>
                </a:solidFill>
                <a:latin typeface="+mn-lt"/>
                <a:ea typeface="+mn-ea"/>
                <a:cs typeface="+mn-cs"/>
                <a:sym typeface="Helvetica"/>
              </a:defRPr>
            </a:pPr>
          </a:p>
        </p:txBody>
      </p:sp>
      <p:sp>
        <p:nvSpPr>
          <p:cNvPr id="72" name="Shape 72"/>
          <p:cNvSpPr/>
          <p:nvPr>
            <p:ph type="body" idx="1"/>
          </p:nvPr>
        </p:nvSpPr>
        <p:spPr>
          <a:xfrm>
            <a:off x="468611" y="1142756"/>
            <a:ext cx="2688927" cy="839326"/>
          </a:xfrm>
          <a:prstGeom prst="rect">
            <a:avLst/>
          </a:prstGeom>
          <a:extLst>
            <a:ext uri="{C572A759-6A51-4108-AA02-DFA0A04FC94B}">
              <ma14:wrappingTextBoxFlag xmlns:ma14="http://schemas.microsoft.com/office/mac/drawingml/2011/main" val="1"/>
            </a:ext>
          </a:extLst>
        </p:spPr>
        <p:txBody>
          <a:bodyPr anchor="b"/>
          <a:lstStyle>
            <a:lvl1pPr>
              <a:spcBef>
                <a:spcPts val="0"/>
              </a:spcBef>
              <a:defRPr cap="all" sz="1400">
                <a:latin typeface="PF Din Text Comp Pro"/>
                <a:ea typeface="PF Din Text Comp Pro"/>
                <a:cs typeface="PF Din Text Comp Pro"/>
                <a:sym typeface="PF Din Text Comp Pro"/>
              </a:defRPr>
            </a:lvl1pPr>
          </a:lstStyle>
          <a:p>
            <a:pPr lvl="0">
              <a:defRPr cap="none" sz="1800"/>
            </a:pPr>
            <a:r>
              <a:rPr cap="all" sz="1400"/>
              <a:t>Click to edit Master text styles</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case study">
    <p:spTree>
      <p:nvGrpSpPr>
        <p:cNvPr id="1" name=""/>
        <p:cNvGrpSpPr/>
        <p:nvPr/>
      </p:nvGrpSpPr>
      <p:grpSpPr>
        <a:xfrm>
          <a:off x="0" y="0"/>
          <a:ext cx="0" cy="0"/>
          <a:chOff x="0" y="0"/>
          <a:chExt cx="0" cy="0"/>
        </a:xfrm>
      </p:grpSpPr>
      <p:sp>
        <p:nvSpPr>
          <p:cNvPr id="75" name="Shape 75"/>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76" name="Shape 76"/>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77" name="Shape 77"/>
          <p:cNvSpPr/>
          <p:nvPr/>
        </p:nvSpPr>
        <p:spPr>
          <a:xfrm flipH="1" flipV="1">
            <a:off x="6169025" y="2082799"/>
            <a:ext cx="2703514" cy="1"/>
          </a:xfrm>
          <a:prstGeom prst="line">
            <a:avLst/>
          </a:prstGeom>
          <a:solidFill>
            <a:srgbClr val="650A34"/>
          </a:solidFill>
          <a:ln w="6350">
            <a:solidFill/>
            <a:round/>
          </a:ln>
        </p:spPr>
        <p:txBody>
          <a:bodyPr lIns="0" tIns="0" rIns="0" bIns="0"/>
          <a:lstStyle/>
          <a:p>
            <a:pPr lvl="0" algn="l" defTabSz="457200">
              <a:defRPr sz="1200">
                <a:solidFill>
                  <a:srgbClr val="000000"/>
                </a:solidFill>
                <a:latin typeface="+mn-lt"/>
                <a:ea typeface="+mn-ea"/>
                <a:cs typeface="+mn-cs"/>
                <a:sym typeface="Helvetica"/>
              </a:defRPr>
            </a:pPr>
          </a:p>
        </p:txBody>
      </p:sp>
      <p:sp>
        <p:nvSpPr>
          <p:cNvPr id="78" name="Shape 78"/>
          <p:cNvSpPr/>
          <p:nvPr/>
        </p:nvSpPr>
        <p:spPr>
          <a:xfrm>
            <a:off x="476250" y="2082800"/>
            <a:ext cx="5500689" cy="0"/>
          </a:xfrm>
          <a:prstGeom prst="line">
            <a:avLst/>
          </a:prstGeom>
          <a:solidFill>
            <a:srgbClr val="650A34"/>
          </a:solidFill>
          <a:ln w="6350">
            <a:solidFill/>
            <a:round/>
          </a:ln>
        </p:spPr>
        <p:txBody>
          <a:bodyPr lIns="0" tIns="0" rIns="0" bIns="0"/>
          <a:lstStyle/>
          <a:p>
            <a:pPr lvl="0" algn="l" defTabSz="457200">
              <a:defRPr sz="1200">
                <a:solidFill>
                  <a:srgbClr val="000000"/>
                </a:solidFill>
                <a:latin typeface="+mn-lt"/>
                <a:ea typeface="+mn-ea"/>
                <a:cs typeface="+mn-cs"/>
                <a:sym typeface="Helvetica"/>
              </a:defRPr>
            </a:pPr>
          </a:p>
        </p:txBody>
      </p:sp>
      <p:sp>
        <p:nvSpPr>
          <p:cNvPr id="79" name="Shape 79"/>
          <p:cNvSpPr/>
          <p:nvPr>
            <p:ph type="body" idx="1"/>
          </p:nvPr>
        </p:nvSpPr>
        <p:spPr>
          <a:xfrm>
            <a:off x="6183610" y="1498727"/>
            <a:ext cx="2688927" cy="490349"/>
          </a:xfrm>
          <a:prstGeom prst="rect">
            <a:avLst/>
          </a:prstGeom>
          <a:extLst>
            <a:ext uri="{C572A759-6A51-4108-AA02-DFA0A04FC94B}">
              <ma14:wrappingTextBoxFlag xmlns:ma14="http://schemas.microsoft.com/office/mac/drawingml/2011/main" val="1"/>
            </a:ext>
          </a:extLst>
        </p:spPr>
        <p:txBody>
          <a:bodyPr anchor="b"/>
          <a:lstStyle>
            <a:lvl1pPr>
              <a:spcBef>
                <a:spcPts val="0"/>
              </a:spcBef>
              <a:defRPr cap="all" sz="1400">
                <a:latin typeface="PF Din Text Comp Pro"/>
                <a:ea typeface="PF Din Text Comp Pro"/>
                <a:cs typeface="PF Din Text Comp Pro"/>
                <a:sym typeface="PF Din Text Comp Pro"/>
              </a:defRPr>
            </a:lvl1pPr>
          </a:lstStyle>
          <a:p>
            <a:pPr lvl="0">
              <a:defRPr cap="none" sz="1800"/>
            </a:pPr>
            <a:r>
              <a:rPr cap="all" sz="1400"/>
              <a:t>Click to edit Master text styles</a:t>
            </a:r>
          </a:p>
        </p:txBody>
      </p:sp>
      <p:sp>
        <p:nvSpPr>
          <p:cNvPr id="80" name="Shape 80"/>
          <p:cNvSpPr/>
          <p:nvPr>
            <p:ph type="title"/>
          </p:nvPr>
        </p:nvSpPr>
        <p:spPr>
          <a:xfrm>
            <a:off x="442981" y="1066787"/>
            <a:ext cx="8429556" cy="571513"/>
          </a:xfrm>
          <a:prstGeom prst="rect">
            <a:avLst/>
          </a:prstGeom>
        </p:spPr>
        <p:txBody>
          <a:bodyPr/>
          <a:lstStyle/>
          <a:p>
            <a:pPr lvl="0">
              <a:defRPr cap="none" sz="1800"/>
            </a:pPr>
            <a:r>
              <a:rPr cap="all" sz="3900"/>
              <a:t>Click to edit Master title style</a:t>
            </a:r>
          </a:p>
        </p:txBody>
      </p:sp>
      <p:sp>
        <p:nvSpPr>
          <p:cNvPr id="81" name="Shape 8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83" name="Shape 83"/>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84" name="Shape 84"/>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85" name="Shape 85"/>
          <p:cNvSpPr/>
          <p:nvPr>
            <p:ph type="body" idx="1"/>
          </p:nvPr>
        </p:nvSpPr>
        <p:spPr>
          <a:xfrm>
            <a:off x="468610" y="1226438"/>
            <a:ext cx="4158067" cy="4031362"/>
          </a:xfrm>
          <a:prstGeom prst="rect">
            <a:avLst/>
          </a:prstGeom>
          <a:extLst>
            <a:ext uri="{C572A759-6A51-4108-AA02-DFA0A04FC94B}">
              <ma14:wrappingTextBoxFlag xmlns:ma14="http://schemas.microsoft.com/office/mac/drawingml/2011/main" val="1"/>
            </a:ext>
          </a:extLst>
        </p:spPr>
        <p:txBody>
          <a:bodyPr lIns="32914" tIns="32914" rIns="32914" bIns="32914"/>
          <a:lstStyle>
            <a:lvl1pPr marL="146050" indent="-146050">
              <a:spcBef>
                <a:spcPts val="0"/>
              </a:spcBef>
              <a:buSzPct val="69000"/>
              <a:buFont typeface="Lucida Grande"/>
              <a:buChar char="‣"/>
            </a:lvl1pPr>
            <a:lvl2pPr marL="317873" indent="-171823">
              <a:spcBef>
                <a:spcPts val="0"/>
              </a:spcBef>
              <a:buFont typeface="Lucida Grande"/>
            </a:lvl2pPr>
            <a:lvl3pPr marL="500742" indent="-208642">
              <a:spcBef>
                <a:spcPts val="0"/>
              </a:spcBef>
              <a:buFont typeface="Lucida Grande"/>
            </a:lvl3pPr>
            <a:lvl4pPr marL="662842" indent="-224692">
              <a:spcBef>
                <a:spcPts val="0"/>
              </a:spcBef>
              <a:buFont typeface="Lucida Grande"/>
            </a:lvl4pPr>
            <a:lvl5pPr marL="808892" indent="-224692">
              <a:spcBef>
                <a:spcPts val="0"/>
              </a:spcBef>
              <a:buFont typeface="Lucida Grande"/>
            </a:lvl5pPr>
          </a:lstStyle>
          <a:p>
            <a:pPr lvl="0">
              <a:defRPr sz="1800"/>
            </a:pPr>
            <a:r>
              <a:rPr sz="2000"/>
              <a:t>Click to edit Master text styles</a:t>
            </a:r>
            <a:endParaRPr sz="2000"/>
          </a:p>
          <a:p>
            <a:pPr lvl="1">
              <a:defRPr sz="1800"/>
            </a:pPr>
            <a:r>
              <a:rPr sz="2000"/>
              <a:t>Second level</a:t>
            </a:r>
            <a:endParaRPr sz="2000"/>
          </a:p>
          <a:p>
            <a:pPr lvl="2">
              <a:defRPr sz="1800"/>
            </a:pPr>
            <a:r>
              <a:rPr sz="2000"/>
              <a:t>Third level</a:t>
            </a:r>
            <a:endParaRPr sz="2000"/>
          </a:p>
          <a:p>
            <a:pPr lvl="3">
              <a:defRPr sz="1800"/>
            </a:pPr>
            <a:r>
              <a:rPr sz="2000"/>
              <a:t>Fourth level</a:t>
            </a:r>
            <a:endParaRPr sz="2000"/>
          </a:p>
          <a:p>
            <a:pPr lvl="4">
              <a:defRPr sz="1800"/>
            </a:pPr>
            <a:r>
              <a:rPr sz="2000"/>
              <a:t>Fifth level</a:t>
            </a:r>
          </a:p>
        </p:txBody>
      </p:sp>
      <p:sp>
        <p:nvSpPr>
          <p:cNvPr id="86" name="Shape 8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lank with Sub Head">
    <p:spTree>
      <p:nvGrpSpPr>
        <p:cNvPr id="1" name=""/>
        <p:cNvGrpSpPr/>
        <p:nvPr/>
      </p:nvGrpSpPr>
      <p:grpSpPr>
        <a:xfrm>
          <a:off x="0" y="0"/>
          <a:ext cx="0" cy="0"/>
          <a:chOff x="0" y="0"/>
          <a:chExt cx="0" cy="0"/>
        </a:xfrm>
      </p:grpSpPr>
      <p:sp>
        <p:nvSpPr>
          <p:cNvPr id="88" name="Shape 88"/>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89" name="Shape 89"/>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90" name="Shape 90"/>
          <p:cNvSpPr/>
          <p:nvPr>
            <p:ph type="body" idx="1"/>
          </p:nvPr>
        </p:nvSpPr>
        <p:spPr>
          <a:xfrm>
            <a:off x="371265" y="495300"/>
            <a:ext cx="7129672" cy="304800"/>
          </a:xfrm>
          <a:prstGeom prst="rect">
            <a:avLst/>
          </a:prstGeom>
          <a:extLst>
            <a:ext uri="{C572A759-6A51-4108-AA02-DFA0A04FC94B}">
              <ma14:wrappingTextBoxFlag xmlns:ma14="http://schemas.microsoft.com/office/mac/drawingml/2011/main" val="1"/>
            </a:ext>
          </a:extLst>
        </p:spPr>
        <p:txBody>
          <a:bodyPr lIns="45719" tIns="45719" rIns="45719" bIns="45719"/>
          <a:lstStyle>
            <a:lvl1pPr>
              <a:spcBef>
                <a:spcPts val="0"/>
              </a:spcBef>
              <a:defRPr cap="all" sz="2300">
                <a:latin typeface="PF Din Text Comp Pro"/>
                <a:ea typeface="PF Din Text Comp Pro"/>
                <a:cs typeface="PF Din Text Comp Pro"/>
                <a:sym typeface="PF Din Text Comp Pro"/>
              </a:defRPr>
            </a:lvl1pPr>
          </a:lstStyle>
          <a:p>
            <a:pPr lvl="0">
              <a:defRPr cap="none" sz="1800"/>
            </a:pPr>
            <a:r>
              <a:rPr cap="all" sz="2300"/>
              <a:t>Click to edit Master text styles</a:t>
            </a:r>
          </a:p>
        </p:txBody>
      </p:sp>
      <p:sp>
        <p:nvSpPr>
          <p:cNvPr id="91" name="Shape 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Chart">
    <p:spTree>
      <p:nvGrpSpPr>
        <p:cNvPr id="1" name=""/>
        <p:cNvGrpSpPr/>
        <p:nvPr/>
      </p:nvGrpSpPr>
      <p:grpSpPr>
        <a:xfrm>
          <a:off x="0" y="0"/>
          <a:ext cx="0" cy="0"/>
          <a:chOff x="0" y="0"/>
          <a:chExt cx="0" cy="0"/>
        </a:xfrm>
      </p:grpSpPr>
      <p:sp>
        <p:nvSpPr>
          <p:cNvPr id="93" name="Shape 93"/>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94" name="Shape 94"/>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95" name="Shape 95"/>
          <p:cNvSpPr/>
          <p:nvPr>
            <p:ph type="body" idx="1"/>
          </p:nvPr>
        </p:nvSpPr>
        <p:spPr>
          <a:xfrm>
            <a:off x="371265" y="495300"/>
            <a:ext cx="7129672" cy="304800"/>
          </a:xfrm>
          <a:prstGeom prst="rect">
            <a:avLst/>
          </a:prstGeom>
          <a:extLst>
            <a:ext uri="{C572A759-6A51-4108-AA02-DFA0A04FC94B}">
              <ma14:wrappingTextBoxFlag xmlns:ma14="http://schemas.microsoft.com/office/mac/drawingml/2011/main" val="1"/>
            </a:ext>
          </a:extLst>
        </p:spPr>
        <p:txBody>
          <a:bodyPr lIns="45719" tIns="45719" rIns="45719" bIns="45719"/>
          <a:lstStyle>
            <a:lvl1pPr>
              <a:spcBef>
                <a:spcPts val="0"/>
              </a:spcBef>
              <a:defRPr cap="all" sz="2300">
                <a:latin typeface="PF Din Text Comp Pro"/>
                <a:ea typeface="PF Din Text Comp Pro"/>
                <a:cs typeface="PF Din Text Comp Pro"/>
                <a:sym typeface="PF Din Text Comp Pro"/>
              </a:defRPr>
            </a:lvl1pPr>
          </a:lstStyle>
          <a:p>
            <a:pPr lvl="0">
              <a:defRPr cap="none" sz="1800"/>
            </a:pPr>
            <a:r>
              <a:rPr cap="all" sz="2300"/>
              <a:t>Click to edit Master text styles</a:t>
            </a:r>
          </a:p>
        </p:txBody>
      </p:sp>
      <p:sp>
        <p:nvSpPr>
          <p:cNvPr id="96" name="Shape 9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98" name="Shape 98"/>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99" name="Shape 99"/>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100" name="Shape 10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Slide">
    <p:bg>
      <p:bgPr>
        <a:solidFill>
          <a:srgbClr val="000000"/>
        </a:solidFill>
      </p:bgPr>
    </p:bg>
    <p:spTree>
      <p:nvGrpSpPr>
        <p:cNvPr id="1" name=""/>
        <p:cNvGrpSpPr/>
        <p:nvPr/>
      </p:nvGrpSpPr>
      <p:grpSpPr>
        <a:xfrm>
          <a:off x="0" y="0"/>
          <a:ext cx="0" cy="0"/>
          <a:chOff x="0" y="0"/>
          <a:chExt cx="0" cy="0"/>
        </a:xfrm>
      </p:grpSpPr>
      <p:sp>
        <p:nvSpPr>
          <p:cNvPr id="16" name="Shape 16"/>
          <p:cNvSpPr/>
          <p:nvPr/>
        </p:nvSpPr>
        <p:spPr>
          <a:xfrm>
            <a:off x="457200" y="487362"/>
            <a:ext cx="8448676" cy="1"/>
          </a:xfrm>
          <a:prstGeom prst="line">
            <a:avLst/>
          </a:prstGeom>
          <a:ln w="6350">
            <a:solidFill>
              <a:srgbClr val="FFFFFF"/>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17" name="Shape 17"/>
          <p:cNvSpPr/>
          <p:nvPr/>
        </p:nvSpPr>
        <p:spPr>
          <a:xfrm>
            <a:off x="457200" y="908050"/>
            <a:ext cx="8448676" cy="0"/>
          </a:xfrm>
          <a:prstGeom prst="line">
            <a:avLst/>
          </a:prstGeom>
          <a:ln w="6350">
            <a:solidFill>
              <a:srgbClr val="FFFFFF"/>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18" name="Shape 18"/>
          <p:cNvSpPr/>
          <p:nvPr>
            <p:ph type="title"/>
          </p:nvPr>
        </p:nvSpPr>
        <p:spPr>
          <a:xfrm>
            <a:off x="348397" y="1115943"/>
            <a:ext cx="8425855" cy="2579758"/>
          </a:xfrm>
          <a:prstGeom prst="rect">
            <a:avLst/>
          </a:prstGeom>
        </p:spPr>
        <p:txBody>
          <a:bodyPr lIns="32914" tIns="32914" rIns="32914" bIns="32914"/>
          <a:lstStyle>
            <a:lvl1pPr>
              <a:lnSpc>
                <a:spcPct val="70000"/>
              </a:lnSpc>
              <a:defRPr spc="-200" sz="8800">
                <a:solidFill>
                  <a:srgbClr val="FFFFFF"/>
                </a:solidFill>
              </a:defRPr>
            </a:lvl1pPr>
          </a:lstStyle>
          <a:p>
            <a:pPr lvl="0">
              <a:defRPr cap="none" spc="0" sz="1800">
                <a:solidFill>
                  <a:srgbClr val="000000"/>
                </a:solidFill>
              </a:defRPr>
            </a:pPr>
            <a:r>
              <a:rPr cap="all" spc="-200" sz="8800">
                <a:solidFill>
                  <a:srgbClr val="FFFFFF"/>
                </a:solidFill>
              </a:rPr>
              <a:t>Click to edit Master title style</a:t>
            </a:r>
          </a:p>
        </p:txBody>
      </p:sp>
      <p:sp>
        <p:nvSpPr>
          <p:cNvPr id="19" name="Shape 19"/>
          <p:cNvSpPr/>
          <p:nvPr>
            <p:ph type="body" idx="1"/>
          </p:nvPr>
        </p:nvSpPr>
        <p:spPr>
          <a:xfrm>
            <a:off x="468610" y="3314700"/>
            <a:ext cx="8425855" cy="1793749"/>
          </a:xfrm>
          <a:prstGeom prst="rect">
            <a:avLst/>
          </a:prstGeom>
          <a:extLst>
            <a:ext uri="{C572A759-6A51-4108-AA02-DFA0A04FC94B}">
              <ma14:wrappingTextBoxFlag xmlns:ma14="http://schemas.microsoft.com/office/mac/drawingml/2011/main" val="1"/>
            </a:ext>
          </a:extLst>
        </p:spPr>
        <p:txBody>
          <a:bodyPr lIns="32914" tIns="32914" rIns="32914" bIns="32914" anchor="b"/>
          <a:lstStyle>
            <a:lvl1pPr marL="342900" indent="-342900">
              <a:lnSpc>
                <a:spcPts val="2500"/>
              </a:lnSpc>
              <a:spcBef>
                <a:spcPts val="0"/>
              </a:spcBef>
              <a:defRPr sz="2200">
                <a:solidFill>
                  <a:srgbClr val="FFFFFF"/>
                </a:solidFill>
              </a:defRPr>
            </a:lvl1pPr>
            <a:lvl2pPr>
              <a:lnSpc>
                <a:spcPts val="2500"/>
              </a:lnSpc>
              <a:spcBef>
                <a:spcPts val="0"/>
              </a:spcBef>
              <a:defRPr sz="2200">
                <a:solidFill>
                  <a:srgbClr val="FFFFFF"/>
                </a:solidFill>
              </a:defRPr>
            </a:lvl2pPr>
            <a:lvl3pPr>
              <a:lnSpc>
                <a:spcPts val="2500"/>
              </a:lnSpc>
              <a:spcBef>
                <a:spcPts val="0"/>
              </a:spcBef>
              <a:defRPr sz="2200">
                <a:solidFill>
                  <a:srgbClr val="FFFFFF"/>
                </a:solidFill>
              </a:defRPr>
            </a:lvl3pPr>
            <a:lvl4pPr>
              <a:lnSpc>
                <a:spcPts val="2500"/>
              </a:lnSpc>
              <a:spcBef>
                <a:spcPts val="0"/>
              </a:spcBef>
              <a:defRPr sz="2200">
                <a:solidFill>
                  <a:srgbClr val="FFFFFF"/>
                </a:solidFill>
              </a:defRPr>
            </a:lvl4pPr>
            <a:lvl5pPr>
              <a:lnSpc>
                <a:spcPts val="2500"/>
              </a:lnSpc>
              <a:spcBef>
                <a:spcPts val="0"/>
              </a:spcBef>
              <a:defRPr sz="2200">
                <a:solidFill>
                  <a:srgbClr val="FFFFFF"/>
                </a:solidFill>
              </a:defRPr>
            </a:lvl5pPr>
          </a:lstStyle>
          <a:p>
            <a:pPr lvl="0">
              <a:defRPr sz="1800">
                <a:solidFill>
                  <a:srgbClr val="000000"/>
                </a:solidFill>
              </a:defRPr>
            </a:pPr>
            <a:r>
              <a:rPr sz="2200">
                <a:solidFill>
                  <a:srgbClr val="FFFFFF"/>
                </a:solidFill>
              </a:rPr>
              <a:t>Click to edit Master text styles</a:t>
            </a:r>
            <a:endParaRPr sz="2200">
              <a:solidFill>
                <a:srgbClr val="FFFFFF"/>
              </a:solidFill>
            </a:endParaRPr>
          </a:p>
          <a:p>
            <a:pPr lvl="1">
              <a:defRPr sz="1800">
                <a:solidFill>
                  <a:srgbClr val="000000"/>
                </a:solidFill>
              </a:defRPr>
            </a:pPr>
            <a:r>
              <a:rPr sz="2200">
                <a:solidFill>
                  <a:srgbClr val="FFFFFF"/>
                </a:solidFill>
              </a:rPr>
              <a:t>Second level</a:t>
            </a:r>
            <a:endParaRPr sz="2200">
              <a:solidFill>
                <a:srgbClr val="FFFFFF"/>
              </a:solidFill>
            </a:endParaRPr>
          </a:p>
          <a:p>
            <a:pPr lvl="2">
              <a:defRPr sz="1800">
                <a:solidFill>
                  <a:srgbClr val="000000"/>
                </a:solidFill>
              </a:defRPr>
            </a:pPr>
            <a:r>
              <a:rPr sz="2200">
                <a:solidFill>
                  <a:srgbClr val="FFFFFF"/>
                </a:solidFill>
              </a:rPr>
              <a:t>Third level</a:t>
            </a:r>
            <a:endParaRPr sz="2200">
              <a:solidFill>
                <a:srgbClr val="FFFFFF"/>
              </a:solidFill>
            </a:endParaRPr>
          </a:p>
          <a:p>
            <a:pPr lvl="3">
              <a:defRPr sz="1800">
                <a:solidFill>
                  <a:srgbClr val="000000"/>
                </a:solidFill>
              </a:defRPr>
            </a:pPr>
            <a:r>
              <a:rPr sz="2200">
                <a:solidFill>
                  <a:srgbClr val="FFFFFF"/>
                </a:solidFill>
              </a:rPr>
              <a:t>Fourth level</a:t>
            </a:r>
            <a:endParaRPr sz="2200">
              <a:solidFill>
                <a:srgbClr val="FFFFFF"/>
              </a:solidFill>
            </a:endParaRPr>
          </a:p>
          <a:p>
            <a:pPr lvl="4">
              <a:defRPr sz="1800">
                <a:solidFill>
                  <a:srgbClr val="000000"/>
                </a:solidFill>
              </a:defRPr>
            </a:pPr>
            <a:r>
              <a:rPr sz="2200">
                <a:solidFill>
                  <a:srgbClr val="FFFFFF"/>
                </a:solidFill>
              </a:rPr>
              <a:t>Fifth level</a:t>
            </a:r>
          </a:p>
        </p:txBody>
      </p:sp>
      <p:sp>
        <p:nvSpPr>
          <p:cNvPr id="20" name="Shape 20"/>
          <p:cNvSpPr/>
          <p:nvPr>
            <p:ph type="sldNum" sz="quarter" idx="2"/>
          </p:nvPr>
        </p:nvSpPr>
        <p:spPr>
          <a:xfrm>
            <a:off x="8262938" y="458787"/>
            <a:ext cx="641351" cy="297182"/>
          </a:xfrm>
          <a:prstGeom prst="rect">
            <a:avLst/>
          </a:prstGeom>
        </p:spPr>
        <p:txBody>
          <a:bodyPr wrap="square" anchor="t"/>
          <a:lstStyle>
            <a:lvl1pPr>
              <a:lnSpc>
                <a:spcPct val="100000"/>
              </a:lnSpc>
              <a:defRPr>
                <a:solidFill>
                  <a:srgbClr val="FFFFFF"/>
                </a:solidFill>
              </a:defRPr>
            </a:lvl1p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io Slide">
    <p:spTree>
      <p:nvGrpSpPr>
        <p:cNvPr id="1" name=""/>
        <p:cNvGrpSpPr/>
        <p:nvPr/>
      </p:nvGrpSpPr>
      <p:grpSpPr>
        <a:xfrm>
          <a:off x="0" y="0"/>
          <a:ext cx="0" cy="0"/>
          <a:chOff x="0" y="0"/>
          <a:chExt cx="0" cy="0"/>
        </a:xfrm>
      </p:grpSpPr>
      <p:sp>
        <p:nvSpPr>
          <p:cNvPr id="22" name="Shape 22"/>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23" name="Shape 23"/>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24" name="Shape 24"/>
          <p:cNvSpPr/>
          <p:nvPr>
            <p:ph type="title"/>
          </p:nvPr>
        </p:nvSpPr>
        <p:spPr>
          <a:xfrm>
            <a:off x="442982" y="1066787"/>
            <a:ext cx="4924355" cy="1126999"/>
          </a:xfrm>
          <a:prstGeom prst="rect">
            <a:avLst/>
          </a:prstGeom>
        </p:spPr>
        <p:txBody>
          <a:bodyPr/>
          <a:lstStyle/>
          <a:p>
            <a:pPr lvl="0">
              <a:defRPr cap="none" sz="1800"/>
            </a:pPr>
            <a:r>
              <a:rPr cap="all" sz="3900"/>
              <a:t>Click to edit Master title style</a:t>
            </a:r>
          </a:p>
        </p:txBody>
      </p:sp>
      <p:sp>
        <p:nvSpPr>
          <p:cNvPr id="25" name="Shape 25"/>
          <p:cNvSpPr/>
          <p:nvPr>
            <p:ph type="body" idx="1"/>
          </p:nvPr>
        </p:nvSpPr>
        <p:spPr>
          <a:xfrm>
            <a:off x="457181" y="2072195"/>
            <a:ext cx="5748358" cy="1343026"/>
          </a:xfrm>
          <a:prstGeom prst="rect">
            <a:avLst/>
          </a:prstGeom>
          <a:extLst>
            <a:ext uri="{C572A759-6A51-4108-AA02-DFA0A04FC94B}">
              <ma14:wrappingTextBoxFlag xmlns:ma14="http://schemas.microsoft.com/office/mac/drawingml/2011/main" val="1"/>
            </a:ext>
          </a:extLst>
        </p:spPr>
        <p:txBody>
          <a:bodyPr/>
          <a:lstStyle>
            <a:lvl1pPr marL="174625" indent="-174625">
              <a:spcBef>
                <a:spcPts val="0"/>
              </a:spcBef>
              <a:buSzPct val="69000"/>
              <a:buFont typeface="Lucida Grande"/>
              <a:buChar char="‣"/>
            </a:lvl1pPr>
          </a:lstStyle>
          <a:p>
            <a:pPr lvl="0">
              <a:defRPr sz="1800"/>
            </a:pPr>
            <a:r>
              <a:rPr sz="2000"/>
              <a:t>Click to edit Master subtitle style</a:t>
            </a:r>
          </a:p>
        </p:txBody>
      </p:sp>
      <p:sp>
        <p:nvSpPr>
          <p:cNvPr id="26" name="Shape 2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ext Slide">
    <p:spTree>
      <p:nvGrpSpPr>
        <p:cNvPr id="1" name=""/>
        <p:cNvGrpSpPr/>
        <p:nvPr/>
      </p:nvGrpSpPr>
      <p:grpSpPr>
        <a:xfrm>
          <a:off x="0" y="0"/>
          <a:ext cx="0" cy="0"/>
          <a:chOff x="0" y="0"/>
          <a:chExt cx="0" cy="0"/>
        </a:xfrm>
      </p:grpSpPr>
      <p:sp>
        <p:nvSpPr>
          <p:cNvPr id="28" name="Shape 28"/>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29" name="Shape 29"/>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30" name="Shape 30"/>
          <p:cNvSpPr/>
          <p:nvPr>
            <p:ph type="title"/>
          </p:nvPr>
        </p:nvSpPr>
        <p:spPr>
          <a:xfrm>
            <a:off x="442981" y="1066787"/>
            <a:ext cx="8429556" cy="2441449"/>
          </a:xfrm>
          <a:prstGeom prst="rect">
            <a:avLst/>
          </a:prstGeom>
        </p:spPr>
        <p:txBody>
          <a:bodyPr/>
          <a:lstStyle/>
          <a:p>
            <a:pPr lvl="0">
              <a:defRPr cap="none" sz="1800"/>
            </a:pPr>
            <a:r>
              <a:rPr cap="all" sz="3900"/>
              <a:t>Click to edit Master title style</a:t>
            </a:r>
          </a:p>
        </p:txBody>
      </p:sp>
      <p:sp>
        <p:nvSpPr>
          <p:cNvPr id="31" name="Shape 31"/>
          <p:cNvSpPr/>
          <p:nvPr>
            <p:ph type="body" idx="1"/>
          </p:nvPr>
        </p:nvSpPr>
        <p:spPr>
          <a:xfrm>
            <a:off x="371265" y="495300"/>
            <a:ext cx="7129672" cy="571488"/>
          </a:xfrm>
          <a:prstGeom prst="rect">
            <a:avLst/>
          </a:prstGeom>
          <a:extLst>
            <a:ext uri="{C572A759-6A51-4108-AA02-DFA0A04FC94B}">
              <ma14:wrappingTextBoxFlag xmlns:ma14="http://schemas.microsoft.com/office/mac/drawingml/2011/main" val="1"/>
            </a:ext>
          </a:extLst>
        </p:spPr>
        <p:txBody>
          <a:bodyPr lIns="45719" tIns="45719" rIns="45719" bIns="45719"/>
          <a:lstStyle>
            <a:lvl1pPr>
              <a:spcBef>
                <a:spcPts val="0"/>
              </a:spcBef>
              <a:defRPr cap="all" sz="2300">
                <a:latin typeface="PF Din Text Comp Pro"/>
                <a:ea typeface="PF Din Text Comp Pro"/>
                <a:cs typeface="PF Din Text Comp Pro"/>
                <a:sym typeface="PF Din Text Comp Pro"/>
              </a:defRPr>
            </a:lvl1pPr>
          </a:lstStyle>
          <a:p>
            <a:pPr lvl="0">
              <a:defRPr cap="none" sz="1800"/>
            </a:pPr>
            <a:r>
              <a:rPr cap="all" sz="2300"/>
              <a:t>Click to edit Master text styles</a:t>
            </a:r>
          </a:p>
        </p:txBody>
      </p:sp>
      <p:sp>
        <p:nvSpPr>
          <p:cNvPr id="32" name="Shape 3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Full Image Slide">
    <p:spTree>
      <p:nvGrpSpPr>
        <p:cNvPr id="1" name=""/>
        <p:cNvGrpSpPr/>
        <p:nvPr/>
      </p:nvGrpSpPr>
      <p:grpSpPr>
        <a:xfrm>
          <a:off x="0" y="0"/>
          <a:ext cx="0" cy="0"/>
          <a:chOff x="0" y="0"/>
          <a:chExt cx="0" cy="0"/>
        </a:xfrm>
      </p:grpSpPr>
      <p:sp>
        <p:nvSpPr>
          <p:cNvPr id="34" name="Shape 34"/>
          <p:cNvSpPr/>
          <p:nvPr>
            <p:ph type="body" idx="1"/>
          </p:nvPr>
        </p:nvSpPr>
        <p:spPr>
          <a:prstGeom prst="rect">
            <a:avLst/>
          </a:prstGeom>
        </p:spPr>
        <p:txBody>
          <a:bodyPr/>
          <a:lstStyle/>
          <a:p>
            <a:pPr lvl="0"/>
          </a:p>
        </p:txBody>
      </p:sp>
      <p:sp>
        <p:nvSpPr>
          <p:cNvPr id="35" name="Shape 35"/>
          <p:cNvSpPr/>
          <p:nvPr>
            <p:ph type="title"/>
          </p:nvPr>
        </p:nvSpPr>
        <p:spPr>
          <a:prstGeom prst="rect">
            <a:avLst/>
          </a:prstGeom>
        </p:spPr>
        <p:txBody>
          <a:bodyPr/>
          <a:lstStyle/>
          <a:p>
            <a:pPr lvl="0">
              <a:defRPr cap="none" sz="1800"/>
            </a:pPr>
            <a:r>
              <a:rPr cap="all" sz="3900"/>
              <a:t>Click to edit Master title style</a:t>
            </a:r>
          </a:p>
        </p:txBody>
      </p:sp>
      <p:sp>
        <p:nvSpPr>
          <p:cNvPr id="36" name="Shape 3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desktop">
    <p:spTree>
      <p:nvGrpSpPr>
        <p:cNvPr id="1" name=""/>
        <p:cNvGrpSpPr/>
        <p:nvPr/>
      </p:nvGrpSpPr>
      <p:grpSpPr>
        <a:xfrm>
          <a:off x="0" y="0"/>
          <a:ext cx="0" cy="0"/>
          <a:chOff x="0" y="0"/>
          <a:chExt cx="0" cy="0"/>
        </a:xfrm>
      </p:grpSpPr>
      <p:pic>
        <p:nvPicPr>
          <p:cNvPr id="38" name="image2.png"/>
          <p:cNvPicPr/>
          <p:nvPr/>
        </p:nvPicPr>
        <p:blipFill>
          <a:blip r:embed="rId2">
            <a:extLst/>
          </a:blip>
          <a:stretch>
            <a:fillRect/>
          </a:stretch>
        </p:blipFill>
        <p:spPr>
          <a:xfrm>
            <a:off x="2444750" y="1104900"/>
            <a:ext cx="4522788" cy="3665538"/>
          </a:xfrm>
          <a:prstGeom prst="rect">
            <a:avLst/>
          </a:prstGeom>
          <a:ln w="12700">
            <a:miter lim="400000"/>
          </a:ln>
        </p:spPr>
      </p:pic>
      <p:sp>
        <p:nvSpPr>
          <p:cNvPr id="39" name="Shape 39"/>
          <p:cNvSpPr/>
          <p:nvPr>
            <p:ph type="body" idx="1"/>
          </p:nvPr>
        </p:nvSpPr>
        <p:spPr>
          <a:xfrm>
            <a:off x="371265" y="495300"/>
            <a:ext cx="7129672" cy="304800"/>
          </a:xfrm>
          <a:prstGeom prst="rect">
            <a:avLst/>
          </a:prstGeom>
          <a:extLst>
            <a:ext uri="{C572A759-6A51-4108-AA02-DFA0A04FC94B}">
              <ma14:wrappingTextBoxFlag xmlns:ma14="http://schemas.microsoft.com/office/mac/drawingml/2011/main" val="1"/>
            </a:ext>
          </a:extLst>
        </p:spPr>
        <p:txBody>
          <a:bodyPr lIns="45719" tIns="45719" rIns="45719" bIns="45719"/>
          <a:lstStyle>
            <a:lvl1pPr>
              <a:spcBef>
                <a:spcPts val="0"/>
              </a:spcBef>
              <a:defRPr cap="all" sz="2300">
                <a:latin typeface="PF Din Text Comp Pro"/>
                <a:ea typeface="PF Din Text Comp Pro"/>
                <a:cs typeface="PF Din Text Comp Pro"/>
                <a:sym typeface="PF Din Text Comp Pro"/>
              </a:defRPr>
            </a:lvl1pPr>
          </a:lstStyle>
          <a:p>
            <a:pPr lvl="0">
              <a:defRPr cap="none" sz="1800"/>
            </a:pPr>
            <a:r>
              <a:rPr cap="all" sz="2300"/>
              <a:t>Click to edit Master text styles</a:t>
            </a:r>
          </a:p>
        </p:txBody>
      </p:sp>
      <p:sp>
        <p:nvSpPr>
          <p:cNvPr id="40" name="Shape 4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Laptop">
    <p:spTree>
      <p:nvGrpSpPr>
        <p:cNvPr id="1" name=""/>
        <p:cNvGrpSpPr/>
        <p:nvPr/>
      </p:nvGrpSpPr>
      <p:grpSpPr>
        <a:xfrm>
          <a:off x="0" y="0"/>
          <a:ext cx="0" cy="0"/>
          <a:chOff x="0" y="0"/>
          <a:chExt cx="0" cy="0"/>
        </a:xfrm>
      </p:grpSpPr>
      <p:sp>
        <p:nvSpPr>
          <p:cNvPr id="42" name="Shape 42"/>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43" name="Shape 43"/>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pic>
        <p:nvPicPr>
          <p:cNvPr id="44" name="image3.png"/>
          <p:cNvPicPr/>
          <p:nvPr/>
        </p:nvPicPr>
        <p:blipFill>
          <a:blip r:embed="rId2">
            <a:extLst/>
          </a:blip>
          <a:stretch>
            <a:fillRect/>
          </a:stretch>
        </p:blipFill>
        <p:spPr>
          <a:xfrm>
            <a:off x="2017713" y="1111250"/>
            <a:ext cx="5259388" cy="3683000"/>
          </a:xfrm>
          <a:prstGeom prst="rect">
            <a:avLst/>
          </a:prstGeom>
          <a:ln w="12700">
            <a:miter lim="400000"/>
          </a:ln>
        </p:spPr>
      </p:pic>
      <p:sp>
        <p:nvSpPr>
          <p:cNvPr id="45" name="Shape 45"/>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46" name="Shape 46"/>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47" name="Shape 47"/>
          <p:cNvSpPr/>
          <p:nvPr>
            <p:ph type="body" idx="1"/>
          </p:nvPr>
        </p:nvSpPr>
        <p:spPr>
          <a:xfrm>
            <a:off x="371265" y="495300"/>
            <a:ext cx="7129672" cy="304800"/>
          </a:xfrm>
          <a:prstGeom prst="rect">
            <a:avLst/>
          </a:prstGeom>
          <a:extLst>
            <a:ext uri="{C572A759-6A51-4108-AA02-DFA0A04FC94B}">
              <ma14:wrappingTextBoxFlag xmlns:ma14="http://schemas.microsoft.com/office/mac/drawingml/2011/main" val="1"/>
            </a:ext>
          </a:extLst>
        </p:spPr>
        <p:txBody>
          <a:bodyPr lIns="45719" tIns="45719" rIns="45719" bIns="45719"/>
          <a:lstStyle>
            <a:lvl1pPr>
              <a:spcBef>
                <a:spcPts val="0"/>
              </a:spcBef>
              <a:defRPr cap="all" sz="2300">
                <a:latin typeface="PF Din Text Comp Pro"/>
                <a:ea typeface="PF Din Text Comp Pro"/>
                <a:cs typeface="PF Din Text Comp Pro"/>
                <a:sym typeface="PF Din Text Comp Pro"/>
              </a:defRPr>
            </a:lvl1pPr>
          </a:lstStyle>
          <a:p>
            <a:pPr lvl="0">
              <a:defRPr cap="none" sz="1800"/>
            </a:pPr>
            <a:r>
              <a:rPr cap="all" sz="2300"/>
              <a:t>Click to edit Master text styles</a:t>
            </a:r>
          </a:p>
        </p:txBody>
      </p:sp>
      <p:sp>
        <p:nvSpPr>
          <p:cNvPr id="48" name="Shape 4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Laptop 2">
    <p:spTree>
      <p:nvGrpSpPr>
        <p:cNvPr id="1" name=""/>
        <p:cNvGrpSpPr/>
        <p:nvPr/>
      </p:nvGrpSpPr>
      <p:grpSpPr>
        <a:xfrm>
          <a:off x="0" y="0"/>
          <a:ext cx="0" cy="0"/>
          <a:chOff x="0" y="0"/>
          <a:chExt cx="0" cy="0"/>
        </a:xfrm>
      </p:grpSpPr>
      <p:sp>
        <p:nvSpPr>
          <p:cNvPr id="50" name="Shape 50"/>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51" name="Shape 51"/>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pic>
        <p:nvPicPr>
          <p:cNvPr id="52" name="image4.png"/>
          <p:cNvPicPr/>
          <p:nvPr/>
        </p:nvPicPr>
        <p:blipFill>
          <a:blip r:embed="rId2">
            <a:extLst/>
          </a:blip>
          <a:stretch>
            <a:fillRect/>
          </a:stretch>
        </p:blipFill>
        <p:spPr>
          <a:xfrm>
            <a:off x="2322513" y="1136650"/>
            <a:ext cx="4862513" cy="3808413"/>
          </a:xfrm>
          <a:prstGeom prst="rect">
            <a:avLst/>
          </a:prstGeom>
          <a:ln w="12700">
            <a:miter lim="400000"/>
          </a:ln>
        </p:spPr>
      </p:pic>
      <p:sp>
        <p:nvSpPr>
          <p:cNvPr id="53" name="Shape 53"/>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54" name="Shape 54"/>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55" name="Shape 55"/>
          <p:cNvSpPr/>
          <p:nvPr>
            <p:ph type="body" idx="1"/>
          </p:nvPr>
        </p:nvSpPr>
        <p:spPr>
          <a:xfrm>
            <a:off x="371265" y="495300"/>
            <a:ext cx="7129672" cy="304800"/>
          </a:xfrm>
          <a:prstGeom prst="rect">
            <a:avLst/>
          </a:prstGeom>
          <a:extLst>
            <a:ext uri="{C572A759-6A51-4108-AA02-DFA0A04FC94B}">
              <ma14:wrappingTextBoxFlag xmlns:ma14="http://schemas.microsoft.com/office/mac/drawingml/2011/main" val="1"/>
            </a:ext>
          </a:extLst>
        </p:spPr>
        <p:txBody>
          <a:bodyPr lIns="45719" tIns="45719" rIns="45719" bIns="45719"/>
          <a:lstStyle>
            <a:lvl1pPr>
              <a:spcBef>
                <a:spcPts val="0"/>
              </a:spcBef>
              <a:defRPr cap="all" sz="2300">
                <a:latin typeface="PF Din Text Comp Pro"/>
                <a:ea typeface="PF Din Text Comp Pro"/>
                <a:cs typeface="PF Din Text Comp Pro"/>
                <a:sym typeface="PF Din Text Comp Pro"/>
              </a:defRPr>
            </a:lvl1pPr>
          </a:lstStyle>
          <a:p>
            <a:pPr lvl="0">
              <a:defRPr cap="none" sz="1800"/>
            </a:pPr>
            <a:r>
              <a:rPr cap="all" sz="2300"/>
              <a:t>Click to edit Master text styles</a:t>
            </a:r>
          </a:p>
        </p:txBody>
      </p:sp>
      <p:sp>
        <p:nvSpPr>
          <p:cNvPr id="56" name="Shape 5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Smart Phone Image Slide">
    <p:spTree>
      <p:nvGrpSpPr>
        <p:cNvPr id="1" name=""/>
        <p:cNvGrpSpPr/>
        <p:nvPr/>
      </p:nvGrpSpPr>
      <p:grpSpPr>
        <a:xfrm>
          <a:off x="0" y="0"/>
          <a:ext cx="0" cy="0"/>
          <a:chOff x="0" y="0"/>
          <a:chExt cx="0" cy="0"/>
        </a:xfrm>
      </p:grpSpPr>
      <p:sp>
        <p:nvSpPr>
          <p:cNvPr id="58" name="Shape 58"/>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59" name="Shape 59"/>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pic>
        <p:nvPicPr>
          <p:cNvPr id="60" name="image5.png"/>
          <p:cNvPicPr/>
          <p:nvPr/>
        </p:nvPicPr>
        <p:blipFill>
          <a:blip r:embed="rId2">
            <a:extLst/>
          </a:blip>
          <a:srcRect l="0" t="2654" r="0" b="9073"/>
          <a:stretch>
            <a:fillRect/>
          </a:stretch>
        </p:blipFill>
        <p:spPr>
          <a:xfrm>
            <a:off x="719137" y="1049337"/>
            <a:ext cx="7586663" cy="3873501"/>
          </a:xfrm>
          <a:prstGeom prst="rect">
            <a:avLst/>
          </a:prstGeom>
          <a:ln w="12700">
            <a:miter lim="400000"/>
          </a:ln>
        </p:spPr>
      </p:pic>
      <p:sp>
        <p:nvSpPr>
          <p:cNvPr id="61" name="Shape 61"/>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62" name="Shape 62"/>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63" name="Shape 63"/>
          <p:cNvSpPr/>
          <p:nvPr>
            <p:ph type="body" idx="1"/>
          </p:nvPr>
        </p:nvSpPr>
        <p:spPr>
          <a:xfrm>
            <a:off x="371265" y="495300"/>
            <a:ext cx="7129672" cy="304800"/>
          </a:xfrm>
          <a:prstGeom prst="rect">
            <a:avLst/>
          </a:prstGeom>
          <a:extLst>
            <a:ext uri="{C572A759-6A51-4108-AA02-DFA0A04FC94B}">
              <ma14:wrappingTextBoxFlag xmlns:ma14="http://schemas.microsoft.com/office/mac/drawingml/2011/main" val="1"/>
            </a:ext>
          </a:extLst>
        </p:spPr>
        <p:txBody>
          <a:bodyPr lIns="45719" tIns="45719" rIns="45719" bIns="45719"/>
          <a:lstStyle>
            <a:lvl1pPr>
              <a:spcBef>
                <a:spcPts val="0"/>
              </a:spcBef>
              <a:defRPr cap="all" sz="2300">
                <a:latin typeface="PF Din Text Comp Pro"/>
                <a:ea typeface="PF Din Text Comp Pro"/>
                <a:cs typeface="PF Din Text Comp Pro"/>
                <a:sym typeface="PF Din Text Comp Pro"/>
              </a:defRPr>
            </a:lvl1pPr>
          </a:lstStyle>
          <a:p>
            <a:pPr lvl="0">
              <a:defRPr cap="none" sz="1800"/>
            </a:pPr>
            <a:r>
              <a:rPr cap="all" sz="2300"/>
              <a:t>Click to edit Master text styles</a:t>
            </a:r>
          </a:p>
        </p:txBody>
      </p:sp>
      <p:sp>
        <p:nvSpPr>
          <p:cNvPr id="64" name="Shape 6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3" name="Shape 3"/>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4" name="Shape 4"/>
          <p:cNvSpPr/>
          <p:nvPr/>
        </p:nvSpPr>
        <p:spPr>
          <a:xfrm>
            <a:off x="457200" y="487362"/>
            <a:ext cx="8448676" cy="1"/>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5" name="Shape 5"/>
          <p:cNvSpPr/>
          <p:nvPr/>
        </p:nvSpPr>
        <p:spPr>
          <a:xfrm>
            <a:off x="457200" y="908050"/>
            <a:ext cx="8448676" cy="0"/>
          </a:xfrm>
          <a:prstGeom prst="line">
            <a:avLst/>
          </a:prstGeom>
          <a:ln w="6350">
            <a:solidFill/>
            <a:miter/>
          </a:ln>
        </p:spPr>
        <p:txBody>
          <a:bodyPr lIns="0" tIns="0" rIns="0" bIns="0"/>
          <a:lstStyle/>
          <a:p>
            <a:pPr lvl="0" algn="l" defTabSz="457200">
              <a:defRPr sz="1200">
                <a:solidFill>
                  <a:srgbClr val="000000"/>
                </a:solidFill>
                <a:latin typeface="+mn-lt"/>
                <a:ea typeface="+mn-ea"/>
                <a:cs typeface="+mn-cs"/>
                <a:sym typeface="Helvetica"/>
              </a:defRPr>
            </a:pPr>
          </a:p>
        </p:txBody>
      </p:sp>
      <p:sp>
        <p:nvSpPr>
          <p:cNvPr id="6" name="Shape 6"/>
          <p:cNvSpPr/>
          <p:nvPr>
            <p:ph type="body" idx="1"/>
          </p:nvPr>
        </p:nvSpPr>
        <p:spPr>
          <a:xfrm>
            <a:off x="185737" y="190500"/>
            <a:ext cx="8991601" cy="4876800"/>
          </a:xfrm>
          <a:prstGeom prst="rect">
            <a:avLst/>
          </a:prstGeom>
          <a:ln w="12700">
            <a:miter lim="400000"/>
          </a:ln>
        </p:spPr>
        <p:txBody>
          <a:bodyPr lIns="0" tIns="0" rIns="0" bIns="0"/>
          <a:lstStyle/>
          <a:p>
            <a:pPr lvl="0"/>
          </a:p>
        </p:txBody>
      </p:sp>
      <p:sp>
        <p:nvSpPr>
          <p:cNvPr id="7" name="Shape 7"/>
          <p:cNvSpPr/>
          <p:nvPr>
            <p:ph type="title"/>
          </p:nvPr>
        </p:nvSpPr>
        <p:spPr>
          <a:xfrm>
            <a:off x="442981" y="1066787"/>
            <a:ext cx="8429556" cy="11269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cap="none" sz="1800"/>
            </a:pPr>
            <a:r>
              <a:rPr cap="all" sz="3900"/>
              <a:t>Click to edit Master title style</a:t>
            </a:r>
          </a:p>
        </p:txBody>
      </p:sp>
      <p:sp>
        <p:nvSpPr>
          <p:cNvPr id="8" name="Shape 8"/>
          <p:cNvSpPr/>
          <p:nvPr>
            <p:ph type="sldNum" sz="quarter" idx="2"/>
          </p:nvPr>
        </p:nvSpPr>
        <p:spPr>
          <a:xfrm>
            <a:off x="8640382" y="532447"/>
            <a:ext cx="263907" cy="306706"/>
          </a:xfrm>
          <a:prstGeom prst="rect">
            <a:avLst/>
          </a:prstGeom>
          <a:ln w="12700">
            <a:miter lim="400000"/>
          </a:ln>
        </p:spPr>
        <p:txBody>
          <a:bodyPr wrap="none" lIns="0" tIns="0" rIns="0" bIns="0" anchor="ctr">
            <a:spAutoFit/>
          </a:bodyPr>
          <a:lstStyle>
            <a:lvl1pPr algn="r">
              <a:lnSpc>
                <a:spcPts val="2300"/>
              </a:lnSpc>
              <a:defRPr sz="2300">
                <a:solidFill>
                  <a:srgbClr val="000000"/>
                </a:solidFill>
                <a:latin typeface="PF Din Text Comp Pro"/>
                <a:ea typeface="PF Din Text Comp Pro"/>
                <a:cs typeface="PF Din Text Comp Pro"/>
                <a:sym typeface="PF Din Text Comp Pro"/>
              </a:defRPr>
            </a:lvl1pPr>
          </a:lstStyle>
          <a:p>
            <a:pPr lvl="0"/>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spd="med" advClick="1"/>
  <p:txStyles>
    <p:titleStyle>
      <a:lvl1pPr>
        <a:lnSpc>
          <a:spcPts val="3500"/>
        </a:lnSpc>
        <a:defRPr cap="all" sz="3900">
          <a:latin typeface="PF Din Text Comp Pro"/>
          <a:ea typeface="PF Din Text Comp Pro"/>
          <a:cs typeface="PF Din Text Comp Pro"/>
          <a:sym typeface="PF Din Text Comp Pro"/>
        </a:defRPr>
      </a:lvl1pPr>
      <a:lvl2pPr>
        <a:lnSpc>
          <a:spcPts val="3500"/>
        </a:lnSpc>
        <a:defRPr cap="all" sz="3900">
          <a:latin typeface="PF Din Text Comp Pro"/>
          <a:ea typeface="PF Din Text Comp Pro"/>
          <a:cs typeface="PF Din Text Comp Pro"/>
          <a:sym typeface="PF Din Text Comp Pro"/>
        </a:defRPr>
      </a:lvl2pPr>
      <a:lvl3pPr>
        <a:lnSpc>
          <a:spcPts val="3500"/>
        </a:lnSpc>
        <a:defRPr cap="all" sz="3900">
          <a:latin typeface="PF Din Text Comp Pro"/>
          <a:ea typeface="PF Din Text Comp Pro"/>
          <a:cs typeface="PF Din Text Comp Pro"/>
          <a:sym typeface="PF Din Text Comp Pro"/>
        </a:defRPr>
      </a:lvl3pPr>
      <a:lvl4pPr>
        <a:lnSpc>
          <a:spcPts val="3500"/>
        </a:lnSpc>
        <a:defRPr cap="all" sz="3900">
          <a:latin typeface="PF Din Text Comp Pro"/>
          <a:ea typeface="PF Din Text Comp Pro"/>
          <a:cs typeface="PF Din Text Comp Pro"/>
          <a:sym typeface="PF Din Text Comp Pro"/>
        </a:defRPr>
      </a:lvl4pPr>
      <a:lvl5pPr>
        <a:lnSpc>
          <a:spcPts val="3500"/>
        </a:lnSpc>
        <a:defRPr cap="all" sz="3900">
          <a:latin typeface="PF Din Text Comp Pro"/>
          <a:ea typeface="PF Din Text Comp Pro"/>
          <a:cs typeface="PF Din Text Comp Pro"/>
          <a:sym typeface="PF Din Text Comp Pro"/>
        </a:defRPr>
      </a:lvl5pPr>
      <a:lvl6pPr indent="329138">
        <a:lnSpc>
          <a:spcPts val="3500"/>
        </a:lnSpc>
        <a:defRPr cap="all" sz="3900">
          <a:latin typeface="PF Din Text Comp Pro"/>
          <a:ea typeface="PF Din Text Comp Pro"/>
          <a:cs typeface="PF Din Text Comp Pro"/>
          <a:sym typeface="PF Din Text Comp Pro"/>
        </a:defRPr>
      </a:lvl6pPr>
      <a:lvl7pPr indent="658277">
        <a:lnSpc>
          <a:spcPts val="3500"/>
        </a:lnSpc>
        <a:defRPr cap="all" sz="3900">
          <a:latin typeface="PF Din Text Comp Pro"/>
          <a:ea typeface="PF Din Text Comp Pro"/>
          <a:cs typeface="PF Din Text Comp Pro"/>
          <a:sym typeface="PF Din Text Comp Pro"/>
        </a:defRPr>
      </a:lvl7pPr>
      <a:lvl8pPr indent="987415">
        <a:lnSpc>
          <a:spcPts val="3500"/>
        </a:lnSpc>
        <a:defRPr cap="all" sz="3900">
          <a:latin typeface="PF Din Text Comp Pro"/>
          <a:ea typeface="PF Din Text Comp Pro"/>
          <a:cs typeface="PF Din Text Comp Pro"/>
          <a:sym typeface="PF Din Text Comp Pro"/>
        </a:defRPr>
      </a:lvl8pPr>
      <a:lvl9pPr indent="1316552">
        <a:lnSpc>
          <a:spcPts val="3500"/>
        </a:lnSpc>
        <a:defRPr cap="all" sz="3900">
          <a:latin typeface="PF Din Text Comp Pro"/>
          <a:ea typeface="PF Din Text Comp Pro"/>
          <a:cs typeface="PF Din Text Comp Pro"/>
          <a:sym typeface="PF Din Text Comp Pro"/>
        </a:defRPr>
      </a:lvl9pPr>
    </p:titleStyle>
    <p:bodyStyle>
      <a:lvl1pPr>
        <a:lnSpc>
          <a:spcPts val="2400"/>
        </a:lnSpc>
        <a:spcBef>
          <a:spcPts val="700"/>
        </a:spcBef>
        <a:defRPr sz="2000">
          <a:latin typeface="News706 BT"/>
          <a:ea typeface="News706 BT"/>
          <a:cs typeface="News706 BT"/>
          <a:sym typeface="News706 BT"/>
        </a:defRPr>
      </a:lvl1pPr>
      <a:lvl2pPr marL="292100" indent="-146050">
        <a:lnSpc>
          <a:spcPts val="2400"/>
        </a:lnSpc>
        <a:spcBef>
          <a:spcPts val="700"/>
        </a:spcBef>
        <a:buSzPct val="69000"/>
        <a:buChar char="‣"/>
        <a:defRPr sz="2000">
          <a:latin typeface="News706 BT"/>
          <a:ea typeface="News706 BT"/>
          <a:cs typeface="News706 BT"/>
          <a:sym typeface="News706 BT"/>
        </a:defRPr>
      </a:lvl2pPr>
      <a:lvl3pPr marL="438150" indent="-146050">
        <a:lnSpc>
          <a:spcPts val="2400"/>
        </a:lnSpc>
        <a:spcBef>
          <a:spcPts val="700"/>
        </a:spcBef>
        <a:buSzPct val="69000"/>
        <a:buChar char="‣"/>
        <a:defRPr sz="2000">
          <a:latin typeface="News706 BT"/>
          <a:ea typeface="News706 BT"/>
          <a:cs typeface="News706 BT"/>
          <a:sym typeface="News706 BT"/>
        </a:defRPr>
      </a:lvl3pPr>
      <a:lvl4pPr marL="584200" indent="-146050">
        <a:lnSpc>
          <a:spcPts val="2400"/>
        </a:lnSpc>
        <a:spcBef>
          <a:spcPts val="700"/>
        </a:spcBef>
        <a:buSzPct val="69000"/>
        <a:buChar char="‣"/>
        <a:defRPr sz="2000">
          <a:latin typeface="News706 BT"/>
          <a:ea typeface="News706 BT"/>
          <a:cs typeface="News706 BT"/>
          <a:sym typeface="News706 BT"/>
        </a:defRPr>
      </a:lvl4pPr>
      <a:lvl5pPr marL="730250" indent="-146050">
        <a:lnSpc>
          <a:spcPts val="2400"/>
        </a:lnSpc>
        <a:spcBef>
          <a:spcPts val="700"/>
        </a:spcBef>
        <a:buSzPct val="69000"/>
        <a:buChar char="‣"/>
        <a:defRPr sz="2000">
          <a:latin typeface="News706 BT"/>
          <a:ea typeface="News706 BT"/>
          <a:cs typeface="News706 BT"/>
          <a:sym typeface="News706 BT"/>
        </a:defRPr>
      </a:lvl5pPr>
      <a:lvl6pPr marL="1139325" indent="-225052">
        <a:lnSpc>
          <a:spcPts val="2400"/>
        </a:lnSpc>
        <a:spcBef>
          <a:spcPts val="700"/>
        </a:spcBef>
        <a:buSzPct val="69000"/>
        <a:buChar char="‣"/>
        <a:defRPr sz="2000">
          <a:latin typeface="News706 BT"/>
          <a:ea typeface="News706 BT"/>
          <a:cs typeface="News706 BT"/>
          <a:sym typeface="News706 BT"/>
        </a:defRPr>
      </a:lvl6pPr>
      <a:lvl7pPr marL="1468463" indent="-225052">
        <a:lnSpc>
          <a:spcPts val="2400"/>
        </a:lnSpc>
        <a:spcBef>
          <a:spcPts val="700"/>
        </a:spcBef>
        <a:buSzPct val="69000"/>
        <a:buChar char="‣"/>
        <a:defRPr sz="2000">
          <a:latin typeface="News706 BT"/>
          <a:ea typeface="News706 BT"/>
          <a:cs typeface="News706 BT"/>
          <a:sym typeface="News706 BT"/>
        </a:defRPr>
      </a:lvl7pPr>
      <a:lvl8pPr marL="1797601" indent="-225052">
        <a:lnSpc>
          <a:spcPts val="2400"/>
        </a:lnSpc>
        <a:spcBef>
          <a:spcPts val="700"/>
        </a:spcBef>
        <a:buSzPct val="69000"/>
        <a:buChar char="‣"/>
        <a:defRPr sz="2000">
          <a:latin typeface="News706 BT"/>
          <a:ea typeface="News706 BT"/>
          <a:cs typeface="News706 BT"/>
          <a:sym typeface="News706 BT"/>
        </a:defRPr>
      </a:lvl8pPr>
      <a:lvl9pPr marL="2126740" indent="-225052">
        <a:lnSpc>
          <a:spcPts val="2400"/>
        </a:lnSpc>
        <a:spcBef>
          <a:spcPts val="700"/>
        </a:spcBef>
        <a:buSzPct val="69000"/>
        <a:buChar char="‣"/>
        <a:defRPr sz="2000">
          <a:latin typeface="News706 BT"/>
          <a:ea typeface="News706 BT"/>
          <a:cs typeface="News706 BT"/>
          <a:sym typeface="News706 BT"/>
        </a:defRPr>
      </a:lvl9pPr>
    </p:bodyStyle>
    <p:otherStyle>
      <a:lvl1pPr algn="r">
        <a:lnSpc>
          <a:spcPts val="2300"/>
        </a:lnSpc>
        <a:defRPr sz="2300">
          <a:solidFill>
            <a:schemeClr val="tx1"/>
          </a:solidFill>
          <a:latin typeface="+mn-lt"/>
          <a:ea typeface="+mn-ea"/>
          <a:cs typeface="+mn-cs"/>
          <a:sym typeface="PF Din Text Comp Pro"/>
        </a:defRPr>
      </a:lvl1pPr>
      <a:lvl2pPr indent="328613" algn="r">
        <a:lnSpc>
          <a:spcPts val="2300"/>
        </a:lnSpc>
        <a:defRPr sz="2300">
          <a:solidFill>
            <a:schemeClr val="tx1"/>
          </a:solidFill>
          <a:latin typeface="+mn-lt"/>
          <a:ea typeface="+mn-ea"/>
          <a:cs typeface="+mn-cs"/>
          <a:sym typeface="PF Din Text Comp Pro"/>
        </a:defRPr>
      </a:lvl2pPr>
      <a:lvl3pPr indent="657225" algn="r">
        <a:lnSpc>
          <a:spcPts val="2300"/>
        </a:lnSpc>
        <a:defRPr sz="2300">
          <a:solidFill>
            <a:schemeClr val="tx1"/>
          </a:solidFill>
          <a:latin typeface="+mn-lt"/>
          <a:ea typeface="+mn-ea"/>
          <a:cs typeface="+mn-cs"/>
          <a:sym typeface="PF Din Text Comp Pro"/>
        </a:defRPr>
      </a:lvl3pPr>
      <a:lvl4pPr indent="985837" algn="r">
        <a:lnSpc>
          <a:spcPts val="2300"/>
        </a:lnSpc>
        <a:defRPr sz="2300">
          <a:solidFill>
            <a:schemeClr val="tx1"/>
          </a:solidFill>
          <a:latin typeface="+mn-lt"/>
          <a:ea typeface="+mn-ea"/>
          <a:cs typeface="+mn-cs"/>
          <a:sym typeface="PF Din Text Comp Pro"/>
        </a:defRPr>
      </a:lvl4pPr>
      <a:lvl5pPr indent="1316037" algn="r">
        <a:lnSpc>
          <a:spcPts val="2300"/>
        </a:lnSpc>
        <a:defRPr sz="2300">
          <a:solidFill>
            <a:schemeClr val="tx1"/>
          </a:solidFill>
          <a:latin typeface="+mn-lt"/>
          <a:ea typeface="+mn-ea"/>
          <a:cs typeface="+mn-cs"/>
          <a:sym typeface="PF Din Text Comp Pro"/>
        </a:defRPr>
      </a:lvl5pPr>
      <a:lvl6pPr indent="2286000" algn="r">
        <a:lnSpc>
          <a:spcPts val="2300"/>
        </a:lnSpc>
        <a:defRPr sz="2300">
          <a:solidFill>
            <a:schemeClr val="tx1"/>
          </a:solidFill>
          <a:latin typeface="+mn-lt"/>
          <a:ea typeface="+mn-ea"/>
          <a:cs typeface="+mn-cs"/>
          <a:sym typeface="PF Din Text Comp Pro"/>
        </a:defRPr>
      </a:lvl6pPr>
      <a:lvl7pPr indent="2743200" algn="r">
        <a:lnSpc>
          <a:spcPts val="2300"/>
        </a:lnSpc>
        <a:defRPr sz="2300">
          <a:solidFill>
            <a:schemeClr val="tx1"/>
          </a:solidFill>
          <a:latin typeface="+mn-lt"/>
          <a:ea typeface="+mn-ea"/>
          <a:cs typeface="+mn-cs"/>
          <a:sym typeface="PF Din Text Comp Pro"/>
        </a:defRPr>
      </a:lvl7pPr>
      <a:lvl8pPr indent="3200400" algn="r">
        <a:lnSpc>
          <a:spcPts val="2300"/>
        </a:lnSpc>
        <a:defRPr sz="2300">
          <a:solidFill>
            <a:schemeClr val="tx1"/>
          </a:solidFill>
          <a:latin typeface="+mn-lt"/>
          <a:ea typeface="+mn-ea"/>
          <a:cs typeface="+mn-cs"/>
          <a:sym typeface="PF Din Text Comp Pro"/>
        </a:defRPr>
      </a:lvl8pPr>
      <a:lvl9pPr indent="3657600" algn="r">
        <a:lnSpc>
          <a:spcPts val="2300"/>
        </a:lnSpc>
        <a:defRPr sz="2300">
          <a:solidFill>
            <a:schemeClr val="tx1"/>
          </a:solidFill>
          <a:latin typeface="+mn-lt"/>
          <a:ea typeface="+mn-ea"/>
          <a:cs typeface="+mn-cs"/>
          <a:sym typeface="PF Din Text Comp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legionanalytics.co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414336" y="1333499"/>
            <a:ext cx="8469315" cy="2627314"/>
          </a:xfrm>
          <a:prstGeom prst="rect">
            <a:avLst/>
          </a:prstGeom>
        </p:spPr>
        <p:txBody>
          <a:bodyPr>
            <a:normAutofit fontScale="100000" lnSpcReduction="0"/>
          </a:bodyPr>
          <a:lstStyle/>
          <a:p>
            <a:pPr lvl="0" defTabSz="777240">
              <a:defRPr cap="none" spc="0" sz="1800">
                <a:solidFill>
                  <a:srgbClr val="000000"/>
                </a:solidFill>
              </a:defRPr>
            </a:pPr>
            <a:br>
              <a:rPr cap="all" spc="-170" sz="9775">
                <a:solidFill>
                  <a:srgbClr val="FFFFFF"/>
                </a:solidFill>
              </a:rPr>
            </a:br>
            <a:r>
              <a:rPr cap="all" spc="-170" sz="7650">
                <a:solidFill>
                  <a:srgbClr val="FFFFFF"/>
                </a:solidFill>
              </a:rPr>
              <a:t>Data Science</a:t>
            </a:r>
            <a:br>
              <a:rPr cap="all" spc="-170" sz="7650">
                <a:solidFill>
                  <a:srgbClr val="FFFFFF"/>
                </a:solidFill>
              </a:rPr>
            </a:br>
            <a:r>
              <a:rPr cap="all" spc="-170" sz="5100">
                <a:solidFill>
                  <a:srgbClr val="FFFFFF"/>
                </a:solidFill>
              </a:rPr>
              <a:t>Course Overview</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442912" y="1066800"/>
            <a:ext cx="8429626" cy="3695700"/>
          </a:xfrm>
          <a:prstGeom prst="rect">
            <a:avLst/>
          </a:prstGeom>
        </p:spPr>
        <p:txBody>
          <a:bodyPr>
            <a:normAutofit fontScale="100000" lnSpcReduction="0"/>
          </a:bodyPr>
          <a:lstStyle/>
          <a:p>
            <a:pPr lvl="0">
              <a:lnSpc>
                <a:spcPct val="110000"/>
              </a:lnSpc>
              <a:spcBef>
                <a:spcPts val="1200"/>
              </a:spcBef>
              <a:defRPr cap="none" sz="1800"/>
            </a:pPr>
            <a:r>
              <a:rPr cap="all" sz="3000"/>
              <a:t>0. 	Meet Your Instructors</a:t>
            </a:r>
            <a:br>
              <a:rPr cap="all" sz="3000"/>
            </a:br>
            <a:r>
              <a:rPr cap="all" sz="3000"/>
              <a:t>I.	Instructor Philosophy</a:t>
            </a:r>
            <a:br>
              <a:rPr cap="all" sz="3000"/>
            </a:br>
            <a:r>
              <a:rPr cap="all" sz="3000"/>
              <a:t>II. 	Content Philosophy</a:t>
            </a:r>
            <a:br>
              <a:rPr cap="all" sz="3000"/>
            </a:br>
            <a:r>
              <a:rPr cap="all" sz="3000"/>
              <a:t>III. 	How to Succeed</a:t>
            </a:r>
            <a:br>
              <a:rPr cap="all" sz="3000"/>
            </a:br>
            <a:r>
              <a:rPr cap="all" sz="3000"/>
              <a:t>IV. 	Typical Class</a:t>
            </a:r>
            <a:br>
              <a:rPr cap="all" sz="3000"/>
            </a:br>
            <a:r>
              <a:rPr cap="all" sz="3000"/>
              <a:t>V. 	Logistics</a:t>
            </a:r>
            <a:br>
              <a:rPr cap="all" sz="3000"/>
            </a:br>
            <a:r>
              <a:rPr cap="all" sz="3000"/>
              <a:t>VI. 	Questions?</a:t>
            </a:r>
          </a:p>
        </p:txBody>
      </p:sp>
      <p:sp>
        <p:nvSpPr>
          <p:cNvPr id="107" name="Shape 107"/>
          <p:cNvSpPr/>
          <p:nvPr>
            <p:ph type="body" idx="1"/>
          </p:nvPr>
        </p:nvSpPr>
        <p:spPr>
          <a:xfrm>
            <a:off x="371475" y="495300"/>
            <a:ext cx="7129463" cy="304800"/>
          </a:xfrm>
          <a:prstGeom prst="rect">
            <a:avLst/>
          </a:prstGeom>
        </p:spPr>
        <p:txBody>
          <a:bodyPr lIns="0" tIns="0" rIns="0" bIns="0">
            <a:normAutofit fontScale="100000" lnSpcReduction="0"/>
          </a:bodyPr>
          <a:lstStyle>
            <a:lvl1pPr defTabSz="694944">
              <a:lnSpc>
                <a:spcPts val="1800"/>
              </a:lnSpc>
              <a:defRPr sz="1748"/>
            </a:lvl1pPr>
          </a:lstStyle>
          <a:p>
            <a:pPr lvl="0">
              <a:defRPr cap="none" sz="1800"/>
            </a:pPr>
            <a:r>
              <a:rPr cap="all" sz="1748"/>
              <a:t>agenda</a:t>
            </a:r>
          </a:p>
        </p:txBody>
      </p:sp>
      <p:sp>
        <p:nvSpPr>
          <p:cNvPr id="108" name="Shape 108"/>
          <p:cNvSpPr/>
          <p:nvPr>
            <p:ph type="sldNum" sz="quarter" idx="2"/>
          </p:nvPr>
        </p:nvSpPr>
        <p:spPr>
          <a:xfrm>
            <a:off x="8650288" y="530225"/>
            <a:ext cx="254001" cy="311150"/>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pPr>
            <a:fld id="{86CB4B4D-7CA3-9044-876B-883B54F8677D}" type="slidenum">
              <a:rPr sz="23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414337" y="1644282"/>
            <a:ext cx="8429626" cy="2959836"/>
          </a:xfrm>
          <a:prstGeom prst="rect">
            <a:avLst/>
          </a:prstGeom>
        </p:spPr>
        <p:txBody>
          <a:bodyPr>
            <a:normAutofit fontScale="100000" lnSpcReduction="0"/>
          </a:bodyPr>
          <a:lstStyle/>
          <a:p>
            <a:pPr lvl="0">
              <a:lnSpc>
                <a:spcPts val="3600"/>
              </a:lnSpc>
              <a:defRPr cap="none" sz="1800"/>
            </a:pPr>
            <a:endParaRPr cap="all" sz="3900"/>
          </a:p>
          <a:p>
            <a:pPr lvl="0">
              <a:lnSpc>
                <a:spcPts val="3600"/>
              </a:lnSpc>
              <a:defRPr cap="none" sz="1800"/>
            </a:pPr>
            <a:r>
              <a:rPr sz="6000"/>
              <a:t>SINAN OZDEMIR</a:t>
            </a:r>
            <a:br>
              <a:rPr sz="6000"/>
            </a:br>
            <a:r>
              <a:rPr sz="3200"/>
              <a:t>FOUNDER, </a:t>
            </a:r>
            <a:r>
              <a:rPr cap="all" sz="3900" u="sng">
                <a:solidFill>
                  <a:srgbClr val="009999"/>
                </a:solidFill>
                <a:uFill>
                  <a:solidFill>
                    <a:srgbClr val="009999"/>
                  </a:solidFill>
                </a:uFill>
                <a:hlinkClick r:id="rId2" invalidUrl="" action="" tgtFrame="" tooltip="" history="1" highlightClick="0" endSnd="0"/>
              </a:rPr>
              <a:t>Legion Analytics </a:t>
            </a:r>
            <a:endParaRPr sz="3200"/>
          </a:p>
          <a:p>
            <a:pPr lvl="0">
              <a:lnSpc>
                <a:spcPts val="3600"/>
              </a:lnSpc>
              <a:defRPr cap="none" sz="1800"/>
            </a:pPr>
            <a:endParaRPr sz="3200"/>
          </a:p>
          <a:p>
            <a:pPr lvl="0">
              <a:lnSpc>
                <a:spcPts val="3600"/>
              </a:lnSpc>
              <a:defRPr cap="none" sz="1800"/>
            </a:pPr>
            <a:r>
              <a:rPr sz="3200"/>
              <a:t>Previously:</a:t>
            </a:r>
            <a:endParaRPr sz="3200"/>
          </a:p>
          <a:p>
            <a:pPr lvl="0">
              <a:lnSpc>
                <a:spcPts val="3600"/>
              </a:lnSpc>
              <a:defRPr cap="none" sz="1800"/>
            </a:pPr>
            <a:r>
              <a:rPr sz="3200"/>
              <a:t>PROFESSOR, Johns Hopkins University</a:t>
            </a:r>
          </a:p>
        </p:txBody>
      </p:sp>
      <p:sp>
        <p:nvSpPr>
          <p:cNvPr id="111" name="Shape 111"/>
          <p:cNvSpPr/>
          <p:nvPr>
            <p:ph type="body" idx="1"/>
          </p:nvPr>
        </p:nvSpPr>
        <p:spPr>
          <a:xfrm>
            <a:off x="371475" y="495300"/>
            <a:ext cx="7129463" cy="304800"/>
          </a:xfrm>
          <a:prstGeom prst="rect">
            <a:avLst/>
          </a:prstGeom>
        </p:spPr>
        <p:txBody>
          <a:bodyPr lIns="0" tIns="0" rIns="0" bIns="0">
            <a:normAutofit fontScale="100000" lnSpcReduction="0"/>
          </a:bodyPr>
          <a:lstStyle>
            <a:lvl1pPr defTabSz="694944">
              <a:lnSpc>
                <a:spcPts val="1800"/>
              </a:lnSpc>
              <a:defRPr sz="1748"/>
            </a:lvl1pPr>
          </a:lstStyle>
          <a:p>
            <a:pPr lvl="0">
              <a:defRPr cap="none" sz="1800"/>
            </a:pPr>
            <a:r>
              <a:rPr cap="all" sz="1748"/>
              <a:t>MEET YOUR INSTRUCTOR</a:t>
            </a:r>
          </a:p>
        </p:txBody>
      </p:sp>
      <p:sp>
        <p:nvSpPr>
          <p:cNvPr id="112" name="Shape 112"/>
          <p:cNvSpPr/>
          <p:nvPr>
            <p:ph type="sldNum" sz="quarter" idx="2"/>
          </p:nvPr>
        </p:nvSpPr>
        <p:spPr>
          <a:xfrm>
            <a:off x="8650288" y="530225"/>
            <a:ext cx="254001" cy="311150"/>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pPr>
            <a:fld id="{86CB4B4D-7CA3-9044-876B-883B54F8677D}" type="slidenum">
              <a:rPr sz="23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body" idx="1"/>
          </p:nvPr>
        </p:nvSpPr>
        <p:spPr>
          <a:xfrm>
            <a:off x="414337" y="495300"/>
            <a:ext cx="6400801" cy="304800"/>
          </a:xfrm>
          <a:prstGeom prst="rect">
            <a:avLst/>
          </a:prstGeom>
        </p:spPr>
        <p:txBody>
          <a:bodyPr lIns="45719" tIns="45719" rIns="45719" bIns="45719">
            <a:normAutofit fontScale="100000" lnSpcReduction="0"/>
          </a:bodyPr>
          <a:lstStyle>
            <a:lvl1pPr marL="0" indent="0" defTabSz="694944">
              <a:lnSpc>
                <a:spcPts val="1800"/>
              </a:lnSpc>
              <a:buSzTx/>
              <a:buNone/>
              <a:defRPr cap="all" sz="1748">
                <a:latin typeface="PF Din Text Comp Pro"/>
                <a:ea typeface="PF Din Text Comp Pro"/>
                <a:cs typeface="PF Din Text Comp Pro"/>
                <a:sym typeface="PF Din Text Comp Pro"/>
              </a:defRPr>
            </a:lvl1pPr>
          </a:lstStyle>
          <a:p>
            <a:pPr lvl="0">
              <a:defRPr cap="none" sz="1800"/>
            </a:pPr>
            <a:r>
              <a:rPr cap="all" sz="1748"/>
              <a:t>Instructor Philosophy</a:t>
            </a:r>
          </a:p>
        </p:txBody>
      </p:sp>
      <p:sp>
        <p:nvSpPr>
          <p:cNvPr id="115" name="Shape 115"/>
          <p:cNvSpPr/>
          <p:nvPr>
            <p:ph type="sldNum" sz="quarter" idx="2"/>
          </p:nvPr>
        </p:nvSpPr>
        <p:spPr>
          <a:xfrm>
            <a:off x="8650288" y="530225"/>
            <a:ext cx="254001" cy="311150"/>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pPr>
            <a:fld id="{86CB4B4D-7CA3-9044-876B-883B54F8677D}" type="slidenum">
              <a:rPr sz="2300"/>
            </a:fld>
          </a:p>
        </p:txBody>
      </p:sp>
      <p:sp>
        <p:nvSpPr>
          <p:cNvPr id="116" name="Shape 116"/>
          <p:cNvSpPr/>
          <p:nvPr/>
        </p:nvSpPr>
        <p:spPr>
          <a:xfrm>
            <a:off x="1100137" y="1257299"/>
            <a:ext cx="6858001"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Embrace diversity</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Seek an optimal pace</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Communicate early and often</a:t>
            </a:r>
            <a:endParaRPr sz="4200">
              <a:latin typeface="Gill Sans"/>
              <a:ea typeface="Gill Sans"/>
              <a:cs typeface="Gill Sans"/>
              <a:sym typeface="Gill Sans"/>
            </a:endParaRPr>
          </a:p>
          <a:p>
            <a:pPr lvl="0" algn="l">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Success is not a grade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6">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16">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11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0" presetID="1" grpId="1" fill="hold">
                                  <p:stCondLst>
                                    <p:cond delay="0"/>
                                  </p:stCondLst>
                                  <p:iterate type="el" backwards="0">
                                    <p:tmAbs val="0"/>
                                  </p:iterate>
                                  <p:childTnLst>
                                    <p:set>
                                      <p:cBhvr>
                                        <p:cTn id="15" fill="hold"/>
                                        <p:tgtEl>
                                          <p:spTgt spid="116">
                                            <p:txEl>
                                              <p:pRg st="2" end="2"/>
                                            </p:txEl>
                                          </p:spTgt>
                                        </p:tgtEl>
                                        <p:attrNameLst>
                                          <p:attrName>style.visibility</p:attrName>
                                        </p:attrNameLst>
                                      </p:cBhvr>
                                      <p:to>
                                        <p:strVal val="visible"/>
                                      </p:to>
                                    </p:set>
                                  </p:childTnLst>
                                </p:cTn>
                              </p:par>
                            </p:childTnLst>
                          </p:cTn>
                        </p:par>
                        <p:par>
                          <p:cTn id="16" fill="hold">
                            <p:stCondLst>
                              <p:cond delay="0"/>
                            </p:stCondLst>
                            <p:childTnLst>
                              <p:par>
                                <p:cTn id="17" nodeType="afterEffect" presetClass="entr" presetSubtype="0" presetID="1" grpId="1" fill="hold">
                                  <p:stCondLst>
                                    <p:cond delay="0"/>
                                  </p:stCondLst>
                                  <p:iterate type="el" backwards="0">
                                    <p:tmAbs val="0"/>
                                  </p:iterate>
                                  <p:childTnLst>
                                    <p:set>
                                      <p:cBhvr>
                                        <p:cTn id="18" fill="hold"/>
                                        <p:tgtEl>
                                          <p:spTgt spid="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1" fill="hold">
                                  <p:stCondLst>
                                    <p:cond delay="0"/>
                                  </p:stCondLst>
                                  <p:iterate type="el" backwards="0">
                                    <p:tmAbs val="0"/>
                                  </p:iterate>
                                  <p:childTnLst>
                                    <p:set>
                                      <p:cBhvr>
                                        <p:cTn id="22" fill="hold"/>
                                        <p:tgtEl>
                                          <p:spTgt spid="116">
                                            <p:txEl>
                                              <p:pRg st="4" end="4"/>
                                            </p:txEl>
                                          </p:spTgt>
                                        </p:tgtEl>
                                        <p:attrNameLst>
                                          <p:attrName>style.visibility</p:attrName>
                                        </p:attrNameLst>
                                      </p:cBhvr>
                                      <p:to>
                                        <p:strVal val="visible"/>
                                      </p:to>
                                    </p:set>
                                  </p:childTnLst>
                                </p:cTn>
                              </p:par>
                            </p:childTnLst>
                          </p:cTn>
                        </p:par>
                        <p:par>
                          <p:cTn id="23" fill="hold">
                            <p:stCondLst>
                              <p:cond delay="0"/>
                            </p:stCondLst>
                            <p:childTnLst>
                              <p:par>
                                <p:cTn id="24" nodeType="afterEffect" presetClass="entr" presetSubtype="0" presetID="1" grpId="1" fill="hold">
                                  <p:stCondLst>
                                    <p:cond delay="0"/>
                                  </p:stCondLst>
                                  <p:iterate type="el" backwards="0">
                                    <p:tmAbs val="0"/>
                                  </p:iterate>
                                  <p:childTnLst>
                                    <p:set>
                                      <p:cBhvr>
                                        <p:cTn id="25" fill="hold"/>
                                        <p:tgtEl>
                                          <p:spTgt spid="116">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 grpId="1" fill="hold">
                                  <p:stCondLst>
                                    <p:cond delay="0"/>
                                  </p:stCondLst>
                                  <p:iterate type="el" backwards="0">
                                    <p:tmAbs val="0"/>
                                  </p:iterate>
                                  <p:childTnLst>
                                    <p:set>
                                      <p:cBhvr>
                                        <p:cTn id="29" fill="hold"/>
                                        <p:tgtEl>
                                          <p:spTgt spid="11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6"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body" idx="1"/>
          </p:nvPr>
        </p:nvSpPr>
        <p:spPr>
          <a:xfrm>
            <a:off x="414337" y="495300"/>
            <a:ext cx="6400801" cy="304800"/>
          </a:xfrm>
          <a:prstGeom prst="rect">
            <a:avLst/>
          </a:prstGeom>
        </p:spPr>
        <p:txBody>
          <a:bodyPr lIns="45719" tIns="45719" rIns="45719" bIns="45719">
            <a:normAutofit fontScale="100000" lnSpcReduction="0"/>
          </a:bodyPr>
          <a:lstStyle>
            <a:lvl1pPr marL="0" indent="0" defTabSz="694944">
              <a:lnSpc>
                <a:spcPts val="1800"/>
              </a:lnSpc>
              <a:buSzTx/>
              <a:buNone/>
              <a:defRPr cap="all" sz="1748">
                <a:latin typeface="PF Din Text Comp Pro"/>
                <a:ea typeface="PF Din Text Comp Pro"/>
                <a:cs typeface="PF Din Text Comp Pro"/>
                <a:sym typeface="PF Din Text Comp Pro"/>
              </a:defRPr>
            </a:lvl1pPr>
          </a:lstStyle>
          <a:p>
            <a:pPr lvl="0">
              <a:defRPr cap="none" sz="1800"/>
            </a:pPr>
            <a:r>
              <a:rPr cap="all" sz="1748"/>
              <a:t>Content Philosophy</a:t>
            </a:r>
          </a:p>
        </p:txBody>
      </p:sp>
      <p:sp>
        <p:nvSpPr>
          <p:cNvPr id="121" name="Shape 121"/>
          <p:cNvSpPr/>
          <p:nvPr>
            <p:ph type="sldNum" sz="quarter" idx="2"/>
          </p:nvPr>
        </p:nvSpPr>
        <p:spPr>
          <a:xfrm>
            <a:off x="8650288" y="530225"/>
            <a:ext cx="254001" cy="311150"/>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pPr>
            <a:fld id="{86CB4B4D-7CA3-9044-876B-883B54F8677D}" type="slidenum">
              <a:rPr sz="2300"/>
            </a:fld>
          </a:p>
        </p:txBody>
      </p:sp>
      <p:sp>
        <p:nvSpPr>
          <p:cNvPr id="122" name="Shape 122"/>
          <p:cNvSpPr/>
          <p:nvPr/>
        </p:nvSpPr>
        <p:spPr>
          <a:xfrm>
            <a:off x="1100137" y="1257299"/>
            <a:ext cx="6858001"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Application-based approach</a:t>
            </a:r>
            <a:endParaRPr sz="20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Understand key principles</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Balance depth with breadth</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Course project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22">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22">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12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0" presetID="1" grpId="1" fill="hold">
                                  <p:stCondLst>
                                    <p:cond delay="0"/>
                                  </p:stCondLst>
                                  <p:iterate type="el" backwards="0">
                                    <p:tmAbs val="0"/>
                                  </p:iterate>
                                  <p:childTnLst>
                                    <p:set>
                                      <p:cBhvr>
                                        <p:cTn id="15" fill="hold"/>
                                        <p:tgtEl>
                                          <p:spTgt spid="122">
                                            <p:txEl>
                                              <p:pRg st="2" end="2"/>
                                            </p:txEl>
                                          </p:spTgt>
                                        </p:tgtEl>
                                        <p:attrNameLst>
                                          <p:attrName>style.visibility</p:attrName>
                                        </p:attrNameLst>
                                      </p:cBhvr>
                                      <p:to>
                                        <p:strVal val="visible"/>
                                      </p:to>
                                    </p:set>
                                  </p:childTnLst>
                                </p:cTn>
                              </p:par>
                            </p:childTnLst>
                          </p:cTn>
                        </p:par>
                        <p:par>
                          <p:cTn id="16" fill="hold">
                            <p:stCondLst>
                              <p:cond delay="0"/>
                            </p:stCondLst>
                            <p:childTnLst>
                              <p:par>
                                <p:cTn id="17" nodeType="afterEffect" presetClass="entr" presetSubtype="0" presetID="1" grpId="1" fill="hold">
                                  <p:stCondLst>
                                    <p:cond delay="0"/>
                                  </p:stCondLst>
                                  <p:iterate type="el" backwards="0">
                                    <p:tmAbs val="0"/>
                                  </p:iterate>
                                  <p:childTnLst>
                                    <p:set>
                                      <p:cBhvr>
                                        <p:cTn id="18" fill="hold"/>
                                        <p:tgtEl>
                                          <p:spTgt spid="1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1" fill="hold">
                                  <p:stCondLst>
                                    <p:cond delay="0"/>
                                  </p:stCondLst>
                                  <p:iterate type="el" backwards="0">
                                    <p:tmAbs val="0"/>
                                  </p:iterate>
                                  <p:childTnLst>
                                    <p:set>
                                      <p:cBhvr>
                                        <p:cTn id="22" fill="hold"/>
                                        <p:tgtEl>
                                          <p:spTgt spid="122">
                                            <p:txEl>
                                              <p:pRg st="4" end="4"/>
                                            </p:txEl>
                                          </p:spTgt>
                                        </p:tgtEl>
                                        <p:attrNameLst>
                                          <p:attrName>style.visibility</p:attrName>
                                        </p:attrNameLst>
                                      </p:cBhvr>
                                      <p:to>
                                        <p:strVal val="visible"/>
                                      </p:to>
                                    </p:set>
                                  </p:childTnLst>
                                </p:cTn>
                              </p:par>
                            </p:childTnLst>
                          </p:cTn>
                        </p:par>
                        <p:par>
                          <p:cTn id="23" fill="hold">
                            <p:stCondLst>
                              <p:cond delay="0"/>
                            </p:stCondLst>
                            <p:childTnLst>
                              <p:par>
                                <p:cTn id="24" nodeType="afterEffect" presetClass="entr" presetSubtype="0" presetID="1" grpId="1" fill="hold">
                                  <p:stCondLst>
                                    <p:cond delay="0"/>
                                  </p:stCondLst>
                                  <p:iterate type="el" backwards="0">
                                    <p:tmAbs val="0"/>
                                  </p:iterate>
                                  <p:childTnLst>
                                    <p:set>
                                      <p:cBhvr>
                                        <p:cTn id="25" fill="hold"/>
                                        <p:tgtEl>
                                          <p:spTgt spid="122">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 grpId="1" fill="hold">
                                  <p:stCondLst>
                                    <p:cond delay="0"/>
                                  </p:stCondLst>
                                  <p:iterate type="el" backwards="0">
                                    <p:tmAbs val="0"/>
                                  </p:iterate>
                                  <p:childTnLst>
                                    <p:set>
                                      <p:cBhvr>
                                        <p:cTn id="29" fill="hold"/>
                                        <p:tgtEl>
                                          <p:spTgt spid="12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body" idx="1"/>
          </p:nvPr>
        </p:nvSpPr>
        <p:spPr>
          <a:xfrm>
            <a:off x="414337" y="495300"/>
            <a:ext cx="6400801" cy="304800"/>
          </a:xfrm>
          <a:prstGeom prst="rect">
            <a:avLst/>
          </a:prstGeom>
        </p:spPr>
        <p:txBody>
          <a:bodyPr lIns="45719" tIns="45719" rIns="45719" bIns="45719">
            <a:normAutofit fontScale="100000" lnSpcReduction="0"/>
          </a:bodyPr>
          <a:lstStyle>
            <a:lvl1pPr marL="0" indent="0" defTabSz="694944">
              <a:lnSpc>
                <a:spcPts val="1800"/>
              </a:lnSpc>
              <a:buSzTx/>
              <a:buNone/>
              <a:defRPr cap="all" sz="1748">
                <a:latin typeface="PF Din Text Comp Pro"/>
                <a:ea typeface="PF Din Text Comp Pro"/>
                <a:cs typeface="PF Din Text Comp Pro"/>
                <a:sym typeface="PF Din Text Comp Pro"/>
              </a:defRPr>
            </a:lvl1pPr>
          </a:lstStyle>
          <a:p>
            <a:pPr lvl="0">
              <a:defRPr cap="none" sz="1800"/>
            </a:pPr>
            <a:r>
              <a:rPr cap="all" sz="1748"/>
              <a:t>How to Succeed</a:t>
            </a:r>
          </a:p>
        </p:txBody>
      </p:sp>
      <p:sp>
        <p:nvSpPr>
          <p:cNvPr id="127" name="Shape 127"/>
          <p:cNvSpPr/>
          <p:nvPr>
            <p:ph type="sldNum" sz="quarter" idx="2"/>
          </p:nvPr>
        </p:nvSpPr>
        <p:spPr>
          <a:xfrm>
            <a:off x="8650288" y="530225"/>
            <a:ext cx="254001" cy="311150"/>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pPr>
            <a:fld id="{86CB4B4D-7CA3-9044-876B-883B54F8677D}" type="slidenum">
              <a:rPr sz="2300"/>
            </a:fld>
          </a:p>
        </p:txBody>
      </p:sp>
      <p:sp>
        <p:nvSpPr>
          <p:cNvPr id="128" name="Shape 128"/>
          <p:cNvSpPr/>
          <p:nvPr/>
        </p:nvSpPr>
        <p:spPr>
          <a:xfrm>
            <a:off x="1100137" y="1257300"/>
            <a:ext cx="6858001" cy="2720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Effort not prior knowledge</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Ask questions</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Communicate what you’ve learned</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Help your classmates</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Be patient with yourself</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2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28">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12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0" presetID="1" grpId="1" fill="hold">
                                  <p:stCondLst>
                                    <p:cond delay="0"/>
                                  </p:stCondLst>
                                  <p:iterate type="el" backwards="0">
                                    <p:tmAbs val="0"/>
                                  </p:iterate>
                                  <p:childTnLst>
                                    <p:set>
                                      <p:cBhvr>
                                        <p:cTn id="15" fill="hold"/>
                                        <p:tgtEl>
                                          <p:spTgt spid="128">
                                            <p:txEl>
                                              <p:pRg st="2" end="2"/>
                                            </p:txEl>
                                          </p:spTgt>
                                        </p:tgtEl>
                                        <p:attrNameLst>
                                          <p:attrName>style.visibility</p:attrName>
                                        </p:attrNameLst>
                                      </p:cBhvr>
                                      <p:to>
                                        <p:strVal val="visible"/>
                                      </p:to>
                                    </p:set>
                                  </p:childTnLst>
                                </p:cTn>
                              </p:par>
                            </p:childTnLst>
                          </p:cTn>
                        </p:par>
                        <p:par>
                          <p:cTn id="16" fill="hold">
                            <p:stCondLst>
                              <p:cond delay="0"/>
                            </p:stCondLst>
                            <p:childTnLst>
                              <p:par>
                                <p:cTn id="17" nodeType="afterEffect" presetClass="entr" presetSubtype="0" presetID="1" grpId="1" fill="hold">
                                  <p:stCondLst>
                                    <p:cond delay="0"/>
                                  </p:stCondLst>
                                  <p:iterate type="el" backwards="0">
                                    <p:tmAbs val="0"/>
                                  </p:iterate>
                                  <p:childTnLst>
                                    <p:set>
                                      <p:cBhvr>
                                        <p:cTn id="18" fill="hold"/>
                                        <p:tgtEl>
                                          <p:spTgt spid="1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1" fill="hold">
                                  <p:stCondLst>
                                    <p:cond delay="0"/>
                                  </p:stCondLst>
                                  <p:iterate type="el" backwards="0">
                                    <p:tmAbs val="0"/>
                                  </p:iterate>
                                  <p:childTnLst>
                                    <p:set>
                                      <p:cBhvr>
                                        <p:cTn id="22" fill="hold"/>
                                        <p:tgtEl>
                                          <p:spTgt spid="128">
                                            <p:txEl>
                                              <p:pRg st="4" end="4"/>
                                            </p:txEl>
                                          </p:spTgt>
                                        </p:tgtEl>
                                        <p:attrNameLst>
                                          <p:attrName>style.visibility</p:attrName>
                                        </p:attrNameLst>
                                      </p:cBhvr>
                                      <p:to>
                                        <p:strVal val="visible"/>
                                      </p:to>
                                    </p:set>
                                  </p:childTnLst>
                                </p:cTn>
                              </p:par>
                            </p:childTnLst>
                          </p:cTn>
                        </p:par>
                        <p:par>
                          <p:cTn id="23" fill="hold">
                            <p:stCondLst>
                              <p:cond delay="0"/>
                            </p:stCondLst>
                            <p:childTnLst>
                              <p:par>
                                <p:cTn id="24" nodeType="afterEffect" presetClass="entr" presetSubtype="0" presetID="1" grpId="1" fill="hold">
                                  <p:stCondLst>
                                    <p:cond delay="0"/>
                                  </p:stCondLst>
                                  <p:iterate type="el" backwards="0">
                                    <p:tmAbs val="0"/>
                                  </p:iterate>
                                  <p:childTnLst>
                                    <p:set>
                                      <p:cBhvr>
                                        <p:cTn id="25" fill="hold"/>
                                        <p:tgtEl>
                                          <p:spTgt spid="128">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 grpId="1" fill="hold">
                                  <p:stCondLst>
                                    <p:cond delay="0"/>
                                  </p:stCondLst>
                                  <p:iterate type="el" backwards="0">
                                    <p:tmAbs val="0"/>
                                  </p:iterate>
                                  <p:childTnLst>
                                    <p:set>
                                      <p:cBhvr>
                                        <p:cTn id="29" fill="hold"/>
                                        <p:tgtEl>
                                          <p:spTgt spid="128">
                                            <p:txEl>
                                              <p:pRg st="6" end="6"/>
                                            </p:txEl>
                                          </p:spTgt>
                                        </p:tgtEl>
                                        <p:attrNameLst>
                                          <p:attrName>style.visibility</p:attrName>
                                        </p:attrNameLst>
                                      </p:cBhvr>
                                      <p:to>
                                        <p:strVal val="visible"/>
                                      </p:to>
                                    </p:set>
                                  </p:childTnLst>
                                </p:cTn>
                              </p:par>
                            </p:childTnLst>
                          </p:cTn>
                        </p:par>
                        <p:par>
                          <p:cTn id="30" fill="hold">
                            <p:stCondLst>
                              <p:cond delay="0"/>
                            </p:stCondLst>
                            <p:childTnLst>
                              <p:par>
                                <p:cTn id="31" nodeType="afterEffect" presetClass="entr" presetSubtype="0" presetID="1" grpId="1" fill="hold">
                                  <p:stCondLst>
                                    <p:cond delay="0"/>
                                  </p:stCondLst>
                                  <p:iterate type="el" backwards="0">
                                    <p:tmAbs val="0"/>
                                  </p:iterate>
                                  <p:childTnLst>
                                    <p:set>
                                      <p:cBhvr>
                                        <p:cTn id="32" fill="hold"/>
                                        <p:tgtEl>
                                          <p:spTgt spid="12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 grpId="1" fill="hold">
                                  <p:stCondLst>
                                    <p:cond delay="0"/>
                                  </p:stCondLst>
                                  <p:iterate type="el" backwards="0">
                                    <p:tmAbs val="0"/>
                                  </p:iterate>
                                  <p:childTnLst>
                                    <p:set>
                                      <p:cBhvr>
                                        <p:cTn id="36" fill="hold"/>
                                        <p:tgtEl>
                                          <p:spTgt spid="12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8"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body" idx="1"/>
          </p:nvPr>
        </p:nvSpPr>
        <p:spPr>
          <a:xfrm>
            <a:off x="414337" y="495300"/>
            <a:ext cx="6400801" cy="304800"/>
          </a:xfrm>
          <a:prstGeom prst="rect">
            <a:avLst/>
          </a:prstGeom>
        </p:spPr>
        <p:txBody>
          <a:bodyPr lIns="45719" tIns="45719" rIns="45719" bIns="45719">
            <a:normAutofit fontScale="100000" lnSpcReduction="0"/>
          </a:bodyPr>
          <a:lstStyle>
            <a:lvl1pPr marL="0" indent="0" defTabSz="694944">
              <a:lnSpc>
                <a:spcPts val="1800"/>
              </a:lnSpc>
              <a:buSzTx/>
              <a:buNone/>
              <a:defRPr cap="all" sz="1748">
                <a:latin typeface="PF Din Text Comp Pro"/>
                <a:ea typeface="PF Din Text Comp Pro"/>
                <a:cs typeface="PF Din Text Comp Pro"/>
                <a:sym typeface="PF Din Text Comp Pro"/>
              </a:defRPr>
            </a:lvl1pPr>
          </a:lstStyle>
          <a:p>
            <a:pPr lvl="0">
              <a:defRPr cap="none" sz="1800"/>
            </a:pPr>
            <a:r>
              <a:rPr cap="all" sz="1748"/>
              <a:t>Typical Class</a:t>
            </a:r>
          </a:p>
        </p:txBody>
      </p:sp>
      <p:sp>
        <p:nvSpPr>
          <p:cNvPr id="133" name="Shape 133"/>
          <p:cNvSpPr/>
          <p:nvPr>
            <p:ph type="sldNum" sz="quarter" idx="2"/>
          </p:nvPr>
        </p:nvSpPr>
        <p:spPr>
          <a:xfrm>
            <a:off x="8650288" y="530225"/>
            <a:ext cx="254001" cy="311150"/>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pPr>
            <a:fld id="{86CB4B4D-7CA3-9044-876B-883B54F8677D}" type="slidenum">
              <a:rPr sz="2300"/>
            </a:fld>
          </a:p>
        </p:txBody>
      </p:sp>
      <p:sp>
        <p:nvSpPr>
          <p:cNvPr id="134" name="Shape 134"/>
          <p:cNvSpPr/>
          <p:nvPr/>
        </p:nvSpPr>
        <p:spPr>
          <a:xfrm>
            <a:off x="1100137" y="1257299"/>
            <a:ext cx="6858001"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Recap of last time</a:t>
            </a:r>
            <a:endParaRPr sz="20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Discussion of homework and readings</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Code walk-throughs</a:t>
            </a:r>
            <a:endParaRPr sz="4200">
              <a:latin typeface="Gill Sans"/>
              <a:ea typeface="Gill Sans"/>
              <a:cs typeface="Gill Sans"/>
              <a:sym typeface="Gill Sans"/>
            </a:endParaRPr>
          </a:p>
          <a:p>
            <a:pPr lvl="0" marL="285750" indent="-285750" algn="l">
              <a:buSzPct val="100000"/>
              <a:buFont typeface="Arial"/>
              <a:buChar char="•"/>
              <a:defRPr sz="1800">
                <a:solidFill>
                  <a:srgbClr val="000000"/>
                </a:solidFill>
              </a:defRPr>
            </a:pPr>
            <a:endParaRPr sz="2000">
              <a:latin typeface="Gill Sans"/>
              <a:ea typeface="Gill Sans"/>
              <a:cs typeface="Gill Sans"/>
              <a:sym typeface="Gill Sans"/>
            </a:endParaRPr>
          </a:p>
          <a:p>
            <a:pPr lvl="0" marL="136071" indent="-136071" algn="l">
              <a:buSzPct val="100000"/>
              <a:buFont typeface="Arial"/>
              <a:buChar char="•"/>
              <a:defRPr sz="1800">
                <a:solidFill>
                  <a:srgbClr val="000000"/>
                </a:solidFill>
              </a:defRPr>
            </a:pPr>
            <a:r>
              <a:rPr sz="2000">
                <a:latin typeface="Gill Sans"/>
                <a:ea typeface="Gill Sans"/>
                <a:cs typeface="Gill Sans"/>
                <a:sym typeface="Gill Sans"/>
              </a:rPr>
              <a:t>Code exercises and Lab</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34">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34">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13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0" presetID="1" grpId="1" fill="hold">
                                  <p:stCondLst>
                                    <p:cond delay="0"/>
                                  </p:stCondLst>
                                  <p:iterate type="el" backwards="0">
                                    <p:tmAbs val="0"/>
                                  </p:iterate>
                                  <p:childTnLst>
                                    <p:set>
                                      <p:cBhvr>
                                        <p:cTn id="15" fill="hold"/>
                                        <p:tgtEl>
                                          <p:spTgt spid="134">
                                            <p:txEl>
                                              <p:pRg st="2" end="2"/>
                                            </p:txEl>
                                          </p:spTgt>
                                        </p:tgtEl>
                                        <p:attrNameLst>
                                          <p:attrName>style.visibility</p:attrName>
                                        </p:attrNameLst>
                                      </p:cBhvr>
                                      <p:to>
                                        <p:strVal val="visible"/>
                                      </p:to>
                                    </p:set>
                                  </p:childTnLst>
                                </p:cTn>
                              </p:par>
                            </p:childTnLst>
                          </p:cTn>
                        </p:par>
                        <p:par>
                          <p:cTn id="16" fill="hold">
                            <p:stCondLst>
                              <p:cond delay="0"/>
                            </p:stCondLst>
                            <p:childTnLst>
                              <p:par>
                                <p:cTn id="17" nodeType="afterEffect" presetClass="entr" presetSubtype="0" presetID="1" grpId="1" fill="hold">
                                  <p:stCondLst>
                                    <p:cond delay="0"/>
                                  </p:stCondLst>
                                  <p:iterate type="el" backwards="0">
                                    <p:tmAbs val="0"/>
                                  </p:iterate>
                                  <p:childTnLst>
                                    <p:set>
                                      <p:cBhvr>
                                        <p:cTn id="18" fill="hold"/>
                                        <p:tgtEl>
                                          <p:spTgt spid="1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1" fill="hold">
                                  <p:stCondLst>
                                    <p:cond delay="0"/>
                                  </p:stCondLst>
                                  <p:iterate type="el" backwards="0">
                                    <p:tmAbs val="0"/>
                                  </p:iterate>
                                  <p:childTnLst>
                                    <p:set>
                                      <p:cBhvr>
                                        <p:cTn id="22" fill="hold"/>
                                        <p:tgtEl>
                                          <p:spTgt spid="134">
                                            <p:txEl>
                                              <p:pRg st="4" end="4"/>
                                            </p:txEl>
                                          </p:spTgt>
                                        </p:tgtEl>
                                        <p:attrNameLst>
                                          <p:attrName>style.visibility</p:attrName>
                                        </p:attrNameLst>
                                      </p:cBhvr>
                                      <p:to>
                                        <p:strVal val="visible"/>
                                      </p:to>
                                    </p:set>
                                  </p:childTnLst>
                                </p:cTn>
                              </p:par>
                            </p:childTnLst>
                          </p:cTn>
                        </p:par>
                        <p:par>
                          <p:cTn id="23" fill="hold">
                            <p:stCondLst>
                              <p:cond delay="0"/>
                            </p:stCondLst>
                            <p:childTnLst>
                              <p:par>
                                <p:cTn id="24" nodeType="afterEffect" presetClass="entr" presetSubtype="0" presetID="1" grpId="1" fill="hold">
                                  <p:stCondLst>
                                    <p:cond delay="0"/>
                                  </p:stCondLst>
                                  <p:iterate type="el" backwards="0">
                                    <p:tmAbs val="0"/>
                                  </p:iterate>
                                  <p:childTnLst>
                                    <p:set>
                                      <p:cBhvr>
                                        <p:cTn id="25" fill="hold"/>
                                        <p:tgtEl>
                                          <p:spTgt spid="134">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 grpId="1" fill="hold">
                                  <p:stCondLst>
                                    <p:cond delay="0"/>
                                  </p:stCondLst>
                                  <p:iterate type="el" backwards="0">
                                    <p:tmAbs val="0"/>
                                  </p:iterate>
                                  <p:childTnLst>
                                    <p:set>
                                      <p:cBhvr>
                                        <p:cTn id="29" fill="hold"/>
                                        <p:tgtEl>
                                          <p:spTgt spid="13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4"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body" idx="1"/>
          </p:nvPr>
        </p:nvSpPr>
        <p:spPr>
          <a:xfrm>
            <a:off x="414337" y="495300"/>
            <a:ext cx="6400801" cy="304800"/>
          </a:xfrm>
          <a:prstGeom prst="rect">
            <a:avLst/>
          </a:prstGeom>
        </p:spPr>
        <p:txBody>
          <a:bodyPr lIns="45719" tIns="45719" rIns="45719" bIns="45719">
            <a:normAutofit fontScale="100000" lnSpcReduction="0"/>
          </a:bodyPr>
          <a:lstStyle>
            <a:lvl1pPr marL="0" indent="0" defTabSz="694944">
              <a:lnSpc>
                <a:spcPts val="1800"/>
              </a:lnSpc>
              <a:buSzTx/>
              <a:buNone/>
              <a:defRPr cap="all" sz="1748">
                <a:latin typeface="PF Din Text Comp Pro"/>
                <a:ea typeface="PF Din Text Comp Pro"/>
                <a:cs typeface="PF Din Text Comp Pro"/>
                <a:sym typeface="PF Din Text Comp Pro"/>
              </a:defRPr>
            </a:lvl1pPr>
          </a:lstStyle>
          <a:p>
            <a:pPr lvl="0">
              <a:defRPr cap="none" sz="1800"/>
            </a:pPr>
            <a:r>
              <a:rPr cap="all" sz="1748"/>
              <a:t>Logistics</a:t>
            </a:r>
          </a:p>
        </p:txBody>
      </p:sp>
      <p:sp>
        <p:nvSpPr>
          <p:cNvPr id="137" name="Shape 137"/>
          <p:cNvSpPr/>
          <p:nvPr>
            <p:ph type="sldNum" sz="quarter" idx="2"/>
          </p:nvPr>
        </p:nvSpPr>
        <p:spPr>
          <a:xfrm>
            <a:off x="8650288" y="530225"/>
            <a:ext cx="254001" cy="311150"/>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pPr>
            <a:fld id="{86CB4B4D-7CA3-9044-876B-883B54F8677D}" type="slidenum">
              <a:rPr sz="2300"/>
            </a:fld>
          </a:p>
        </p:txBody>
      </p:sp>
      <p:sp>
        <p:nvSpPr>
          <p:cNvPr id="138" name="Shape 138"/>
          <p:cNvSpPr/>
          <p:nvPr/>
        </p:nvSpPr>
        <p:spPr>
          <a:xfrm>
            <a:off x="1100137" y="1257299"/>
            <a:ext cx="6858001" cy="388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Bathrooms</a:t>
            </a:r>
            <a:endParaRPr sz="2000">
              <a:latin typeface="Gill Sans"/>
              <a:ea typeface="Gill Sans"/>
              <a:cs typeface="Gill Sans"/>
              <a:sym typeface="Gill Sans"/>
            </a:endParaRPr>
          </a:p>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Parking</a:t>
            </a:r>
            <a:endParaRPr sz="4200">
              <a:latin typeface="Gill Sans"/>
              <a:ea typeface="Gill Sans"/>
              <a:cs typeface="Gill Sans"/>
              <a:sym typeface="Gill Sans"/>
            </a:endParaRPr>
          </a:p>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Dress code</a:t>
            </a:r>
            <a:endParaRPr sz="4200">
              <a:latin typeface="Gill Sans"/>
              <a:ea typeface="Gill Sans"/>
              <a:cs typeface="Gill Sans"/>
              <a:sym typeface="Gill Sans"/>
            </a:endParaRPr>
          </a:p>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Start and end on time</a:t>
            </a:r>
            <a:endParaRPr sz="2000">
              <a:latin typeface="Gill Sans"/>
              <a:ea typeface="Gill Sans"/>
              <a:cs typeface="Gill Sans"/>
              <a:sym typeface="Gill Sans"/>
            </a:endParaRPr>
          </a:p>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Missing class</a:t>
            </a:r>
            <a:endParaRPr sz="2000">
              <a:latin typeface="Gill Sans"/>
              <a:ea typeface="Gill Sans"/>
              <a:cs typeface="Gill Sans"/>
              <a:sym typeface="Gill Sans"/>
            </a:endParaRPr>
          </a:p>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Slack instead of email</a:t>
            </a:r>
            <a:endParaRPr sz="2000">
              <a:latin typeface="Gill Sans"/>
              <a:ea typeface="Gill Sans"/>
              <a:cs typeface="Gill Sans"/>
              <a:sym typeface="Gill Sans"/>
            </a:endParaRPr>
          </a:p>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Office hours</a:t>
            </a:r>
            <a:endParaRPr sz="2000">
              <a:latin typeface="Gill Sans"/>
              <a:ea typeface="Gill Sans"/>
              <a:cs typeface="Gill Sans"/>
              <a:sym typeface="Gill Sans"/>
            </a:endParaRPr>
          </a:p>
          <a:p>
            <a:pPr lvl="0" marL="136071" indent="-136071" algn="l">
              <a:lnSpc>
                <a:spcPct val="150000"/>
              </a:lnSpc>
              <a:buSzPct val="100000"/>
              <a:buFont typeface="Arial"/>
              <a:buChar char="•"/>
              <a:defRPr sz="1800">
                <a:solidFill>
                  <a:srgbClr val="000000"/>
                </a:solidFill>
              </a:defRPr>
            </a:pPr>
            <a:r>
              <a:rPr sz="2000">
                <a:latin typeface="Gill Sans"/>
                <a:ea typeface="Gill Sans"/>
                <a:cs typeface="Gill Sans"/>
                <a:sym typeface="Gill Sans"/>
              </a:rPr>
              <a:t>GitHub for course content and homework</a:t>
            </a:r>
            <a:endParaRPr sz="2000">
              <a:latin typeface="Gill Sans"/>
              <a:ea typeface="Gill Sans"/>
              <a:cs typeface="Gill Sans"/>
              <a:sym typeface="Gill Sans"/>
            </a:endParaR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1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13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 grpId="1" fill="hold">
                                  <p:stCondLst>
                                    <p:cond delay="0"/>
                                  </p:stCondLst>
                                  <p:iterate type="el" backwards="0">
                                    <p:tmAbs val="0"/>
                                  </p:iterate>
                                  <p:childTnLst>
                                    <p:set>
                                      <p:cBhvr>
                                        <p:cTn id="36" fill="hold"/>
                                        <p:tgtEl>
                                          <p:spTgt spid="13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0" presetID="1" grpId="1" fill="hold">
                                  <p:stCondLst>
                                    <p:cond delay="0"/>
                                  </p:stCondLst>
                                  <p:iterate type="el" backwards="0">
                                    <p:tmAbs val="0"/>
                                  </p:iterate>
                                  <p:childTnLst>
                                    <p:set>
                                      <p:cBhvr>
                                        <p:cTn id="40" fill="hold"/>
                                        <p:tgtEl>
                                          <p:spTgt spid="13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338136" y="3238499"/>
            <a:ext cx="8426451" cy="1055689"/>
          </a:xfrm>
          <a:prstGeom prst="rect">
            <a:avLst/>
          </a:prstGeom>
        </p:spPr>
        <p:txBody>
          <a:bodyPr lIns="0" tIns="0" rIns="0" bIns="0">
            <a:normAutofit fontScale="100000" lnSpcReduction="0"/>
          </a:bodyPr>
          <a:lstStyle>
            <a:lvl1pPr defTabSz="804672">
              <a:defRPr spc="-176" sz="7744"/>
            </a:lvl1pPr>
          </a:lstStyle>
          <a:p>
            <a:pPr lvl="0">
              <a:defRPr cap="none" spc="0" sz="1800">
                <a:solidFill>
                  <a:srgbClr val="000000"/>
                </a:solidFill>
              </a:defRPr>
            </a:pPr>
            <a:r>
              <a:rPr cap="all" spc="-176" sz="7744">
                <a:solidFill>
                  <a:srgbClr val="FFFFFF"/>
                </a:solidFill>
              </a:rPr>
              <a:t>Questions?</a:t>
            </a:r>
          </a:p>
        </p:txBody>
      </p:sp>
      <p:sp>
        <p:nvSpPr>
          <p:cNvPr id="141" name="Shape 141"/>
          <p:cNvSpPr/>
          <p:nvPr>
            <p:ph type="body" idx="1"/>
          </p:nvPr>
        </p:nvSpPr>
        <p:spPr>
          <a:xfrm>
            <a:off x="371475" y="495300"/>
            <a:ext cx="6400800" cy="304800"/>
          </a:xfrm>
          <a:prstGeom prst="rect">
            <a:avLst/>
          </a:prstGeom>
        </p:spPr>
        <p:txBody>
          <a:bodyPr lIns="45719" tIns="45719" rIns="45719" bIns="45719" anchor="t">
            <a:normAutofit fontScale="100000" lnSpcReduction="0"/>
          </a:bodyPr>
          <a:lstStyle>
            <a:lvl1pPr marL="0" indent="0" defTabSz="694944">
              <a:lnSpc>
                <a:spcPts val="1800"/>
              </a:lnSpc>
              <a:defRPr sz="1748">
                <a:latin typeface="PF Din Text Comp Pro"/>
                <a:ea typeface="PF Din Text Comp Pro"/>
                <a:cs typeface="PF Din Text Comp Pro"/>
                <a:sym typeface="PF Din Text Comp Pro"/>
              </a:defRPr>
            </a:lvl1pPr>
          </a:lstStyle>
          <a:p>
            <a:pPr lvl="0">
              <a:defRPr sz="1800">
                <a:solidFill>
                  <a:srgbClr val="000000"/>
                </a:solidFill>
              </a:defRPr>
            </a:pPr>
            <a:r>
              <a:rPr sz="1748">
                <a:solidFill>
                  <a:srgbClr val="FFFFFF"/>
                </a:solidFill>
              </a:rPr>
              <a:t>COURSE OVERVIEW</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808080"/>
      </a:lt1>
      <a:dk2>
        <a:srgbClr val="A7A7A7"/>
      </a:dk2>
      <a:lt2>
        <a:srgbClr val="535353"/>
      </a:lt2>
      <a:accent1>
        <a:srgbClr val="FFFFD6"/>
      </a:accent1>
      <a:accent2>
        <a:srgbClr val="333399"/>
      </a:accent2>
      <a:accent3>
        <a:srgbClr val="AAAAAA"/>
      </a:accent3>
      <a:accent4>
        <a:srgbClr val="DADADA"/>
      </a:accent4>
      <a:accent5>
        <a:srgbClr val="FFFFE8"/>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FFD6"/>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808080"/>
            </a:solidFill>
            <a:effectLst/>
            <a:uFillTx/>
            <a:latin typeface="News706 BT"/>
            <a:ea typeface="News706 BT"/>
            <a:cs typeface="News706 BT"/>
            <a:sym typeface="News706 B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D6"/>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808080"/>
            </a:solidFill>
            <a:effectLst/>
            <a:uFillTx/>
            <a:latin typeface="News706 BT"/>
            <a:ea typeface="News706 BT"/>
            <a:cs typeface="News706 BT"/>
            <a:sym typeface="News706 B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FFFFD6"/>
      </a:accent1>
      <a:accent2>
        <a:srgbClr val="333399"/>
      </a:accent2>
      <a:accent3>
        <a:srgbClr val="AAAAAA"/>
      </a:accent3>
      <a:accent4>
        <a:srgbClr val="DADADA"/>
      </a:accent4>
      <a:accent5>
        <a:srgbClr val="FFFFE8"/>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FFD6"/>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808080"/>
            </a:solidFill>
            <a:effectLst/>
            <a:uFillTx/>
            <a:latin typeface="News706 BT"/>
            <a:ea typeface="News706 BT"/>
            <a:cs typeface="News706 BT"/>
            <a:sym typeface="News706 B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D6"/>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808080"/>
            </a:solidFill>
            <a:effectLst/>
            <a:uFillTx/>
            <a:latin typeface="News706 BT"/>
            <a:ea typeface="News706 BT"/>
            <a:cs typeface="News706 BT"/>
            <a:sym typeface="News706 B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