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2785-9B5A-A94B-8A3B-62C51EA425F6}" type="datetimeFigureOut">
              <a:rPr lang="en-US" smtClean="0"/>
              <a:t>10/14/12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4AC8-9AAD-7D4F-B48E-14FDE19C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chow01/Secu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tasploit.com/modules/exploit/unix/webapp/php_eval" TargetMode="External"/><Relationship Id="rId3" Type="http://schemas.openxmlformats.org/officeDocument/2006/relationships/hyperlink" Target="http://www.offensive-security.com/metasploit-unleashed/PHP_Meterp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Capture the Flag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OWASP BASC 2012</a:t>
            </a:r>
          </a:p>
          <a:p>
            <a:r>
              <a:rPr lang="en-US" dirty="0" smtClean="0"/>
              <a:t>October 13, 2012</a:t>
            </a:r>
          </a:p>
          <a:p>
            <a:r>
              <a:rPr lang="en-US" dirty="0" smtClean="0"/>
              <a:t>Ming Chow</a:t>
            </a:r>
          </a:p>
          <a:p>
            <a:r>
              <a:rPr lang="en-US" dirty="0" err="1" smtClean="0"/>
              <a:t>mchow@cs.tufts.edu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1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a CTF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Learning opportunity</a:t>
            </a:r>
          </a:p>
          <a:p>
            <a:r>
              <a:rPr lang="en-US" dirty="0" smtClean="0"/>
              <a:t>Apply skills</a:t>
            </a:r>
          </a:p>
          <a:p>
            <a:r>
              <a:rPr lang="en-US" dirty="0" smtClean="0"/>
              <a:t>Have fun</a:t>
            </a:r>
          </a:p>
          <a:p>
            <a:r>
              <a:rPr lang="en-US" dirty="0" smtClean="0"/>
              <a:t>FYI, OWASP BASC 2012  registration statistics: of the people who answered the question about level of experience (only 180 out of the 263 registered)</a:t>
            </a:r>
          </a:p>
          <a:p>
            <a:pPr lvl="1"/>
            <a:r>
              <a:rPr lang="en-US" dirty="0" smtClean="0"/>
              <a:t>24%: new to web application security</a:t>
            </a:r>
          </a:p>
          <a:p>
            <a:pPr lvl="1"/>
            <a:r>
              <a:rPr lang="en-US" dirty="0" smtClean="0"/>
              <a:t>43%: somewhat familiar with web app sec</a:t>
            </a:r>
          </a:p>
          <a:p>
            <a:pPr lvl="1"/>
            <a:r>
              <a:rPr lang="en-US" dirty="0" smtClean="0"/>
              <a:t>37%: very familiar</a:t>
            </a:r>
          </a:p>
        </p:txBody>
      </p:sp>
    </p:spTree>
    <p:extLst>
      <p:ext uri="{BB962C8B-B14F-4D97-AF65-F5344CB8AC3E}">
        <p14:creationId xmlns:p14="http://schemas.microsoft.com/office/powerpoint/2010/main" val="248087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Game Was Designed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thanks to Eric Schulman for donating server(s) for game!</a:t>
            </a:r>
          </a:p>
          <a:p>
            <a:r>
              <a:rPr lang="en-US" dirty="0" smtClean="0"/>
              <a:t>Custom, deliberate insecure web application</a:t>
            </a:r>
            <a:endParaRPr lang="en-US" dirty="0"/>
          </a:p>
          <a:p>
            <a:r>
              <a:rPr lang="en-US" dirty="0" smtClean="0"/>
              <a:t>Allow liberties to players</a:t>
            </a:r>
          </a:p>
          <a:p>
            <a:r>
              <a:rPr lang="en-US" dirty="0" smtClean="0"/>
              <a:t>Have a number of different flags and opportunities</a:t>
            </a:r>
          </a:p>
          <a:p>
            <a:pPr lvl="1"/>
            <a:r>
              <a:rPr lang="en-US" dirty="0" smtClean="0"/>
              <a:t>Test a number of obvious techniques including XSS and SQL injection</a:t>
            </a:r>
          </a:p>
          <a:p>
            <a:pPr lvl="1"/>
            <a:r>
              <a:rPr lang="en-US" dirty="0" smtClean="0"/>
              <a:t>Have a opportunity to use </a:t>
            </a:r>
            <a:r>
              <a:rPr lang="en-US" dirty="0" err="1" smtClean="0"/>
              <a:t>Metasploit</a:t>
            </a:r>
            <a:endParaRPr lang="en-US" dirty="0" smtClean="0"/>
          </a:p>
          <a:p>
            <a:r>
              <a:rPr lang="en-US" dirty="0" smtClean="0"/>
              <a:t>Content of game will be </a:t>
            </a:r>
            <a:r>
              <a:rPr lang="en-US" dirty="0"/>
              <a:t>open sourced at </a:t>
            </a:r>
            <a:r>
              <a:rPr lang="en-US" dirty="0">
                <a:hlinkClick r:id="rId2"/>
              </a:rPr>
              <a:t>https://github.com</a:t>
            </a:r>
            <a:r>
              <a:rPr lang="en-US">
                <a:hlinkClick r:id="rId2"/>
              </a:rPr>
              <a:t>/mchow01/</a:t>
            </a:r>
            <a:r>
              <a:rPr lang="en-US" smtClean="0">
                <a:hlinkClick r:id="rId2"/>
              </a:rPr>
              <a:t>Security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65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12,806 hits to www; </a:t>
            </a:r>
            <a:r>
              <a:rPr lang="en-US" dirty="0" smtClean="0"/>
              <a:t>3,137 </a:t>
            </a:r>
            <a:r>
              <a:rPr lang="en-US" dirty="0" smtClean="0"/>
              <a:t>SQL injection attempts</a:t>
            </a:r>
          </a:p>
          <a:p>
            <a:r>
              <a:rPr lang="en-US" dirty="0" smtClean="0"/>
              <a:t>Lots of players were using or depending on an automated tool, particularly </a:t>
            </a:r>
            <a:r>
              <a:rPr lang="en-US" dirty="0" err="1" smtClean="0"/>
              <a:t>AppScan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…alas, creating a lot of noise</a:t>
            </a:r>
          </a:p>
          <a:p>
            <a:r>
              <a:rPr lang="en-US" dirty="0" smtClean="0"/>
              <a:t>Who placed the redirect to </a:t>
            </a:r>
            <a:r>
              <a:rPr lang="en-US" dirty="0" err="1" smtClean="0"/>
              <a:t>micrmsoft.com</a:t>
            </a:r>
            <a:r>
              <a:rPr lang="en-US" dirty="0" smtClean="0"/>
              <a:t>?</a:t>
            </a:r>
          </a:p>
          <a:p>
            <a:r>
              <a:rPr lang="en-US" dirty="0" smtClean="0"/>
              <a:t>It was brought to my attention that players were fooled to play some other CTF game at 107.20.44.91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7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Flags,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Cross Site Scripting (XSS)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 type in the name of the </a:t>
            </a:r>
            <a:r>
              <a:rPr lang="en-US" dirty="0" smtClean="0"/>
              <a:t>file (i.e.,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/www/</a:t>
            </a:r>
            <a:r>
              <a:rPr lang="en-US" dirty="0" smtClean="0"/>
              <a:t>) </a:t>
            </a:r>
            <a:r>
              <a:rPr lang="en-US" dirty="0" smtClean="0"/>
              <a:t>[FLAG 1]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 injection [FLAG 2]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advantage of PHP </a:t>
            </a:r>
            <a:r>
              <a:rPr lang="en-US" dirty="0" err="1" smtClean="0">
                <a:latin typeface="Courier New"/>
                <a:cs typeface="Courier New"/>
              </a:rPr>
              <a:t>eval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[FLAG 3]</a:t>
            </a:r>
          </a:p>
          <a:p>
            <a:pPr marL="914400" lvl="1" indent="-514350"/>
            <a:r>
              <a:rPr lang="en-US" dirty="0" smtClean="0"/>
              <a:t>You can use </a:t>
            </a:r>
            <a:r>
              <a:rPr lang="en-US" dirty="0" err="1" smtClean="0"/>
              <a:t>Metasploit</a:t>
            </a:r>
            <a:r>
              <a:rPr lang="en-US" dirty="0" smtClean="0"/>
              <a:t> for this one, image on next slide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source of </a:t>
            </a:r>
            <a:r>
              <a:rPr lang="en-US" dirty="0" err="1" smtClean="0">
                <a:latin typeface="Courier New"/>
                <a:cs typeface="Courier New"/>
              </a:rPr>
              <a:t>index.php</a:t>
            </a:r>
            <a:r>
              <a:rPr lang="en-US" dirty="0" smtClean="0"/>
              <a:t> [FLAG 4]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Dump of </a:t>
            </a:r>
            <a:r>
              <a:rPr lang="en-US" dirty="0" err="1" smtClean="0">
                <a:latin typeface="Courier New"/>
                <a:cs typeface="Courier New"/>
              </a:rPr>
              <a:t>board.users</a:t>
            </a:r>
            <a:r>
              <a:rPr lang="en-US" dirty="0" smtClean="0"/>
              <a:t> table in MySQL [FLAG 5]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in </a:t>
            </a:r>
            <a:r>
              <a:rPr lang="en-US" dirty="0" err="1" smtClean="0">
                <a:latin typeface="Courier New"/>
                <a:cs typeface="Courier New"/>
              </a:rPr>
              <a:t>test.notes</a:t>
            </a:r>
            <a:r>
              <a:rPr lang="en-US" dirty="0" smtClean="0"/>
              <a:t> table in MySQL [FLAG 6]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storage [FLAG 7]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Steganograpy</a:t>
            </a:r>
            <a:r>
              <a:rPr lang="en-US" dirty="0" smtClean="0"/>
              <a:t> [FLAG 8]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in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[FLAG 9]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Buffer overflow (must SSH into server as the user “</a:t>
            </a:r>
            <a:r>
              <a:rPr lang="en-US" dirty="0" err="1" smtClean="0"/>
              <a:t>lrrr</a:t>
            </a:r>
            <a:r>
              <a:rPr lang="en-US" dirty="0" smtClean="0"/>
              <a:t>”) [FLAG 10]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in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/php5/apache2/</a:t>
            </a:r>
            <a:r>
              <a:rPr lang="en-US" dirty="0" err="1" smtClean="0">
                <a:latin typeface="Courier New"/>
                <a:cs typeface="Courier New"/>
              </a:rPr>
              <a:t>php.ini</a:t>
            </a:r>
            <a:r>
              <a:rPr lang="en-US" dirty="0" smtClean="0"/>
              <a:t> [FLAG 11]</a:t>
            </a:r>
          </a:p>
        </p:txBody>
      </p:sp>
    </p:spTree>
    <p:extLst>
      <p:ext uri="{BB962C8B-B14F-4D97-AF65-F5344CB8AC3E}">
        <p14:creationId xmlns:p14="http://schemas.microsoft.com/office/powerpoint/2010/main" val="137534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13 at 4.27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200"/>
            <a:ext cx="9144000" cy="33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http://www.metasploit.com/modules/exploit/unix/webapp/php_eval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http://www.offensive-security.com/metasploit-unleashed/PHP_Meterpreter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28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378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Capture the Flag Results</vt:lpstr>
      <vt:lpstr>Why Have a CTF Game?</vt:lpstr>
      <vt:lpstr>How the Game Was Designed</vt:lpstr>
      <vt:lpstr>Observations and Results</vt:lpstr>
      <vt:lpstr>The Flags, Opportunities</vt:lpstr>
      <vt:lpstr>PowerPoint Presentation</vt:lpstr>
      <vt:lpstr>Resources</vt:lpstr>
    </vt:vector>
  </TitlesOfParts>
  <Company>Tufts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 Results</dc:title>
  <dc:creator>Ming Chow</dc:creator>
  <cp:lastModifiedBy>Ming Chow</cp:lastModifiedBy>
  <cp:revision>19</cp:revision>
  <dcterms:created xsi:type="dcterms:W3CDTF">2012-10-13T19:28:15Z</dcterms:created>
  <dcterms:modified xsi:type="dcterms:W3CDTF">2012-10-14T06:21:23Z</dcterms:modified>
</cp:coreProperties>
</file>