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8" r:id="rId3"/>
    <p:sldId id="279" r:id="rId4"/>
    <p:sldId id="280" r:id="rId5"/>
    <p:sldId id="281" r:id="rId6"/>
    <p:sldId id="282" r:id="rId7"/>
    <p:sldId id="283" r:id="rId8"/>
    <p:sldId id="288" r:id="rId9"/>
    <p:sldId id="289" r:id="rId10"/>
    <p:sldId id="284" r:id="rId11"/>
  </p:sldIdLst>
  <p:sldSz cx="9144000" cy="5143500" type="screen16x9"/>
  <p:notesSz cx="9144000" cy="5143500"/>
  <p:defaultTextStyle>
    <a:defPPr>
      <a:defRPr lang="zh-CN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4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5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6337" y="1366520"/>
            <a:ext cx="6891324" cy="6117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7A418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8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8" y="278766"/>
            <a:ext cx="8072119" cy="680956"/>
          </a:xfrm>
        </p:spPr>
        <p:txBody>
          <a:bodyPr lIns="0" tIns="0" rIns="0" bIns="0"/>
          <a:lstStyle>
            <a:lvl1pPr>
              <a:defRPr sz="4400" b="0" i="0">
                <a:solidFill>
                  <a:srgbClr val="00468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8" y="278766"/>
            <a:ext cx="8072119" cy="680956"/>
          </a:xfrm>
        </p:spPr>
        <p:txBody>
          <a:bodyPr lIns="0" tIns="0" rIns="0" bIns="0"/>
          <a:lstStyle>
            <a:lvl1pPr>
              <a:defRPr sz="4400" b="0" i="0">
                <a:solidFill>
                  <a:srgbClr val="00468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13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13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8" y="278766"/>
            <a:ext cx="8072119" cy="680956"/>
          </a:xfrm>
        </p:spPr>
        <p:txBody>
          <a:bodyPr lIns="0" tIns="0" rIns="0" bIns="0"/>
          <a:lstStyle>
            <a:lvl1pPr>
              <a:defRPr sz="4400" b="0" i="0">
                <a:solidFill>
                  <a:srgbClr val="00468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"/>
            <a:ext cx="9144000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8" y="278765"/>
            <a:ext cx="807211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468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204857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7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7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7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06">
        <a:defRPr>
          <a:latin typeface="+mn-lt"/>
          <a:ea typeface="+mn-ea"/>
          <a:cs typeface="+mn-cs"/>
        </a:defRPr>
      </a:lvl2pPr>
      <a:lvl3pPr marL="914220">
        <a:defRPr>
          <a:latin typeface="+mn-lt"/>
          <a:ea typeface="+mn-ea"/>
          <a:cs typeface="+mn-cs"/>
        </a:defRPr>
      </a:lvl3pPr>
      <a:lvl4pPr marL="1371328">
        <a:defRPr>
          <a:latin typeface="+mn-lt"/>
          <a:ea typeface="+mn-ea"/>
          <a:cs typeface="+mn-cs"/>
        </a:defRPr>
      </a:lvl4pPr>
      <a:lvl5pPr marL="1828439">
        <a:defRPr>
          <a:latin typeface="+mn-lt"/>
          <a:ea typeface="+mn-ea"/>
          <a:cs typeface="+mn-cs"/>
        </a:defRPr>
      </a:lvl5pPr>
      <a:lvl6pPr marL="2285544">
        <a:defRPr>
          <a:latin typeface="+mn-lt"/>
          <a:ea typeface="+mn-ea"/>
          <a:cs typeface="+mn-cs"/>
        </a:defRPr>
      </a:lvl6pPr>
      <a:lvl7pPr marL="2742650">
        <a:defRPr>
          <a:latin typeface="+mn-lt"/>
          <a:ea typeface="+mn-ea"/>
          <a:cs typeface="+mn-cs"/>
        </a:defRPr>
      </a:lvl7pPr>
      <a:lvl8pPr marL="3199760">
        <a:defRPr>
          <a:latin typeface="+mn-lt"/>
          <a:ea typeface="+mn-ea"/>
          <a:cs typeface="+mn-cs"/>
        </a:defRPr>
      </a:lvl8pPr>
      <a:lvl9pPr marL="36568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06">
        <a:defRPr>
          <a:latin typeface="+mn-lt"/>
          <a:ea typeface="+mn-ea"/>
          <a:cs typeface="+mn-cs"/>
        </a:defRPr>
      </a:lvl2pPr>
      <a:lvl3pPr marL="914220">
        <a:defRPr>
          <a:latin typeface="+mn-lt"/>
          <a:ea typeface="+mn-ea"/>
          <a:cs typeface="+mn-cs"/>
        </a:defRPr>
      </a:lvl3pPr>
      <a:lvl4pPr marL="1371328">
        <a:defRPr>
          <a:latin typeface="+mn-lt"/>
          <a:ea typeface="+mn-ea"/>
          <a:cs typeface="+mn-cs"/>
        </a:defRPr>
      </a:lvl4pPr>
      <a:lvl5pPr marL="1828439">
        <a:defRPr>
          <a:latin typeface="+mn-lt"/>
          <a:ea typeface="+mn-ea"/>
          <a:cs typeface="+mn-cs"/>
        </a:defRPr>
      </a:lvl5pPr>
      <a:lvl6pPr marL="2285544">
        <a:defRPr>
          <a:latin typeface="+mn-lt"/>
          <a:ea typeface="+mn-ea"/>
          <a:cs typeface="+mn-cs"/>
        </a:defRPr>
      </a:lvl6pPr>
      <a:lvl7pPr marL="2742650">
        <a:defRPr>
          <a:latin typeface="+mn-lt"/>
          <a:ea typeface="+mn-ea"/>
          <a:cs typeface="+mn-cs"/>
        </a:defRPr>
      </a:lvl7pPr>
      <a:lvl8pPr marL="3199760">
        <a:defRPr>
          <a:latin typeface="+mn-lt"/>
          <a:ea typeface="+mn-ea"/>
          <a:cs typeface="+mn-cs"/>
        </a:defRPr>
      </a:lvl8pPr>
      <a:lvl9pPr marL="36568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7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2520" y="861650"/>
            <a:ext cx="709145" cy="313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783"/>
            <a:endParaRPr sz="1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0426" y="1397242"/>
            <a:ext cx="725672" cy="313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783"/>
            <a:endParaRPr sz="1400">
              <a:solidFill>
                <a:schemeClr val="bg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663" y="2010290"/>
            <a:ext cx="725976" cy="313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783"/>
            <a:endParaRPr sz="140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5851" y="2847519"/>
            <a:ext cx="725843" cy="313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783"/>
            <a:endParaRPr sz="1400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4834" y="725805"/>
            <a:ext cx="5383530" cy="3558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783">
              <a:lnSpc>
                <a:spcPts val="3225"/>
              </a:lnSpc>
            </a:pPr>
            <a:r>
              <a:rPr sz="2700" b="1" spc="8" dirty="0">
                <a:solidFill>
                  <a:schemeClr val="bg1"/>
                </a:solidFill>
                <a:latin typeface="Microsoft JhengHei"/>
                <a:cs typeface="Microsoft JhengHei"/>
              </a:rPr>
              <a:t>有策略</a:t>
            </a:r>
            <a:endParaRPr sz="2700" dirty="0">
              <a:solidFill>
                <a:schemeClr val="bg1"/>
              </a:solidFill>
              <a:latin typeface="Microsoft JhengHei"/>
              <a:cs typeface="Microsoft JhengHei"/>
            </a:endParaRPr>
          </a:p>
          <a:p>
            <a:pPr marL="9525" defTabSz="685783">
              <a:lnSpc>
                <a:spcPts val="1568"/>
              </a:lnSpc>
            </a:pPr>
            <a:r>
              <a:rPr sz="1500" b="1" spc="4" dirty="0">
                <a:solidFill>
                  <a:schemeClr val="bg1"/>
                </a:solidFill>
                <a:latin typeface="Microsoft JhengHei"/>
                <a:cs typeface="Microsoft JhengHei"/>
              </a:rPr>
              <a:t>含整体的安全管控策略、安全目标，针对重要业务的安全策略</a:t>
            </a:r>
            <a:r>
              <a:rPr sz="1500" b="1" spc="4" dirty="0">
                <a:solidFill>
                  <a:schemeClr val="bg1"/>
                </a:solidFill>
                <a:latin typeface="Microsoft JhengHei"/>
                <a:cs typeface="Microsoft JhengHei"/>
              </a:rPr>
              <a:t>；</a:t>
            </a:r>
            <a:endParaRPr sz="1500" dirty="0">
              <a:solidFill>
                <a:schemeClr val="bg1"/>
              </a:solidFill>
              <a:latin typeface="Microsoft JhengHei"/>
              <a:cs typeface="Microsoft JhengHei"/>
            </a:endParaRPr>
          </a:p>
          <a:p>
            <a:pPr marL="38099" defTabSz="685783">
              <a:lnSpc>
                <a:spcPts val="3008"/>
              </a:lnSpc>
            </a:pPr>
            <a:r>
              <a:rPr sz="2700" b="1" spc="4" dirty="0">
                <a:solidFill>
                  <a:schemeClr val="bg1"/>
                </a:solidFill>
                <a:latin typeface="Microsoft JhengHei"/>
                <a:cs typeface="Microsoft JhengHei"/>
              </a:rPr>
              <a:t>有组织</a:t>
            </a:r>
            <a:endParaRPr sz="2700" dirty="0">
              <a:solidFill>
                <a:schemeClr val="bg1"/>
              </a:solidFill>
              <a:latin typeface="Microsoft JhengHei"/>
              <a:cs typeface="Microsoft JhengHei"/>
            </a:endParaRPr>
          </a:p>
          <a:p>
            <a:pPr marL="38099" defTabSz="685783">
              <a:lnSpc>
                <a:spcPts val="1609"/>
              </a:lnSpc>
            </a:pPr>
            <a:r>
              <a:rPr sz="1500" b="1" spc="8" dirty="0">
                <a:solidFill>
                  <a:schemeClr val="bg1"/>
                </a:solidFill>
                <a:latin typeface="Microsoft JhengHei"/>
                <a:cs typeface="Microsoft JhengHei"/>
              </a:rPr>
              <a:t>含角色和职责分工、协作</a:t>
            </a:r>
            <a:r>
              <a:rPr sz="1500" b="1" spc="8" dirty="0">
                <a:solidFill>
                  <a:schemeClr val="bg1"/>
                </a:solidFill>
                <a:latin typeface="Microsoft JhengHei"/>
                <a:cs typeface="Microsoft JhengHei"/>
              </a:rPr>
              <a:t>；</a:t>
            </a:r>
            <a:endParaRPr sz="1500" dirty="0">
              <a:solidFill>
                <a:schemeClr val="bg1"/>
              </a:solidFill>
              <a:latin typeface="Microsoft JhengHei"/>
              <a:cs typeface="Microsoft JhengHei"/>
            </a:endParaRPr>
          </a:p>
          <a:p>
            <a:pPr marL="25241" defTabSz="685783">
              <a:lnSpc>
                <a:spcPts val="3049"/>
              </a:lnSpc>
            </a:pPr>
            <a:r>
              <a:rPr sz="2700" b="1" spc="4" dirty="0">
                <a:solidFill>
                  <a:schemeClr val="bg1"/>
                </a:solidFill>
                <a:latin typeface="Microsoft JhengHei"/>
                <a:cs typeface="Microsoft JhengHei"/>
              </a:rPr>
              <a:t>有标准</a:t>
            </a:r>
            <a:endParaRPr sz="2700" dirty="0">
              <a:solidFill>
                <a:schemeClr val="bg1"/>
              </a:solidFill>
              <a:latin typeface="Microsoft JhengHei"/>
              <a:cs typeface="Microsoft JhengHei"/>
            </a:endParaRPr>
          </a:p>
          <a:p>
            <a:pPr marL="25241" marR="751980" defTabSz="685783">
              <a:lnSpc>
                <a:spcPts val="1800"/>
              </a:lnSpc>
              <a:spcBef>
                <a:spcPts val="41"/>
              </a:spcBef>
            </a:pPr>
            <a:r>
              <a:rPr sz="1500" b="1" spc="-8" dirty="0">
                <a:solidFill>
                  <a:schemeClr val="bg1"/>
                </a:solidFill>
                <a:latin typeface="Microsoft JhengHei"/>
                <a:cs typeface="Microsoft JhengHei"/>
              </a:rPr>
              <a:t>含设计标准</a:t>
            </a:r>
            <a:r>
              <a:rPr sz="1500" b="1" spc="-8" dirty="0">
                <a:solidFill>
                  <a:schemeClr val="bg1"/>
                </a:solidFill>
                <a:latin typeface="Courier New"/>
                <a:cs typeface="Courier New"/>
              </a:rPr>
              <a:t>/</a:t>
            </a:r>
            <a:r>
              <a:rPr sz="1500" b="1" spc="-8" dirty="0">
                <a:solidFill>
                  <a:schemeClr val="bg1"/>
                </a:solidFill>
                <a:latin typeface="Microsoft JhengHei"/>
                <a:cs typeface="Microsoft JhengHei"/>
              </a:rPr>
              <a:t>规范、部署标准</a:t>
            </a:r>
            <a:r>
              <a:rPr sz="1500" b="1" spc="-8" dirty="0">
                <a:solidFill>
                  <a:schemeClr val="bg1"/>
                </a:solidFill>
                <a:latin typeface="Courier New"/>
                <a:cs typeface="Courier New"/>
              </a:rPr>
              <a:t>/</a:t>
            </a:r>
            <a:r>
              <a:rPr sz="1500" b="1" spc="-8" dirty="0">
                <a:solidFill>
                  <a:schemeClr val="bg1"/>
                </a:solidFill>
                <a:latin typeface="Microsoft JhengHei"/>
                <a:cs typeface="Microsoft JhengHei"/>
              </a:rPr>
              <a:t>规范，以及适合公司环境 </a:t>
            </a:r>
            <a:r>
              <a:rPr sz="1500" b="1" spc="-285" dirty="0">
                <a:solidFill>
                  <a:schemeClr val="bg1"/>
                </a:solidFill>
                <a:latin typeface="Microsoft JhengHei"/>
                <a:cs typeface="Microsoft JhengHei"/>
              </a:rPr>
              <a:t> </a:t>
            </a:r>
            <a:r>
              <a:rPr sz="1500" b="1" spc="-19" dirty="0">
                <a:solidFill>
                  <a:schemeClr val="bg1"/>
                </a:solidFill>
                <a:latin typeface="Microsoft JhengHei"/>
                <a:cs typeface="Microsoft JhengHei"/>
              </a:rPr>
              <a:t>的产品</a:t>
            </a:r>
            <a:r>
              <a:rPr sz="1500" b="1" spc="-19" dirty="0">
                <a:solidFill>
                  <a:schemeClr val="bg1"/>
                </a:solidFill>
                <a:latin typeface="Courier New"/>
                <a:cs typeface="Courier New"/>
              </a:rPr>
              <a:t>/</a:t>
            </a:r>
            <a:r>
              <a:rPr sz="1500" b="1" spc="-19" dirty="0">
                <a:solidFill>
                  <a:schemeClr val="bg1"/>
                </a:solidFill>
                <a:latin typeface="Microsoft JhengHei"/>
                <a:cs typeface="Microsoft JhengHei"/>
              </a:rPr>
              <a:t>工具</a:t>
            </a:r>
            <a:r>
              <a:rPr sz="1500" b="1" spc="-19" dirty="0">
                <a:solidFill>
                  <a:schemeClr val="bg1"/>
                </a:solidFill>
                <a:latin typeface="Courier New"/>
                <a:cs typeface="Courier New"/>
              </a:rPr>
              <a:t>/</a:t>
            </a:r>
            <a:r>
              <a:rPr sz="1500" b="1" spc="-19" dirty="0">
                <a:solidFill>
                  <a:schemeClr val="bg1"/>
                </a:solidFill>
                <a:latin typeface="Microsoft JhengHei"/>
                <a:cs typeface="Microsoft JhengHei"/>
              </a:rPr>
              <a:t>组件等标准</a:t>
            </a:r>
            <a:r>
              <a:rPr sz="1500" b="1" spc="-19" dirty="0">
                <a:solidFill>
                  <a:schemeClr val="bg1"/>
                </a:solidFill>
                <a:latin typeface="Microsoft JhengHei"/>
                <a:cs typeface="Microsoft JhengHei"/>
              </a:rPr>
              <a:t>；</a:t>
            </a:r>
            <a:endParaRPr sz="1500" dirty="0">
              <a:solidFill>
                <a:schemeClr val="bg1"/>
              </a:solidFill>
              <a:latin typeface="Microsoft JhengHei"/>
              <a:cs typeface="Microsoft JhengHei"/>
            </a:endParaRPr>
          </a:p>
          <a:p>
            <a:pPr marL="9525" defTabSz="685783">
              <a:lnSpc>
                <a:spcPts val="3146"/>
              </a:lnSpc>
            </a:pPr>
            <a:r>
              <a:rPr sz="2700" b="1" spc="4" dirty="0">
                <a:solidFill>
                  <a:schemeClr val="bg1"/>
                </a:solidFill>
                <a:latin typeface="Microsoft JhengHei"/>
                <a:cs typeface="Microsoft JhengHei"/>
              </a:rPr>
              <a:t>有流程</a:t>
            </a:r>
            <a:endParaRPr sz="2700" dirty="0">
              <a:solidFill>
                <a:schemeClr val="bg1"/>
              </a:solidFill>
              <a:latin typeface="Microsoft JhengHei"/>
              <a:cs typeface="Microsoft JhengHei"/>
            </a:endParaRPr>
          </a:p>
          <a:p>
            <a:pPr marL="9525" defTabSz="685783">
              <a:lnSpc>
                <a:spcPts val="1710"/>
              </a:lnSpc>
            </a:pPr>
            <a:r>
              <a:rPr sz="1500" b="1" dirty="0">
                <a:solidFill>
                  <a:schemeClr val="bg1"/>
                </a:solidFill>
                <a:latin typeface="Microsoft JhengHei"/>
                <a:cs typeface="Microsoft JhengHei"/>
              </a:rPr>
              <a:t>将上述策略、标准</a:t>
            </a:r>
            <a:r>
              <a:rPr sz="1500" b="1" dirty="0">
                <a:solidFill>
                  <a:schemeClr val="bg1"/>
                </a:solidFill>
                <a:latin typeface="Courier New"/>
                <a:cs typeface="Courier New"/>
              </a:rPr>
              <a:t>/</a:t>
            </a:r>
            <a:r>
              <a:rPr sz="1500" b="1" dirty="0">
                <a:solidFill>
                  <a:schemeClr val="bg1"/>
                </a:solidFill>
                <a:latin typeface="Microsoft JhengHei"/>
                <a:cs typeface="Microsoft JhengHei"/>
              </a:rPr>
              <a:t>规范嵌入到流程中</a:t>
            </a:r>
            <a:r>
              <a:rPr sz="1500" b="1" dirty="0">
                <a:solidFill>
                  <a:schemeClr val="bg1"/>
                </a:solidFill>
                <a:latin typeface="Microsoft JhengHei"/>
                <a:cs typeface="Microsoft JhengHei"/>
              </a:rPr>
              <a:t>；</a:t>
            </a:r>
            <a:endParaRPr sz="1500" dirty="0">
              <a:solidFill>
                <a:schemeClr val="bg1"/>
              </a:solidFill>
              <a:latin typeface="Microsoft JhengHei"/>
              <a:cs typeface="Microsoft JhengHei"/>
            </a:endParaRPr>
          </a:p>
          <a:p>
            <a:pPr marL="36194" defTabSz="685783">
              <a:lnSpc>
                <a:spcPts val="3146"/>
              </a:lnSpc>
            </a:pPr>
            <a:r>
              <a:rPr sz="2700" b="1" spc="8" dirty="0">
                <a:solidFill>
                  <a:schemeClr val="bg1"/>
                </a:solidFill>
                <a:latin typeface="Microsoft JhengHei"/>
                <a:cs typeface="Microsoft JhengHei"/>
              </a:rPr>
              <a:t>能落实</a:t>
            </a:r>
            <a:endParaRPr sz="2700" dirty="0">
              <a:solidFill>
                <a:schemeClr val="bg1"/>
              </a:solidFill>
              <a:latin typeface="Microsoft JhengHei"/>
              <a:cs typeface="Microsoft JhengHei"/>
            </a:endParaRPr>
          </a:p>
          <a:p>
            <a:pPr marL="36194" defTabSz="685783">
              <a:lnSpc>
                <a:spcPts val="1785"/>
              </a:lnSpc>
            </a:pPr>
            <a:r>
              <a:rPr sz="1500" b="1" dirty="0">
                <a:solidFill>
                  <a:schemeClr val="bg1"/>
                </a:solidFill>
                <a:latin typeface="Microsoft JhengHei"/>
                <a:cs typeface="Microsoft JhengHei"/>
              </a:rPr>
              <a:t>策略、标准</a:t>
            </a:r>
            <a:r>
              <a:rPr sz="1500" b="1" dirty="0">
                <a:solidFill>
                  <a:schemeClr val="bg1"/>
                </a:solidFill>
                <a:latin typeface="Courier New"/>
                <a:cs typeface="Courier New"/>
              </a:rPr>
              <a:t>/</a:t>
            </a:r>
            <a:r>
              <a:rPr sz="1500" b="1" dirty="0">
                <a:solidFill>
                  <a:schemeClr val="bg1"/>
                </a:solidFill>
                <a:latin typeface="Microsoft JhengHei"/>
                <a:cs typeface="Microsoft JhengHei"/>
              </a:rPr>
              <a:t>规范得到贯彻实施，如代码审计、安全测试</a:t>
            </a:r>
            <a:r>
              <a:rPr sz="1500" b="1" dirty="0">
                <a:solidFill>
                  <a:schemeClr val="bg1"/>
                </a:solidFill>
                <a:latin typeface="Microsoft JhengHei"/>
                <a:cs typeface="Microsoft JhengHei"/>
              </a:rPr>
              <a:t>、</a:t>
            </a:r>
            <a:endParaRPr sz="1500" dirty="0">
              <a:solidFill>
                <a:schemeClr val="bg1"/>
              </a:solidFill>
              <a:latin typeface="Microsoft JhengHei"/>
              <a:cs typeface="Microsoft JhengHei"/>
            </a:endParaRPr>
          </a:p>
          <a:p>
            <a:pPr marL="36194" defTabSz="685783">
              <a:lnSpc>
                <a:spcPts val="1785"/>
              </a:lnSpc>
            </a:pPr>
            <a:r>
              <a:rPr sz="1500" b="1" spc="4" dirty="0">
                <a:solidFill>
                  <a:schemeClr val="bg1"/>
                </a:solidFill>
                <a:latin typeface="Microsoft JhengHei"/>
                <a:cs typeface="Microsoft JhengHei"/>
              </a:rPr>
              <a:t>安全部署等，通过技术、工具或审计等手段辅助落地</a:t>
            </a:r>
            <a:r>
              <a:rPr sz="1500" b="1" spc="4" dirty="0">
                <a:solidFill>
                  <a:schemeClr val="bg1"/>
                </a:solidFill>
                <a:latin typeface="Microsoft JhengHei"/>
                <a:cs typeface="Microsoft JhengHei"/>
              </a:rPr>
              <a:t>。</a:t>
            </a:r>
            <a:endParaRPr sz="1500" dirty="0">
              <a:solidFill>
                <a:schemeClr val="bg1"/>
              </a:solidFill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5664" y="3495417"/>
            <a:ext cx="725938" cy="313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783"/>
            <a:endParaRPr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78773"/>
            <a:ext cx="1144905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400" spc="5" dirty="0">
                <a:solidFill>
                  <a:srgbClr val="004685"/>
                </a:solidFill>
                <a:latin typeface="微软雅黑"/>
                <a:cs typeface="微软雅黑"/>
              </a:rPr>
              <a:t>总结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1559" y="1354844"/>
            <a:ext cx="2228215" cy="2228215"/>
          </a:xfrm>
          <a:custGeom>
            <a:avLst/>
            <a:gdLst/>
            <a:ahLst/>
            <a:cxnLst/>
            <a:rect l="l" t="t" r="r" b="b"/>
            <a:pathLst>
              <a:path w="2228215" h="2228215">
                <a:moveTo>
                  <a:pt x="1114044" y="0"/>
                </a:moveTo>
                <a:lnTo>
                  <a:pt x="1065715" y="1029"/>
                </a:lnTo>
                <a:lnTo>
                  <a:pt x="1017913" y="4088"/>
                </a:lnTo>
                <a:lnTo>
                  <a:pt x="970679" y="9137"/>
                </a:lnTo>
                <a:lnTo>
                  <a:pt x="924055" y="16132"/>
                </a:lnTo>
                <a:lnTo>
                  <a:pt x="878082" y="25032"/>
                </a:lnTo>
                <a:lnTo>
                  <a:pt x="832803" y="35796"/>
                </a:lnTo>
                <a:lnTo>
                  <a:pt x="788258" y="48382"/>
                </a:lnTo>
                <a:lnTo>
                  <a:pt x="744491" y="62747"/>
                </a:lnTo>
                <a:lnTo>
                  <a:pt x="701542" y="78850"/>
                </a:lnTo>
                <a:lnTo>
                  <a:pt x="659454" y="96649"/>
                </a:lnTo>
                <a:lnTo>
                  <a:pt x="618268" y="116103"/>
                </a:lnTo>
                <a:lnTo>
                  <a:pt x="578027" y="137169"/>
                </a:lnTo>
                <a:lnTo>
                  <a:pt x="538771" y="159807"/>
                </a:lnTo>
                <a:lnTo>
                  <a:pt x="500543" y="183973"/>
                </a:lnTo>
                <a:lnTo>
                  <a:pt x="463384" y="209627"/>
                </a:lnTo>
                <a:lnTo>
                  <a:pt x="427336" y="236726"/>
                </a:lnTo>
                <a:lnTo>
                  <a:pt x="392441" y="265229"/>
                </a:lnTo>
                <a:lnTo>
                  <a:pt x="358742" y="295093"/>
                </a:lnTo>
                <a:lnTo>
                  <a:pt x="326278" y="326278"/>
                </a:lnTo>
                <a:lnTo>
                  <a:pt x="295093" y="358742"/>
                </a:lnTo>
                <a:lnTo>
                  <a:pt x="265229" y="392441"/>
                </a:lnTo>
                <a:lnTo>
                  <a:pt x="236726" y="427336"/>
                </a:lnTo>
                <a:lnTo>
                  <a:pt x="209627" y="463384"/>
                </a:lnTo>
                <a:lnTo>
                  <a:pt x="183973" y="500543"/>
                </a:lnTo>
                <a:lnTo>
                  <a:pt x="159807" y="538771"/>
                </a:lnTo>
                <a:lnTo>
                  <a:pt x="137169" y="578027"/>
                </a:lnTo>
                <a:lnTo>
                  <a:pt x="116103" y="618268"/>
                </a:lnTo>
                <a:lnTo>
                  <a:pt x="96649" y="659454"/>
                </a:lnTo>
                <a:lnTo>
                  <a:pt x="78850" y="701542"/>
                </a:lnTo>
                <a:lnTo>
                  <a:pt x="62747" y="744491"/>
                </a:lnTo>
                <a:lnTo>
                  <a:pt x="48382" y="788258"/>
                </a:lnTo>
                <a:lnTo>
                  <a:pt x="35796" y="832803"/>
                </a:lnTo>
                <a:lnTo>
                  <a:pt x="25032" y="878082"/>
                </a:lnTo>
                <a:lnTo>
                  <a:pt x="16132" y="924055"/>
                </a:lnTo>
                <a:lnTo>
                  <a:pt x="9137" y="970679"/>
                </a:lnTo>
                <a:lnTo>
                  <a:pt x="4088" y="1017913"/>
                </a:lnTo>
                <a:lnTo>
                  <a:pt x="1029" y="1065715"/>
                </a:lnTo>
                <a:lnTo>
                  <a:pt x="0" y="1114044"/>
                </a:lnTo>
                <a:lnTo>
                  <a:pt x="1029" y="1162372"/>
                </a:lnTo>
                <a:lnTo>
                  <a:pt x="4088" y="1210174"/>
                </a:lnTo>
                <a:lnTo>
                  <a:pt x="9137" y="1257408"/>
                </a:lnTo>
                <a:lnTo>
                  <a:pt x="16132" y="1304032"/>
                </a:lnTo>
                <a:lnTo>
                  <a:pt x="25032" y="1350005"/>
                </a:lnTo>
                <a:lnTo>
                  <a:pt x="35796" y="1395284"/>
                </a:lnTo>
                <a:lnTo>
                  <a:pt x="48382" y="1439829"/>
                </a:lnTo>
                <a:lnTo>
                  <a:pt x="62747" y="1483596"/>
                </a:lnTo>
                <a:lnTo>
                  <a:pt x="78850" y="1526545"/>
                </a:lnTo>
                <a:lnTo>
                  <a:pt x="96649" y="1568633"/>
                </a:lnTo>
                <a:lnTo>
                  <a:pt x="116103" y="1609819"/>
                </a:lnTo>
                <a:lnTo>
                  <a:pt x="137169" y="1650060"/>
                </a:lnTo>
                <a:lnTo>
                  <a:pt x="159807" y="1689316"/>
                </a:lnTo>
                <a:lnTo>
                  <a:pt x="183973" y="1727544"/>
                </a:lnTo>
                <a:lnTo>
                  <a:pt x="209627" y="1764703"/>
                </a:lnTo>
                <a:lnTo>
                  <a:pt x="236726" y="1800751"/>
                </a:lnTo>
                <a:lnTo>
                  <a:pt x="265229" y="1835646"/>
                </a:lnTo>
                <a:lnTo>
                  <a:pt x="295093" y="1869345"/>
                </a:lnTo>
                <a:lnTo>
                  <a:pt x="326278" y="1901809"/>
                </a:lnTo>
                <a:lnTo>
                  <a:pt x="358742" y="1932994"/>
                </a:lnTo>
                <a:lnTo>
                  <a:pt x="392441" y="1962858"/>
                </a:lnTo>
                <a:lnTo>
                  <a:pt x="427336" y="1991361"/>
                </a:lnTo>
                <a:lnTo>
                  <a:pt x="463384" y="2018460"/>
                </a:lnTo>
                <a:lnTo>
                  <a:pt x="500543" y="2044114"/>
                </a:lnTo>
                <a:lnTo>
                  <a:pt x="538771" y="2068280"/>
                </a:lnTo>
                <a:lnTo>
                  <a:pt x="578027" y="2090918"/>
                </a:lnTo>
                <a:lnTo>
                  <a:pt x="618268" y="2111984"/>
                </a:lnTo>
                <a:lnTo>
                  <a:pt x="659454" y="2131438"/>
                </a:lnTo>
                <a:lnTo>
                  <a:pt x="701542" y="2149237"/>
                </a:lnTo>
                <a:lnTo>
                  <a:pt x="744491" y="2165340"/>
                </a:lnTo>
                <a:lnTo>
                  <a:pt x="788258" y="2179705"/>
                </a:lnTo>
                <a:lnTo>
                  <a:pt x="832803" y="2192291"/>
                </a:lnTo>
                <a:lnTo>
                  <a:pt x="878082" y="2203055"/>
                </a:lnTo>
                <a:lnTo>
                  <a:pt x="924055" y="2211955"/>
                </a:lnTo>
                <a:lnTo>
                  <a:pt x="970679" y="2218950"/>
                </a:lnTo>
                <a:lnTo>
                  <a:pt x="1017913" y="2223999"/>
                </a:lnTo>
                <a:lnTo>
                  <a:pt x="1065715" y="2227058"/>
                </a:lnTo>
                <a:lnTo>
                  <a:pt x="1114044" y="2228088"/>
                </a:lnTo>
                <a:lnTo>
                  <a:pt x="1162372" y="2227058"/>
                </a:lnTo>
                <a:lnTo>
                  <a:pt x="1210174" y="2223999"/>
                </a:lnTo>
                <a:lnTo>
                  <a:pt x="1257408" y="2218950"/>
                </a:lnTo>
                <a:lnTo>
                  <a:pt x="1304032" y="2211955"/>
                </a:lnTo>
                <a:lnTo>
                  <a:pt x="1350005" y="2203055"/>
                </a:lnTo>
                <a:lnTo>
                  <a:pt x="1395284" y="2192291"/>
                </a:lnTo>
                <a:lnTo>
                  <a:pt x="1439829" y="2179705"/>
                </a:lnTo>
                <a:lnTo>
                  <a:pt x="1483596" y="2165340"/>
                </a:lnTo>
                <a:lnTo>
                  <a:pt x="1526545" y="2149237"/>
                </a:lnTo>
                <a:lnTo>
                  <a:pt x="1568633" y="2131438"/>
                </a:lnTo>
                <a:lnTo>
                  <a:pt x="1609819" y="2111984"/>
                </a:lnTo>
                <a:lnTo>
                  <a:pt x="1650060" y="2090918"/>
                </a:lnTo>
                <a:lnTo>
                  <a:pt x="1689316" y="2068280"/>
                </a:lnTo>
                <a:lnTo>
                  <a:pt x="1727544" y="2044114"/>
                </a:lnTo>
                <a:lnTo>
                  <a:pt x="1764703" y="2018460"/>
                </a:lnTo>
                <a:lnTo>
                  <a:pt x="1800751" y="1991361"/>
                </a:lnTo>
                <a:lnTo>
                  <a:pt x="1835646" y="1962858"/>
                </a:lnTo>
                <a:lnTo>
                  <a:pt x="1869345" y="1932994"/>
                </a:lnTo>
                <a:lnTo>
                  <a:pt x="1901809" y="1901809"/>
                </a:lnTo>
                <a:lnTo>
                  <a:pt x="1932994" y="1869345"/>
                </a:lnTo>
                <a:lnTo>
                  <a:pt x="1962858" y="1835646"/>
                </a:lnTo>
                <a:lnTo>
                  <a:pt x="1991361" y="1800751"/>
                </a:lnTo>
                <a:lnTo>
                  <a:pt x="2018460" y="1764703"/>
                </a:lnTo>
                <a:lnTo>
                  <a:pt x="2044114" y="1727544"/>
                </a:lnTo>
                <a:lnTo>
                  <a:pt x="2068280" y="1689316"/>
                </a:lnTo>
                <a:lnTo>
                  <a:pt x="2090918" y="1650060"/>
                </a:lnTo>
                <a:lnTo>
                  <a:pt x="2111984" y="1609819"/>
                </a:lnTo>
                <a:lnTo>
                  <a:pt x="2131438" y="1568633"/>
                </a:lnTo>
                <a:lnTo>
                  <a:pt x="2149237" y="1526545"/>
                </a:lnTo>
                <a:lnTo>
                  <a:pt x="2165340" y="1483596"/>
                </a:lnTo>
                <a:lnTo>
                  <a:pt x="2179705" y="1439829"/>
                </a:lnTo>
                <a:lnTo>
                  <a:pt x="2192291" y="1395284"/>
                </a:lnTo>
                <a:lnTo>
                  <a:pt x="2203055" y="1350005"/>
                </a:lnTo>
                <a:lnTo>
                  <a:pt x="2211955" y="1304032"/>
                </a:lnTo>
                <a:lnTo>
                  <a:pt x="2218950" y="1257408"/>
                </a:lnTo>
                <a:lnTo>
                  <a:pt x="2223999" y="1210174"/>
                </a:lnTo>
                <a:lnTo>
                  <a:pt x="2227058" y="1162372"/>
                </a:lnTo>
                <a:lnTo>
                  <a:pt x="2228088" y="1114044"/>
                </a:lnTo>
                <a:lnTo>
                  <a:pt x="2227058" y="1065715"/>
                </a:lnTo>
                <a:lnTo>
                  <a:pt x="2223999" y="1017913"/>
                </a:lnTo>
                <a:lnTo>
                  <a:pt x="2218950" y="970679"/>
                </a:lnTo>
                <a:lnTo>
                  <a:pt x="2211955" y="924055"/>
                </a:lnTo>
                <a:lnTo>
                  <a:pt x="2203055" y="878082"/>
                </a:lnTo>
                <a:lnTo>
                  <a:pt x="2192291" y="832803"/>
                </a:lnTo>
                <a:lnTo>
                  <a:pt x="2179705" y="788258"/>
                </a:lnTo>
                <a:lnTo>
                  <a:pt x="2165340" y="744491"/>
                </a:lnTo>
                <a:lnTo>
                  <a:pt x="2149237" y="701542"/>
                </a:lnTo>
                <a:lnTo>
                  <a:pt x="2131438" y="659454"/>
                </a:lnTo>
                <a:lnTo>
                  <a:pt x="2111984" y="618268"/>
                </a:lnTo>
                <a:lnTo>
                  <a:pt x="2090918" y="578027"/>
                </a:lnTo>
                <a:lnTo>
                  <a:pt x="2068280" y="538771"/>
                </a:lnTo>
                <a:lnTo>
                  <a:pt x="2044114" y="500543"/>
                </a:lnTo>
                <a:lnTo>
                  <a:pt x="2018460" y="463384"/>
                </a:lnTo>
                <a:lnTo>
                  <a:pt x="1991361" y="427336"/>
                </a:lnTo>
                <a:lnTo>
                  <a:pt x="1962858" y="392441"/>
                </a:lnTo>
                <a:lnTo>
                  <a:pt x="1932994" y="358742"/>
                </a:lnTo>
                <a:lnTo>
                  <a:pt x="1901809" y="326278"/>
                </a:lnTo>
                <a:lnTo>
                  <a:pt x="1869345" y="295093"/>
                </a:lnTo>
                <a:lnTo>
                  <a:pt x="1835646" y="265229"/>
                </a:lnTo>
                <a:lnTo>
                  <a:pt x="1800751" y="236726"/>
                </a:lnTo>
                <a:lnTo>
                  <a:pt x="1764703" y="209627"/>
                </a:lnTo>
                <a:lnTo>
                  <a:pt x="1727544" y="183973"/>
                </a:lnTo>
                <a:lnTo>
                  <a:pt x="1689316" y="159807"/>
                </a:lnTo>
                <a:lnTo>
                  <a:pt x="1650060" y="137169"/>
                </a:lnTo>
                <a:lnTo>
                  <a:pt x="1609819" y="116103"/>
                </a:lnTo>
                <a:lnTo>
                  <a:pt x="1568633" y="96649"/>
                </a:lnTo>
                <a:lnTo>
                  <a:pt x="1526545" y="78850"/>
                </a:lnTo>
                <a:lnTo>
                  <a:pt x="1483596" y="62747"/>
                </a:lnTo>
                <a:lnTo>
                  <a:pt x="1439829" y="48382"/>
                </a:lnTo>
                <a:lnTo>
                  <a:pt x="1395284" y="35796"/>
                </a:lnTo>
                <a:lnTo>
                  <a:pt x="1350005" y="25032"/>
                </a:lnTo>
                <a:lnTo>
                  <a:pt x="1304032" y="16132"/>
                </a:lnTo>
                <a:lnTo>
                  <a:pt x="1257408" y="9137"/>
                </a:lnTo>
                <a:lnTo>
                  <a:pt x="1210174" y="4088"/>
                </a:lnTo>
                <a:lnTo>
                  <a:pt x="1162372" y="1029"/>
                </a:lnTo>
                <a:lnTo>
                  <a:pt x="111404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4367" y="1354844"/>
            <a:ext cx="2228215" cy="2228215"/>
          </a:xfrm>
          <a:custGeom>
            <a:avLst/>
            <a:gdLst/>
            <a:ahLst/>
            <a:cxnLst/>
            <a:rect l="l" t="t" r="r" b="b"/>
            <a:pathLst>
              <a:path w="2228215" h="2228215">
                <a:moveTo>
                  <a:pt x="1114043" y="0"/>
                </a:moveTo>
                <a:lnTo>
                  <a:pt x="1065715" y="1029"/>
                </a:lnTo>
                <a:lnTo>
                  <a:pt x="1017913" y="4088"/>
                </a:lnTo>
                <a:lnTo>
                  <a:pt x="970679" y="9137"/>
                </a:lnTo>
                <a:lnTo>
                  <a:pt x="924055" y="16132"/>
                </a:lnTo>
                <a:lnTo>
                  <a:pt x="878082" y="25032"/>
                </a:lnTo>
                <a:lnTo>
                  <a:pt x="832803" y="35796"/>
                </a:lnTo>
                <a:lnTo>
                  <a:pt x="788258" y="48382"/>
                </a:lnTo>
                <a:lnTo>
                  <a:pt x="744491" y="62747"/>
                </a:lnTo>
                <a:lnTo>
                  <a:pt x="701542" y="78850"/>
                </a:lnTo>
                <a:lnTo>
                  <a:pt x="659454" y="96649"/>
                </a:lnTo>
                <a:lnTo>
                  <a:pt x="618268" y="116103"/>
                </a:lnTo>
                <a:lnTo>
                  <a:pt x="578027" y="137169"/>
                </a:lnTo>
                <a:lnTo>
                  <a:pt x="538771" y="159807"/>
                </a:lnTo>
                <a:lnTo>
                  <a:pt x="500543" y="183973"/>
                </a:lnTo>
                <a:lnTo>
                  <a:pt x="463384" y="209627"/>
                </a:lnTo>
                <a:lnTo>
                  <a:pt x="427336" y="236726"/>
                </a:lnTo>
                <a:lnTo>
                  <a:pt x="392441" y="265229"/>
                </a:lnTo>
                <a:lnTo>
                  <a:pt x="358742" y="295093"/>
                </a:lnTo>
                <a:lnTo>
                  <a:pt x="326278" y="326278"/>
                </a:lnTo>
                <a:lnTo>
                  <a:pt x="295093" y="358742"/>
                </a:lnTo>
                <a:lnTo>
                  <a:pt x="265229" y="392441"/>
                </a:lnTo>
                <a:lnTo>
                  <a:pt x="236726" y="427336"/>
                </a:lnTo>
                <a:lnTo>
                  <a:pt x="209627" y="463384"/>
                </a:lnTo>
                <a:lnTo>
                  <a:pt x="183973" y="500543"/>
                </a:lnTo>
                <a:lnTo>
                  <a:pt x="159807" y="538771"/>
                </a:lnTo>
                <a:lnTo>
                  <a:pt x="137169" y="578027"/>
                </a:lnTo>
                <a:lnTo>
                  <a:pt x="116103" y="618268"/>
                </a:lnTo>
                <a:lnTo>
                  <a:pt x="96649" y="659454"/>
                </a:lnTo>
                <a:lnTo>
                  <a:pt x="78850" y="701542"/>
                </a:lnTo>
                <a:lnTo>
                  <a:pt x="62747" y="744491"/>
                </a:lnTo>
                <a:lnTo>
                  <a:pt x="48382" y="788258"/>
                </a:lnTo>
                <a:lnTo>
                  <a:pt x="35796" y="832803"/>
                </a:lnTo>
                <a:lnTo>
                  <a:pt x="25032" y="878082"/>
                </a:lnTo>
                <a:lnTo>
                  <a:pt x="16132" y="924055"/>
                </a:lnTo>
                <a:lnTo>
                  <a:pt x="9137" y="970679"/>
                </a:lnTo>
                <a:lnTo>
                  <a:pt x="4088" y="1017913"/>
                </a:lnTo>
                <a:lnTo>
                  <a:pt x="1029" y="1065715"/>
                </a:lnTo>
                <a:lnTo>
                  <a:pt x="0" y="1114044"/>
                </a:lnTo>
                <a:lnTo>
                  <a:pt x="1029" y="1162372"/>
                </a:lnTo>
                <a:lnTo>
                  <a:pt x="4088" y="1210174"/>
                </a:lnTo>
                <a:lnTo>
                  <a:pt x="9137" y="1257408"/>
                </a:lnTo>
                <a:lnTo>
                  <a:pt x="16132" y="1304032"/>
                </a:lnTo>
                <a:lnTo>
                  <a:pt x="25032" y="1350005"/>
                </a:lnTo>
                <a:lnTo>
                  <a:pt x="35796" y="1395284"/>
                </a:lnTo>
                <a:lnTo>
                  <a:pt x="48382" y="1439829"/>
                </a:lnTo>
                <a:lnTo>
                  <a:pt x="62747" y="1483596"/>
                </a:lnTo>
                <a:lnTo>
                  <a:pt x="78850" y="1526545"/>
                </a:lnTo>
                <a:lnTo>
                  <a:pt x="96649" y="1568633"/>
                </a:lnTo>
                <a:lnTo>
                  <a:pt x="116103" y="1609819"/>
                </a:lnTo>
                <a:lnTo>
                  <a:pt x="137169" y="1650060"/>
                </a:lnTo>
                <a:lnTo>
                  <a:pt x="159807" y="1689316"/>
                </a:lnTo>
                <a:lnTo>
                  <a:pt x="183973" y="1727544"/>
                </a:lnTo>
                <a:lnTo>
                  <a:pt x="209627" y="1764703"/>
                </a:lnTo>
                <a:lnTo>
                  <a:pt x="236726" y="1800751"/>
                </a:lnTo>
                <a:lnTo>
                  <a:pt x="265229" y="1835646"/>
                </a:lnTo>
                <a:lnTo>
                  <a:pt x="295093" y="1869345"/>
                </a:lnTo>
                <a:lnTo>
                  <a:pt x="326278" y="1901809"/>
                </a:lnTo>
                <a:lnTo>
                  <a:pt x="358742" y="1932994"/>
                </a:lnTo>
                <a:lnTo>
                  <a:pt x="392441" y="1962858"/>
                </a:lnTo>
                <a:lnTo>
                  <a:pt x="427336" y="1991361"/>
                </a:lnTo>
                <a:lnTo>
                  <a:pt x="463384" y="2018460"/>
                </a:lnTo>
                <a:lnTo>
                  <a:pt x="500543" y="2044114"/>
                </a:lnTo>
                <a:lnTo>
                  <a:pt x="538771" y="2068280"/>
                </a:lnTo>
                <a:lnTo>
                  <a:pt x="578027" y="2090918"/>
                </a:lnTo>
                <a:lnTo>
                  <a:pt x="618268" y="2111984"/>
                </a:lnTo>
                <a:lnTo>
                  <a:pt x="659454" y="2131438"/>
                </a:lnTo>
                <a:lnTo>
                  <a:pt x="701542" y="2149237"/>
                </a:lnTo>
                <a:lnTo>
                  <a:pt x="744491" y="2165340"/>
                </a:lnTo>
                <a:lnTo>
                  <a:pt x="788258" y="2179705"/>
                </a:lnTo>
                <a:lnTo>
                  <a:pt x="832803" y="2192291"/>
                </a:lnTo>
                <a:lnTo>
                  <a:pt x="878082" y="2203055"/>
                </a:lnTo>
                <a:lnTo>
                  <a:pt x="924055" y="2211955"/>
                </a:lnTo>
                <a:lnTo>
                  <a:pt x="970679" y="2218950"/>
                </a:lnTo>
                <a:lnTo>
                  <a:pt x="1017913" y="2223999"/>
                </a:lnTo>
                <a:lnTo>
                  <a:pt x="1065715" y="2227058"/>
                </a:lnTo>
                <a:lnTo>
                  <a:pt x="1114043" y="2228088"/>
                </a:lnTo>
                <a:lnTo>
                  <a:pt x="1162372" y="2227058"/>
                </a:lnTo>
                <a:lnTo>
                  <a:pt x="1210174" y="2223999"/>
                </a:lnTo>
                <a:lnTo>
                  <a:pt x="1257408" y="2218950"/>
                </a:lnTo>
                <a:lnTo>
                  <a:pt x="1304032" y="2211955"/>
                </a:lnTo>
                <a:lnTo>
                  <a:pt x="1350005" y="2203055"/>
                </a:lnTo>
                <a:lnTo>
                  <a:pt x="1395284" y="2192291"/>
                </a:lnTo>
                <a:lnTo>
                  <a:pt x="1439829" y="2179705"/>
                </a:lnTo>
                <a:lnTo>
                  <a:pt x="1483596" y="2165340"/>
                </a:lnTo>
                <a:lnTo>
                  <a:pt x="1526545" y="2149237"/>
                </a:lnTo>
                <a:lnTo>
                  <a:pt x="1568633" y="2131438"/>
                </a:lnTo>
                <a:lnTo>
                  <a:pt x="1609819" y="2111984"/>
                </a:lnTo>
                <a:lnTo>
                  <a:pt x="1650060" y="2090918"/>
                </a:lnTo>
                <a:lnTo>
                  <a:pt x="1689316" y="2068280"/>
                </a:lnTo>
                <a:lnTo>
                  <a:pt x="1727544" y="2044114"/>
                </a:lnTo>
                <a:lnTo>
                  <a:pt x="1764703" y="2018460"/>
                </a:lnTo>
                <a:lnTo>
                  <a:pt x="1800751" y="1991361"/>
                </a:lnTo>
                <a:lnTo>
                  <a:pt x="1835646" y="1962858"/>
                </a:lnTo>
                <a:lnTo>
                  <a:pt x="1869345" y="1932994"/>
                </a:lnTo>
                <a:lnTo>
                  <a:pt x="1901809" y="1901809"/>
                </a:lnTo>
                <a:lnTo>
                  <a:pt x="1932994" y="1869345"/>
                </a:lnTo>
                <a:lnTo>
                  <a:pt x="1962858" y="1835646"/>
                </a:lnTo>
                <a:lnTo>
                  <a:pt x="1991361" y="1800751"/>
                </a:lnTo>
                <a:lnTo>
                  <a:pt x="2018460" y="1764703"/>
                </a:lnTo>
                <a:lnTo>
                  <a:pt x="2044114" y="1727544"/>
                </a:lnTo>
                <a:lnTo>
                  <a:pt x="2068280" y="1689316"/>
                </a:lnTo>
                <a:lnTo>
                  <a:pt x="2090918" y="1650060"/>
                </a:lnTo>
                <a:lnTo>
                  <a:pt x="2111984" y="1609819"/>
                </a:lnTo>
                <a:lnTo>
                  <a:pt x="2131438" y="1568633"/>
                </a:lnTo>
                <a:lnTo>
                  <a:pt x="2149237" y="1526545"/>
                </a:lnTo>
                <a:lnTo>
                  <a:pt x="2165340" y="1483596"/>
                </a:lnTo>
                <a:lnTo>
                  <a:pt x="2179705" y="1439829"/>
                </a:lnTo>
                <a:lnTo>
                  <a:pt x="2192291" y="1395284"/>
                </a:lnTo>
                <a:lnTo>
                  <a:pt x="2203055" y="1350005"/>
                </a:lnTo>
                <a:lnTo>
                  <a:pt x="2211955" y="1304032"/>
                </a:lnTo>
                <a:lnTo>
                  <a:pt x="2218950" y="1257408"/>
                </a:lnTo>
                <a:lnTo>
                  <a:pt x="2223999" y="1210174"/>
                </a:lnTo>
                <a:lnTo>
                  <a:pt x="2227058" y="1162372"/>
                </a:lnTo>
                <a:lnTo>
                  <a:pt x="2228088" y="1114044"/>
                </a:lnTo>
                <a:lnTo>
                  <a:pt x="2227058" y="1065715"/>
                </a:lnTo>
                <a:lnTo>
                  <a:pt x="2223999" y="1017913"/>
                </a:lnTo>
                <a:lnTo>
                  <a:pt x="2218950" y="970679"/>
                </a:lnTo>
                <a:lnTo>
                  <a:pt x="2211955" y="924055"/>
                </a:lnTo>
                <a:lnTo>
                  <a:pt x="2203055" y="878082"/>
                </a:lnTo>
                <a:lnTo>
                  <a:pt x="2192291" y="832803"/>
                </a:lnTo>
                <a:lnTo>
                  <a:pt x="2179705" y="788258"/>
                </a:lnTo>
                <a:lnTo>
                  <a:pt x="2165340" y="744491"/>
                </a:lnTo>
                <a:lnTo>
                  <a:pt x="2149237" y="701542"/>
                </a:lnTo>
                <a:lnTo>
                  <a:pt x="2131438" y="659454"/>
                </a:lnTo>
                <a:lnTo>
                  <a:pt x="2111984" y="618268"/>
                </a:lnTo>
                <a:lnTo>
                  <a:pt x="2090918" y="578027"/>
                </a:lnTo>
                <a:lnTo>
                  <a:pt x="2068280" y="538771"/>
                </a:lnTo>
                <a:lnTo>
                  <a:pt x="2044114" y="500543"/>
                </a:lnTo>
                <a:lnTo>
                  <a:pt x="2018460" y="463384"/>
                </a:lnTo>
                <a:lnTo>
                  <a:pt x="1991361" y="427336"/>
                </a:lnTo>
                <a:lnTo>
                  <a:pt x="1962858" y="392441"/>
                </a:lnTo>
                <a:lnTo>
                  <a:pt x="1932994" y="358742"/>
                </a:lnTo>
                <a:lnTo>
                  <a:pt x="1901809" y="326278"/>
                </a:lnTo>
                <a:lnTo>
                  <a:pt x="1869345" y="295093"/>
                </a:lnTo>
                <a:lnTo>
                  <a:pt x="1835646" y="265229"/>
                </a:lnTo>
                <a:lnTo>
                  <a:pt x="1800751" y="236726"/>
                </a:lnTo>
                <a:lnTo>
                  <a:pt x="1764703" y="209627"/>
                </a:lnTo>
                <a:lnTo>
                  <a:pt x="1727544" y="183973"/>
                </a:lnTo>
                <a:lnTo>
                  <a:pt x="1689316" y="159807"/>
                </a:lnTo>
                <a:lnTo>
                  <a:pt x="1650060" y="137169"/>
                </a:lnTo>
                <a:lnTo>
                  <a:pt x="1609819" y="116103"/>
                </a:lnTo>
                <a:lnTo>
                  <a:pt x="1568633" y="96649"/>
                </a:lnTo>
                <a:lnTo>
                  <a:pt x="1526545" y="78850"/>
                </a:lnTo>
                <a:lnTo>
                  <a:pt x="1483596" y="62747"/>
                </a:lnTo>
                <a:lnTo>
                  <a:pt x="1439829" y="48382"/>
                </a:lnTo>
                <a:lnTo>
                  <a:pt x="1395284" y="35796"/>
                </a:lnTo>
                <a:lnTo>
                  <a:pt x="1350005" y="25032"/>
                </a:lnTo>
                <a:lnTo>
                  <a:pt x="1304032" y="16132"/>
                </a:lnTo>
                <a:lnTo>
                  <a:pt x="1257408" y="9137"/>
                </a:lnTo>
                <a:lnTo>
                  <a:pt x="1210174" y="4088"/>
                </a:lnTo>
                <a:lnTo>
                  <a:pt x="1162372" y="1029"/>
                </a:lnTo>
                <a:lnTo>
                  <a:pt x="111404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7738" y="1903731"/>
            <a:ext cx="3062605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252">
              <a:tabLst>
                <a:tab pos="2134446" algn="l"/>
              </a:tabLst>
            </a:pPr>
            <a:r>
              <a:rPr sz="3600" dirty="0">
                <a:solidFill>
                  <a:srgbClr val="FFFFFF"/>
                </a:solidFill>
              </a:rPr>
              <a:t>安全	</a:t>
            </a:r>
            <a:r>
              <a:rPr sz="3600" spc="-5" dirty="0">
                <a:solidFill>
                  <a:srgbClr val="FFFFFF"/>
                </a:solidFill>
              </a:rPr>
              <a:t>数据</a:t>
            </a:r>
            <a:endParaRPr sz="3600"/>
          </a:p>
          <a:p>
            <a:pPr marL="12700">
              <a:tabLst>
                <a:tab pos="2134446" algn="l"/>
              </a:tabLst>
            </a:pPr>
            <a:r>
              <a:rPr sz="3600" dirty="0">
                <a:solidFill>
                  <a:srgbClr val="FFFFFF"/>
                </a:solidFill>
              </a:rPr>
              <a:t>白帽子	驱动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微软雅黑"/>
                <a:cs typeface="微软雅黑"/>
              </a:rPr>
              <a:t>S-</a:t>
            </a:r>
            <a:r>
              <a:rPr spc="-5" dirty="0"/>
              <a:t>S</a:t>
            </a:r>
            <a:r>
              <a:rPr dirty="0">
                <a:latin typeface="微软雅黑"/>
                <a:cs typeface="微软雅黑"/>
              </a:rPr>
              <a:t>D</a:t>
            </a:r>
            <a:r>
              <a:rPr spc="-160" dirty="0"/>
              <a:t>L</a:t>
            </a:r>
            <a:r>
              <a:rPr spc="5" dirty="0"/>
              <a:t>C的具体实践</a:t>
            </a:r>
          </a:p>
        </p:txBody>
      </p:sp>
      <p:sp>
        <p:nvSpPr>
          <p:cNvPr id="3" name="object 3"/>
          <p:cNvSpPr/>
          <p:nvPr/>
        </p:nvSpPr>
        <p:spPr>
          <a:xfrm>
            <a:off x="3374135" y="1475232"/>
            <a:ext cx="2395728" cy="2389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47896" y="1124965"/>
            <a:ext cx="132969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solidFill>
                  <a:srgbClr val="205868"/>
                </a:solidFill>
                <a:latin typeface="Arial"/>
                <a:cs typeface="Arial"/>
              </a:rPr>
              <a:t>R</a:t>
            </a:r>
            <a:r>
              <a:rPr spc="-15" dirty="0">
                <a:solidFill>
                  <a:srgbClr val="205868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205868"/>
                </a:solidFill>
                <a:latin typeface="Arial"/>
                <a:cs typeface="Arial"/>
              </a:rPr>
              <a:t>q</a:t>
            </a:r>
            <a:r>
              <a:rPr spc="-15" dirty="0">
                <a:solidFill>
                  <a:srgbClr val="205868"/>
                </a:solidFill>
                <a:latin typeface="Arial"/>
                <a:cs typeface="Arial"/>
              </a:rPr>
              <a:t>u</a:t>
            </a:r>
            <a:r>
              <a:rPr spc="-5" dirty="0">
                <a:solidFill>
                  <a:srgbClr val="205868"/>
                </a:solidFill>
                <a:latin typeface="Arial"/>
                <a:cs typeface="Arial"/>
              </a:rPr>
              <a:t>ir</a:t>
            </a:r>
            <a:r>
              <a:rPr spc="-15" dirty="0">
                <a:solidFill>
                  <a:srgbClr val="205868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205868"/>
                </a:solidFill>
                <a:latin typeface="Arial"/>
                <a:cs typeface="Arial"/>
              </a:rPr>
              <a:t>me</a:t>
            </a:r>
            <a:r>
              <a:rPr spc="-15" dirty="0">
                <a:solidFill>
                  <a:srgbClr val="205868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205868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5499" y="1830078"/>
            <a:ext cx="12439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solidFill>
                  <a:srgbClr val="FDCC00"/>
                </a:solidFill>
                <a:latin typeface="Arial"/>
                <a:cs typeface="Arial"/>
              </a:rPr>
              <a:t>Architecture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1160" y="3222378"/>
            <a:ext cx="5708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solidFill>
                  <a:srgbClr val="30859C"/>
                </a:solidFill>
                <a:latin typeface="Arial"/>
                <a:cs typeface="Arial"/>
              </a:rPr>
              <a:t>C</a:t>
            </a:r>
            <a:r>
              <a:rPr spc="-15" dirty="0">
                <a:solidFill>
                  <a:srgbClr val="30859C"/>
                </a:solidFill>
                <a:latin typeface="Arial"/>
                <a:cs typeface="Arial"/>
              </a:rPr>
              <a:t>o</a:t>
            </a:r>
            <a:r>
              <a:rPr spc="-5" dirty="0">
                <a:solidFill>
                  <a:srgbClr val="30859C"/>
                </a:solidFill>
                <a:latin typeface="Arial"/>
                <a:cs typeface="Arial"/>
              </a:rPr>
              <a:t>de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2579" y="3686563"/>
            <a:ext cx="44640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90" dirty="0">
                <a:solidFill>
                  <a:srgbClr val="E36C0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E36C09"/>
                </a:solidFill>
                <a:latin typeface="Arial"/>
                <a:cs typeface="Arial"/>
              </a:rPr>
              <a:t>est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8707" y="2482601"/>
            <a:ext cx="11417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srgbClr val="77923B"/>
                </a:solidFill>
                <a:latin typeface="Arial"/>
                <a:cs typeface="Arial"/>
              </a:rPr>
              <a:t>Op</a:t>
            </a:r>
            <a:r>
              <a:rPr spc="-10" dirty="0">
                <a:solidFill>
                  <a:srgbClr val="77923B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77923B"/>
                </a:solidFill>
                <a:latin typeface="Arial"/>
                <a:cs typeface="Arial"/>
              </a:rPr>
              <a:t>rati</a:t>
            </a:r>
            <a:r>
              <a:rPr spc="-10" dirty="0">
                <a:solidFill>
                  <a:srgbClr val="77923B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77923B"/>
                </a:solidFill>
                <a:latin typeface="Arial"/>
                <a:cs typeface="Arial"/>
              </a:rPr>
              <a:t>ns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2117" y="1589532"/>
            <a:ext cx="969644" cy="410368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40632" rIns="0" bIns="0" rtlCol="0">
            <a:spAutoFit/>
          </a:bodyPr>
          <a:lstStyle/>
          <a:p>
            <a:pPr marL="92059">
              <a:spcBef>
                <a:spcPts val="32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Penetration</a:t>
            </a:r>
            <a:endParaRPr sz="1200">
              <a:latin typeface="Arial"/>
              <a:cs typeface="Arial"/>
            </a:endParaRPr>
          </a:p>
          <a:p>
            <a:pPr marL="92059"/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4995" y="3179065"/>
            <a:ext cx="739140" cy="41165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41902" rIns="0" bIns="0" rtlCol="0">
            <a:spAutoFit/>
          </a:bodyPr>
          <a:lstStyle/>
          <a:p>
            <a:pPr marL="91424" marR="89519">
              <a:spcBef>
                <a:spcPts val="33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ty 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6486" y="1126237"/>
            <a:ext cx="1061085" cy="41165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41902" rIns="0" bIns="0" rtlCol="0">
            <a:spAutoFit/>
          </a:bodyPr>
          <a:lstStyle/>
          <a:p>
            <a:pPr marL="92059">
              <a:spcBef>
                <a:spcPts val="33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1200">
              <a:latin typeface="Arial"/>
              <a:cs typeface="Arial"/>
            </a:endParaRPr>
          </a:p>
          <a:p>
            <a:pPr marL="92059"/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9704" y="2410969"/>
            <a:ext cx="628015" cy="41165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41902" rIns="0" bIns="0" rtlCol="0">
            <a:spAutoFit/>
          </a:bodyPr>
          <a:lstStyle/>
          <a:p>
            <a:pPr marL="92059" marR="85074">
              <a:spcBef>
                <a:spcPts val="330"/>
              </a:spcBef>
            </a:pP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hrea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9555" y="3829819"/>
            <a:ext cx="687705" cy="412291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42537" rIns="0" bIns="0" rtlCol="0">
            <a:spAutoFit/>
          </a:bodyPr>
          <a:lstStyle/>
          <a:p>
            <a:pPr marL="92694" marR="88249">
              <a:spcBef>
                <a:spcPts val="33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Re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iew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微软雅黑"/>
                <a:cs typeface="微软雅黑"/>
              </a:rPr>
              <a:t>S-</a:t>
            </a:r>
            <a:r>
              <a:rPr spc="-5" dirty="0"/>
              <a:t>S</a:t>
            </a:r>
            <a:r>
              <a:rPr dirty="0">
                <a:latin typeface="微软雅黑"/>
                <a:cs typeface="微软雅黑"/>
              </a:rPr>
              <a:t>D</a:t>
            </a:r>
            <a:r>
              <a:rPr spc="-160" dirty="0"/>
              <a:t>L</a:t>
            </a:r>
            <a:r>
              <a:rPr spc="5" dirty="0"/>
              <a:t>C的具体实践</a:t>
            </a:r>
          </a:p>
        </p:txBody>
      </p:sp>
      <p:sp>
        <p:nvSpPr>
          <p:cNvPr id="3" name="object 3"/>
          <p:cNvSpPr/>
          <p:nvPr/>
        </p:nvSpPr>
        <p:spPr>
          <a:xfrm>
            <a:off x="185936" y="2001011"/>
            <a:ext cx="726947" cy="72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084" y="2200655"/>
            <a:ext cx="515112" cy="367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2" y="2020823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5" h="641985">
                <a:moveTo>
                  <a:pt x="320802" y="0"/>
                </a:moveTo>
                <a:lnTo>
                  <a:pt x="273395" y="3478"/>
                </a:lnTo>
                <a:lnTo>
                  <a:pt x="228148" y="13583"/>
                </a:lnTo>
                <a:lnTo>
                  <a:pt x="185558" y="29817"/>
                </a:lnTo>
                <a:lnTo>
                  <a:pt x="146120" y="51685"/>
                </a:lnTo>
                <a:lnTo>
                  <a:pt x="110330" y="78690"/>
                </a:lnTo>
                <a:lnTo>
                  <a:pt x="78686" y="110335"/>
                </a:lnTo>
                <a:lnTo>
                  <a:pt x="51682" y="146125"/>
                </a:lnTo>
                <a:lnTo>
                  <a:pt x="29815" y="185563"/>
                </a:lnTo>
                <a:lnTo>
                  <a:pt x="13582" y="228153"/>
                </a:lnTo>
                <a:lnTo>
                  <a:pt x="3478" y="273398"/>
                </a:lnTo>
                <a:lnTo>
                  <a:pt x="0" y="320801"/>
                </a:lnTo>
                <a:lnTo>
                  <a:pt x="3478" y="368205"/>
                </a:lnTo>
                <a:lnTo>
                  <a:pt x="13582" y="413450"/>
                </a:lnTo>
                <a:lnTo>
                  <a:pt x="29815" y="456040"/>
                </a:lnTo>
                <a:lnTo>
                  <a:pt x="51682" y="495478"/>
                </a:lnTo>
                <a:lnTo>
                  <a:pt x="78686" y="531268"/>
                </a:lnTo>
                <a:lnTo>
                  <a:pt x="110330" y="562913"/>
                </a:lnTo>
                <a:lnTo>
                  <a:pt x="146120" y="589918"/>
                </a:lnTo>
                <a:lnTo>
                  <a:pt x="185558" y="611786"/>
                </a:lnTo>
                <a:lnTo>
                  <a:pt x="228148" y="628020"/>
                </a:lnTo>
                <a:lnTo>
                  <a:pt x="273395" y="638125"/>
                </a:lnTo>
                <a:lnTo>
                  <a:pt x="320802" y="641603"/>
                </a:lnTo>
                <a:lnTo>
                  <a:pt x="368208" y="638125"/>
                </a:lnTo>
                <a:lnTo>
                  <a:pt x="413455" y="628020"/>
                </a:lnTo>
                <a:lnTo>
                  <a:pt x="456045" y="611786"/>
                </a:lnTo>
                <a:lnTo>
                  <a:pt x="495483" y="589918"/>
                </a:lnTo>
                <a:lnTo>
                  <a:pt x="531273" y="562913"/>
                </a:lnTo>
                <a:lnTo>
                  <a:pt x="562917" y="531268"/>
                </a:lnTo>
                <a:lnTo>
                  <a:pt x="589921" y="495478"/>
                </a:lnTo>
                <a:lnTo>
                  <a:pt x="611788" y="456040"/>
                </a:lnTo>
                <a:lnTo>
                  <a:pt x="628021" y="413450"/>
                </a:lnTo>
                <a:lnTo>
                  <a:pt x="638125" y="368205"/>
                </a:lnTo>
                <a:lnTo>
                  <a:pt x="641604" y="320801"/>
                </a:lnTo>
                <a:lnTo>
                  <a:pt x="638125" y="273398"/>
                </a:lnTo>
                <a:lnTo>
                  <a:pt x="628021" y="228153"/>
                </a:lnTo>
                <a:lnTo>
                  <a:pt x="611788" y="185563"/>
                </a:lnTo>
                <a:lnTo>
                  <a:pt x="589921" y="146125"/>
                </a:lnTo>
                <a:lnTo>
                  <a:pt x="562917" y="110335"/>
                </a:lnTo>
                <a:lnTo>
                  <a:pt x="531273" y="78690"/>
                </a:lnTo>
                <a:lnTo>
                  <a:pt x="495483" y="51685"/>
                </a:lnTo>
                <a:lnTo>
                  <a:pt x="456045" y="29817"/>
                </a:lnTo>
                <a:lnTo>
                  <a:pt x="413455" y="13583"/>
                </a:lnTo>
                <a:lnTo>
                  <a:pt x="368208" y="3478"/>
                </a:lnTo>
                <a:lnTo>
                  <a:pt x="320802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1531" y="2257558"/>
            <a:ext cx="29400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开始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4900" y="2016251"/>
            <a:ext cx="999744" cy="697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6055" y="2200655"/>
            <a:ext cx="917447" cy="367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7572" y="2036072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8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8" y="612648"/>
                </a:lnTo>
                <a:lnTo>
                  <a:pt x="812291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6488" y="2257557"/>
            <a:ext cx="69596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设计与架构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6667" y="2016251"/>
            <a:ext cx="999744" cy="697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4872" y="2200655"/>
            <a:ext cx="783336" cy="367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9339" y="2036072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2" y="0"/>
                </a:moveTo>
                <a:lnTo>
                  <a:pt x="102108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8" y="612648"/>
                </a:lnTo>
                <a:lnTo>
                  <a:pt x="812292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2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15871" y="2257557"/>
            <a:ext cx="56197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安全需求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89967" y="2016251"/>
            <a:ext cx="999743" cy="6979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0752" y="2119891"/>
            <a:ext cx="515112" cy="5288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2632" y="2036072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457200" y="0"/>
                </a:moveTo>
                <a:lnTo>
                  <a:pt x="0" y="306324"/>
                </a:lnTo>
                <a:lnTo>
                  <a:pt x="457200" y="612648"/>
                </a:lnTo>
                <a:lnTo>
                  <a:pt x="914400" y="306324"/>
                </a:lnTo>
                <a:lnTo>
                  <a:pt x="457200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42138" y="2177289"/>
            <a:ext cx="2940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网站</a:t>
            </a:r>
            <a:endParaRPr sz="1100">
              <a:latin typeface="微软雅黑"/>
              <a:cs typeface="微软雅黑"/>
            </a:endParaRPr>
          </a:p>
          <a:p>
            <a:pPr marL="12700"/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应用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89967" y="1043947"/>
            <a:ext cx="999743" cy="697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9584" y="1147572"/>
            <a:ext cx="917448" cy="5288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32632" y="1063760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39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812291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39"/>
                </a:lnTo>
                <a:lnTo>
                  <a:pt x="914400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41599" y="1204727"/>
            <a:ext cx="69596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14" marR="5080" indent="-268556"/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静态代码扫  </a:t>
            </a:r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描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89967" y="2964187"/>
            <a:ext cx="999743" cy="697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29584" y="3069335"/>
            <a:ext cx="917448" cy="5273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32632" y="2984000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510539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7"/>
                </a:lnTo>
                <a:lnTo>
                  <a:pt x="812291" y="612647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39"/>
                </a:lnTo>
                <a:lnTo>
                  <a:pt x="914400" y="102107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41599" y="3125859"/>
            <a:ext cx="695960" cy="519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静态代码扫</a:t>
            </a:r>
            <a:endParaRPr sz="11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描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56767" y="2964187"/>
            <a:ext cx="999743" cy="697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96384" y="3069335"/>
            <a:ext cx="917448" cy="5273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99432" y="2984000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510539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7"/>
                </a:lnTo>
                <a:lnTo>
                  <a:pt x="812291" y="612647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39"/>
                </a:lnTo>
                <a:lnTo>
                  <a:pt x="914400" y="102107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08399" y="3125859"/>
            <a:ext cx="695960" cy="519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动态代码扫</a:t>
            </a:r>
            <a:endParaRPr sz="11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描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56767" y="2016251"/>
            <a:ext cx="999743" cy="697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97552" y="2200655"/>
            <a:ext cx="515112" cy="3672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99432" y="2036072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812291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909566" y="2257558"/>
            <a:ext cx="29464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分析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99767" y="2016251"/>
            <a:ext cx="999743" cy="6979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72563" y="2081783"/>
            <a:ext cx="451103" cy="6004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42432" y="2036072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457200" y="0"/>
                </a:moveTo>
                <a:lnTo>
                  <a:pt x="0" y="306324"/>
                </a:lnTo>
                <a:lnTo>
                  <a:pt x="457200" y="612648"/>
                </a:lnTo>
                <a:lnTo>
                  <a:pt x="914399" y="306324"/>
                </a:lnTo>
                <a:lnTo>
                  <a:pt x="457200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072379" y="2132330"/>
            <a:ext cx="254000" cy="424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sz="900" dirty="0">
                <a:solidFill>
                  <a:srgbClr val="FFFFFF"/>
                </a:solidFill>
                <a:latin typeface="微软雅黑"/>
                <a:cs typeface="微软雅黑"/>
              </a:rPr>
              <a:t>接受  或修  复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15328" y="2016251"/>
            <a:ext cx="999744" cy="697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90588" y="2200655"/>
            <a:ext cx="649224" cy="3672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58000" y="2036072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2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812292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2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101969" y="2257557"/>
            <a:ext cx="42799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缺陷库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44611" y="2016251"/>
            <a:ext cx="1146048" cy="6979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260080" y="2200655"/>
            <a:ext cx="515112" cy="3672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87283" y="2036072"/>
            <a:ext cx="1061085" cy="612775"/>
          </a:xfrm>
          <a:custGeom>
            <a:avLst/>
            <a:gdLst/>
            <a:ahLst/>
            <a:cxnLst/>
            <a:rect l="l" t="t" r="r" b="b"/>
            <a:pathLst>
              <a:path w="1061084" h="612775">
                <a:moveTo>
                  <a:pt x="848614" y="0"/>
                </a:moveTo>
                <a:lnTo>
                  <a:pt x="212090" y="0"/>
                </a:lnTo>
                <a:lnTo>
                  <a:pt x="0" y="306324"/>
                </a:lnTo>
                <a:lnTo>
                  <a:pt x="212090" y="612648"/>
                </a:lnTo>
                <a:lnTo>
                  <a:pt x="848614" y="612648"/>
                </a:lnTo>
                <a:lnTo>
                  <a:pt x="1060704" y="306324"/>
                </a:lnTo>
                <a:lnTo>
                  <a:pt x="848614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371721" y="2257558"/>
            <a:ext cx="29400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统计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70966" y="2304290"/>
            <a:ext cx="278130" cy="78105"/>
          </a:xfrm>
          <a:custGeom>
            <a:avLst/>
            <a:gdLst/>
            <a:ahLst/>
            <a:cxnLst/>
            <a:rect l="l" t="t" r="r" b="b"/>
            <a:pathLst>
              <a:path w="278130" h="78105">
                <a:moveTo>
                  <a:pt x="103631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103631" y="51816"/>
                </a:lnTo>
                <a:lnTo>
                  <a:pt x="103631" y="25907"/>
                </a:lnTo>
                <a:close/>
              </a:path>
              <a:path w="278130" h="78105">
                <a:moveTo>
                  <a:pt x="200177" y="0"/>
                </a:moveTo>
                <a:lnTo>
                  <a:pt x="200177" y="77724"/>
                </a:lnTo>
                <a:lnTo>
                  <a:pt x="251993" y="51816"/>
                </a:lnTo>
                <a:lnTo>
                  <a:pt x="213131" y="51816"/>
                </a:lnTo>
                <a:lnTo>
                  <a:pt x="213131" y="25907"/>
                </a:lnTo>
                <a:lnTo>
                  <a:pt x="251993" y="25907"/>
                </a:lnTo>
                <a:lnTo>
                  <a:pt x="200177" y="0"/>
                </a:lnTo>
                <a:close/>
              </a:path>
              <a:path w="278130" h="78105">
                <a:moveTo>
                  <a:pt x="200177" y="25907"/>
                </a:moveTo>
                <a:lnTo>
                  <a:pt x="181356" y="25907"/>
                </a:lnTo>
                <a:lnTo>
                  <a:pt x="181356" y="51816"/>
                </a:lnTo>
                <a:lnTo>
                  <a:pt x="200177" y="51816"/>
                </a:lnTo>
                <a:lnTo>
                  <a:pt x="200177" y="25907"/>
                </a:lnTo>
                <a:close/>
              </a:path>
              <a:path w="278130" h="78105">
                <a:moveTo>
                  <a:pt x="251993" y="25907"/>
                </a:moveTo>
                <a:lnTo>
                  <a:pt x="213131" y="25907"/>
                </a:lnTo>
                <a:lnTo>
                  <a:pt x="213131" y="51816"/>
                </a:lnTo>
                <a:lnTo>
                  <a:pt x="251993" y="51816"/>
                </a:lnTo>
                <a:lnTo>
                  <a:pt x="277901" y="38862"/>
                </a:lnTo>
                <a:lnTo>
                  <a:pt x="251993" y="2590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62733" y="2304290"/>
            <a:ext cx="278130" cy="78105"/>
          </a:xfrm>
          <a:custGeom>
            <a:avLst/>
            <a:gdLst/>
            <a:ahLst/>
            <a:cxnLst/>
            <a:rect l="l" t="t" r="r" b="b"/>
            <a:pathLst>
              <a:path w="278130" h="78105">
                <a:moveTo>
                  <a:pt x="103632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103632" y="51816"/>
                </a:lnTo>
                <a:lnTo>
                  <a:pt x="103632" y="25907"/>
                </a:lnTo>
                <a:close/>
              </a:path>
              <a:path w="278130" h="78105">
                <a:moveTo>
                  <a:pt x="200152" y="0"/>
                </a:moveTo>
                <a:lnTo>
                  <a:pt x="200152" y="77724"/>
                </a:lnTo>
                <a:lnTo>
                  <a:pt x="251968" y="51816"/>
                </a:lnTo>
                <a:lnTo>
                  <a:pt x="213106" y="51816"/>
                </a:lnTo>
                <a:lnTo>
                  <a:pt x="213106" y="25907"/>
                </a:lnTo>
                <a:lnTo>
                  <a:pt x="251968" y="25907"/>
                </a:lnTo>
                <a:lnTo>
                  <a:pt x="200152" y="0"/>
                </a:lnTo>
                <a:close/>
              </a:path>
              <a:path w="278130" h="78105">
                <a:moveTo>
                  <a:pt x="200152" y="25907"/>
                </a:moveTo>
                <a:lnTo>
                  <a:pt x="181356" y="25907"/>
                </a:lnTo>
                <a:lnTo>
                  <a:pt x="181356" y="51816"/>
                </a:lnTo>
                <a:lnTo>
                  <a:pt x="200152" y="51816"/>
                </a:lnTo>
                <a:lnTo>
                  <a:pt x="200152" y="25907"/>
                </a:lnTo>
                <a:close/>
              </a:path>
              <a:path w="278130" h="78105">
                <a:moveTo>
                  <a:pt x="251968" y="25907"/>
                </a:moveTo>
                <a:lnTo>
                  <a:pt x="213106" y="25907"/>
                </a:lnTo>
                <a:lnTo>
                  <a:pt x="213106" y="51816"/>
                </a:lnTo>
                <a:lnTo>
                  <a:pt x="251968" y="51816"/>
                </a:lnTo>
                <a:lnTo>
                  <a:pt x="277876" y="38862"/>
                </a:lnTo>
                <a:lnTo>
                  <a:pt x="251968" y="2590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54502" y="2304290"/>
            <a:ext cx="278130" cy="78105"/>
          </a:xfrm>
          <a:custGeom>
            <a:avLst/>
            <a:gdLst/>
            <a:ahLst/>
            <a:cxnLst/>
            <a:rect l="l" t="t" r="r" b="b"/>
            <a:pathLst>
              <a:path w="278129" h="78105">
                <a:moveTo>
                  <a:pt x="103632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103632" y="51816"/>
                </a:lnTo>
                <a:lnTo>
                  <a:pt x="103632" y="25907"/>
                </a:lnTo>
                <a:close/>
              </a:path>
              <a:path w="278129" h="78105">
                <a:moveTo>
                  <a:pt x="200151" y="0"/>
                </a:moveTo>
                <a:lnTo>
                  <a:pt x="200151" y="77724"/>
                </a:lnTo>
                <a:lnTo>
                  <a:pt x="251967" y="51816"/>
                </a:lnTo>
                <a:lnTo>
                  <a:pt x="213106" y="51816"/>
                </a:lnTo>
                <a:lnTo>
                  <a:pt x="213106" y="25907"/>
                </a:lnTo>
                <a:lnTo>
                  <a:pt x="251967" y="25907"/>
                </a:lnTo>
                <a:lnTo>
                  <a:pt x="200151" y="0"/>
                </a:lnTo>
                <a:close/>
              </a:path>
              <a:path w="278129" h="78105">
                <a:moveTo>
                  <a:pt x="200151" y="25907"/>
                </a:moveTo>
                <a:lnTo>
                  <a:pt x="181356" y="25907"/>
                </a:lnTo>
                <a:lnTo>
                  <a:pt x="181356" y="51816"/>
                </a:lnTo>
                <a:lnTo>
                  <a:pt x="200151" y="51816"/>
                </a:lnTo>
                <a:lnTo>
                  <a:pt x="200151" y="25907"/>
                </a:lnTo>
                <a:close/>
              </a:path>
              <a:path w="278129" h="78105">
                <a:moveTo>
                  <a:pt x="251967" y="25907"/>
                </a:moveTo>
                <a:lnTo>
                  <a:pt x="213106" y="25907"/>
                </a:lnTo>
                <a:lnTo>
                  <a:pt x="213106" y="51816"/>
                </a:lnTo>
                <a:lnTo>
                  <a:pt x="251967" y="51816"/>
                </a:lnTo>
                <a:lnTo>
                  <a:pt x="277875" y="38862"/>
                </a:lnTo>
                <a:lnTo>
                  <a:pt x="251967" y="2590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56813" y="1683257"/>
            <a:ext cx="78105" cy="360045"/>
          </a:xfrm>
          <a:custGeom>
            <a:avLst/>
            <a:gdLst/>
            <a:ahLst/>
            <a:cxnLst/>
            <a:rect l="l" t="t" r="r" b="b"/>
            <a:pathLst>
              <a:path w="78104" h="360044">
                <a:moveTo>
                  <a:pt x="39115" y="256158"/>
                </a:moveTo>
                <a:lnTo>
                  <a:pt x="13208" y="256158"/>
                </a:lnTo>
                <a:lnTo>
                  <a:pt x="13208" y="359790"/>
                </a:lnTo>
                <a:lnTo>
                  <a:pt x="39115" y="359790"/>
                </a:lnTo>
                <a:lnTo>
                  <a:pt x="39115" y="256158"/>
                </a:lnTo>
                <a:close/>
              </a:path>
              <a:path w="78104" h="360044">
                <a:moveTo>
                  <a:pt x="51815" y="167004"/>
                </a:moveTo>
                <a:lnTo>
                  <a:pt x="38862" y="167004"/>
                </a:lnTo>
                <a:lnTo>
                  <a:pt x="27559" y="178307"/>
                </a:lnTo>
                <a:lnTo>
                  <a:pt x="27559" y="192912"/>
                </a:lnTo>
                <a:lnTo>
                  <a:pt x="45974" y="192912"/>
                </a:lnTo>
                <a:lnTo>
                  <a:pt x="51815" y="187070"/>
                </a:lnTo>
                <a:lnTo>
                  <a:pt x="51815" y="167004"/>
                </a:lnTo>
                <a:close/>
              </a:path>
              <a:path w="78104" h="360044">
                <a:moveTo>
                  <a:pt x="51815" y="87502"/>
                </a:moveTo>
                <a:lnTo>
                  <a:pt x="25908" y="87502"/>
                </a:lnTo>
                <a:lnTo>
                  <a:pt x="25908" y="179958"/>
                </a:lnTo>
                <a:lnTo>
                  <a:pt x="27559" y="178307"/>
                </a:lnTo>
                <a:lnTo>
                  <a:pt x="27559" y="167004"/>
                </a:lnTo>
                <a:lnTo>
                  <a:pt x="51815" y="167004"/>
                </a:lnTo>
                <a:lnTo>
                  <a:pt x="51815" y="87502"/>
                </a:lnTo>
                <a:close/>
              </a:path>
              <a:path w="78104" h="360044">
                <a:moveTo>
                  <a:pt x="38862" y="167004"/>
                </a:moveTo>
                <a:lnTo>
                  <a:pt x="27559" y="167004"/>
                </a:lnTo>
                <a:lnTo>
                  <a:pt x="27559" y="178307"/>
                </a:lnTo>
                <a:lnTo>
                  <a:pt x="38862" y="167004"/>
                </a:lnTo>
                <a:close/>
              </a:path>
              <a:path w="78104" h="360044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44111" y="2655578"/>
            <a:ext cx="78105" cy="335915"/>
          </a:xfrm>
          <a:custGeom>
            <a:avLst/>
            <a:gdLst/>
            <a:ahLst/>
            <a:cxnLst/>
            <a:rect l="l" t="t" r="r" b="b"/>
            <a:pathLst>
              <a:path w="78104" h="335914">
                <a:moveTo>
                  <a:pt x="64515" y="0"/>
                </a:moveTo>
                <a:lnTo>
                  <a:pt x="38608" y="0"/>
                </a:lnTo>
                <a:lnTo>
                  <a:pt x="38608" y="103631"/>
                </a:lnTo>
                <a:lnTo>
                  <a:pt x="64515" y="103631"/>
                </a:lnTo>
                <a:lnTo>
                  <a:pt x="64515" y="0"/>
                </a:lnTo>
                <a:close/>
              </a:path>
              <a:path w="78104" h="335914">
                <a:moveTo>
                  <a:pt x="25908" y="257810"/>
                </a:moveTo>
                <a:lnTo>
                  <a:pt x="0" y="257810"/>
                </a:lnTo>
                <a:lnTo>
                  <a:pt x="38862" y="335534"/>
                </a:lnTo>
                <a:lnTo>
                  <a:pt x="71247" y="270763"/>
                </a:lnTo>
                <a:lnTo>
                  <a:pt x="25908" y="270763"/>
                </a:lnTo>
                <a:lnTo>
                  <a:pt x="25908" y="257810"/>
                </a:lnTo>
                <a:close/>
              </a:path>
              <a:path w="78104" h="335914">
                <a:moveTo>
                  <a:pt x="51815" y="168656"/>
                </a:moveTo>
                <a:lnTo>
                  <a:pt x="25908" y="168656"/>
                </a:lnTo>
                <a:lnTo>
                  <a:pt x="25908" y="270763"/>
                </a:lnTo>
                <a:lnTo>
                  <a:pt x="51815" y="270763"/>
                </a:lnTo>
                <a:lnTo>
                  <a:pt x="51815" y="168656"/>
                </a:lnTo>
                <a:close/>
              </a:path>
              <a:path w="78104" h="335914">
                <a:moveTo>
                  <a:pt x="77724" y="257810"/>
                </a:moveTo>
                <a:lnTo>
                  <a:pt x="51815" y="257810"/>
                </a:lnTo>
                <a:lnTo>
                  <a:pt x="51815" y="270763"/>
                </a:lnTo>
                <a:lnTo>
                  <a:pt x="71247" y="270763"/>
                </a:lnTo>
                <a:lnTo>
                  <a:pt x="77724" y="25781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47794" y="1357883"/>
            <a:ext cx="648970" cy="679450"/>
          </a:xfrm>
          <a:custGeom>
            <a:avLst/>
            <a:gdLst/>
            <a:ahLst/>
            <a:cxnLst/>
            <a:rect l="l" t="t" r="r" b="b"/>
            <a:pathLst>
              <a:path w="648970" h="679450">
                <a:moveTo>
                  <a:pt x="103631" y="0"/>
                </a:moveTo>
                <a:lnTo>
                  <a:pt x="0" y="0"/>
                </a:lnTo>
                <a:lnTo>
                  <a:pt x="0" y="25907"/>
                </a:lnTo>
                <a:lnTo>
                  <a:pt x="103631" y="25907"/>
                </a:lnTo>
                <a:lnTo>
                  <a:pt x="103631" y="0"/>
                </a:lnTo>
                <a:close/>
              </a:path>
              <a:path w="648970" h="679450">
                <a:moveTo>
                  <a:pt x="284988" y="0"/>
                </a:moveTo>
                <a:lnTo>
                  <a:pt x="181355" y="0"/>
                </a:lnTo>
                <a:lnTo>
                  <a:pt x="181355" y="25907"/>
                </a:lnTo>
                <a:lnTo>
                  <a:pt x="284988" y="25907"/>
                </a:lnTo>
                <a:lnTo>
                  <a:pt x="284988" y="0"/>
                </a:lnTo>
                <a:close/>
              </a:path>
              <a:path w="648970" h="679450">
                <a:moveTo>
                  <a:pt x="466343" y="0"/>
                </a:moveTo>
                <a:lnTo>
                  <a:pt x="362711" y="0"/>
                </a:lnTo>
                <a:lnTo>
                  <a:pt x="362711" y="25907"/>
                </a:lnTo>
                <a:lnTo>
                  <a:pt x="466343" y="25907"/>
                </a:lnTo>
                <a:lnTo>
                  <a:pt x="466343" y="0"/>
                </a:lnTo>
                <a:close/>
              </a:path>
              <a:path w="648970" h="679450">
                <a:moveTo>
                  <a:pt x="596645" y="12953"/>
                </a:moveTo>
                <a:lnTo>
                  <a:pt x="596645" y="51053"/>
                </a:lnTo>
                <a:lnTo>
                  <a:pt x="622553" y="51053"/>
                </a:lnTo>
                <a:lnTo>
                  <a:pt x="622553" y="25907"/>
                </a:lnTo>
                <a:lnTo>
                  <a:pt x="609600" y="25907"/>
                </a:lnTo>
                <a:lnTo>
                  <a:pt x="596645" y="12953"/>
                </a:lnTo>
                <a:close/>
              </a:path>
              <a:path w="648970" h="679450">
                <a:moveTo>
                  <a:pt x="616711" y="0"/>
                </a:moveTo>
                <a:lnTo>
                  <a:pt x="544067" y="0"/>
                </a:lnTo>
                <a:lnTo>
                  <a:pt x="544067" y="25907"/>
                </a:lnTo>
                <a:lnTo>
                  <a:pt x="596645" y="25907"/>
                </a:lnTo>
                <a:lnTo>
                  <a:pt x="596645" y="12953"/>
                </a:lnTo>
                <a:lnTo>
                  <a:pt x="622553" y="12953"/>
                </a:lnTo>
                <a:lnTo>
                  <a:pt x="622553" y="5841"/>
                </a:lnTo>
                <a:lnTo>
                  <a:pt x="616711" y="0"/>
                </a:lnTo>
                <a:close/>
              </a:path>
              <a:path w="648970" h="679450">
                <a:moveTo>
                  <a:pt x="622553" y="12953"/>
                </a:moveTo>
                <a:lnTo>
                  <a:pt x="596645" y="12953"/>
                </a:lnTo>
                <a:lnTo>
                  <a:pt x="609600" y="25907"/>
                </a:lnTo>
                <a:lnTo>
                  <a:pt x="622553" y="25907"/>
                </a:lnTo>
                <a:lnTo>
                  <a:pt x="622553" y="12953"/>
                </a:lnTo>
                <a:close/>
              </a:path>
              <a:path w="648970" h="679450">
                <a:moveTo>
                  <a:pt x="622553" y="128777"/>
                </a:moveTo>
                <a:lnTo>
                  <a:pt x="596645" y="128777"/>
                </a:lnTo>
                <a:lnTo>
                  <a:pt x="596645" y="232410"/>
                </a:lnTo>
                <a:lnTo>
                  <a:pt x="622553" y="232410"/>
                </a:lnTo>
                <a:lnTo>
                  <a:pt x="622553" y="128777"/>
                </a:lnTo>
                <a:close/>
              </a:path>
              <a:path w="648970" h="679450">
                <a:moveTo>
                  <a:pt x="622553" y="310133"/>
                </a:moveTo>
                <a:lnTo>
                  <a:pt x="596645" y="310133"/>
                </a:lnTo>
                <a:lnTo>
                  <a:pt x="596645" y="413765"/>
                </a:lnTo>
                <a:lnTo>
                  <a:pt x="622553" y="413765"/>
                </a:lnTo>
                <a:lnTo>
                  <a:pt x="622553" y="310133"/>
                </a:lnTo>
                <a:close/>
              </a:path>
              <a:path w="648970" h="679450">
                <a:moveTo>
                  <a:pt x="622553" y="491489"/>
                </a:moveTo>
                <a:lnTo>
                  <a:pt x="596645" y="491489"/>
                </a:lnTo>
                <a:lnTo>
                  <a:pt x="596645" y="595121"/>
                </a:lnTo>
                <a:lnTo>
                  <a:pt x="622553" y="595121"/>
                </a:lnTo>
                <a:lnTo>
                  <a:pt x="622553" y="491489"/>
                </a:lnTo>
                <a:close/>
              </a:path>
              <a:path w="648970" h="679450">
                <a:moveTo>
                  <a:pt x="648461" y="601344"/>
                </a:moveTo>
                <a:lnTo>
                  <a:pt x="570738" y="601344"/>
                </a:lnTo>
                <a:lnTo>
                  <a:pt x="609600" y="679068"/>
                </a:lnTo>
                <a:lnTo>
                  <a:pt x="648461" y="601344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47794" y="3252215"/>
            <a:ext cx="152400" cy="78105"/>
          </a:xfrm>
          <a:custGeom>
            <a:avLst/>
            <a:gdLst/>
            <a:ahLst/>
            <a:cxnLst/>
            <a:rect l="l" t="t" r="r" b="b"/>
            <a:pathLst>
              <a:path w="152400" h="78104">
                <a:moveTo>
                  <a:pt x="74675" y="0"/>
                </a:moveTo>
                <a:lnTo>
                  <a:pt x="74675" y="77723"/>
                </a:lnTo>
                <a:lnTo>
                  <a:pt x="126491" y="51815"/>
                </a:lnTo>
                <a:lnTo>
                  <a:pt x="87629" y="51815"/>
                </a:lnTo>
                <a:lnTo>
                  <a:pt x="87629" y="25907"/>
                </a:lnTo>
                <a:lnTo>
                  <a:pt x="126492" y="25907"/>
                </a:lnTo>
                <a:lnTo>
                  <a:pt x="74675" y="0"/>
                </a:lnTo>
                <a:close/>
              </a:path>
              <a:path w="152400" h="78104">
                <a:moveTo>
                  <a:pt x="74675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74675" y="51815"/>
                </a:lnTo>
                <a:lnTo>
                  <a:pt x="74675" y="25907"/>
                </a:lnTo>
                <a:close/>
              </a:path>
              <a:path w="152400" h="78104">
                <a:moveTo>
                  <a:pt x="126492" y="25907"/>
                </a:moveTo>
                <a:lnTo>
                  <a:pt x="87629" y="25907"/>
                </a:lnTo>
                <a:lnTo>
                  <a:pt x="87629" y="51815"/>
                </a:lnTo>
                <a:lnTo>
                  <a:pt x="126491" y="51815"/>
                </a:lnTo>
                <a:lnTo>
                  <a:pt x="152400" y="38861"/>
                </a:lnTo>
                <a:lnTo>
                  <a:pt x="126492" y="2590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18534" y="2649481"/>
            <a:ext cx="78105" cy="335915"/>
          </a:xfrm>
          <a:custGeom>
            <a:avLst/>
            <a:gdLst/>
            <a:ahLst/>
            <a:cxnLst/>
            <a:rect l="l" t="t" r="r" b="b"/>
            <a:pathLst>
              <a:path w="78104" h="335914">
                <a:moveTo>
                  <a:pt x="51815" y="231901"/>
                </a:moveTo>
                <a:lnTo>
                  <a:pt x="25907" y="231901"/>
                </a:lnTo>
                <a:lnTo>
                  <a:pt x="25907" y="335533"/>
                </a:lnTo>
                <a:lnTo>
                  <a:pt x="51815" y="335533"/>
                </a:lnTo>
                <a:lnTo>
                  <a:pt x="51815" y="231901"/>
                </a:lnTo>
                <a:close/>
              </a:path>
              <a:path w="78104" h="335914">
                <a:moveTo>
                  <a:pt x="51815" y="64769"/>
                </a:moveTo>
                <a:lnTo>
                  <a:pt x="25907" y="64769"/>
                </a:lnTo>
                <a:lnTo>
                  <a:pt x="25907" y="154177"/>
                </a:lnTo>
                <a:lnTo>
                  <a:pt x="51815" y="154177"/>
                </a:lnTo>
                <a:lnTo>
                  <a:pt x="51815" y="64769"/>
                </a:lnTo>
                <a:close/>
              </a:path>
              <a:path w="78104" h="335914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69"/>
                </a:lnTo>
                <a:lnTo>
                  <a:pt x="71246" y="64769"/>
                </a:lnTo>
                <a:lnTo>
                  <a:pt x="38862" y="0"/>
                </a:lnTo>
                <a:close/>
              </a:path>
              <a:path w="78104" h="335914">
                <a:moveTo>
                  <a:pt x="71246" y="64769"/>
                </a:moveTo>
                <a:lnTo>
                  <a:pt x="51815" y="64769"/>
                </a:lnTo>
                <a:lnTo>
                  <a:pt x="51815" y="77724"/>
                </a:lnTo>
                <a:lnTo>
                  <a:pt x="77723" y="77724"/>
                </a:lnTo>
                <a:lnTo>
                  <a:pt x="71246" y="64769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14594" y="2304290"/>
            <a:ext cx="228600" cy="78105"/>
          </a:xfrm>
          <a:custGeom>
            <a:avLst/>
            <a:gdLst/>
            <a:ahLst/>
            <a:cxnLst/>
            <a:rect l="l" t="t" r="r" b="b"/>
            <a:pathLst>
              <a:path w="228600" h="78105">
                <a:moveTo>
                  <a:pt x="103631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103631" y="51816"/>
                </a:lnTo>
                <a:lnTo>
                  <a:pt x="103631" y="25907"/>
                </a:lnTo>
                <a:close/>
              </a:path>
              <a:path w="228600" h="78105">
                <a:moveTo>
                  <a:pt x="150875" y="0"/>
                </a:moveTo>
                <a:lnTo>
                  <a:pt x="150875" y="77724"/>
                </a:lnTo>
                <a:lnTo>
                  <a:pt x="228600" y="38862"/>
                </a:lnTo>
                <a:lnTo>
                  <a:pt x="150875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57593" y="2304290"/>
            <a:ext cx="201930" cy="78105"/>
          </a:xfrm>
          <a:custGeom>
            <a:avLst/>
            <a:gdLst/>
            <a:ahLst/>
            <a:cxnLst/>
            <a:rect l="l" t="t" r="r" b="b"/>
            <a:pathLst>
              <a:path w="201929" h="78105">
                <a:moveTo>
                  <a:pt x="103631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103631" y="51816"/>
                </a:lnTo>
                <a:lnTo>
                  <a:pt x="103631" y="25907"/>
                </a:lnTo>
                <a:close/>
              </a:path>
              <a:path w="201929" h="78105">
                <a:moveTo>
                  <a:pt x="123951" y="0"/>
                </a:moveTo>
                <a:lnTo>
                  <a:pt x="123951" y="77724"/>
                </a:lnTo>
                <a:lnTo>
                  <a:pt x="201675" y="38862"/>
                </a:lnTo>
                <a:lnTo>
                  <a:pt x="12395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99767" y="2951988"/>
            <a:ext cx="999743" cy="697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77492" y="3136400"/>
            <a:ext cx="841247" cy="3688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42432" y="2971808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510539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7"/>
                </a:lnTo>
                <a:lnTo>
                  <a:pt x="812291" y="612647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399" y="510539"/>
                </a:lnTo>
                <a:lnTo>
                  <a:pt x="914399" y="102107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889754" y="3194436"/>
            <a:ext cx="61976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误报</a:t>
            </a:r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/</a:t>
            </a:r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漏报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161534" y="2649481"/>
            <a:ext cx="78105" cy="324485"/>
          </a:xfrm>
          <a:custGeom>
            <a:avLst/>
            <a:gdLst/>
            <a:ahLst/>
            <a:cxnLst/>
            <a:rect l="l" t="t" r="r" b="b"/>
            <a:pathLst>
              <a:path w="78104" h="324485">
                <a:moveTo>
                  <a:pt x="51815" y="0"/>
                </a:moveTo>
                <a:lnTo>
                  <a:pt x="25907" y="0"/>
                </a:lnTo>
                <a:lnTo>
                  <a:pt x="25907" y="103631"/>
                </a:lnTo>
                <a:lnTo>
                  <a:pt x="51815" y="103631"/>
                </a:lnTo>
                <a:lnTo>
                  <a:pt x="51815" y="0"/>
                </a:lnTo>
                <a:close/>
              </a:path>
              <a:path w="78104" h="324485">
                <a:moveTo>
                  <a:pt x="25907" y="246252"/>
                </a:moveTo>
                <a:lnTo>
                  <a:pt x="0" y="246252"/>
                </a:lnTo>
                <a:lnTo>
                  <a:pt x="38862" y="323976"/>
                </a:lnTo>
                <a:lnTo>
                  <a:pt x="71246" y="259206"/>
                </a:lnTo>
                <a:lnTo>
                  <a:pt x="25907" y="259206"/>
                </a:lnTo>
                <a:lnTo>
                  <a:pt x="25907" y="246252"/>
                </a:lnTo>
                <a:close/>
              </a:path>
              <a:path w="78104" h="324485">
                <a:moveTo>
                  <a:pt x="51815" y="181356"/>
                </a:moveTo>
                <a:lnTo>
                  <a:pt x="25907" y="181356"/>
                </a:lnTo>
                <a:lnTo>
                  <a:pt x="25907" y="259206"/>
                </a:lnTo>
                <a:lnTo>
                  <a:pt x="51815" y="259206"/>
                </a:lnTo>
                <a:lnTo>
                  <a:pt x="51815" y="181356"/>
                </a:lnTo>
                <a:close/>
              </a:path>
              <a:path w="78104" h="324485">
                <a:moveTo>
                  <a:pt x="77723" y="246252"/>
                </a:moveTo>
                <a:lnTo>
                  <a:pt x="51815" y="246252"/>
                </a:lnTo>
                <a:lnTo>
                  <a:pt x="51815" y="259206"/>
                </a:lnTo>
                <a:lnTo>
                  <a:pt x="71246" y="259206"/>
                </a:lnTo>
                <a:lnTo>
                  <a:pt x="77723" y="246252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57601" y="2649481"/>
            <a:ext cx="1900555" cy="643255"/>
          </a:xfrm>
          <a:custGeom>
            <a:avLst/>
            <a:gdLst/>
            <a:ahLst/>
            <a:cxnLst/>
            <a:rect l="l" t="t" r="r" b="b"/>
            <a:pathLst>
              <a:path w="1900554" h="643254">
                <a:moveTo>
                  <a:pt x="103631" y="617346"/>
                </a:moveTo>
                <a:lnTo>
                  <a:pt x="0" y="617346"/>
                </a:lnTo>
                <a:lnTo>
                  <a:pt x="0" y="643255"/>
                </a:lnTo>
                <a:lnTo>
                  <a:pt x="103631" y="643255"/>
                </a:lnTo>
                <a:lnTo>
                  <a:pt x="103631" y="617346"/>
                </a:lnTo>
                <a:close/>
              </a:path>
              <a:path w="1900554" h="643254">
                <a:moveTo>
                  <a:pt x="284987" y="617346"/>
                </a:moveTo>
                <a:lnTo>
                  <a:pt x="181355" y="617346"/>
                </a:lnTo>
                <a:lnTo>
                  <a:pt x="181355" y="643255"/>
                </a:lnTo>
                <a:lnTo>
                  <a:pt x="284987" y="643255"/>
                </a:lnTo>
                <a:lnTo>
                  <a:pt x="284987" y="617346"/>
                </a:lnTo>
                <a:close/>
              </a:path>
              <a:path w="1900554" h="643254">
                <a:moveTo>
                  <a:pt x="466344" y="617346"/>
                </a:moveTo>
                <a:lnTo>
                  <a:pt x="362711" y="617346"/>
                </a:lnTo>
                <a:lnTo>
                  <a:pt x="362711" y="643255"/>
                </a:lnTo>
                <a:lnTo>
                  <a:pt x="466344" y="643255"/>
                </a:lnTo>
                <a:lnTo>
                  <a:pt x="466344" y="617346"/>
                </a:lnTo>
                <a:close/>
              </a:path>
              <a:path w="1900554" h="643254">
                <a:moveTo>
                  <a:pt x="647700" y="617346"/>
                </a:moveTo>
                <a:lnTo>
                  <a:pt x="544067" y="617346"/>
                </a:lnTo>
                <a:lnTo>
                  <a:pt x="544067" y="643255"/>
                </a:lnTo>
                <a:lnTo>
                  <a:pt x="647700" y="643255"/>
                </a:lnTo>
                <a:lnTo>
                  <a:pt x="647700" y="617346"/>
                </a:lnTo>
                <a:close/>
              </a:path>
              <a:path w="1900554" h="643254">
                <a:moveTo>
                  <a:pt x="829055" y="617346"/>
                </a:moveTo>
                <a:lnTo>
                  <a:pt x="725424" y="617346"/>
                </a:lnTo>
                <a:lnTo>
                  <a:pt x="725424" y="643255"/>
                </a:lnTo>
                <a:lnTo>
                  <a:pt x="829055" y="643255"/>
                </a:lnTo>
                <a:lnTo>
                  <a:pt x="829055" y="617346"/>
                </a:lnTo>
                <a:close/>
              </a:path>
              <a:path w="1900554" h="643254">
                <a:moveTo>
                  <a:pt x="1010411" y="617346"/>
                </a:moveTo>
                <a:lnTo>
                  <a:pt x="906779" y="617346"/>
                </a:lnTo>
                <a:lnTo>
                  <a:pt x="906779" y="643255"/>
                </a:lnTo>
                <a:lnTo>
                  <a:pt x="1010411" y="643255"/>
                </a:lnTo>
                <a:lnTo>
                  <a:pt x="1010411" y="617346"/>
                </a:lnTo>
                <a:close/>
              </a:path>
              <a:path w="1900554" h="643254">
                <a:moveTo>
                  <a:pt x="1191767" y="617346"/>
                </a:moveTo>
                <a:lnTo>
                  <a:pt x="1088135" y="617346"/>
                </a:lnTo>
                <a:lnTo>
                  <a:pt x="1088135" y="643255"/>
                </a:lnTo>
                <a:lnTo>
                  <a:pt x="1191767" y="643255"/>
                </a:lnTo>
                <a:lnTo>
                  <a:pt x="1191767" y="617346"/>
                </a:lnTo>
                <a:close/>
              </a:path>
              <a:path w="1900554" h="643254">
                <a:moveTo>
                  <a:pt x="1373124" y="617346"/>
                </a:moveTo>
                <a:lnTo>
                  <a:pt x="1269491" y="617346"/>
                </a:lnTo>
                <a:lnTo>
                  <a:pt x="1269491" y="643255"/>
                </a:lnTo>
                <a:lnTo>
                  <a:pt x="1373124" y="643255"/>
                </a:lnTo>
                <a:lnTo>
                  <a:pt x="1373124" y="617346"/>
                </a:lnTo>
                <a:close/>
              </a:path>
              <a:path w="1900554" h="643254">
                <a:moveTo>
                  <a:pt x="1554479" y="617346"/>
                </a:moveTo>
                <a:lnTo>
                  <a:pt x="1450848" y="617346"/>
                </a:lnTo>
                <a:lnTo>
                  <a:pt x="1450848" y="643255"/>
                </a:lnTo>
                <a:lnTo>
                  <a:pt x="1554479" y="643255"/>
                </a:lnTo>
                <a:lnTo>
                  <a:pt x="1554479" y="617346"/>
                </a:lnTo>
                <a:close/>
              </a:path>
              <a:path w="1900554" h="643254">
                <a:moveTo>
                  <a:pt x="1735835" y="617346"/>
                </a:moveTo>
                <a:lnTo>
                  <a:pt x="1632203" y="617346"/>
                </a:lnTo>
                <a:lnTo>
                  <a:pt x="1632203" y="643255"/>
                </a:lnTo>
                <a:lnTo>
                  <a:pt x="1735835" y="643255"/>
                </a:lnTo>
                <a:lnTo>
                  <a:pt x="1735835" y="617346"/>
                </a:lnTo>
                <a:close/>
              </a:path>
              <a:path w="1900554" h="643254">
                <a:moveTo>
                  <a:pt x="1848611" y="617346"/>
                </a:moveTo>
                <a:lnTo>
                  <a:pt x="1813559" y="617346"/>
                </a:lnTo>
                <a:lnTo>
                  <a:pt x="1813559" y="643255"/>
                </a:lnTo>
                <a:lnTo>
                  <a:pt x="1868804" y="643255"/>
                </a:lnTo>
                <a:lnTo>
                  <a:pt x="1874520" y="637539"/>
                </a:lnTo>
                <a:lnTo>
                  <a:pt x="1874520" y="630301"/>
                </a:lnTo>
                <a:lnTo>
                  <a:pt x="1848611" y="630301"/>
                </a:lnTo>
                <a:lnTo>
                  <a:pt x="1848611" y="617346"/>
                </a:lnTo>
                <a:close/>
              </a:path>
              <a:path w="1900554" h="643254">
                <a:moveTo>
                  <a:pt x="1874520" y="574801"/>
                </a:moveTo>
                <a:lnTo>
                  <a:pt x="1848611" y="574801"/>
                </a:lnTo>
                <a:lnTo>
                  <a:pt x="1848611" y="630301"/>
                </a:lnTo>
                <a:lnTo>
                  <a:pt x="1861565" y="617346"/>
                </a:lnTo>
                <a:lnTo>
                  <a:pt x="1874520" y="617346"/>
                </a:lnTo>
                <a:lnTo>
                  <a:pt x="1874520" y="574801"/>
                </a:lnTo>
                <a:close/>
              </a:path>
              <a:path w="1900554" h="643254">
                <a:moveTo>
                  <a:pt x="1874520" y="617346"/>
                </a:moveTo>
                <a:lnTo>
                  <a:pt x="1861565" y="617346"/>
                </a:lnTo>
                <a:lnTo>
                  <a:pt x="1848611" y="630301"/>
                </a:lnTo>
                <a:lnTo>
                  <a:pt x="1874520" y="630301"/>
                </a:lnTo>
                <a:lnTo>
                  <a:pt x="1874520" y="617346"/>
                </a:lnTo>
                <a:close/>
              </a:path>
              <a:path w="1900554" h="643254">
                <a:moveTo>
                  <a:pt x="1874520" y="393445"/>
                </a:moveTo>
                <a:lnTo>
                  <a:pt x="1848611" y="393445"/>
                </a:lnTo>
                <a:lnTo>
                  <a:pt x="1848611" y="497077"/>
                </a:lnTo>
                <a:lnTo>
                  <a:pt x="1874520" y="497077"/>
                </a:lnTo>
                <a:lnTo>
                  <a:pt x="1874520" y="393445"/>
                </a:lnTo>
                <a:close/>
              </a:path>
              <a:path w="1900554" h="643254">
                <a:moveTo>
                  <a:pt x="1874520" y="212089"/>
                </a:moveTo>
                <a:lnTo>
                  <a:pt x="1848611" y="212089"/>
                </a:lnTo>
                <a:lnTo>
                  <a:pt x="1848611" y="315721"/>
                </a:lnTo>
                <a:lnTo>
                  <a:pt x="1874520" y="315721"/>
                </a:lnTo>
                <a:lnTo>
                  <a:pt x="1874520" y="212089"/>
                </a:lnTo>
                <a:close/>
              </a:path>
              <a:path w="1900554" h="643254">
                <a:moveTo>
                  <a:pt x="1874520" y="64769"/>
                </a:moveTo>
                <a:lnTo>
                  <a:pt x="1848611" y="64769"/>
                </a:lnTo>
                <a:lnTo>
                  <a:pt x="1848611" y="134365"/>
                </a:lnTo>
                <a:lnTo>
                  <a:pt x="1874520" y="134365"/>
                </a:lnTo>
                <a:lnTo>
                  <a:pt x="1874520" y="64769"/>
                </a:lnTo>
                <a:close/>
              </a:path>
              <a:path w="1900554" h="643254">
                <a:moveTo>
                  <a:pt x="1861565" y="0"/>
                </a:moveTo>
                <a:lnTo>
                  <a:pt x="1822703" y="77724"/>
                </a:lnTo>
                <a:lnTo>
                  <a:pt x="1848611" y="77724"/>
                </a:lnTo>
                <a:lnTo>
                  <a:pt x="1848611" y="64769"/>
                </a:lnTo>
                <a:lnTo>
                  <a:pt x="1893951" y="64769"/>
                </a:lnTo>
                <a:lnTo>
                  <a:pt x="1861565" y="0"/>
                </a:lnTo>
                <a:close/>
              </a:path>
              <a:path w="1900554" h="643254">
                <a:moveTo>
                  <a:pt x="1893951" y="64769"/>
                </a:moveTo>
                <a:lnTo>
                  <a:pt x="1874520" y="64769"/>
                </a:lnTo>
                <a:lnTo>
                  <a:pt x="1874520" y="77724"/>
                </a:lnTo>
                <a:lnTo>
                  <a:pt x="1900427" y="77724"/>
                </a:lnTo>
                <a:lnTo>
                  <a:pt x="1893951" y="64769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73161" y="2304290"/>
            <a:ext cx="215265" cy="78105"/>
          </a:xfrm>
          <a:custGeom>
            <a:avLst/>
            <a:gdLst/>
            <a:ahLst/>
            <a:cxnLst/>
            <a:rect l="l" t="t" r="r" b="b"/>
            <a:pathLst>
              <a:path w="215265" h="78105">
                <a:moveTo>
                  <a:pt x="103632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103632" y="51816"/>
                </a:lnTo>
                <a:lnTo>
                  <a:pt x="103632" y="25907"/>
                </a:lnTo>
                <a:close/>
              </a:path>
              <a:path w="215265" h="78105">
                <a:moveTo>
                  <a:pt x="137414" y="0"/>
                </a:moveTo>
                <a:lnTo>
                  <a:pt x="137414" y="77724"/>
                </a:lnTo>
                <a:lnTo>
                  <a:pt x="215138" y="38862"/>
                </a:lnTo>
                <a:lnTo>
                  <a:pt x="137414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8608" y="4034036"/>
            <a:ext cx="8819515" cy="247015"/>
          </a:xfrm>
          <a:custGeom>
            <a:avLst/>
            <a:gdLst/>
            <a:ahLst/>
            <a:cxnLst/>
            <a:rect l="l" t="t" r="r" b="b"/>
            <a:pathLst>
              <a:path w="8819515" h="247014">
                <a:moveTo>
                  <a:pt x="8778240" y="0"/>
                </a:moveTo>
                <a:lnTo>
                  <a:pt x="41147" y="0"/>
                </a:lnTo>
                <a:lnTo>
                  <a:pt x="25133" y="3234"/>
                </a:lnTo>
                <a:lnTo>
                  <a:pt x="12053" y="12053"/>
                </a:lnTo>
                <a:lnTo>
                  <a:pt x="3234" y="25133"/>
                </a:lnTo>
                <a:lnTo>
                  <a:pt x="0" y="41148"/>
                </a:lnTo>
                <a:lnTo>
                  <a:pt x="0" y="205740"/>
                </a:lnTo>
                <a:lnTo>
                  <a:pt x="3234" y="221754"/>
                </a:lnTo>
                <a:lnTo>
                  <a:pt x="12053" y="234834"/>
                </a:lnTo>
                <a:lnTo>
                  <a:pt x="25133" y="243653"/>
                </a:lnTo>
                <a:lnTo>
                  <a:pt x="41147" y="246888"/>
                </a:lnTo>
                <a:lnTo>
                  <a:pt x="8778240" y="246888"/>
                </a:lnTo>
                <a:lnTo>
                  <a:pt x="8794259" y="243653"/>
                </a:lnTo>
                <a:lnTo>
                  <a:pt x="8807338" y="234834"/>
                </a:lnTo>
                <a:lnTo>
                  <a:pt x="8816155" y="221754"/>
                </a:lnTo>
                <a:lnTo>
                  <a:pt x="8819388" y="205740"/>
                </a:lnTo>
                <a:lnTo>
                  <a:pt x="8819388" y="41148"/>
                </a:lnTo>
                <a:lnTo>
                  <a:pt x="8816155" y="25133"/>
                </a:lnTo>
                <a:lnTo>
                  <a:pt x="8807338" y="12053"/>
                </a:lnTo>
                <a:lnTo>
                  <a:pt x="8794259" y="3234"/>
                </a:lnTo>
                <a:lnTo>
                  <a:pt x="8778240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499236" y="4077412"/>
            <a:ext cx="2787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微软雅黑"/>
                <a:cs typeface="微软雅黑"/>
              </a:rPr>
              <a:t>培训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871341" y="1862582"/>
            <a:ext cx="229870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不是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77817" y="2804922"/>
            <a:ext cx="127635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是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25516" y="2110614"/>
            <a:ext cx="229870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接受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122034" y="2772918"/>
            <a:ext cx="332105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不接受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28600" y="3709416"/>
            <a:ext cx="3025140" cy="248920"/>
          </a:xfrm>
          <a:custGeom>
            <a:avLst/>
            <a:gdLst/>
            <a:ahLst/>
            <a:cxnLst/>
            <a:rect l="l" t="t" r="r" b="b"/>
            <a:pathLst>
              <a:path w="3025140" h="248920">
                <a:moveTo>
                  <a:pt x="2983738" y="0"/>
                </a:moveTo>
                <a:lnTo>
                  <a:pt x="41402" y="0"/>
                </a:lnTo>
                <a:lnTo>
                  <a:pt x="25283" y="3254"/>
                </a:lnTo>
                <a:lnTo>
                  <a:pt x="12123" y="12128"/>
                </a:lnTo>
                <a:lnTo>
                  <a:pt x="3252" y="25288"/>
                </a:lnTo>
                <a:lnTo>
                  <a:pt x="0" y="41402"/>
                </a:lnTo>
                <a:lnTo>
                  <a:pt x="0" y="207010"/>
                </a:lnTo>
                <a:lnTo>
                  <a:pt x="3252" y="223123"/>
                </a:lnTo>
                <a:lnTo>
                  <a:pt x="12123" y="236283"/>
                </a:lnTo>
                <a:lnTo>
                  <a:pt x="25283" y="245157"/>
                </a:lnTo>
                <a:lnTo>
                  <a:pt x="41402" y="248412"/>
                </a:lnTo>
                <a:lnTo>
                  <a:pt x="2983738" y="248412"/>
                </a:lnTo>
                <a:lnTo>
                  <a:pt x="2999851" y="245157"/>
                </a:lnTo>
                <a:lnTo>
                  <a:pt x="3013011" y="236283"/>
                </a:lnTo>
                <a:lnTo>
                  <a:pt x="3021885" y="223123"/>
                </a:lnTo>
                <a:lnTo>
                  <a:pt x="3025140" y="207010"/>
                </a:lnTo>
                <a:lnTo>
                  <a:pt x="3025140" y="41402"/>
                </a:lnTo>
                <a:lnTo>
                  <a:pt x="3021885" y="25288"/>
                </a:lnTo>
                <a:lnTo>
                  <a:pt x="3013011" y="12128"/>
                </a:lnTo>
                <a:lnTo>
                  <a:pt x="2999851" y="3254"/>
                </a:lnTo>
                <a:lnTo>
                  <a:pt x="2983738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475360" y="3753409"/>
            <a:ext cx="53149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微软雅黑"/>
                <a:cs typeface="微软雅黑"/>
              </a:rPr>
              <a:t>架构评审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37560" y="3724657"/>
            <a:ext cx="3502660" cy="242570"/>
          </a:xfrm>
          <a:custGeom>
            <a:avLst/>
            <a:gdLst/>
            <a:ahLst/>
            <a:cxnLst/>
            <a:rect l="l" t="t" r="r" b="b"/>
            <a:pathLst>
              <a:path w="3502659" h="242570">
                <a:moveTo>
                  <a:pt x="3461766" y="0"/>
                </a:moveTo>
                <a:lnTo>
                  <a:pt x="40386" y="0"/>
                </a:lnTo>
                <a:lnTo>
                  <a:pt x="24645" y="3167"/>
                </a:lnTo>
                <a:lnTo>
                  <a:pt x="11811" y="11811"/>
                </a:lnTo>
                <a:lnTo>
                  <a:pt x="3167" y="24645"/>
                </a:lnTo>
                <a:lnTo>
                  <a:pt x="0" y="40386"/>
                </a:lnTo>
                <a:lnTo>
                  <a:pt x="0" y="201930"/>
                </a:lnTo>
                <a:lnTo>
                  <a:pt x="3167" y="217648"/>
                </a:lnTo>
                <a:lnTo>
                  <a:pt x="11811" y="230485"/>
                </a:lnTo>
                <a:lnTo>
                  <a:pt x="24645" y="239141"/>
                </a:lnTo>
                <a:lnTo>
                  <a:pt x="40386" y="242316"/>
                </a:lnTo>
                <a:lnTo>
                  <a:pt x="3461766" y="242316"/>
                </a:lnTo>
                <a:lnTo>
                  <a:pt x="3477506" y="239141"/>
                </a:lnTo>
                <a:lnTo>
                  <a:pt x="3490341" y="230485"/>
                </a:lnTo>
                <a:lnTo>
                  <a:pt x="3498984" y="217648"/>
                </a:lnTo>
                <a:lnTo>
                  <a:pt x="3502151" y="201930"/>
                </a:lnTo>
                <a:lnTo>
                  <a:pt x="3502151" y="40386"/>
                </a:lnTo>
                <a:lnTo>
                  <a:pt x="3498984" y="24645"/>
                </a:lnTo>
                <a:lnTo>
                  <a:pt x="3490341" y="11811"/>
                </a:lnTo>
                <a:lnTo>
                  <a:pt x="3477506" y="3167"/>
                </a:lnTo>
                <a:lnTo>
                  <a:pt x="3461766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823207" y="3764992"/>
            <a:ext cx="53149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0" dirty="0">
                <a:latin typeface="微软雅黑"/>
                <a:cs typeface="微软雅黑"/>
              </a:rPr>
              <a:t>安全扫描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923533" y="3738371"/>
            <a:ext cx="2124710" cy="228600"/>
          </a:xfrm>
          <a:custGeom>
            <a:avLst/>
            <a:gdLst/>
            <a:ahLst/>
            <a:cxnLst/>
            <a:rect l="l" t="t" r="r" b="b"/>
            <a:pathLst>
              <a:path w="2124709" h="228600">
                <a:moveTo>
                  <a:pt x="2086356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099"/>
                </a:lnTo>
                <a:lnTo>
                  <a:pt x="0" y="190499"/>
                </a:lnTo>
                <a:lnTo>
                  <a:pt x="2988" y="205331"/>
                </a:lnTo>
                <a:lnTo>
                  <a:pt x="11144" y="217441"/>
                </a:lnTo>
                <a:lnTo>
                  <a:pt x="23252" y="225606"/>
                </a:lnTo>
                <a:lnTo>
                  <a:pt x="38100" y="228599"/>
                </a:lnTo>
                <a:lnTo>
                  <a:pt x="2086356" y="228599"/>
                </a:lnTo>
                <a:lnTo>
                  <a:pt x="2101203" y="225606"/>
                </a:lnTo>
                <a:lnTo>
                  <a:pt x="2113311" y="217441"/>
                </a:lnTo>
                <a:lnTo>
                  <a:pt x="2121467" y="205331"/>
                </a:lnTo>
                <a:lnTo>
                  <a:pt x="2124456" y="190499"/>
                </a:lnTo>
                <a:lnTo>
                  <a:pt x="2124456" y="38099"/>
                </a:lnTo>
                <a:lnTo>
                  <a:pt x="2121467" y="23252"/>
                </a:lnTo>
                <a:lnTo>
                  <a:pt x="2113311" y="11144"/>
                </a:lnTo>
                <a:lnTo>
                  <a:pt x="2101203" y="2988"/>
                </a:lnTo>
                <a:lnTo>
                  <a:pt x="2086356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720076" y="3772612"/>
            <a:ext cx="53149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微软雅黑"/>
                <a:cs typeface="微软雅黑"/>
              </a:rPr>
              <a:t>治理审计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839711" y="1222247"/>
            <a:ext cx="2125980" cy="228600"/>
          </a:xfrm>
          <a:custGeom>
            <a:avLst/>
            <a:gdLst/>
            <a:ahLst/>
            <a:cxnLst/>
            <a:rect l="l" t="t" r="r" b="b"/>
            <a:pathLst>
              <a:path w="2125979" h="228600">
                <a:moveTo>
                  <a:pt x="2087880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2087880" y="228600"/>
                </a:lnTo>
                <a:lnTo>
                  <a:pt x="2102727" y="225611"/>
                </a:lnTo>
                <a:lnTo>
                  <a:pt x="2114835" y="217455"/>
                </a:lnTo>
                <a:lnTo>
                  <a:pt x="2122991" y="205347"/>
                </a:lnTo>
                <a:lnTo>
                  <a:pt x="2125980" y="190500"/>
                </a:lnTo>
                <a:lnTo>
                  <a:pt x="2125980" y="38100"/>
                </a:lnTo>
                <a:lnTo>
                  <a:pt x="2122991" y="23252"/>
                </a:lnTo>
                <a:lnTo>
                  <a:pt x="2114835" y="11144"/>
                </a:lnTo>
                <a:lnTo>
                  <a:pt x="2102727" y="2988"/>
                </a:lnTo>
                <a:lnTo>
                  <a:pt x="2087880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448170" y="1255522"/>
            <a:ext cx="913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latin typeface="微软雅黑"/>
                <a:cs typeface="微软雅黑"/>
              </a:rPr>
              <a:t>第三方安全检查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977902" y="822961"/>
            <a:ext cx="3372485" cy="1214120"/>
          </a:xfrm>
          <a:custGeom>
            <a:avLst/>
            <a:gdLst/>
            <a:ahLst/>
            <a:cxnLst/>
            <a:rect l="l" t="t" r="r" b="b"/>
            <a:pathLst>
              <a:path w="3372484" h="1214120">
                <a:moveTo>
                  <a:pt x="85343" y="168020"/>
                </a:moveTo>
                <a:lnTo>
                  <a:pt x="42925" y="188087"/>
                </a:lnTo>
                <a:lnTo>
                  <a:pt x="25272" y="199898"/>
                </a:lnTo>
                <a:lnTo>
                  <a:pt x="13461" y="210565"/>
                </a:lnTo>
                <a:lnTo>
                  <a:pt x="12700" y="211200"/>
                </a:lnTo>
                <a:lnTo>
                  <a:pt x="11429" y="212978"/>
                </a:lnTo>
                <a:lnTo>
                  <a:pt x="4317" y="223774"/>
                </a:lnTo>
                <a:lnTo>
                  <a:pt x="3428" y="225043"/>
                </a:lnTo>
                <a:lnTo>
                  <a:pt x="2793" y="226567"/>
                </a:lnTo>
                <a:lnTo>
                  <a:pt x="2412" y="228091"/>
                </a:lnTo>
                <a:lnTo>
                  <a:pt x="0" y="238760"/>
                </a:lnTo>
                <a:lnTo>
                  <a:pt x="25400" y="244348"/>
                </a:lnTo>
                <a:lnTo>
                  <a:pt x="26760" y="237998"/>
                </a:lnTo>
                <a:lnTo>
                  <a:pt x="25907" y="237998"/>
                </a:lnTo>
                <a:lnTo>
                  <a:pt x="27685" y="233679"/>
                </a:lnTo>
                <a:lnTo>
                  <a:pt x="28786" y="233679"/>
                </a:lnTo>
                <a:lnTo>
                  <a:pt x="31411" y="229742"/>
                </a:lnTo>
                <a:lnTo>
                  <a:pt x="30987" y="229742"/>
                </a:lnTo>
                <a:lnTo>
                  <a:pt x="33019" y="227329"/>
                </a:lnTo>
                <a:lnTo>
                  <a:pt x="33630" y="227329"/>
                </a:lnTo>
                <a:lnTo>
                  <a:pt x="41281" y="220344"/>
                </a:lnTo>
                <a:lnTo>
                  <a:pt x="41020" y="220344"/>
                </a:lnTo>
                <a:lnTo>
                  <a:pt x="42671" y="219075"/>
                </a:lnTo>
                <a:lnTo>
                  <a:pt x="42941" y="219075"/>
                </a:lnTo>
                <a:lnTo>
                  <a:pt x="57150" y="209676"/>
                </a:lnTo>
                <a:lnTo>
                  <a:pt x="76326" y="199898"/>
                </a:lnTo>
                <a:lnTo>
                  <a:pt x="95503" y="191897"/>
                </a:lnTo>
                <a:lnTo>
                  <a:pt x="85343" y="168020"/>
                </a:lnTo>
                <a:close/>
              </a:path>
              <a:path w="3372484" h="1214120">
                <a:moveTo>
                  <a:pt x="27685" y="233679"/>
                </a:moveTo>
                <a:lnTo>
                  <a:pt x="25907" y="237998"/>
                </a:lnTo>
                <a:lnTo>
                  <a:pt x="27164" y="236113"/>
                </a:lnTo>
                <a:lnTo>
                  <a:pt x="27685" y="233679"/>
                </a:lnTo>
                <a:close/>
              </a:path>
              <a:path w="3372484" h="1214120">
                <a:moveTo>
                  <a:pt x="27164" y="236113"/>
                </a:moveTo>
                <a:lnTo>
                  <a:pt x="25907" y="237998"/>
                </a:lnTo>
                <a:lnTo>
                  <a:pt x="26760" y="237998"/>
                </a:lnTo>
                <a:lnTo>
                  <a:pt x="27164" y="236113"/>
                </a:lnTo>
                <a:close/>
              </a:path>
              <a:path w="3372484" h="1214120">
                <a:moveTo>
                  <a:pt x="28786" y="233679"/>
                </a:moveTo>
                <a:lnTo>
                  <a:pt x="27685" y="233679"/>
                </a:lnTo>
                <a:lnTo>
                  <a:pt x="27164" y="236113"/>
                </a:lnTo>
                <a:lnTo>
                  <a:pt x="28786" y="233679"/>
                </a:lnTo>
                <a:close/>
              </a:path>
              <a:path w="3372484" h="1214120">
                <a:moveTo>
                  <a:pt x="33019" y="227329"/>
                </a:moveTo>
                <a:lnTo>
                  <a:pt x="30987" y="229742"/>
                </a:lnTo>
                <a:lnTo>
                  <a:pt x="32069" y="228755"/>
                </a:lnTo>
                <a:lnTo>
                  <a:pt x="33019" y="227329"/>
                </a:lnTo>
                <a:close/>
              </a:path>
              <a:path w="3372484" h="1214120">
                <a:moveTo>
                  <a:pt x="32069" y="228755"/>
                </a:moveTo>
                <a:lnTo>
                  <a:pt x="30987" y="229742"/>
                </a:lnTo>
                <a:lnTo>
                  <a:pt x="31411" y="229742"/>
                </a:lnTo>
                <a:lnTo>
                  <a:pt x="32069" y="228755"/>
                </a:lnTo>
                <a:close/>
              </a:path>
              <a:path w="3372484" h="1214120">
                <a:moveTo>
                  <a:pt x="33630" y="227329"/>
                </a:moveTo>
                <a:lnTo>
                  <a:pt x="33019" y="227329"/>
                </a:lnTo>
                <a:lnTo>
                  <a:pt x="32069" y="228755"/>
                </a:lnTo>
                <a:lnTo>
                  <a:pt x="33630" y="227329"/>
                </a:lnTo>
                <a:close/>
              </a:path>
              <a:path w="3372484" h="1214120">
                <a:moveTo>
                  <a:pt x="42671" y="219075"/>
                </a:moveTo>
                <a:lnTo>
                  <a:pt x="41020" y="220344"/>
                </a:lnTo>
                <a:lnTo>
                  <a:pt x="41964" y="219720"/>
                </a:lnTo>
                <a:lnTo>
                  <a:pt x="42671" y="219075"/>
                </a:lnTo>
                <a:close/>
              </a:path>
              <a:path w="3372484" h="1214120">
                <a:moveTo>
                  <a:pt x="41964" y="219720"/>
                </a:moveTo>
                <a:lnTo>
                  <a:pt x="41020" y="220344"/>
                </a:lnTo>
                <a:lnTo>
                  <a:pt x="41281" y="220344"/>
                </a:lnTo>
                <a:lnTo>
                  <a:pt x="41964" y="219720"/>
                </a:lnTo>
                <a:close/>
              </a:path>
              <a:path w="3372484" h="1214120">
                <a:moveTo>
                  <a:pt x="42941" y="219075"/>
                </a:moveTo>
                <a:lnTo>
                  <a:pt x="42671" y="219075"/>
                </a:lnTo>
                <a:lnTo>
                  <a:pt x="41964" y="219720"/>
                </a:lnTo>
                <a:lnTo>
                  <a:pt x="42941" y="219075"/>
                </a:lnTo>
                <a:close/>
              </a:path>
              <a:path w="3372484" h="1214120">
                <a:moveTo>
                  <a:pt x="261873" y="117728"/>
                </a:moveTo>
                <a:lnTo>
                  <a:pt x="227837" y="125349"/>
                </a:lnTo>
                <a:lnTo>
                  <a:pt x="187959" y="135127"/>
                </a:lnTo>
                <a:lnTo>
                  <a:pt x="160654" y="142748"/>
                </a:lnTo>
                <a:lnTo>
                  <a:pt x="167639" y="167766"/>
                </a:lnTo>
                <a:lnTo>
                  <a:pt x="194944" y="160147"/>
                </a:lnTo>
                <a:lnTo>
                  <a:pt x="234060" y="150494"/>
                </a:lnTo>
                <a:lnTo>
                  <a:pt x="267588" y="143001"/>
                </a:lnTo>
                <a:lnTo>
                  <a:pt x="261873" y="117728"/>
                </a:lnTo>
                <a:close/>
              </a:path>
              <a:path w="3372484" h="1214120">
                <a:moveTo>
                  <a:pt x="441070" y="84709"/>
                </a:moveTo>
                <a:lnTo>
                  <a:pt x="418338" y="88264"/>
                </a:lnTo>
                <a:lnTo>
                  <a:pt x="366267" y="97154"/>
                </a:lnTo>
                <a:lnTo>
                  <a:pt x="338581" y="102362"/>
                </a:lnTo>
                <a:lnTo>
                  <a:pt x="343280" y="127762"/>
                </a:lnTo>
                <a:lnTo>
                  <a:pt x="370966" y="122681"/>
                </a:lnTo>
                <a:lnTo>
                  <a:pt x="422782" y="113791"/>
                </a:lnTo>
                <a:lnTo>
                  <a:pt x="445007" y="110362"/>
                </a:lnTo>
                <a:lnTo>
                  <a:pt x="441070" y="84709"/>
                </a:lnTo>
                <a:close/>
              </a:path>
              <a:path w="3372484" h="1214120">
                <a:moveTo>
                  <a:pt x="621156" y="59943"/>
                </a:moveTo>
                <a:lnTo>
                  <a:pt x="590295" y="63626"/>
                </a:lnTo>
                <a:lnTo>
                  <a:pt x="518032" y="73405"/>
                </a:lnTo>
                <a:lnTo>
                  <a:pt x="521715" y="99060"/>
                </a:lnTo>
                <a:lnTo>
                  <a:pt x="534161" y="97154"/>
                </a:lnTo>
                <a:lnTo>
                  <a:pt x="593725" y="89280"/>
                </a:lnTo>
                <a:lnTo>
                  <a:pt x="624204" y="85725"/>
                </a:lnTo>
                <a:lnTo>
                  <a:pt x="621156" y="59943"/>
                </a:lnTo>
                <a:close/>
              </a:path>
              <a:path w="3372484" h="1214120">
                <a:moveTo>
                  <a:pt x="801751" y="40512"/>
                </a:moveTo>
                <a:lnTo>
                  <a:pt x="716533" y="49022"/>
                </a:lnTo>
                <a:lnTo>
                  <a:pt x="698500" y="51053"/>
                </a:lnTo>
                <a:lnTo>
                  <a:pt x="701293" y="76835"/>
                </a:lnTo>
                <a:lnTo>
                  <a:pt x="804163" y="66293"/>
                </a:lnTo>
                <a:lnTo>
                  <a:pt x="801751" y="40512"/>
                </a:lnTo>
                <a:close/>
              </a:path>
              <a:path w="3372484" h="1214120">
                <a:moveTo>
                  <a:pt x="982726" y="25526"/>
                </a:moveTo>
                <a:lnTo>
                  <a:pt x="879347" y="33527"/>
                </a:lnTo>
                <a:lnTo>
                  <a:pt x="881506" y="59309"/>
                </a:lnTo>
                <a:lnTo>
                  <a:pt x="922654" y="55879"/>
                </a:lnTo>
                <a:lnTo>
                  <a:pt x="984630" y="51435"/>
                </a:lnTo>
                <a:lnTo>
                  <a:pt x="982726" y="25526"/>
                </a:lnTo>
                <a:close/>
              </a:path>
              <a:path w="3372484" h="1214120">
                <a:moveTo>
                  <a:pt x="1163954" y="14097"/>
                </a:moveTo>
                <a:lnTo>
                  <a:pt x="1064132" y="19685"/>
                </a:lnTo>
                <a:lnTo>
                  <a:pt x="1060322" y="19938"/>
                </a:lnTo>
                <a:lnTo>
                  <a:pt x="1062227" y="45719"/>
                </a:lnTo>
                <a:lnTo>
                  <a:pt x="1065910" y="45465"/>
                </a:lnTo>
                <a:lnTo>
                  <a:pt x="1165478" y="40004"/>
                </a:lnTo>
                <a:lnTo>
                  <a:pt x="1163954" y="14097"/>
                </a:lnTo>
                <a:close/>
              </a:path>
              <a:path w="3372484" h="1214120">
                <a:moveTo>
                  <a:pt x="1345310" y="5968"/>
                </a:moveTo>
                <a:lnTo>
                  <a:pt x="1241805" y="10160"/>
                </a:lnTo>
                <a:lnTo>
                  <a:pt x="1242821" y="36067"/>
                </a:lnTo>
                <a:lnTo>
                  <a:pt x="1346453" y="31876"/>
                </a:lnTo>
                <a:lnTo>
                  <a:pt x="1345310" y="5968"/>
                </a:lnTo>
                <a:close/>
              </a:path>
              <a:path w="3372484" h="1214120">
                <a:moveTo>
                  <a:pt x="1527047" y="1269"/>
                </a:moveTo>
                <a:lnTo>
                  <a:pt x="1423289" y="3682"/>
                </a:lnTo>
                <a:lnTo>
                  <a:pt x="1423923" y="29590"/>
                </a:lnTo>
                <a:lnTo>
                  <a:pt x="1520316" y="27177"/>
                </a:lnTo>
                <a:lnTo>
                  <a:pt x="1527302" y="27177"/>
                </a:lnTo>
                <a:lnTo>
                  <a:pt x="1527047" y="1269"/>
                </a:lnTo>
                <a:close/>
              </a:path>
              <a:path w="3372484" h="1214120">
                <a:moveTo>
                  <a:pt x="1708291" y="25907"/>
                </a:moveTo>
                <a:lnTo>
                  <a:pt x="1675764" y="25907"/>
                </a:lnTo>
                <a:lnTo>
                  <a:pt x="1708277" y="26669"/>
                </a:lnTo>
                <a:lnTo>
                  <a:pt x="1708291" y="25907"/>
                </a:lnTo>
                <a:close/>
              </a:path>
              <a:path w="3372484" h="1214120">
                <a:moveTo>
                  <a:pt x="1675510" y="0"/>
                </a:moveTo>
                <a:lnTo>
                  <a:pt x="1604771" y="635"/>
                </a:lnTo>
                <a:lnTo>
                  <a:pt x="1605026" y="26542"/>
                </a:lnTo>
                <a:lnTo>
                  <a:pt x="1708291" y="25907"/>
                </a:lnTo>
                <a:lnTo>
                  <a:pt x="1708784" y="762"/>
                </a:lnTo>
                <a:lnTo>
                  <a:pt x="1675510" y="0"/>
                </a:lnTo>
                <a:close/>
              </a:path>
              <a:path w="3372484" h="1214120">
                <a:moveTo>
                  <a:pt x="1787016" y="3937"/>
                </a:moveTo>
                <a:lnTo>
                  <a:pt x="1785365" y="29717"/>
                </a:lnTo>
                <a:lnTo>
                  <a:pt x="1830577" y="32765"/>
                </a:lnTo>
                <a:lnTo>
                  <a:pt x="1887981" y="38988"/>
                </a:lnTo>
                <a:lnTo>
                  <a:pt x="1890776" y="13335"/>
                </a:lnTo>
                <a:lnTo>
                  <a:pt x="1832228" y="6857"/>
                </a:lnTo>
                <a:lnTo>
                  <a:pt x="1787016" y="3937"/>
                </a:lnTo>
                <a:close/>
              </a:path>
              <a:path w="3372484" h="1214120">
                <a:moveTo>
                  <a:pt x="1968245" y="24129"/>
                </a:moveTo>
                <a:lnTo>
                  <a:pt x="1964435" y="49784"/>
                </a:lnTo>
                <a:lnTo>
                  <a:pt x="1983993" y="52704"/>
                </a:lnTo>
                <a:lnTo>
                  <a:pt x="2059813" y="67437"/>
                </a:lnTo>
                <a:lnTo>
                  <a:pt x="2065146" y="68706"/>
                </a:lnTo>
                <a:lnTo>
                  <a:pt x="2071115" y="43434"/>
                </a:lnTo>
                <a:lnTo>
                  <a:pt x="2064765" y="41910"/>
                </a:lnTo>
                <a:lnTo>
                  <a:pt x="1987803" y="27050"/>
                </a:lnTo>
                <a:lnTo>
                  <a:pt x="1968245" y="24129"/>
                </a:lnTo>
                <a:close/>
              </a:path>
              <a:path w="3372484" h="1214120">
                <a:moveTo>
                  <a:pt x="2147189" y="61467"/>
                </a:moveTo>
                <a:lnTo>
                  <a:pt x="2140330" y="86360"/>
                </a:lnTo>
                <a:lnTo>
                  <a:pt x="2209291" y="105410"/>
                </a:lnTo>
                <a:lnTo>
                  <a:pt x="2239391" y="114935"/>
                </a:lnTo>
                <a:lnTo>
                  <a:pt x="2247265" y="90297"/>
                </a:lnTo>
                <a:lnTo>
                  <a:pt x="2216150" y="80390"/>
                </a:lnTo>
                <a:lnTo>
                  <a:pt x="2147189" y="61467"/>
                </a:lnTo>
                <a:close/>
              </a:path>
              <a:path w="3372484" h="1214120">
                <a:moveTo>
                  <a:pt x="2321432" y="114935"/>
                </a:moveTo>
                <a:lnTo>
                  <a:pt x="2312669" y="139445"/>
                </a:lnTo>
                <a:lnTo>
                  <a:pt x="2354453" y="154304"/>
                </a:lnTo>
                <a:lnTo>
                  <a:pt x="2409063" y="176149"/>
                </a:lnTo>
                <a:lnTo>
                  <a:pt x="2418715" y="152145"/>
                </a:lnTo>
                <a:lnTo>
                  <a:pt x="2363216" y="129920"/>
                </a:lnTo>
                <a:lnTo>
                  <a:pt x="2321432" y="114935"/>
                </a:lnTo>
                <a:close/>
              </a:path>
              <a:path w="3372484" h="1214120">
                <a:moveTo>
                  <a:pt x="2490342" y="183261"/>
                </a:moveTo>
                <a:lnTo>
                  <a:pt x="2479929" y="207010"/>
                </a:lnTo>
                <a:lnTo>
                  <a:pt x="2494153" y="213232"/>
                </a:lnTo>
                <a:lnTo>
                  <a:pt x="2561589" y="246252"/>
                </a:lnTo>
                <a:lnTo>
                  <a:pt x="2572130" y="251967"/>
                </a:lnTo>
                <a:lnTo>
                  <a:pt x="2584450" y="229107"/>
                </a:lnTo>
                <a:lnTo>
                  <a:pt x="2573020" y="223012"/>
                </a:lnTo>
                <a:lnTo>
                  <a:pt x="2504693" y="189611"/>
                </a:lnTo>
                <a:lnTo>
                  <a:pt x="2490342" y="183261"/>
                </a:lnTo>
                <a:close/>
              </a:path>
              <a:path w="3372484" h="1214120">
                <a:moveTo>
                  <a:pt x="2653029" y="266573"/>
                </a:moveTo>
                <a:lnTo>
                  <a:pt x="2639949" y="288925"/>
                </a:lnTo>
                <a:lnTo>
                  <a:pt x="2690876" y="318642"/>
                </a:lnTo>
                <a:lnTo>
                  <a:pt x="2728086" y="342391"/>
                </a:lnTo>
                <a:lnTo>
                  <a:pt x="2742056" y="320548"/>
                </a:lnTo>
                <a:lnTo>
                  <a:pt x="2703956" y="296290"/>
                </a:lnTo>
                <a:lnTo>
                  <a:pt x="2653029" y="266573"/>
                </a:lnTo>
                <a:close/>
              </a:path>
              <a:path w="3372484" h="1214120">
                <a:moveTo>
                  <a:pt x="2806954" y="364236"/>
                </a:moveTo>
                <a:lnTo>
                  <a:pt x="2792222" y="385572"/>
                </a:lnTo>
                <a:lnTo>
                  <a:pt x="2811526" y="399034"/>
                </a:lnTo>
                <a:lnTo>
                  <a:pt x="2868422" y="441705"/>
                </a:lnTo>
                <a:lnTo>
                  <a:pt x="2874517" y="446786"/>
                </a:lnTo>
                <a:lnTo>
                  <a:pt x="2890901" y="426719"/>
                </a:lnTo>
                <a:lnTo>
                  <a:pt x="2884042" y="421004"/>
                </a:lnTo>
                <a:lnTo>
                  <a:pt x="2826384" y="377698"/>
                </a:lnTo>
                <a:lnTo>
                  <a:pt x="2806954" y="364236"/>
                </a:lnTo>
                <a:close/>
              </a:path>
              <a:path w="3372484" h="1214120">
                <a:moveTo>
                  <a:pt x="2950972" y="476757"/>
                </a:moveTo>
                <a:lnTo>
                  <a:pt x="2933827" y="496062"/>
                </a:lnTo>
                <a:lnTo>
                  <a:pt x="2974085" y="532129"/>
                </a:lnTo>
                <a:lnTo>
                  <a:pt x="3009264" y="566292"/>
                </a:lnTo>
                <a:lnTo>
                  <a:pt x="3027299" y="547751"/>
                </a:lnTo>
                <a:lnTo>
                  <a:pt x="2991357" y="512825"/>
                </a:lnTo>
                <a:lnTo>
                  <a:pt x="2950972" y="476757"/>
                </a:lnTo>
                <a:close/>
              </a:path>
              <a:path w="3372484" h="1214120">
                <a:moveTo>
                  <a:pt x="3081528" y="604265"/>
                </a:moveTo>
                <a:lnTo>
                  <a:pt x="3062604" y="621918"/>
                </a:lnTo>
                <a:lnTo>
                  <a:pt x="3068192" y="628014"/>
                </a:lnTo>
                <a:lnTo>
                  <a:pt x="3110610" y="677672"/>
                </a:lnTo>
                <a:lnTo>
                  <a:pt x="3128136" y="700531"/>
                </a:lnTo>
                <a:lnTo>
                  <a:pt x="3148583" y="684784"/>
                </a:lnTo>
                <a:lnTo>
                  <a:pt x="3130296" y="660907"/>
                </a:lnTo>
                <a:lnTo>
                  <a:pt x="3087115" y="610235"/>
                </a:lnTo>
                <a:lnTo>
                  <a:pt x="3081528" y="604265"/>
                </a:lnTo>
                <a:close/>
              </a:path>
              <a:path w="3372484" h="1214120">
                <a:moveTo>
                  <a:pt x="3194557" y="748284"/>
                </a:moveTo>
                <a:lnTo>
                  <a:pt x="3173222" y="763015"/>
                </a:lnTo>
                <a:lnTo>
                  <a:pt x="3185032" y="780414"/>
                </a:lnTo>
                <a:lnTo>
                  <a:pt x="3216909" y="832865"/>
                </a:lnTo>
                <a:lnTo>
                  <a:pt x="3226054" y="850264"/>
                </a:lnTo>
                <a:lnTo>
                  <a:pt x="3248913" y="838200"/>
                </a:lnTo>
                <a:lnTo>
                  <a:pt x="3239007" y="819530"/>
                </a:lnTo>
                <a:lnTo>
                  <a:pt x="3206496" y="765682"/>
                </a:lnTo>
                <a:lnTo>
                  <a:pt x="3194557" y="748284"/>
                </a:lnTo>
                <a:close/>
              </a:path>
              <a:path w="3372484" h="1214120">
                <a:moveTo>
                  <a:pt x="3283457" y="908812"/>
                </a:moveTo>
                <a:lnTo>
                  <a:pt x="3259708" y="919352"/>
                </a:lnTo>
                <a:lnTo>
                  <a:pt x="3269106" y="940180"/>
                </a:lnTo>
                <a:lnTo>
                  <a:pt x="3289173" y="994537"/>
                </a:lnTo>
                <a:lnTo>
                  <a:pt x="3295014" y="1014729"/>
                </a:lnTo>
                <a:lnTo>
                  <a:pt x="3319906" y="1007617"/>
                </a:lnTo>
                <a:lnTo>
                  <a:pt x="3313429" y="985519"/>
                </a:lnTo>
                <a:lnTo>
                  <a:pt x="3292729" y="929639"/>
                </a:lnTo>
                <a:lnTo>
                  <a:pt x="3283457" y="908812"/>
                </a:lnTo>
                <a:close/>
              </a:path>
              <a:path w="3372484" h="1214120">
                <a:moveTo>
                  <a:pt x="3320089" y="1137404"/>
                </a:moveTo>
                <a:lnTo>
                  <a:pt x="3294760" y="1139063"/>
                </a:lnTo>
                <a:lnTo>
                  <a:pt x="3338703" y="1213992"/>
                </a:lnTo>
                <a:lnTo>
                  <a:pt x="3365253" y="1150873"/>
                </a:lnTo>
                <a:lnTo>
                  <a:pt x="3321557" y="1150873"/>
                </a:lnTo>
                <a:lnTo>
                  <a:pt x="3320089" y="1137404"/>
                </a:lnTo>
                <a:close/>
              </a:path>
              <a:path w="3372484" h="1214120">
                <a:moveTo>
                  <a:pt x="3345943" y="1135712"/>
                </a:moveTo>
                <a:lnTo>
                  <a:pt x="3320089" y="1137404"/>
                </a:lnTo>
                <a:lnTo>
                  <a:pt x="3321557" y="1150873"/>
                </a:lnTo>
                <a:lnTo>
                  <a:pt x="3347338" y="1147952"/>
                </a:lnTo>
                <a:lnTo>
                  <a:pt x="3345943" y="1135712"/>
                </a:lnTo>
                <a:close/>
              </a:path>
              <a:path w="3372484" h="1214120">
                <a:moveTo>
                  <a:pt x="3372357" y="1133983"/>
                </a:moveTo>
                <a:lnTo>
                  <a:pt x="3345943" y="1135712"/>
                </a:lnTo>
                <a:lnTo>
                  <a:pt x="3347338" y="1147952"/>
                </a:lnTo>
                <a:lnTo>
                  <a:pt x="3321557" y="1150873"/>
                </a:lnTo>
                <a:lnTo>
                  <a:pt x="3365253" y="1150873"/>
                </a:lnTo>
                <a:lnTo>
                  <a:pt x="3372357" y="1133983"/>
                </a:lnTo>
                <a:close/>
              </a:path>
              <a:path w="3372484" h="1214120">
                <a:moveTo>
                  <a:pt x="3338703" y="1083945"/>
                </a:moveTo>
                <a:lnTo>
                  <a:pt x="3313303" y="1089278"/>
                </a:lnTo>
                <a:lnTo>
                  <a:pt x="3316478" y="1104264"/>
                </a:lnTo>
                <a:lnTo>
                  <a:pt x="3320089" y="1137404"/>
                </a:lnTo>
                <a:lnTo>
                  <a:pt x="3345943" y="1135712"/>
                </a:lnTo>
                <a:lnTo>
                  <a:pt x="3341751" y="1098931"/>
                </a:lnTo>
                <a:lnTo>
                  <a:pt x="3338703" y="1083945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77902" y="2649474"/>
            <a:ext cx="3372485" cy="1189990"/>
          </a:xfrm>
          <a:custGeom>
            <a:avLst/>
            <a:gdLst/>
            <a:ahLst/>
            <a:cxnLst/>
            <a:rect l="l" t="t" r="r" b="b"/>
            <a:pathLst>
              <a:path w="3372484" h="1189989">
                <a:moveTo>
                  <a:pt x="25400" y="945514"/>
                </a:moveTo>
                <a:lnTo>
                  <a:pt x="0" y="951103"/>
                </a:lnTo>
                <a:lnTo>
                  <a:pt x="2412" y="961770"/>
                </a:lnTo>
                <a:lnTo>
                  <a:pt x="2793" y="963294"/>
                </a:lnTo>
                <a:lnTo>
                  <a:pt x="3428" y="964819"/>
                </a:lnTo>
                <a:lnTo>
                  <a:pt x="4317" y="966088"/>
                </a:lnTo>
                <a:lnTo>
                  <a:pt x="11429" y="976884"/>
                </a:lnTo>
                <a:lnTo>
                  <a:pt x="12700" y="978662"/>
                </a:lnTo>
                <a:lnTo>
                  <a:pt x="13461" y="979297"/>
                </a:lnTo>
                <a:lnTo>
                  <a:pt x="25272" y="989964"/>
                </a:lnTo>
                <a:lnTo>
                  <a:pt x="64515" y="1012951"/>
                </a:lnTo>
                <a:lnTo>
                  <a:pt x="85343" y="1021841"/>
                </a:lnTo>
                <a:lnTo>
                  <a:pt x="95503" y="998092"/>
                </a:lnTo>
                <a:lnTo>
                  <a:pt x="76326" y="989964"/>
                </a:lnTo>
                <a:lnTo>
                  <a:pt x="57150" y="980185"/>
                </a:lnTo>
                <a:lnTo>
                  <a:pt x="42769" y="970788"/>
                </a:lnTo>
                <a:lnTo>
                  <a:pt x="41020" y="969644"/>
                </a:lnTo>
                <a:lnTo>
                  <a:pt x="41420" y="969644"/>
                </a:lnTo>
                <a:lnTo>
                  <a:pt x="33630" y="962532"/>
                </a:lnTo>
                <a:lnTo>
                  <a:pt x="33019" y="962532"/>
                </a:lnTo>
                <a:lnTo>
                  <a:pt x="30987" y="960119"/>
                </a:lnTo>
                <a:lnTo>
                  <a:pt x="31411" y="960119"/>
                </a:lnTo>
                <a:lnTo>
                  <a:pt x="28786" y="956182"/>
                </a:lnTo>
                <a:lnTo>
                  <a:pt x="27685" y="956182"/>
                </a:lnTo>
                <a:lnTo>
                  <a:pt x="25907" y="951864"/>
                </a:lnTo>
                <a:lnTo>
                  <a:pt x="26760" y="951864"/>
                </a:lnTo>
                <a:lnTo>
                  <a:pt x="25400" y="945514"/>
                </a:lnTo>
                <a:close/>
              </a:path>
              <a:path w="3372484" h="1189989">
                <a:moveTo>
                  <a:pt x="41020" y="969644"/>
                </a:moveTo>
                <a:lnTo>
                  <a:pt x="42671" y="970788"/>
                </a:lnTo>
                <a:lnTo>
                  <a:pt x="42425" y="970562"/>
                </a:lnTo>
                <a:lnTo>
                  <a:pt x="41020" y="969644"/>
                </a:lnTo>
                <a:close/>
              </a:path>
              <a:path w="3372484" h="1189989">
                <a:moveTo>
                  <a:pt x="42425" y="970562"/>
                </a:moveTo>
                <a:lnTo>
                  <a:pt x="42671" y="970788"/>
                </a:lnTo>
                <a:lnTo>
                  <a:pt x="42425" y="970562"/>
                </a:lnTo>
                <a:close/>
              </a:path>
              <a:path w="3372484" h="1189989">
                <a:moveTo>
                  <a:pt x="41420" y="969644"/>
                </a:moveTo>
                <a:lnTo>
                  <a:pt x="41020" y="969644"/>
                </a:lnTo>
                <a:lnTo>
                  <a:pt x="42425" y="970562"/>
                </a:lnTo>
                <a:lnTo>
                  <a:pt x="41420" y="969644"/>
                </a:lnTo>
                <a:close/>
              </a:path>
              <a:path w="3372484" h="1189989">
                <a:moveTo>
                  <a:pt x="30987" y="960119"/>
                </a:moveTo>
                <a:lnTo>
                  <a:pt x="33019" y="962532"/>
                </a:lnTo>
                <a:lnTo>
                  <a:pt x="32069" y="961107"/>
                </a:lnTo>
                <a:lnTo>
                  <a:pt x="30987" y="960119"/>
                </a:lnTo>
                <a:close/>
              </a:path>
              <a:path w="3372484" h="1189989">
                <a:moveTo>
                  <a:pt x="32069" y="961107"/>
                </a:moveTo>
                <a:lnTo>
                  <a:pt x="33019" y="962532"/>
                </a:lnTo>
                <a:lnTo>
                  <a:pt x="33630" y="962532"/>
                </a:lnTo>
                <a:lnTo>
                  <a:pt x="32069" y="961107"/>
                </a:lnTo>
                <a:close/>
              </a:path>
              <a:path w="3372484" h="1189989">
                <a:moveTo>
                  <a:pt x="31411" y="960119"/>
                </a:moveTo>
                <a:lnTo>
                  <a:pt x="30987" y="960119"/>
                </a:lnTo>
                <a:lnTo>
                  <a:pt x="32069" y="961107"/>
                </a:lnTo>
                <a:lnTo>
                  <a:pt x="31411" y="960119"/>
                </a:lnTo>
                <a:close/>
              </a:path>
              <a:path w="3372484" h="1189989">
                <a:moveTo>
                  <a:pt x="25907" y="951864"/>
                </a:moveTo>
                <a:lnTo>
                  <a:pt x="27685" y="956182"/>
                </a:lnTo>
                <a:lnTo>
                  <a:pt x="27164" y="953749"/>
                </a:lnTo>
                <a:lnTo>
                  <a:pt x="25907" y="951864"/>
                </a:lnTo>
                <a:close/>
              </a:path>
              <a:path w="3372484" h="1189989">
                <a:moveTo>
                  <a:pt x="27164" y="953749"/>
                </a:moveTo>
                <a:lnTo>
                  <a:pt x="27685" y="956182"/>
                </a:lnTo>
                <a:lnTo>
                  <a:pt x="28786" y="956182"/>
                </a:lnTo>
                <a:lnTo>
                  <a:pt x="27164" y="953749"/>
                </a:lnTo>
                <a:close/>
              </a:path>
              <a:path w="3372484" h="1189989">
                <a:moveTo>
                  <a:pt x="26760" y="951864"/>
                </a:moveTo>
                <a:lnTo>
                  <a:pt x="25907" y="951864"/>
                </a:lnTo>
                <a:lnTo>
                  <a:pt x="27164" y="953749"/>
                </a:lnTo>
                <a:lnTo>
                  <a:pt x="26760" y="951864"/>
                </a:lnTo>
                <a:close/>
              </a:path>
              <a:path w="3372484" h="1189989">
                <a:moveTo>
                  <a:pt x="167639" y="1022095"/>
                </a:moveTo>
                <a:lnTo>
                  <a:pt x="160654" y="1047114"/>
                </a:lnTo>
                <a:lnTo>
                  <a:pt x="187959" y="1054735"/>
                </a:lnTo>
                <a:lnTo>
                  <a:pt x="227837" y="1064514"/>
                </a:lnTo>
                <a:lnTo>
                  <a:pt x="261873" y="1072134"/>
                </a:lnTo>
                <a:lnTo>
                  <a:pt x="267588" y="1046860"/>
                </a:lnTo>
                <a:lnTo>
                  <a:pt x="234060" y="1039367"/>
                </a:lnTo>
                <a:lnTo>
                  <a:pt x="194944" y="1029716"/>
                </a:lnTo>
                <a:lnTo>
                  <a:pt x="167639" y="1022095"/>
                </a:lnTo>
                <a:close/>
              </a:path>
              <a:path w="3372484" h="1189989">
                <a:moveTo>
                  <a:pt x="343280" y="1062101"/>
                </a:moveTo>
                <a:lnTo>
                  <a:pt x="338581" y="1087501"/>
                </a:lnTo>
                <a:lnTo>
                  <a:pt x="366267" y="1092708"/>
                </a:lnTo>
                <a:lnTo>
                  <a:pt x="418338" y="1101598"/>
                </a:lnTo>
                <a:lnTo>
                  <a:pt x="441070" y="1105154"/>
                </a:lnTo>
                <a:lnTo>
                  <a:pt x="445007" y="1079500"/>
                </a:lnTo>
                <a:lnTo>
                  <a:pt x="422782" y="1076070"/>
                </a:lnTo>
                <a:lnTo>
                  <a:pt x="370966" y="1067181"/>
                </a:lnTo>
                <a:lnTo>
                  <a:pt x="343280" y="1062101"/>
                </a:lnTo>
                <a:close/>
              </a:path>
              <a:path w="3372484" h="1189989">
                <a:moveTo>
                  <a:pt x="521715" y="1090803"/>
                </a:moveTo>
                <a:lnTo>
                  <a:pt x="518032" y="1116457"/>
                </a:lnTo>
                <a:lnTo>
                  <a:pt x="590295" y="1126236"/>
                </a:lnTo>
                <a:lnTo>
                  <a:pt x="621156" y="1129919"/>
                </a:lnTo>
                <a:lnTo>
                  <a:pt x="624204" y="1104138"/>
                </a:lnTo>
                <a:lnTo>
                  <a:pt x="593725" y="1100582"/>
                </a:lnTo>
                <a:lnTo>
                  <a:pt x="534161" y="1092708"/>
                </a:lnTo>
                <a:lnTo>
                  <a:pt x="521715" y="1090803"/>
                </a:lnTo>
                <a:close/>
              </a:path>
              <a:path w="3372484" h="1189989">
                <a:moveTo>
                  <a:pt x="701293" y="1113028"/>
                </a:moveTo>
                <a:lnTo>
                  <a:pt x="698500" y="1138809"/>
                </a:lnTo>
                <a:lnTo>
                  <a:pt x="716533" y="1140841"/>
                </a:lnTo>
                <a:lnTo>
                  <a:pt x="801751" y="1149350"/>
                </a:lnTo>
                <a:lnTo>
                  <a:pt x="804163" y="1123569"/>
                </a:lnTo>
                <a:lnTo>
                  <a:pt x="719454" y="1115060"/>
                </a:lnTo>
                <a:lnTo>
                  <a:pt x="701293" y="1113028"/>
                </a:lnTo>
                <a:close/>
              </a:path>
              <a:path w="3372484" h="1189989">
                <a:moveTo>
                  <a:pt x="881506" y="1130554"/>
                </a:moveTo>
                <a:lnTo>
                  <a:pt x="879347" y="1156335"/>
                </a:lnTo>
                <a:lnTo>
                  <a:pt x="982726" y="1164336"/>
                </a:lnTo>
                <a:lnTo>
                  <a:pt x="984630" y="1138428"/>
                </a:lnTo>
                <a:lnTo>
                  <a:pt x="922654" y="1133983"/>
                </a:lnTo>
                <a:lnTo>
                  <a:pt x="881506" y="1130554"/>
                </a:lnTo>
                <a:close/>
              </a:path>
              <a:path w="3372484" h="1189989">
                <a:moveTo>
                  <a:pt x="1062227" y="1144142"/>
                </a:moveTo>
                <a:lnTo>
                  <a:pt x="1060322" y="1169923"/>
                </a:lnTo>
                <a:lnTo>
                  <a:pt x="1064132" y="1170178"/>
                </a:lnTo>
                <a:lnTo>
                  <a:pt x="1163954" y="1175766"/>
                </a:lnTo>
                <a:lnTo>
                  <a:pt x="1165478" y="1149858"/>
                </a:lnTo>
                <a:lnTo>
                  <a:pt x="1065910" y="1144397"/>
                </a:lnTo>
                <a:lnTo>
                  <a:pt x="1062227" y="1144142"/>
                </a:lnTo>
                <a:close/>
              </a:path>
              <a:path w="3372484" h="1189989">
                <a:moveTo>
                  <a:pt x="1242821" y="1153795"/>
                </a:moveTo>
                <a:lnTo>
                  <a:pt x="1241805" y="1179703"/>
                </a:lnTo>
                <a:lnTo>
                  <a:pt x="1345310" y="1183894"/>
                </a:lnTo>
                <a:lnTo>
                  <a:pt x="1346453" y="1157986"/>
                </a:lnTo>
                <a:lnTo>
                  <a:pt x="1242821" y="1153795"/>
                </a:lnTo>
                <a:close/>
              </a:path>
              <a:path w="3372484" h="1189989">
                <a:moveTo>
                  <a:pt x="1423923" y="1160272"/>
                </a:moveTo>
                <a:lnTo>
                  <a:pt x="1423289" y="1186180"/>
                </a:lnTo>
                <a:lnTo>
                  <a:pt x="1527047" y="1188592"/>
                </a:lnTo>
                <a:lnTo>
                  <a:pt x="1527302" y="1162685"/>
                </a:lnTo>
                <a:lnTo>
                  <a:pt x="1520316" y="1162685"/>
                </a:lnTo>
                <a:lnTo>
                  <a:pt x="1423923" y="1160272"/>
                </a:lnTo>
                <a:close/>
              </a:path>
              <a:path w="3372484" h="1189989">
                <a:moveTo>
                  <a:pt x="1708277" y="1163192"/>
                </a:moveTo>
                <a:lnTo>
                  <a:pt x="1675764" y="1163955"/>
                </a:lnTo>
                <a:lnTo>
                  <a:pt x="1605019" y="1163955"/>
                </a:lnTo>
                <a:lnTo>
                  <a:pt x="1604771" y="1189228"/>
                </a:lnTo>
                <a:lnTo>
                  <a:pt x="1675510" y="1189863"/>
                </a:lnTo>
                <a:lnTo>
                  <a:pt x="1708784" y="1189101"/>
                </a:lnTo>
                <a:lnTo>
                  <a:pt x="1708291" y="1163955"/>
                </a:lnTo>
                <a:lnTo>
                  <a:pt x="1675764" y="1163955"/>
                </a:lnTo>
                <a:lnTo>
                  <a:pt x="1708279" y="1163320"/>
                </a:lnTo>
                <a:lnTo>
                  <a:pt x="1708277" y="1163192"/>
                </a:lnTo>
                <a:close/>
              </a:path>
              <a:path w="3372484" h="1189989">
                <a:moveTo>
                  <a:pt x="1887981" y="1151001"/>
                </a:moveTo>
                <a:lnTo>
                  <a:pt x="1830577" y="1157223"/>
                </a:lnTo>
                <a:lnTo>
                  <a:pt x="1785365" y="1160145"/>
                </a:lnTo>
                <a:lnTo>
                  <a:pt x="1787016" y="1186053"/>
                </a:lnTo>
                <a:lnTo>
                  <a:pt x="1832228" y="1183132"/>
                </a:lnTo>
                <a:lnTo>
                  <a:pt x="1890776" y="1176782"/>
                </a:lnTo>
                <a:lnTo>
                  <a:pt x="1887981" y="1151001"/>
                </a:lnTo>
                <a:close/>
              </a:path>
              <a:path w="3372484" h="1189989">
                <a:moveTo>
                  <a:pt x="2065401" y="1122045"/>
                </a:moveTo>
                <a:lnTo>
                  <a:pt x="2059939" y="1123314"/>
                </a:lnTo>
                <a:lnTo>
                  <a:pt x="1983993" y="1137666"/>
                </a:lnTo>
                <a:lnTo>
                  <a:pt x="1964435" y="1140460"/>
                </a:lnTo>
                <a:lnTo>
                  <a:pt x="1968245" y="1166114"/>
                </a:lnTo>
                <a:lnTo>
                  <a:pt x="1987803" y="1163192"/>
                </a:lnTo>
                <a:lnTo>
                  <a:pt x="2064639" y="1148714"/>
                </a:lnTo>
                <a:lnTo>
                  <a:pt x="2071115" y="1147317"/>
                </a:lnTo>
                <a:lnTo>
                  <a:pt x="2065401" y="1122045"/>
                </a:lnTo>
                <a:close/>
              </a:path>
              <a:path w="3372484" h="1189989">
                <a:moveTo>
                  <a:pt x="2239898" y="1076579"/>
                </a:moveTo>
                <a:lnTo>
                  <a:pt x="2209291" y="1086104"/>
                </a:lnTo>
                <a:lnTo>
                  <a:pt x="2140584" y="1104519"/>
                </a:lnTo>
                <a:lnTo>
                  <a:pt x="2147316" y="1129538"/>
                </a:lnTo>
                <a:lnTo>
                  <a:pt x="2216022" y="1111123"/>
                </a:lnTo>
                <a:lnTo>
                  <a:pt x="2247518" y="1101344"/>
                </a:lnTo>
                <a:lnTo>
                  <a:pt x="2239898" y="1076579"/>
                </a:lnTo>
                <a:close/>
              </a:path>
              <a:path w="3372484" h="1189989">
                <a:moveTo>
                  <a:pt x="2409825" y="1016381"/>
                </a:moveTo>
                <a:lnTo>
                  <a:pt x="2354453" y="1038097"/>
                </a:lnTo>
                <a:lnTo>
                  <a:pt x="2313304" y="1052576"/>
                </a:lnTo>
                <a:lnTo>
                  <a:pt x="2321814" y="1076960"/>
                </a:lnTo>
                <a:lnTo>
                  <a:pt x="2363089" y="1062609"/>
                </a:lnTo>
                <a:lnTo>
                  <a:pt x="2419350" y="1040510"/>
                </a:lnTo>
                <a:lnTo>
                  <a:pt x="2409825" y="1016381"/>
                </a:lnTo>
                <a:close/>
              </a:path>
              <a:path w="3372484" h="1189989">
                <a:moveTo>
                  <a:pt x="2573528" y="941704"/>
                </a:moveTo>
                <a:lnTo>
                  <a:pt x="2561716" y="947928"/>
                </a:lnTo>
                <a:lnTo>
                  <a:pt x="2494279" y="980313"/>
                </a:lnTo>
                <a:lnTo>
                  <a:pt x="2480944" y="986154"/>
                </a:lnTo>
                <a:lnTo>
                  <a:pt x="2491231" y="1009904"/>
                </a:lnTo>
                <a:lnTo>
                  <a:pt x="2504566" y="1004062"/>
                </a:lnTo>
                <a:lnTo>
                  <a:pt x="2572892" y="971295"/>
                </a:lnTo>
                <a:lnTo>
                  <a:pt x="2585592" y="964691"/>
                </a:lnTo>
                <a:lnTo>
                  <a:pt x="2573528" y="941704"/>
                </a:lnTo>
                <a:close/>
              </a:path>
              <a:path w="3372484" h="1189989">
                <a:moveTo>
                  <a:pt x="2730246" y="852551"/>
                </a:moveTo>
                <a:lnTo>
                  <a:pt x="2691003" y="877062"/>
                </a:lnTo>
                <a:lnTo>
                  <a:pt x="2641600" y="905256"/>
                </a:lnTo>
                <a:lnTo>
                  <a:pt x="2654427" y="927735"/>
                </a:lnTo>
                <a:lnTo>
                  <a:pt x="2703829" y="899541"/>
                </a:lnTo>
                <a:lnTo>
                  <a:pt x="2743961" y="874522"/>
                </a:lnTo>
                <a:lnTo>
                  <a:pt x="2730246" y="852551"/>
                </a:lnTo>
                <a:close/>
              </a:path>
              <a:path w="3372484" h="1189989">
                <a:moveTo>
                  <a:pt x="2877311" y="749300"/>
                </a:moveTo>
                <a:lnTo>
                  <a:pt x="2868549" y="756412"/>
                </a:lnTo>
                <a:lnTo>
                  <a:pt x="2811653" y="798449"/>
                </a:lnTo>
                <a:lnTo>
                  <a:pt x="2794634" y="810006"/>
                </a:lnTo>
                <a:lnTo>
                  <a:pt x="2809239" y="831469"/>
                </a:lnTo>
                <a:lnTo>
                  <a:pt x="2826257" y="819912"/>
                </a:lnTo>
                <a:lnTo>
                  <a:pt x="2883915" y="777239"/>
                </a:lnTo>
                <a:lnTo>
                  <a:pt x="2893567" y="769493"/>
                </a:lnTo>
                <a:lnTo>
                  <a:pt x="2877311" y="749300"/>
                </a:lnTo>
                <a:close/>
              </a:path>
              <a:path w="3372484" h="1189989">
                <a:moveTo>
                  <a:pt x="3013075" y="630808"/>
                </a:moveTo>
                <a:lnTo>
                  <a:pt x="2974212" y="667893"/>
                </a:lnTo>
                <a:lnTo>
                  <a:pt x="2937002" y="700405"/>
                </a:lnTo>
                <a:lnTo>
                  <a:pt x="2954147" y="719963"/>
                </a:lnTo>
                <a:lnTo>
                  <a:pt x="2991230" y="687451"/>
                </a:lnTo>
                <a:lnTo>
                  <a:pt x="3030981" y="649605"/>
                </a:lnTo>
                <a:lnTo>
                  <a:pt x="3013075" y="630808"/>
                </a:lnTo>
                <a:close/>
              </a:path>
              <a:path w="3372484" h="1189989">
                <a:moveTo>
                  <a:pt x="3132581" y="497205"/>
                </a:moveTo>
                <a:lnTo>
                  <a:pt x="3110610" y="525144"/>
                </a:lnTo>
                <a:lnTo>
                  <a:pt x="3068320" y="574039"/>
                </a:lnTo>
                <a:lnTo>
                  <a:pt x="3066796" y="575563"/>
                </a:lnTo>
                <a:lnTo>
                  <a:pt x="3085464" y="593470"/>
                </a:lnTo>
                <a:lnTo>
                  <a:pt x="3086988" y="591946"/>
                </a:lnTo>
                <a:lnTo>
                  <a:pt x="3130169" y="542163"/>
                </a:lnTo>
                <a:lnTo>
                  <a:pt x="3153029" y="513206"/>
                </a:lnTo>
                <a:lnTo>
                  <a:pt x="3132581" y="497205"/>
                </a:lnTo>
                <a:close/>
              </a:path>
              <a:path w="3372484" h="1189989">
                <a:moveTo>
                  <a:pt x="3230753" y="347599"/>
                </a:moveTo>
                <a:lnTo>
                  <a:pt x="3216909" y="373252"/>
                </a:lnTo>
                <a:lnTo>
                  <a:pt x="3185159" y="424688"/>
                </a:lnTo>
                <a:lnTo>
                  <a:pt x="3177921" y="434975"/>
                </a:lnTo>
                <a:lnTo>
                  <a:pt x="3199129" y="449833"/>
                </a:lnTo>
                <a:lnTo>
                  <a:pt x="3206369" y="439546"/>
                </a:lnTo>
                <a:lnTo>
                  <a:pt x="3239007" y="386842"/>
                </a:lnTo>
                <a:lnTo>
                  <a:pt x="3253485" y="359918"/>
                </a:lnTo>
                <a:lnTo>
                  <a:pt x="3230753" y="347599"/>
                </a:lnTo>
                <a:close/>
              </a:path>
              <a:path w="3372484" h="1189989">
                <a:moveTo>
                  <a:pt x="3298698" y="182752"/>
                </a:moveTo>
                <a:lnTo>
                  <a:pt x="3289173" y="215011"/>
                </a:lnTo>
                <a:lnTo>
                  <a:pt x="3269106" y="268224"/>
                </a:lnTo>
                <a:lnTo>
                  <a:pt x="3264407" y="278511"/>
                </a:lnTo>
                <a:lnTo>
                  <a:pt x="3287903" y="289306"/>
                </a:lnTo>
                <a:lnTo>
                  <a:pt x="3292729" y="278892"/>
                </a:lnTo>
                <a:lnTo>
                  <a:pt x="3313429" y="224155"/>
                </a:lnTo>
                <a:lnTo>
                  <a:pt x="3323462" y="190119"/>
                </a:lnTo>
                <a:lnTo>
                  <a:pt x="3298698" y="182752"/>
                </a:lnTo>
                <a:close/>
              </a:path>
              <a:path w="3372484" h="1189989">
                <a:moveTo>
                  <a:pt x="3319833" y="76623"/>
                </a:moveTo>
                <a:lnTo>
                  <a:pt x="3316478" y="107442"/>
                </a:lnTo>
                <a:lnTo>
                  <a:pt x="3316351" y="108203"/>
                </a:lnTo>
                <a:lnTo>
                  <a:pt x="3341624" y="113537"/>
                </a:lnTo>
                <a:lnTo>
                  <a:pt x="3341751" y="112902"/>
                </a:lnTo>
                <a:lnTo>
                  <a:pt x="3345682" y="78361"/>
                </a:lnTo>
                <a:lnTo>
                  <a:pt x="3319833" y="76623"/>
                </a:lnTo>
                <a:close/>
              </a:path>
              <a:path w="3372484" h="1189989">
                <a:moveTo>
                  <a:pt x="3364983" y="63118"/>
                </a:moveTo>
                <a:lnTo>
                  <a:pt x="3321304" y="63118"/>
                </a:lnTo>
                <a:lnTo>
                  <a:pt x="3347084" y="66039"/>
                </a:lnTo>
                <a:lnTo>
                  <a:pt x="3345682" y="78361"/>
                </a:lnTo>
                <a:lnTo>
                  <a:pt x="3372104" y="80137"/>
                </a:lnTo>
                <a:lnTo>
                  <a:pt x="3364983" y="63118"/>
                </a:lnTo>
                <a:close/>
              </a:path>
              <a:path w="3372484" h="1189989">
                <a:moveTo>
                  <a:pt x="3321304" y="63118"/>
                </a:moveTo>
                <a:lnTo>
                  <a:pt x="3319833" y="76623"/>
                </a:lnTo>
                <a:lnTo>
                  <a:pt x="3345682" y="78361"/>
                </a:lnTo>
                <a:lnTo>
                  <a:pt x="3347084" y="66039"/>
                </a:lnTo>
                <a:lnTo>
                  <a:pt x="3321304" y="63118"/>
                </a:lnTo>
                <a:close/>
              </a:path>
              <a:path w="3372484" h="1189989">
                <a:moveTo>
                  <a:pt x="3338576" y="0"/>
                </a:moveTo>
                <a:lnTo>
                  <a:pt x="3294633" y="74930"/>
                </a:lnTo>
                <a:lnTo>
                  <a:pt x="3319833" y="76623"/>
                </a:lnTo>
                <a:lnTo>
                  <a:pt x="3321304" y="63118"/>
                </a:lnTo>
                <a:lnTo>
                  <a:pt x="3364983" y="63118"/>
                </a:lnTo>
                <a:lnTo>
                  <a:pt x="3338576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477636" y="937134"/>
            <a:ext cx="434340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修复建议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016877" y="2940558"/>
            <a:ext cx="434340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修复建议</a:t>
            </a:r>
            <a:endParaRPr sz="80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5" dirty="0"/>
              <a:t>架构评审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2" y="1231657"/>
            <a:ext cx="6064250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5528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微软雅黑"/>
                <a:cs typeface="微软雅黑"/>
              </a:rPr>
              <a:t>数据流的信息密级</a:t>
            </a:r>
            <a:endParaRPr sz="3200">
              <a:latin typeface="微软雅黑"/>
              <a:cs typeface="微软雅黑"/>
            </a:endParaRPr>
          </a:p>
          <a:p>
            <a:pPr marL="355528" indent="-342830">
              <a:spcBef>
                <a:spcPts val="770"/>
              </a:spcBef>
              <a:buFont typeface="Arial"/>
              <a:buChar char="•"/>
              <a:tabLst>
                <a:tab pos="356163" algn="l"/>
              </a:tabLst>
            </a:pPr>
            <a:r>
              <a:rPr sz="3200" dirty="0">
                <a:latin typeface="微软雅黑"/>
                <a:cs typeface="微软雅黑"/>
              </a:rPr>
              <a:t>STRIDE威胁建模</a:t>
            </a:r>
            <a:endParaRPr sz="3200">
              <a:latin typeface="微软雅黑"/>
              <a:cs typeface="微软雅黑"/>
            </a:endParaRPr>
          </a:p>
          <a:p>
            <a:pPr marL="12700">
              <a:spcBef>
                <a:spcPts val="770"/>
              </a:spcBef>
              <a:tabLst>
                <a:tab pos="355528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微软雅黑"/>
                <a:cs typeface="微软雅黑"/>
              </a:rPr>
              <a:t>第三方依赖的安全性</a:t>
            </a:r>
            <a:endParaRPr sz="3200">
              <a:latin typeface="微软雅黑"/>
              <a:cs typeface="微软雅黑"/>
            </a:endParaRPr>
          </a:p>
          <a:p>
            <a:pPr marL="12700">
              <a:spcBef>
                <a:spcPts val="765"/>
              </a:spcBef>
              <a:tabLst>
                <a:tab pos="355528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微软雅黑"/>
                <a:cs typeface="微软雅黑"/>
              </a:rPr>
              <a:t>身份认证、权限管理和日志审计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8" y="1837952"/>
            <a:ext cx="720851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5131" y="1943100"/>
            <a:ext cx="513588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180" y="1857756"/>
            <a:ext cx="635635" cy="614680"/>
          </a:xfrm>
          <a:custGeom>
            <a:avLst/>
            <a:gdLst/>
            <a:ahLst/>
            <a:cxnLst/>
            <a:rect l="l" t="t" r="r" b="b"/>
            <a:pathLst>
              <a:path w="635635" h="614680">
                <a:moveTo>
                  <a:pt x="317753" y="0"/>
                </a:moveTo>
                <a:lnTo>
                  <a:pt x="270799" y="3330"/>
                </a:lnTo>
                <a:lnTo>
                  <a:pt x="225983" y="13006"/>
                </a:lnTo>
                <a:lnTo>
                  <a:pt x="183797" y="28550"/>
                </a:lnTo>
                <a:lnTo>
                  <a:pt x="144734" y="49487"/>
                </a:lnTo>
                <a:lnTo>
                  <a:pt x="109284" y="75341"/>
                </a:lnTo>
                <a:lnTo>
                  <a:pt x="77940" y="105636"/>
                </a:lnTo>
                <a:lnTo>
                  <a:pt x="51192" y="139898"/>
                </a:lnTo>
                <a:lnTo>
                  <a:pt x="29533" y="177649"/>
                </a:lnTo>
                <a:lnTo>
                  <a:pt x="13453" y="218415"/>
                </a:lnTo>
                <a:lnTo>
                  <a:pt x="3445" y="261719"/>
                </a:lnTo>
                <a:lnTo>
                  <a:pt x="0" y="307086"/>
                </a:lnTo>
                <a:lnTo>
                  <a:pt x="3445" y="352452"/>
                </a:lnTo>
                <a:lnTo>
                  <a:pt x="13453" y="395756"/>
                </a:lnTo>
                <a:lnTo>
                  <a:pt x="29533" y="436522"/>
                </a:lnTo>
                <a:lnTo>
                  <a:pt x="51192" y="474273"/>
                </a:lnTo>
                <a:lnTo>
                  <a:pt x="77940" y="508535"/>
                </a:lnTo>
                <a:lnTo>
                  <a:pt x="109284" y="538830"/>
                </a:lnTo>
                <a:lnTo>
                  <a:pt x="144734" y="564684"/>
                </a:lnTo>
                <a:lnTo>
                  <a:pt x="183797" y="585621"/>
                </a:lnTo>
                <a:lnTo>
                  <a:pt x="225983" y="601165"/>
                </a:lnTo>
                <a:lnTo>
                  <a:pt x="270799" y="610841"/>
                </a:lnTo>
                <a:lnTo>
                  <a:pt x="317753" y="614172"/>
                </a:lnTo>
                <a:lnTo>
                  <a:pt x="364708" y="610841"/>
                </a:lnTo>
                <a:lnTo>
                  <a:pt x="409524" y="601165"/>
                </a:lnTo>
                <a:lnTo>
                  <a:pt x="451710" y="585621"/>
                </a:lnTo>
                <a:lnTo>
                  <a:pt x="490773" y="564684"/>
                </a:lnTo>
                <a:lnTo>
                  <a:pt x="526223" y="538830"/>
                </a:lnTo>
                <a:lnTo>
                  <a:pt x="557567" y="508535"/>
                </a:lnTo>
                <a:lnTo>
                  <a:pt x="584315" y="474273"/>
                </a:lnTo>
                <a:lnTo>
                  <a:pt x="605974" y="436522"/>
                </a:lnTo>
                <a:lnTo>
                  <a:pt x="622054" y="395756"/>
                </a:lnTo>
                <a:lnTo>
                  <a:pt x="632062" y="352452"/>
                </a:lnTo>
                <a:lnTo>
                  <a:pt x="635508" y="307086"/>
                </a:lnTo>
                <a:lnTo>
                  <a:pt x="632062" y="261719"/>
                </a:lnTo>
                <a:lnTo>
                  <a:pt x="622054" y="218415"/>
                </a:lnTo>
                <a:lnTo>
                  <a:pt x="605974" y="177649"/>
                </a:lnTo>
                <a:lnTo>
                  <a:pt x="584315" y="139898"/>
                </a:lnTo>
                <a:lnTo>
                  <a:pt x="557567" y="105636"/>
                </a:lnTo>
                <a:lnTo>
                  <a:pt x="526223" y="75341"/>
                </a:lnTo>
                <a:lnTo>
                  <a:pt x="490773" y="49487"/>
                </a:lnTo>
                <a:lnTo>
                  <a:pt x="451710" y="28550"/>
                </a:lnTo>
                <a:lnTo>
                  <a:pt x="409524" y="13006"/>
                </a:lnTo>
                <a:lnTo>
                  <a:pt x="364708" y="3330"/>
                </a:lnTo>
                <a:lnTo>
                  <a:pt x="317753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5884" y="1999996"/>
            <a:ext cx="46393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开发  人员</a:t>
            </a:r>
            <a:endParaRPr sz="11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7776" y="1415804"/>
            <a:ext cx="999744" cy="697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659" y="1600208"/>
            <a:ext cx="699515" cy="367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6927" y="1435616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510539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7"/>
                </a:lnTo>
                <a:lnTo>
                  <a:pt x="812291" y="612647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39"/>
                </a:lnTo>
                <a:lnTo>
                  <a:pt x="914400" y="102107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79144" y="1656723"/>
            <a:ext cx="6332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FFFFFF"/>
                </a:solidFill>
                <a:latin typeface="微软雅黑"/>
                <a:cs typeface="微软雅黑"/>
              </a:rPr>
              <a:t>Gi</a:t>
            </a:r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仓库</a:t>
            </a:r>
            <a:endParaRPr sz="1100" dirty="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17776" y="3505208"/>
            <a:ext cx="999744" cy="697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2932" y="3689603"/>
            <a:ext cx="789432" cy="367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60448" y="3525019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7"/>
                </a:lnTo>
                <a:lnTo>
                  <a:pt x="812291" y="612647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7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33430" y="3746760"/>
            <a:ext cx="707897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JI</a:t>
            </a:r>
            <a:r>
              <a:rPr sz="1100" spc="-10" dirty="0">
                <a:solidFill>
                  <a:srgbClr val="FFFFFF"/>
                </a:solidFill>
                <a:latin typeface="微软雅黑"/>
                <a:cs typeface="微软雅黑"/>
              </a:rPr>
              <a:t>R</a:t>
            </a:r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系统</a:t>
            </a:r>
            <a:endParaRPr sz="1100" dirty="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86784" y="1405127"/>
            <a:ext cx="1184148" cy="6979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2503" y="1510291"/>
            <a:ext cx="1089660" cy="5288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29455" y="1424947"/>
            <a:ext cx="1099185" cy="612775"/>
          </a:xfrm>
          <a:custGeom>
            <a:avLst/>
            <a:gdLst/>
            <a:ahLst/>
            <a:cxnLst/>
            <a:rect l="l" t="t" r="r" b="b"/>
            <a:pathLst>
              <a:path w="1099185" h="612775">
                <a:moveTo>
                  <a:pt x="996696" y="0"/>
                </a:moveTo>
                <a:lnTo>
                  <a:pt x="102108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8" y="612648"/>
                </a:lnTo>
                <a:lnTo>
                  <a:pt x="996696" y="612648"/>
                </a:lnTo>
                <a:lnTo>
                  <a:pt x="1036439" y="604623"/>
                </a:lnTo>
                <a:lnTo>
                  <a:pt x="1068895" y="582739"/>
                </a:lnTo>
                <a:lnTo>
                  <a:pt x="1090779" y="550283"/>
                </a:lnTo>
                <a:lnTo>
                  <a:pt x="1098804" y="510540"/>
                </a:lnTo>
                <a:lnTo>
                  <a:pt x="1098804" y="102108"/>
                </a:lnTo>
                <a:lnTo>
                  <a:pt x="1090779" y="62364"/>
                </a:lnTo>
                <a:lnTo>
                  <a:pt x="1068895" y="29908"/>
                </a:lnTo>
                <a:lnTo>
                  <a:pt x="1036439" y="8024"/>
                </a:lnTo>
                <a:lnTo>
                  <a:pt x="996696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44136" y="1567185"/>
            <a:ext cx="86868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593" marR="5080" indent="-355528"/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Check</a:t>
            </a:r>
            <a:r>
              <a:rPr sz="1100" spc="-5" dirty="0">
                <a:solidFill>
                  <a:srgbClr val="FFFFFF"/>
                </a:solidFill>
                <a:latin typeface="微软雅黑"/>
                <a:cs typeface="微软雅黑"/>
              </a:rPr>
              <a:t>m</a:t>
            </a:r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ar</a:t>
            </a:r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x</a:t>
            </a:r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项  </a:t>
            </a:r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目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01740" y="1347216"/>
            <a:ext cx="905256" cy="824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6811" y="1435616"/>
            <a:ext cx="515112" cy="6873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44411" y="1367027"/>
            <a:ext cx="820419" cy="739140"/>
          </a:xfrm>
          <a:custGeom>
            <a:avLst/>
            <a:gdLst/>
            <a:ahLst/>
            <a:cxnLst/>
            <a:rect l="l" t="t" r="r" b="b"/>
            <a:pathLst>
              <a:path w="820420" h="739139">
                <a:moveTo>
                  <a:pt x="409956" y="0"/>
                </a:moveTo>
                <a:lnTo>
                  <a:pt x="358526" y="2879"/>
                </a:lnTo>
                <a:lnTo>
                  <a:pt x="309004" y="11288"/>
                </a:lnTo>
                <a:lnTo>
                  <a:pt x="261774" y="24878"/>
                </a:lnTo>
                <a:lnTo>
                  <a:pt x="217220" y="43304"/>
                </a:lnTo>
                <a:lnTo>
                  <a:pt x="175726" y="66219"/>
                </a:lnTo>
                <a:lnTo>
                  <a:pt x="137676" y="93277"/>
                </a:lnTo>
                <a:lnTo>
                  <a:pt x="103453" y="124131"/>
                </a:lnTo>
                <a:lnTo>
                  <a:pt x="73442" y="158434"/>
                </a:lnTo>
                <a:lnTo>
                  <a:pt x="48027" y="195841"/>
                </a:lnTo>
                <a:lnTo>
                  <a:pt x="27591" y="236004"/>
                </a:lnTo>
                <a:lnTo>
                  <a:pt x="12518" y="278578"/>
                </a:lnTo>
                <a:lnTo>
                  <a:pt x="3193" y="323215"/>
                </a:lnTo>
                <a:lnTo>
                  <a:pt x="0" y="369570"/>
                </a:lnTo>
                <a:lnTo>
                  <a:pt x="3193" y="415924"/>
                </a:lnTo>
                <a:lnTo>
                  <a:pt x="12518" y="460561"/>
                </a:lnTo>
                <a:lnTo>
                  <a:pt x="27591" y="503135"/>
                </a:lnTo>
                <a:lnTo>
                  <a:pt x="48027" y="543298"/>
                </a:lnTo>
                <a:lnTo>
                  <a:pt x="73442" y="580705"/>
                </a:lnTo>
                <a:lnTo>
                  <a:pt x="103453" y="615008"/>
                </a:lnTo>
                <a:lnTo>
                  <a:pt x="137676" y="645862"/>
                </a:lnTo>
                <a:lnTo>
                  <a:pt x="175726" y="672920"/>
                </a:lnTo>
                <a:lnTo>
                  <a:pt x="217220" y="695835"/>
                </a:lnTo>
                <a:lnTo>
                  <a:pt x="261774" y="714261"/>
                </a:lnTo>
                <a:lnTo>
                  <a:pt x="309004" y="727851"/>
                </a:lnTo>
                <a:lnTo>
                  <a:pt x="358526" y="736260"/>
                </a:lnTo>
                <a:lnTo>
                  <a:pt x="409956" y="739140"/>
                </a:lnTo>
                <a:lnTo>
                  <a:pt x="461385" y="736260"/>
                </a:lnTo>
                <a:lnTo>
                  <a:pt x="510907" y="727851"/>
                </a:lnTo>
                <a:lnTo>
                  <a:pt x="558137" y="714261"/>
                </a:lnTo>
                <a:lnTo>
                  <a:pt x="602691" y="695835"/>
                </a:lnTo>
                <a:lnTo>
                  <a:pt x="644185" y="672920"/>
                </a:lnTo>
                <a:lnTo>
                  <a:pt x="682235" y="645862"/>
                </a:lnTo>
                <a:lnTo>
                  <a:pt x="716458" y="615008"/>
                </a:lnTo>
                <a:lnTo>
                  <a:pt x="746469" y="580705"/>
                </a:lnTo>
                <a:lnTo>
                  <a:pt x="771884" y="543298"/>
                </a:lnTo>
                <a:lnTo>
                  <a:pt x="792320" y="503135"/>
                </a:lnTo>
                <a:lnTo>
                  <a:pt x="807393" y="460561"/>
                </a:lnTo>
                <a:lnTo>
                  <a:pt x="816718" y="415924"/>
                </a:lnTo>
                <a:lnTo>
                  <a:pt x="819912" y="369570"/>
                </a:lnTo>
                <a:lnTo>
                  <a:pt x="816718" y="323215"/>
                </a:lnTo>
                <a:lnTo>
                  <a:pt x="807393" y="278578"/>
                </a:lnTo>
                <a:lnTo>
                  <a:pt x="792320" y="236004"/>
                </a:lnTo>
                <a:lnTo>
                  <a:pt x="771884" y="195841"/>
                </a:lnTo>
                <a:lnTo>
                  <a:pt x="746469" y="158434"/>
                </a:lnTo>
                <a:lnTo>
                  <a:pt x="716458" y="124131"/>
                </a:lnTo>
                <a:lnTo>
                  <a:pt x="682235" y="93277"/>
                </a:lnTo>
                <a:lnTo>
                  <a:pt x="644185" y="66219"/>
                </a:lnTo>
                <a:lnTo>
                  <a:pt x="602691" y="43304"/>
                </a:lnTo>
                <a:lnTo>
                  <a:pt x="558137" y="24878"/>
                </a:lnTo>
                <a:lnTo>
                  <a:pt x="510907" y="11288"/>
                </a:lnTo>
                <a:lnTo>
                  <a:pt x="461385" y="2879"/>
                </a:lnTo>
                <a:lnTo>
                  <a:pt x="409956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96812" y="1571899"/>
            <a:ext cx="58978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sz="1100" dirty="0" err="1">
                <a:solidFill>
                  <a:srgbClr val="FFFFFF"/>
                </a:solidFill>
                <a:latin typeface="微软雅黑"/>
                <a:cs typeface="微软雅黑"/>
              </a:rPr>
              <a:t>安全</a:t>
            </a:r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endParaRPr lang="en-US" sz="1100" dirty="0" smtClean="0">
              <a:solidFill>
                <a:srgbClr val="FFFFFF"/>
              </a:solidFill>
              <a:latin typeface="微软雅黑"/>
              <a:cs typeface="微软雅黑"/>
            </a:endParaRPr>
          </a:p>
          <a:p>
            <a:pPr marL="12700" marR="5080" algn="just"/>
            <a:r>
              <a:rPr sz="1100" dirty="0" smtClean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100" dirty="0" err="1" smtClean="0">
                <a:solidFill>
                  <a:srgbClr val="FFFFFF"/>
                </a:solidFill>
                <a:latin typeface="微软雅黑"/>
                <a:cs typeface="微软雅黑"/>
              </a:rPr>
              <a:t>白帽</a:t>
            </a:r>
            <a:r>
              <a:rPr sz="1100" spc="5" dirty="0" err="1" smtClean="0">
                <a:solidFill>
                  <a:srgbClr val="FFFFFF"/>
                </a:solidFill>
                <a:latin typeface="微软雅黑"/>
                <a:cs typeface="微软雅黑"/>
              </a:rPr>
              <a:t>子</a:t>
            </a:r>
            <a:endParaRPr sz="1100" dirty="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29021" y="1693418"/>
            <a:ext cx="1217295" cy="78105"/>
          </a:xfrm>
          <a:custGeom>
            <a:avLst/>
            <a:gdLst/>
            <a:ahLst/>
            <a:cxnLst/>
            <a:rect l="l" t="t" r="r" b="b"/>
            <a:pathLst>
              <a:path w="1217295" h="78105">
                <a:moveTo>
                  <a:pt x="1113663" y="30099"/>
                </a:moveTo>
                <a:lnTo>
                  <a:pt x="1113536" y="56007"/>
                </a:lnTo>
                <a:lnTo>
                  <a:pt x="1217167" y="56387"/>
                </a:lnTo>
                <a:lnTo>
                  <a:pt x="1217294" y="30480"/>
                </a:lnTo>
                <a:lnTo>
                  <a:pt x="1113663" y="30099"/>
                </a:lnTo>
                <a:close/>
              </a:path>
              <a:path w="1217295" h="78105">
                <a:moveTo>
                  <a:pt x="932306" y="29337"/>
                </a:moveTo>
                <a:lnTo>
                  <a:pt x="932179" y="55245"/>
                </a:lnTo>
                <a:lnTo>
                  <a:pt x="1035812" y="55626"/>
                </a:lnTo>
                <a:lnTo>
                  <a:pt x="1035938" y="29718"/>
                </a:lnTo>
                <a:lnTo>
                  <a:pt x="932306" y="29337"/>
                </a:lnTo>
                <a:close/>
              </a:path>
              <a:path w="1217295" h="78105">
                <a:moveTo>
                  <a:pt x="750951" y="28575"/>
                </a:moveTo>
                <a:lnTo>
                  <a:pt x="750824" y="54483"/>
                </a:lnTo>
                <a:lnTo>
                  <a:pt x="854455" y="54991"/>
                </a:lnTo>
                <a:lnTo>
                  <a:pt x="854582" y="29083"/>
                </a:lnTo>
                <a:lnTo>
                  <a:pt x="750951" y="28575"/>
                </a:lnTo>
                <a:close/>
              </a:path>
              <a:path w="1217295" h="78105">
                <a:moveTo>
                  <a:pt x="569594" y="27940"/>
                </a:moveTo>
                <a:lnTo>
                  <a:pt x="569467" y="53848"/>
                </a:lnTo>
                <a:lnTo>
                  <a:pt x="673100" y="54229"/>
                </a:lnTo>
                <a:lnTo>
                  <a:pt x="673226" y="28321"/>
                </a:lnTo>
                <a:lnTo>
                  <a:pt x="569594" y="27940"/>
                </a:lnTo>
                <a:close/>
              </a:path>
              <a:path w="1217295" h="78105">
                <a:moveTo>
                  <a:pt x="388238" y="27178"/>
                </a:moveTo>
                <a:lnTo>
                  <a:pt x="388112" y="53086"/>
                </a:lnTo>
                <a:lnTo>
                  <a:pt x="491743" y="53467"/>
                </a:lnTo>
                <a:lnTo>
                  <a:pt x="491870" y="27559"/>
                </a:lnTo>
                <a:lnTo>
                  <a:pt x="388238" y="27178"/>
                </a:lnTo>
                <a:close/>
              </a:path>
              <a:path w="1217295" h="78105">
                <a:moveTo>
                  <a:pt x="206882" y="26416"/>
                </a:moveTo>
                <a:lnTo>
                  <a:pt x="206755" y="52324"/>
                </a:lnTo>
                <a:lnTo>
                  <a:pt x="310388" y="52832"/>
                </a:lnTo>
                <a:lnTo>
                  <a:pt x="310514" y="26924"/>
                </a:lnTo>
                <a:lnTo>
                  <a:pt x="206882" y="26416"/>
                </a:lnTo>
                <a:close/>
              </a:path>
              <a:path w="1217295" h="78105">
                <a:moveTo>
                  <a:pt x="77850" y="0"/>
                </a:moveTo>
                <a:lnTo>
                  <a:pt x="0" y="38608"/>
                </a:lnTo>
                <a:lnTo>
                  <a:pt x="77597" y="77724"/>
                </a:lnTo>
                <a:lnTo>
                  <a:pt x="77681" y="51867"/>
                </a:lnTo>
                <a:lnTo>
                  <a:pt x="64769" y="51816"/>
                </a:lnTo>
                <a:lnTo>
                  <a:pt x="64769" y="25908"/>
                </a:lnTo>
                <a:lnTo>
                  <a:pt x="77766" y="25908"/>
                </a:lnTo>
                <a:lnTo>
                  <a:pt x="77850" y="0"/>
                </a:lnTo>
                <a:close/>
              </a:path>
              <a:path w="1217295" h="78105">
                <a:moveTo>
                  <a:pt x="77766" y="25959"/>
                </a:moveTo>
                <a:lnTo>
                  <a:pt x="77681" y="51867"/>
                </a:lnTo>
                <a:lnTo>
                  <a:pt x="129031" y="52070"/>
                </a:lnTo>
                <a:lnTo>
                  <a:pt x="129158" y="26162"/>
                </a:lnTo>
                <a:lnTo>
                  <a:pt x="77766" y="25959"/>
                </a:lnTo>
                <a:close/>
              </a:path>
              <a:path w="1217295" h="78105">
                <a:moveTo>
                  <a:pt x="64769" y="25908"/>
                </a:moveTo>
                <a:lnTo>
                  <a:pt x="64769" y="51816"/>
                </a:lnTo>
                <a:lnTo>
                  <a:pt x="77681" y="51867"/>
                </a:lnTo>
                <a:lnTo>
                  <a:pt x="77766" y="25959"/>
                </a:lnTo>
                <a:lnTo>
                  <a:pt x="64769" y="25908"/>
                </a:lnTo>
                <a:close/>
              </a:path>
              <a:path w="1217295" h="78105">
                <a:moveTo>
                  <a:pt x="77766" y="25908"/>
                </a:moveTo>
                <a:lnTo>
                  <a:pt x="64769" y="25908"/>
                </a:lnTo>
                <a:lnTo>
                  <a:pt x="77766" y="2595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5903" y="2038350"/>
            <a:ext cx="2228215" cy="309880"/>
          </a:xfrm>
          <a:custGeom>
            <a:avLst/>
            <a:gdLst/>
            <a:ahLst/>
            <a:cxnLst/>
            <a:rect l="l" t="t" r="r" b="b"/>
            <a:pathLst>
              <a:path w="2228215" h="309880">
                <a:moveTo>
                  <a:pt x="25908" y="0"/>
                </a:moveTo>
                <a:lnTo>
                  <a:pt x="0" y="0"/>
                </a:lnTo>
                <a:lnTo>
                  <a:pt x="0" y="103631"/>
                </a:lnTo>
                <a:lnTo>
                  <a:pt x="25908" y="103631"/>
                </a:lnTo>
                <a:lnTo>
                  <a:pt x="25908" y="0"/>
                </a:lnTo>
                <a:close/>
              </a:path>
              <a:path w="2228215" h="309880">
                <a:moveTo>
                  <a:pt x="25908" y="181356"/>
                </a:moveTo>
                <a:lnTo>
                  <a:pt x="0" y="181356"/>
                </a:lnTo>
                <a:lnTo>
                  <a:pt x="0" y="284988"/>
                </a:lnTo>
                <a:lnTo>
                  <a:pt x="25908" y="284988"/>
                </a:lnTo>
                <a:lnTo>
                  <a:pt x="25908" y="181356"/>
                </a:lnTo>
                <a:close/>
              </a:path>
              <a:path w="2228215" h="309880">
                <a:moveTo>
                  <a:pt x="182372" y="283972"/>
                </a:moveTo>
                <a:lnTo>
                  <a:pt x="78740" y="283972"/>
                </a:lnTo>
                <a:lnTo>
                  <a:pt x="78740" y="309880"/>
                </a:lnTo>
                <a:lnTo>
                  <a:pt x="182372" y="309880"/>
                </a:lnTo>
                <a:lnTo>
                  <a:pt x="182372" y="283972"/>
                </a:lnTo>
                <a:close/>
              </a:path>
              <a:path w="2228215" h="309880">
                <a:moveTo>
                  <a:pt x="363728" y="283972"/>
                </a:moveTo>
                <a:lnTo>
                  <a:pt x="260096" y="283972"/>
                </a:lnTo>
                <a:lnTo>
                  <a:pt x="260096" y="309880"/>
                </a:lnTo>
                <a:lnTo>
                  <a:pt x="363728" y="309880"/>
                </a:lnTo>
                <a:lnTo>
                  <a:pt x="363728" y="283972"/>
                </a:lnTo>
                <a:close/>
              </a:path>
              <a:path w="2228215" h="309880">
                <a:moveTo>
                  <a:pt x="545084" y="283972"/>
                </a:moveTo>
                <a:lnTo>
                  <a:pt x="441451" y="283972"/>
                </a:lnTo>
                <a:lnTo>
                  <a:pt x="441451" y="309880"/>
                </a:lnTo>
                <a:lnTo>
                  <a:pt x="545084" y="309880"/>
                </a:lnTo>
                <a:lnTo>
                  <a:pt x="545084" y="283972"/>
                </a:lnTo>
                <a:close/>
              </a:path>
              <a:path w="2228215" h="309880">
                <a:moveTo>
                  <a:pt x="726440" y="283972"/>
                </a:moveTo>
                <a:lnTo>
                  <a:pt x="622808" y="283972"/>
                </a:lnTo>
                <a:lnTo>
                  <a:pt x="622808" y="309880"/>
                </a:lnTo>
                <a:lnTo>
                  <a:pt x="726440" y="309880"/>
                </a:lnTo>
                <a:lnTo>
                  <a:pt x="726440" y="283972"/>
                </a:lnTo>
                <a:close/>
              </a:path>
              <a:path w="2228215" h="309880">
                <a:moveTo>
                  <a:pt x="907796" y="283972"/>
                </a:moveTo>
                <a:lnTo>
                  <a:pt x="804163" y="283972"/>
                </a:lnTo>
                <a:lnTo>
                  <a:pt x="804163" y="309880"/>
                </a:lnTo>
                <a:lnTo>
                  <a:pt x="907796" y="309880"/>
                </a:lnTo>
                <a:lnTo>
                  <a:pt x="907796" y="283972"/>
                </a:lnTo>
                <a:close/>
              </a:path>
              <a:path w="2228215" h="309880">
                <a:moveTo>
                  <a:pt x="1089152" y="283972"/>
                </a:moveTo>
                <a:lnTo>
                  <a:pt x="985520" y="283972"/>
                </a:lnTo>
                <a:lnTo>
                  <a:pt x="985520" y="309880"/>
                </a:lnTo>
                <a:lnTo>
                  <a:pt x="1089152" y="309880"/>
                </a:lnTo>
                <a:lnTo>
                  <a:pt x="1089152" y="283972"/>
                </a:lnTo>
                <a:close/>
              </a:path>
              <a:path w="2228215" h="309880">
                <a:moveTo>
                  <a:pt x="1270508" y="283972"/>
                </a:moveTo>
                <a:lnTo>
                  <a:pt x="1166876" y="283972"/>
                </a:lnTo>
                <a:lnTo>
                  <a:pt x="1166876" y="309880"/>
                </a:lnTo>
                <a:lnTo>
                  <a:pt x="1270508" y="309880"/>
                </a:lnTo>
                <a:lnTo>
                  <a:pt x="1270508" y="283972"/>
                </a:lnTo>
                <a:close/>
              </a:path>
              <a:path w="2228215" h="309880">
                <a:moveTo>
                  <a:pt x="1451864" y="283972"/>
                </a:moveTo>
                <a:lnTo>
                  <a:pt x="1348232" y="283972"/>
                </a:lnTo>
                <a:lnTo>
                  <a:pt x="1348232" y="309880"/>
                </a:lnTo>
                <a:lnTo>
                  <a:pt x="1451864" y="309880"/>
                </a:lnTo>
                <a:lnTo>
                  <a:pt x="1451864" y="283972"/>
                </a:lnTo>
                <a:close/>
              </a:path>
              <a:path w="2228215" h="309880">
                <a:moveTo>
                  <a:pt x="1633220" y="283972"/>
                </a:moveTo>
                <a:lnTo>
                  <a:pt x="1529588" y="283972"/>
                </a:lnTo>
                <a:lnTo>
                  <a:pt x="1529588" y="309880"/>
                </a:lnTo>
                <a:lnTo>
                  <a:pt x="1633220" y="309880"/>
                </a:lnTo>
                <a:lnTo>
                  <a:pt x="1633220" y="283972"/>
                </a:lnTo>
                <a:close/>
              </a:path>
              <a:path w="2228215" h="309880">
                <a:moveTo>
                  <a:pt x="1814576" y="283972"/>
                </a:moveTo>
                <a:lnTo>
                  <a:pt x="1710944" y="283972"/>
                </a:lnTo>
                <a:lnTo>
                  <a:pt x="1710944" y="309880"/>
                </a:lnTo>
                <a:lnTo>
                  <a:pt x="1814576" y="309880"/>
                </a:lnTo>
                <a:lnTo>
                  <a:pt x="1814576" y="283972"/>
                </a:lnTo>
                <a:close/>
              </a:path>
              <a:path w="2228215" h="309880">
                <a:moveTo>
                  <a:pt x="1995931" y="283972"/>
                </a:moveTo>
                <a:lnTo>
                  <a:pt x="1892300" y="283972"/>
                </a:lnTo>
                <a:lnTo>
                  <a:pt x="1892300" y="309880"/>
                </a:lnTo>
                <a:lnTo>
                  <a:pt x="1995931" y="309880"/>
                </a:lnTo>
                <a:lnTo>
                  <a:pt x="1995931" y="283972"/>
                </a:lnTo>
                <a:close/>
              </a:path>
              <a:path w="2228215" h="309880">
                <a:moveTo>
                  <a:pt x="2177288" y="283972"/>
                </a:moveTo>
                <a:lnTo>
                  <a:pt x="2073655" y="283972"/>
                </a:lnTo>
                <a:lnTo>
                  <a:pt x="2073655" y="309880"/>
                </a:lnTo>
                <a:lnTo>
                  <a:pt x="2177288" y="309880"/>
                </a:lnTo>
                <a:lnTo>
                  <a:pt x="2177288" y="283972"/>
                </a:lnTo>
                <a:close/>
              </a:path>
              <a:path w="2228215" h="309880">
                <a:moveTo>
                  <a:pt x="2201926" y="133095"/>
                </a:moveTo>
                <a:lnTo>
                  <a:pt x="2176018" y="133095"/>
                </a:lnTo>
                <a:lnTo>
                  <a:pt x="2176018" y="230886"/>
                </a:lnTo>
                <a:lnTo>
                  <a:pt x="2201926" y="230886"/>
                </a:lnTo>
                <a:lnTo>
                  <a:pt x="2201926" y="133095"/>
                </a:lnTo>
                <a:close/>
              </a:path>
              <a:path w="2228215" h="309880">
                <a:moveTo>
                  <a:pt x="2188972" y="68325"/>
                </a:moveTo>
                <a:lnTo>
                  <a:pt x="2150110" y="146050"/>
                </a:lnTo>
                <a:lnTo>
                  <a:pt x="2176018" y="146050"/>
                </a:lnTo>
                <a:lnTo>
                  <a:pt x="2176018" y="133095"/>
                </a:lnTo>
                <a:lnTo>
                  <a:pt x="2221357" y="133095"/>
                </a:lnTo>
                <a:lnTo>
                  <a:pt x="2188972" y="68325"/>
                </a:lnTo>
                <a:close/>
              </a:path>
              <a:path w="2228215" h="309880">
                <a:moveTo>
                  <a:pt x="2221357" y="133095"/>
                </a:moveTo>
                <a:lnTo>
                  <a:pt x="2201926" y="133095"/>
                </a:lnTo>
                <a:lnTo>
                  <a:pt x="2201926" y="146050"/>
                </a:lnTo>
                <a:lnTo>
                  <a:pt x="2227834" y="146050"/>
                </a:lnTo>
                <a:lnTo>
                  <a:pt x="2221357" y="13309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3063" y="1126236"/>
            <a:ext cx="5875020" cy="732790"/>
          </a:xfrm>
          <a:custGeom>
            <a:avLst/>
            <a:gdLst/>
            <a:ahLst/>
            <a:cxnLst/>
            <a:rect l="l" t="t" r="r" b="b"/>
            <a:pathLst>
              <a:path w="5875020" h="732789">
                <a:moveTo>
                  <a:pt x="5874893" y="137922"/>
                </a:moveTo>
                <a:lnTo>
                  <a:pt x="5848985" y="137922"/>
                </a:lnTo>
                <a:lnTo>
                  <a:pt x="5848985" y="241553"/>
                </a:lnTo>
                <a:lnTo>
                  <a:pt x="5874893" y="241553"/>
                </a:lnTo>
                <a:lnTo>
                  <a:pt x="5874893" y="137922"/>
                </a:lnTo>
                <a:close/>
              </a:path>
              <a:path w="5875020" h="732789">
                <a:moveTo>
                  <a:pt x="5848985" y="12953"/>
                </a:moveTo>
                <a:lnTo>
                  <a:pt x="5848985" y="60198"/>
                </a:lnTo>
                <a:lnTo>
                  <a:pt x="5874893" y="60198"/>
                </a:lnTo>
                <a:lnTo>
                  <a:pt x="5874893" y="25908"/>
                </a:lnTo>
                <a:lnTo>
                  <a:pt x="5861939" y="25908"/>
                </a:lnTo>
                <a:lnTo>
                  <a:pt x="5848985" y="12953"/>
                </a:lnTo>
                <a:close/>
              </a:path>
              <a:path w="5875020" h="732789">
                <a:moveTo>
                  <a:pt x="5869051" y="0"/>
                </a:moveTo>
                <a:lnTo>
                  <a:pt x="5805551" y="0"/>
                </a:lnTo>
                <a:lnTo>
                  <a:pt x="5805551" y="25908"/>
                </a:lnTo>
                <a:lnTo>
                  <a:pt x="5848985" y="25908"/>
                </a:lnTo>
                <a:lnTo>
                  <a:pt x="5848985" y="12953"/>
                </a:lnTo>
                <a:lnTo>
                  <a:pt x="5874893" y="12953"/>
                </a:lnTo>
                <a:lnTo>
                  <a:pt x="5874893" y="5841"/>
                </a:lnTo>
                <a:lnTo>
                  <a:pt x="5869051" y="0"/>
                </a:lnTo>
                <a:close/>
              </a:path>
              <a:path w="5875020" h="732789">
                <a:moveTo>
                  <a:pt x="5874893" y="12953"/>
                </a:moveTo>
                <a:lnTo>
                  <a:pt x="5848985" y="12953"/>
                </a:lnTo>
                <a:lnTo>
                  <a:pt x="5861939" y="25908"/>
                </a:lnTo>
                <a:lnTo>
                  <a:pt x="5874893" y="25908"/>
                </a:lnTo>
                <a:lnTo>
                  <a:pt x="5874893" y="12953"/>
                </a:lnTo>
                <a:close/>
              </a:path>
              <a:path w="5875020" h="732789">
                <a:moveTo>
                  <a:pt x="5727827" y="0"/>
                </a:moveTo>
                <a:lnTo>
                  <a:pt x="5624195" y="0"/>
                </a:lnTo>
                <a:lnTo>
                  <a:pt x="5624195" y="25908"/>
                </a:lnTo>
                <a:lnTo>
                  <a:pt x="5727827" y="25908"/>
                </a:lnTo>
                <a:lnTo>
                  <a:pt x="5727827" y="0"/>
                </a:lnTo>
                <a:close/>
              </a:path>
              <a:path w="5875020" h="732789">
                <a:moveTo>
                  <a:pt x="5546471" y="0"/>
                </a:moveTo>
                <a:lnTo>
                  <a:pt x="5442839" y="0"/>
                </a:lnTo>
                <a:lnTo>
                  <a:pt x="5442839" y="25908"/>
                </a:lnTo>
                <a:lnTo>
                  <a:pt x="5546471" y="25908"/>
                </a:lnTo>
                <a:lnTo>
                  <a:pt x="5546471" y="0"/>
                </a:lnTo>
                <a:close/>
              </a:path>
              <a:path w="5875020" h="732789">
                <a:moveTo>
                  <a:pt x="5365115" y="0"/>
                </a:moveTo>
                <a:lnTo>
                  <a:pt x="5261483" y="0"/>
                </a:lnTo>
                <a:lnTo>
                  <a:pt x="5261483" y="25908"/>
                </a:lnTo>
                <a:lnTo>
                  <a:pt x="5365115" y="25908"/>
                </a:lnTo>
                <a:lnTo>
                  <a:pt x="5365115" y="0"/>
                </a:lnTo>
                <a:close/>
              </a:path>
              <a:path w="5875020" h="732789">
                <a:moveTo>
                  <a:pt x="5183759" y="0"/>
                </a:moveTo>
                <a:lnTo>
                  <a:pt x="5080127" y="0"/>
                </a:lnTo>
                <a:lnTo>
                  <a:pt x="5080127" y="25908"/>
                </a:lnTo>
                <a:lnTo>
                  <a:pt x="5183759" y="25908"/>
                </a:lnTo>
                <a:lnTo>
                  <a:pt x="5183759" y="0"/>
                </a:lnTo>
                <a:close/>
              </a:path>
              <a:path w="5875020" h="732789">
                <a:moveTo>
                  <a:pt x="5002403" y="0"/>
                </a:moveTo>
                <a:lnTo>
                  <a:pt x="4898771" y="0"/>
                </a:lnTo>
                <a:lnTo>
                  <a:pt x="4898771" y="25908"/>
                </a:lnTo>
                <a:lnTo>
                  <a:pt x="5002403" y="25908"/>
                </a:lnTo>
                <a:lnTo>
                  <a:pt x="5002403" y="0"/>
                </a:lnTo>
                <a:close/>
              </a:path>
              <a:path w="5875020" h="732789">
                <a:moveTo>
                  <a:pt x="4821047" y="0"/>
                </a:moveTo>
                <a:lnTo>
                  <a:pt x="4717415" y="0"/>
                </a:lnTo>
                <a:lnTo>
                  <a:pt x="4717415" y="25908"/>
                </a:lnTo>
                <a:lnTo>
                  <a:pt x="4821047" y="25908"/>
                </a:lnTo>
                <a:lnTo>
                  <a:pt x="4821047" y="0"/>
                </a:lnTo>
                <a:close/>
              </a:path>
              <a:path w="5875020" h="732789">
                <a:moveTo>
                  <a:pt x="4639691" y="0"/>
                </a:moveTo>
                <a:lnTo>
                  <a:pt x="4536059" y="0"/>
                </a:lnTo>
                <a:lnTo>
                  <a:pt x="4536059" y="25908"/>
                </a:lnTo>
                <a:lnTo>
                  <a:pt x="4639691" y="25908"/>
                </a:lnTo>
                <a:lnTo>
                  <a:pt x="4639691" y="0"/>
                </a:lnTo>
                <a:close/>
              </a:path>
              <a:path w="5875020" h="732789">
                <a:moveTo>
                  <a:pt x="4458335" y="0"/>
                </a:moveTo>
                <a:lnTo>
                  <a:pt x="4354703" y="0"/>
                </a:lnTo>
                <a:lnTo>
                  <a:pt x="4354703" y="25908"/>
                </a:lnTo>
                <a:lnTo>
                  <a:pt x="4458335" y="25908"/>
                </a:lnTo>
                <a:lnTo>
                  <a:pt x="4458335" y="0"/>
                </a:lnTo>
                <a:close/>
              </a:path>
              <a:path w="5875020" h="732789">
                <a:moveTo>
                  <a:pt x="4276979" y="0"/>
                </a:moveTo>
                <a:lnTo>
                  <a:pt x="4173347" y="0"/>
                </a:lnTo>
                <a:lnTo>
                  <a:pt x="4173347" y="25908"/>
                </a:lnTo>
                <a:lnTo>
                  <a:pt x="4276979" y="25908"/>
                </a:lnTo>
                <a:lnTo>
                  <a:pt x="4276979" y="0"/>
                </a:lnTo>
                <a:close/>
              </a:path>
              <a:path w="5875020" h="732789">
                <a:moveTo>
                  <a:pt x="4095623" y="0"/>
                </a:moveTo>
                <a:lnTo>
                  <a:pt x="3991991" y="0"/>
                </a:lnTo>
                <a:lnTo>
                  <a:pt x="3991991" y="25908"/>
                </a:lnTo>
                <a:lnTo>
                  <a:pt x="4095623" y="25908"/>
                </a:lnTo>
                <a:lnTo>
                  <a:pt x="4095623" y="0"/>
                </a:lnTo>
                <a:close/>
              </a:path>
              <a:path w="5875020" h="732789">
                <a:moveTo>
                  <a:pt x="3914266" y="0"/>
                </a:moveTo>
                <a:lnTo>
                  <a:pt x="3810635" y="0"/>
                </a:lnTo>
                <a:lnTo>
                  <a:pt x="3810635" y="25908"/>
                </a:lnTo>
                <a:lnTo>
                  <a:pt x="3914266" y="25908"/>
                </a:lnTo>
                <a:lnTo>
                  <a:pt x="3914266" y="0"/>
                </a:lnTo>
                <a:close/>
              </a:path>
              <a:path w="5875020" h="732789">
                <a:moveTo>
                  <a:pt x="3732911" y="0"/>
                </a:moveTo>
                <a:lnTo>
                  <a:pt x="3629279" y="0"/>
                </a:lnTo>
                <a:lnTo>
                  <a:pt x="3629279" y="25908"/>
                </a:lnTo>
                <a:lnTo>
                  <a:pt x="3732911" y="25908"/>
                </a:lnTo>
                <a:lnTo>
                  <a:pt x="3732911" y="0"/>
                </a:lnTo>
                <a:close/>
              </a:path>
              <a:path w="5875020" h="732789">
                <a:moveTo>
                  <a:pt x="3551555" y="0"/>
                </a:moveTo>
                <a:lnTo>
                  <a:pt x="3447923" y="0"/>
                </a:lnTo>
                <a:lnTo>
                  <a:pt x="3447923" y="25908"/>
                </a:lnTo>
                <a:lnTo>
                  <a:pt x="3551555" y="25908"/>
                </a:lnTo>
                <a:lnTo>
                  <a:pt x="3551555" y="0"/>
                </a:lnTo>
                <a:close/>
              </a:path>
              <a:path w="5875020" h="732789">
                <a:moveTo>
                  <a:pt x="3370199" y="0"/>
                </a:moveTo>
                <a:lnTo>
                  <a:pt x="3266566" y="0"/>
                </a:lnTo>
                <a:lnTo>
                  <a:pt x="3266566" y="25908"/>
                </a:lnTo>
                <a:lnTo>
                  <a:pt x="3370199" y="25908"/>
                </a:lnTo>
                <a:lnTo>
                  <a:pt x="3370199" y="0"/>
                </a:lnTo>
                <a:close/>
              </a:path>
              <a:path w="5875020" h="732789">
                <a:moveTo>
                  <a:pt x="3188843" y="0"/>
                </a:moveTo>
                <a:lnTo>
                  <a:pt x="3085211" y="0"/>
                </a:lnTo>
                <a:lnTo>
                  <a:pt x="3085211" y="25908"/>
                </a:lnTo>
                <a:lnTo>
                  <a:pt x="3188843" y="25908"/>
                </a:lnTo>
                <a:lnTo>
                  <a:pt x="3188843" y="0"/>
                </a:lnTo>
                <a:close/>
              </a:path>
              <a:path w="5875020" h="732789">
                <a:moveTo>
                  <a:pt x="3007487" y="0"/>
                </a:moveTo>
                <a:lnTo>
                  <a:pt x="2903855" y="0"/>
                </a:lnTo>
                <a:lnTo>
                  <a:pt x="2903855" y="25908"/>
                </a:lnTo>
                <a:lnTo>
                  <a:pt x="3007487" y="25908"/>
                </a:lnTo>
                <a:lnTo>
                  <a:pt x="3007487" y="0"/>
                </a:lnTo>
                <a:close/>
              </a:path>
              <a:path w="5875020" h="732789">
                <a:moveTo>
                  <a:pt x="2826131" y="0"/>
                </a:moveTo>
                <a:lnTo>
                  <a:pt x="2722499" y="0"/>
                </a:lnTo>
                <a:lnTo>
                  <a:pt x="2722499" y="25908"/>
                </a:lnTo>
                <a:lnTo>
                  <a:pt x="2826131" y="25908"/>
                </a:lnTo>
                <a:lnTo>
                  <a:pt x="2826131" y="0"/>
                </a:lnTo>
                <a:close/>
              </a:path>
              <a:path w="5875020" h="732789">
                <a:moveTo>
                  <a:pt x="2644775" y="0"/>
                </a:moveTo>
                <a:lnTo>
                  <a:pt x="2541143" y="0"/>
                </a:lnTo>
                <a:lnTo>
                  <a:pt x="2541143" y="25908"/>
                </a:lnTo>
                <a:lnTo>
                  <a:pt x="2644775" y="25908"/>
                </a:lnTo>
                <a:lnTo>
                  <a:pt x="2644775" y="0"/>
                </a:lnTo>
                <a:close/>
              </a:path>
              <a:path w="5875020" h="732789">
                <a:moveTo>
                  <a:pt x="2463419" y="0"/>
                </a:moveTo>
                <a:lnTo>
                  <a:pt x="2359787" y="0"/>
                </a:lnTo>
                <a:lnTo>
                  <a:pt x="2359787" y="25908"/>
                </a:lnTo>
                <a:lnTo>
                  <a:pt x="2463419" y="25908"/>
                </a:lnTo>
                <a:lnTo>
                  <a:pt x="2463419" y="0"/>
                </a:lnTo>
                <a:close/>
              </a:path>
              <a:path w="5875020" h="732789">
                <a:moveTo>
                  <a:pt x="2282063" y="0"/>
                </a:moveTo>
                <a:lnTo>
                  <a:pt x="2178431" y="0"/>
                </a:lnTo>
                <a:lnTo>
                  <a:pt x="2178431" y="25908"/>
                </a:lnTo>
                <a:lnTo>
                  <a:pt x="2282063" y="25908"/>
                </a:lnTo>
                <a:lnTo>
                  <a:pt x="2282063" y="0"/>
                </a:lnTo>
                <a:close/>
              </a:path>
              <a:path w="5875020" h="732789">
                <a:moveTo>
                  <a:pt x="2100707" y="0"/>
                </a:moveTo>
                <a:lnTo>
                  <a:pt x="1997075" y="0"/>
                </a:lnTo>
                <a:lnTo>
                  <a:pt x="1997075" y="25908"/>
                </a:lnTo>
                <a:lnTo>
                  <a:pt x="2100707" y="25908"/>
                </a:lnTo>
                <a:lnTo>
                  <a:pt x="2100707" y="0"/>
                </a:lnTo>
                <a:close/>
              </a:path>
              <a:path w="5875020" h="732789">
                <a:moveTo>
                  <a:pt x="1919351" y="0"/>
                </a:moveTo>
                <a:lnTo>
                  <a:pt x="1815719" y="0"/>
                </a:lnTo>
                <a:lnTo>
                  <a:pt x="1815719" y="25908"/>
                </a:lnTo>
                <a:lnTo>
                  <a:pt x="1919351" y="25908"/>
                </a:lnTo>
                <a:lnTo>
                  <a:pt x="1919351" y="0"/>
                </a:lnTo>
                <a:close/>
              </a:path>
              <a:path w="5875020" h="732789">
                <a:moveTo>
                  <a:pt x="1737995" y="0"/>
                </a:moveTo>
                <a:lnTo>
                  <a:pt x="1634363" y="0"/>
                </a:lnTo>
                <a:lnTo>
                  <a:pt x="1634363" y="25908"/>
                </a:lnTo>
                <a:lnTo>
                  <a:pt x="1737995" y="25908"/>
                </a:lnTo>
                <a:lnTo>
                  <a:pt x="1737995" y="0"/>
                </a:lnTo>
                <a:close/>
              </a:path>
              <a:path w="5875020" h="732789">
                <a:moveTo>
                  <a:pt x="1556639" y="0"/>
                </a:moveTo>
                <a:lnTo>
                  <a:pt x="1453007" y="0"/>
                </a:lnTo>
                <a:lnTo>
                  <a:pt x="1453007" y="25908"/>
                </a:lnTo>
                <a:lnTo>
                  <a:pt x="1556639" y="25908"/>
                </a:lnTo>
                <a:lnTo>
                  <a:pt x="1556639" y="0"/>
                </a:lnTo>
                <a:close/>
              </a:path>
              <a:path w="5875020" h="732789">
                <a:moveTo>
                  <a:pt x="1375283" y="0"/>
                </a:moveTo>
                <a:lnTo>
                  <a:pt x="1271651" y="0"/>
                </a:lnTo>
                <a:lnTo>
                  <a:pt x="1271651" y="25908"/>
                </a:lnTo>
                <a:lnTo>
                  <a:pt x="1375283" y="25908"/>
                </a:lnTo>
                <a:lnTo>
                  <a:pt x="1375283" y="0"/>
                </a:lnTo>
                <a:close/>
              </a:path>
              <a:path w="5875020" h="732789">
                <a:moveTo>
                  <a:pt x="1193927" y="0"/>
                </a:moveTo>
                <a:lnTo>
                  <a:pt x="1090295" y="0"/>
                </a:lnTo>
                <a:lnTo>
                  <a:pt x="1090295" y="25908"/>
                </a:lnTo>
                <a:lnTo>
                  <a:pt x="1193927" y="25908"/>
                </a:lnTo>
                <a:lnTo>
                  <a:pt x="1193927" y="0"/>
                </a:lnTo>
                <a:close/>
              </a:path>
              <a:path w="5875020" h="732789">
                <a:moveTo>
                  <a:pt x="1012571" y="0"/>
                </a:moveTo>
                <a:lnTo>
                  <a:pt x="908938" y="0"/>
                </a:lnTo>
                <a:lnTo>
                  <a:pt x="908938" y="25908"/>
                </a:lnTo>
                <a:lnTo>
                  <a:pt x="1012571" y="25908"/>
                </a:lnTo>
                <a:lnTo>
                  <a:pt x="1012571" y="0"/>
                </a:lnTo>
                <a:close/>
              </a:path>
              <a:path w="5875020" h="732789">
                <a:moveTo>
                  <a:pt x="831215" y="0"/>
                </a:moveTo>
                <a:lnTo>
                  <a:pt x="727583" y="0"/>
                </a:lnTo>
                <a:lnTo>
                  <a:pt x="727583" y="25908"/>
                </a:lnTo>
                <a:lnTo>
                  <a:pt x="831215" y="25908"/>
                </a:lnTo>
                <a:lnTo>
                  <a:pt x="831215" y="0"/>
                </a:lnTo>
                <a:close/>
              </a:path>
              <a:path w="5875020" h="732789">
                <a:moveTo>
                  <a:pt x="649859" y="0"/>
                </a:moveTo>
                <a:lnTo>
                  <a:pt x="546227" y="0"/>
                </a:lnTo>
                <a:lnTo>
                  <a:pt x="546227" y="25908"/>
                </a:lnTo>
                <a:lnTo>
                  <a:pt x="649859" y="25908"/>
                </a:lnTo>
                <a:lnTo>
                  <a:pt x="649859" y="0"/>
                </a:lnTo>
                <a:close/>
              </a:path>
              <a:path w="5875020" h="732789">
                <a:moveTo>
                  <a:pt x="468503" y="0"/>
                </a:moveTo>
                <a:lnTo>
                  <a:pt x="364832" y="0"/>
                </a:lnTo>
                <a:lnTo>
                  <a:pt x="364832" y="25908"/>
                </a:lnTo>
                <a:lnTo>
                  <a:pt x="468503" y="25908"/>
                </a:lnTo>
                <a:lnTo>
                  <a:pt x="468503" y="0"/>
                </a:lnTo>
                <a:close/>
              </a:path>
              <a:path w="5875020" h="732789">
                <a:moveTo>
                  <a:pt x="287108" y="0"/>
                </a:moveTo>
                <a:lnTo>
                  <a:pt x="183464" y="0"/>
                </a:lnTo>
                <a:lnTo>
                  <a:pt x="183464" y="25908"/>
                </a:lnTo>
                <a:lnTo>
                  <a:pt x="287108" y="25908"/>
                </a:lnTo>
                <a:lnTo>
                  <a:pt x="287108" y="0"/>
                </a:lnTo>
                <a:close/>
              </a:path>
              <a:path w="5875020" h="732789">
                <a:moveTo>
                  <a:pt x="105740" y="0"/>
                </a:moveTo>
                <a:lnTo>
                  <a:pt x="31711" y="0"/>
                </a:lnTo>
                <a:lnTo>
                  <a:pt x="25908" y="5841"/>
                </a:lnTo>
                <a:lnTo>
                  <a:pt x="25908" y="49656"/>
                </a:lnTo>
                <a:lnTo>
                  <a:pt x="51816" y="49656"/>
                </a:lnTo>
                <a:lnTo>
                  <a:pt x="51816" y="25908"/>
                </a:lnTo>
                <a:lnTo>
                  <a:pt x="38862" y="25908"/>
                </a:lnTo>
                <a:lnTo>
                  <a:pt x="51816" y="12953"/>
                </a:lnTo>
                <a:lnTo>
                  <a:pt x="105740" y="12953"/>
                </a:lnTo>
                <a:lnTo>
                  <a:pt x="105740" y="0"/>
                </a:lnTo>
                <a:close/>
              </a:path>
              <a:path w="5875020" h="732789">
                <a:moveTo>
                  <a:pt x="51816" y="12953"/>
                </a:moveTo>
                <a:lnTo>
                  <a:pt x="38862" y="25908"/>
                </a:lnTo>
                <a:lnTo>
                  <a:pt x="51816" y="25908"/>
                </a:lnTo>
                <a:lnTo>
                  <a:pt x="51816" y="12953"/>
                </a:lnTo>
                <a:close/>
              </a:path>
              <a:path w="5875020" h="732789">
                <a:moveTo>
                  <a:pt x="105740" y="12953"/>
                </a:moveTo>
                <a:lnTo>
                  <a:pt x="51816" y="12953"/>
                </a:lnTo>
                <a:lnTo>
                  <a:pt x="51816" y="25908"/>
                </a:lnTo>
                <a:lnTo>
                  <a:pt x="105740" y="25908"/>
                </a:lnTo>
                <a:lnTo>
                  <a:pt x="105740" y="12953"/>
                </a:lnTo>
                <a:close/>
              </a:path>
              <a:path w="5875020" h="732789">
                <a:moveTo>
                  <a:pt x="51816" y="127380"/>
                </a:moveTo>
                <a:lnTo>
                  <a:pt x="25908" y="127380"/>
                </a:lnTo>
                <a:lnTo>
                  <a:pt x="25908" y="231012"/>
                </a:lnTo>
                <a:lnTo>
                  <a:pt x="51816" y="231012"/>
                </a:lnTo>
                <a:lnTo>
                  <a:pt x="51816" y="127380"/>
                </a:lnTo>
                <a:close/>
              </a:path>
              <a:path w="5875020" h="732789">
                <a:moveTo>
                  <a:pt x="51816" y="308737"/>
                </a:moveTo>
                <a:lnTo>
                  <a:pt x="25908" y="308737"/>
                </a:lnTo>
                <a:lnTo>
                  <a:pt x="25908" y="412368"/>
                </a:lnTo>
                <a:lnTo>
                  <a:pt x="51816" y="412368"/>
                </a:lnTo>
                <a:lnTo>
                  <a:pt x="51816" y="308737"/>
                </a:lnTo>
                <a:close/>
              </a:path>
              <a:path w="5875020" h="732789">
                <a:moveTo>
                  <a:pt x="51816" y="490092"/>
                </a:moveTo>
                <a:lnTo>
                  <a:pt x="25908" y="490092"/>
                </a:lnTo>
                <a:lnTo>
                  <a:pt x="25908" y="593725"/>
                </a:lnTo>
                <a:lnTo>
                  <a:pt x="51816" y="593725"/>
                </a:lnTo>
                <a:lnTo>
                  <a:pt x="51816" y="490092"/>
                </a:lnTo>
                <a:close/>
              </a:path>
              <a:path w="5875020" h="732789">
                <a:moveTo>
                  <a:pt x="77724" y="654685"/>
                </a:moveTo>
                <a:lnTo>
                  <a:pt x="0" y="654685"/>
                </a:lnTo>
                <a:lnTo>
                  <a:pt x="38862" y="732409"/>
                </a:lnTo>
                <a:lnTo>
                  <a:pt x="77724" y="65468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50443" y="1703832"/>
            <a:ext cx="810260" cy="474980"/>
          </a:xfrm>
          <a:custGeom>
            <a:avLst/>
            <a:gdLst/>
            <a:ahLst/>
            <a:cxnLst/>
            <a:rect l="l" t="t" r="r" b="b"/>
            <a:pathLst>
              <a:path w="810260" h="474980">
                <a:moveTo>
                  <a:pt x="103632" y="448817"/>
                </a:moveTo>
                <a:lnTo>
                  <a:pt x="0" y="448817"/>
                </a:lnTo>
                <a:lnTo>
                  <a:pt x="0" y="474725"/>
                </a:lnTo>
                <a:lnTo>
                  <a:pt x="103632" y="474725"/>
                </a:lnTo>
                <a:lnTo>
                  <a:pt x="103632" y="448817"/>
                </a:lnTo>
                <a:close/>
              </a:path>
              <a:path w="810260" h="474980">
                <a:moveTo>
                  <a:pt x="284988" y="448817"/>
                </a:moveTo>
                <a:lnTo>
                  <a:pt x="181356" y="448817"/>
                </a:lnTo>
                <a:lnTo>
                  <a:pt x="181356" y="474725"/>
                </a:lnTo>
                <a:lnTo>
                  <a:pt x="284988" y="474725"/>
                </a:lnTo>
                <a:lnTo>
                  <a:pt x="284988" y="448817"/>
                </a:lnTo>
                <a:close/>
              </a:path>
              <a:path w="810260" h="474980">
                <a:moveTo>
                  <a:pt x="392176" y="448817"/>
                </a:moveTo>
                <a:lnTo>
                  <a:pt x="362712" y="448817"/>
                </a:lnTo>
                <a:lnTo>
                  <a:pt x="362712" y="474725"/>
                </a:lnTo>
                <a:lnTo>
                  <a:pt x="412241" y="474725"/>
                </a:lnTo>
                <a:lnTo>
                  <a:pt x="418084" y="468883"/>
                </a:lnTo>
                <a:lnTo>
                  <a:pt x="418084" y="461771"/>
                </a:lnTo>
                <a:lnTo>
                  <a:pt x="392176" y="461771"/>
                </a:lnTo>
                <a:lnTo>
                  <a:pt x="392176" y="448817"/>
                </a:lnTo>
                <a:close/>
              </a:path>
              <a:path w="810260" h="474980">
                <a:moveTo>
                  <a:pt x="418084" y="400557"/>
                </a:moveTo>
                <a:lnTo>
                  <a:pt x="392176" y="400557"/>
                </a:lnTo>
                <a:lnTo>
                  <a:pt x="392176" y="461771"/>
                </a:lnTo>
                <a:lnTo>
                  <a:pt x="405130" y="448817"/>
                </a:lnTo>
                <a:lnTo>
                  <a:pt x="418084" y="448817"/>
                </a:lnTo>
                <a:lnTo>
                  <a:pt x="418084" y="400557"/>
                </a:lnTo>
                <a:close/>
              </a:path>
              <a:path w="810260" h="474980">
                <a:moveTo>
                  <a:pt x="418084" y="448817"/>
                </a:moveTo>
                <a:lnTo>
                  <a:pt x="405130" y="448817"/>
                </a:lnTo>
                <a:lnTo>
                  <a:pt x="392176" y="461771"/>
                </a:lnTo>
                <a:lnTo>
                  <a:pt x="418084" y="461771"/>
                </a:lnTo>
                <a:lnTo>
                  <a:pt x="418084" y="448817"/>
                </a:lnTo>
                <a:close/>
              </a:path>
              <a:path w="810260" h="474980">
                <a:moveTo>
                  <a:pt x="418084" y="219201"/>
                </a:moveTo>
                <a:lnTo>
                  <a:pt x="392176" y="219201"/>
                </a:lnTo>
                <a:lnTo>
                  <a:pt x="392176" y="322833"/>
                </a:lnTo>
                <a:lnTo>
                  <a:pt x="418084" y="322833"/>
                </a:lnTo>
                <a:lnTo>
                  <a:pt x="418084" y="219201"/>
                </a:lnTo>
                <a:close/>
              </a:path>
              <a:path w="810260" h="474980">
                <a:moveTo>
                  <a:pt x="406146" y="25907"/>
                </a:moveTo>
                <a:lnTo>
                  <a:pt x="398018" y="25907"/>
                </a:lnTo>
                <a:lnTo>
                  <a:pt x="392176" y="31750"/>
                </a:lnTo>
                <a:lnTo>
                  <a:pt x="392176" y="141477"/>
                </a:lnTo>
                <a:lnTo>
                  <a:pt x="418084" y="141477"/>
                </a:lnTo>
                <a:lnTo>
                  <a:pt x="418084" y="51815"/>
                </a:lnTo>
                <a:lnTo>
                  <a:pt x="405130" y="51815"/>
                </a:lnTo>
                <a:lnTo>
                  <a:pt x="406146" y="50800"/>
                </a:lnTo>
                <a:lnTo>
                  <a:pt x="406146" y="25907"/>
                </a:lnTo>
                <a:close/>
              </a:path>
              <a:path w="810260" h="474980">
                <a:moveTo>
                  <a:pt x="406146" y="50800"/>
                </a:moveTo>
                <a:lnTo>
                  <a:pt x="405130" y="51815"/>
                </a:lnTo>
                <a:lnTo>
                  <a:pt x="406146" y="51815"/>
                </a:lnTo>
                <a:lnTo>
                  <a:pt x="406146" y="50800"/>
                </a:lnTo>
                <a:close/>
              </a:path>
              <a:path w="810260" h="474980">
                <a:moveTo>
                  <a:pt x="418084" y="38862"/>
                </a:moveTo>
                <a:lnTo>
                  <a:pt x="406146" y="50800"/>
                </a:lnTo>
                <a:lnTo>
                  <a:pt x="406146" y="51815"/>
                </a:lnTo>
                <a:lnTo>
                  <a:pt x="418084" y="51815"/>
                </a:lnTo>
                <a:lnTo>
                  <a:pt x="418084" y="38862"/>
                </a:lnTo>
                <a:close/>
              </a:path>
              <a:path w="810260" h="474980">
                <a:moveTo>
                  <a:pt x="587502" y="25907"/>
                </a:moveTo>
                <a:lnTo>
                  <a:pt x="483870" y="25907"/>
                </a:lnTo>
                <a:lnTo>
                  <a:pt x="483870" y="51815"/>
                </a:lnTo>
                <a:lnTo>
                  <a:pt x="587502" y="51815"/>
                </a:lnTo>
                <a:lnTo>
                  <a:pt x="587502" y="25907"/>
                </a:lnTo>
                <a:close/>
              </a:path>
              <a:path w="810260" h="474980">
                <a:moveTo>
                  <a:pt x="732535" y="0"/>
                </a:moveTo>
                <a:lnTo>
                  <a:pt x="732535" y="77723"/>
                </a:lnTo>
                <a:lnTo>
                  <a:pt x="784352" y="51815"/>
                </a:lnTo>
                <a:lnTo>
                  <a:pt x="745490" y="51815"/>
                </a:lnTo>
                <a:lnTo>
                  <a:pt x="745490" y="25907"/>
                </a:lnTo>
                <a:lnTo>
                  <a:pt x="784351" y="25907"/>
                </a:lnTo>
                <a:lnTo>
                  <a:pt x="732535" y="0"/>
                </a:lnTo>
                <a:close/>
              </a:path>
              <a:path w="810260" h="474980">
                <a:moveTo>
                  <a:pt x="732535" y="25907"/>
                </a:moveTo>
                <a:lnTo>
                  <a:pt x="665226" y="25907"/>
                </a:lnTo>
                <a:lnTo>
                  <a:pt x="665226" y="51815"/>
                </a:lnTo>
                <a:lnTo>
                  <a:pt x="732535" y="51815"/>
                </a:lnTo>
                <a:lnTo>
                  <a:pt x="732535" y="25907"/>
                </a:lnTo>
                <a:close/>
              </a:path>
              <a:path w="810260" h="474980">
                <a:moveTo>
                  <a:pt x="784351" y="25907"/>
                </a:moveTo>
                <a:lnTo>
                  <a:pt x="745490" y="25907"/>
                </a:lnTo>
                <a:lnTo>
                  <a:pt x="745490" y="51815"/>
                </a:lnTo>
                <a:lnTo>
                  <a:pt x="784352" y="51815"/>
                </a:lnTo>
                <a:lnTo>
                  <a:pt x="810260" y="38862"/>
                </a:lnTo>
                <a:lnTo>
                  <a:pt x="784351" y="25907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063" y="2472690"/>
            <a:ext cx="1167765" cy="1372870"/>
          </a:xfrm>
          <a:custGeom>
            <a:avLst/>
            <a:gdLst/>
            <a:ahLst/>
            <a:cxnLst/>
            <a:rect l="l" t="t" r="r" b="b"/>
            <a:pathLst>
              <a:path w="1167764" h="1372870">
                <a:moveTo>
                  <a:pt x="1167384" y="1346708"/>
                </a:moveTo>
                <a:lnTo>
                  <a:pt x="1063752" y="1346708"/>
                </a:lnTo>
                <a:lnTo>
                  <a:pt x="1063752" y="1372616"/>
                </a:lnTo>
                <a:lnTo>
                  <a:pt x="1167384" y="1372616"/>
                </a:lnTo>
                <a:lnTo>
                  <a:pt x="1167384" y="1346708"/>
                </a:lnTo>
                <a:close/>
              </a:path>
              <a:path w="1167764" h="1372870">
                <a:moveTo>
                  <a:pt x="986028" y="1346708"/>
                </a:moveTo>
                <a:lnTo>
                  <a:pt x="882396" y="1346708"/>
                </a:lnTo>
                <a:lnTo>
                  <a:pt x="882396" y="1372616"/>
                </a:lnTo>
                <a:lnTo>
                  <a:pt x="986028" y="1372616"/>
                </a:lnTo>
                <a:lnTo>
                  <a:pt x="986028" y="1346708"/>
                </a:lnTo>
                <a:close/>
              </a:path>
              <a:path w="1167764" h="1372870">
                <a:moveTo>
                  <a:pt x="804672" y="1346708"/>
                </a:moveTo>
                <a:lnTo>
                  <a:pt x="701040" y="1346708"/>
                </a:lnTo>
                <a:lnTo>
                  <a:pt x="701040" y="1372616"/>
                </a:lnTo>
                <a:lnTo>
                  <a:pt x="804672" y="1372616"/>
                </a:lnTo>
                <a:lnTo>
                  <a:pt x="804672" y="1346708"/>
                </a:lnTo>
                <a:close/>
              </a:path>
              <a:path w="1167764" h="1372870">
                <a:moveTo>
                  <a:pt x="623316" y="1346708"/>
                </a:moveTo>
                <a:lnTo>
                  <a:pt x="519684" y="1346708"/>
                </a:lnTo>
                <a:lnTo>
                  <a:pt x="519684" y="1372616"/>
                </a:lnTo>
                <a:lnTo>
                  <a:pt x="623316" y="1372616"/>
                </a:lnTo>
                <a:lnTo>
                  <a:pt x="623316" y="1346708"/>
                </a:lnTo>
                <a:close/>
              </a:path>
              <a:path w="1167764" h="1372870">
                <a:moveTo>
                  <a:pt x="441960" y="1346708"/>
                </a:moveTo>
                <a:lnTo>
                  <a:pt x="338340" y="1346708"/>
                </a:lnTo>
                <a:lnTo>
                  <a:pt x="338340" y="1372616"/>
                </a:lnTo>
                <a:lnTo>
                  <a:pt x="441960" y="1372616"/>
                </a:lnTo>
                <a:lnTo>
                  <a:pt x="441960" y="1346708"/>
                </a:lnTo>
                <a:close/>
              </a:path>
              <a:path w="1167764" h="1372870">
                <a:moveTo>
                  <a:pt x="260616" y="1346708"/>
                </a:moveTo>
                <a:lnTo>
                  <a:pt x="156984" y="1346708"/>
                </a:lnTo>
                <a:lnTo>
                  <a:pt x="156984" y="1372616"/>
                </a:lnTo>
                <a:lnTo>
                  <a:pt x="260616" y="1372616"/>
                </a:lnTo>
                <a:lnTo>
                  <a:pt x="260616" y="1346708"/>
                </a:lnTo>
                <a:close/>
              </a:path>
              <a:path w="1167764" h="1372870">
                <a:moveTo>
                  <a:pt x="51816" y="1296416"/>
                </a:moveTo>
                <a:lnTo>
                  <a:pt x="25908" y="1296416"/>
                </a:lnTo>
                <a:lnTo>
                  <a:pt x="25908" y="1366774"/>
                </a:lnTo>
                <a:lnTo>
                  <a:pt x="31711" y="1372616"/>
                </a:lnTo>
                <a:lnTo>
                  <a:pt x="79260" y="1372616"/>
                </a:lnTo>
                <a:lnTo>
                  <a:pt x="79260" y="1359662"/>
                </a:lnTo>
                <a:lnTo>
                  <a:pt x="51816" y="1359662"/>
                </a:lnTo>
                <a:lnTo>
                  <a:pt x="38862" y="1346708"/>
                </a:lnTo>
                <a:lnTo>
                  <a:pt x="51816" y="1346708"/>
                </a:lnTo>
                <a:lnTo>
                  <a:pt x="51816" y="1296416"/>
                </a:lnTo>
                <a:close/>
              </a:path>
              <a:path w="1167764" h="1372870">
                <a:moveTo>
                  <a:pt x="51816" y="1346708"/>
                </a:moveTo>
                <a:lnTo>
                  <a:pt x="38862" y="1346708"/>
                </a:lnTo>
                <a:lnTo>
                  <a:pt x="51816" y="1359662"/>
                </a:lnTo>
                <a:lnTo>
                  <a:pt x="51816" y="1346708"/>
                </a:lnTo>
                <a:close/>
              </a:path>
              <a:path w="1167764" h="1372870">
                <a:moveTo>
                  <a:pt x="79260" y="1346708"/>
                </a:moveTo>
                <a:lnTo>
                  <a:pt x="51816" y="1346708"/>
                </a:lnTo>
                <a:lnTo>
                  <a:pt x="51816" y="1359662"/>
                </a:lnTo>
                <a:lnTo>
                  <a:pt x="79260" y="1359662"/>
                </a:lnTo>
                <a:lnTo>
                  <a:pt x="79260" y="1346708"/>
                </a:lnTo>
                <a:close/>
              </a:path>
              <a:path w="1167764" h="1372870">
                <a:moveTo>
                  <a:pt x="51816" y="1115060"/>
                </a:moveTo>
                <a:lnTo>
                  <a:pt x="25908" y="1115060"/>
                </a:lnTo>
                <a:lnTo>
                  <a:pt x="25908" y="1218692"/>
                </a:lnTo>
                <a:lnTo>
                  <a:pt x="51816" y="1218692"/>
                </a:lnTo>
                <a:lnTo>
                  <a:pt x="51816" y="1115060"/>
                </a:lnTo>
                <a:close/>
              </a:path>
              <a:path w="1167764" h="1372870">
                <a:moveTo>
                  <a:pt x="51816" y="933704"/>
                </a:moveTo>
                <a:lnTo>
                  <a:pt x="25908" y="933704"/>
                </a:lnTo>
                <a:lnTo>
                  <a:pt x="25908" y="1037336"/>
                </a:lnTo>
                <a:lnTo>
                  <a:pt x="51816" y="1037336"/>
                </a:lnTo>
                <a:lnTo>
                  <a:pt x="51816" y="933704"/>
                </a:lnTo>
                <a:close/>
              </a:path>
              <a:path w="1167764" h="1372870">
                <a:moveTo>
                  <a:pt x="51816" y="752348"/>
                </a:moveTo>
                <a:lnTo>
                  <a:pt x="25908" y="752348"/>
                </a:lnTo>
                <a:lnTo>
                  <a:pt x="25908" y="855980"/>
                </a:lnTo>
                <a:lnTo>
                  <a:pt x="51816" y="855980"/>
                </a:lnTo>
                <a:lnTo>
                  <a:pt x="51816" y="752348"/>
                </a:lnTo>
                <a:close/>
              </a:path>
              <a:path w="1167764" h="1372870">
                <a:moveTo>
                  <a:pt x="51816" y="570992"/>
                </a:moveTo>
                <a:lnTo>
                  <a:pt x="25908" y="570992"/>
                </a:lnTo>
                <a:lnTo>
                  <a:pt x="25908" y="674624"/>
                </a:lnTo>
                <a:lnTo>
                  <a:pt x="51816" y="674624"/>
                </a:lnTo>
                <a:lnTo>
                  <a:pt x="51816" y="570992"/>
                </a:lnTo>
                <a:close/>
              </a:path>
              <a:path w="1167764" h="1372870">
                <a:moveTo>
                  <a:pt x="51816" y="389636"/>
                </a:moveTo>
                <a:lnTo>
                  <a:pt x="25908" y="389636"/>
                </a:lnTo>
                <a:lnTo>
                  <a:pt x="25908" y="493268"/>
                </a:lnTo>
                <a:lnTo>
                  <a:pt x="51816" y="493268"/>
                </a:lnTo>
                <a:lnTo>
                  <a:pt x="51816" y="389636"/>
                </a:lnTo>
                <a:close/>
              </a:path>
              <a:path w="1167764" h="1372870">
                <a:moveTo>
                  <a:pt x="51816" y="208280"/>
                </a:moveTo>
                <a:lnTo>
                  <a:pt x="25908" y="208280"/>
                </a:lnTo>
                <a:lnTo>
                  <a:pt x="25908" y="311912"/>
                </a:lnTo>
                <a:lnTo>
                  <a:pt x="51816" y="311912"/>
                </a:lnTo>
                <a:lnTo>
                  <a:pt x="51816" y="208280"/>
                </a:lnTo>
                <a:close/>
              </a:path>
              <a:path w="1167764" h="1372870">
                <a:moveTo>
                  <a:pt x="51816" y="64770"/>
                </a:moveTo>
                <a:lnTo>
                  <a:pt x="25908" y="64770"/>
                </a:lnTo>
                <a:lnTo>
                  <a:pt x="25908" y="130556"/>
                </a:lnTo>
                <a:lnTo>
                  <a:pt x="51816" y="130556"/>
                </a:lnTo>
                <a:lnTo>
                  <a:pt x="51816" y="64770"/>
                </a:lnTo>
                <a:close/>
              </a:path>
              <a:path w="1167764" h="1372870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1167764" h="1372870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5610" y="1702055"/>
            <a:ext cx="1055370" cy="78105"/>
          </a:xfrm>
          <a:custGeom>
            <a:avLst/>
            <a:gdLst/>
            <a:ahLst/>
            <a:cxnLst/>
            <a:rect l="l" t="t" r="r" b="b"/>
            <a:pathLst>
              <a:path w="1055370" h="78105">
                <a:moveTo>
                  <a:pt x="1055115" y="17018"/>
                </a:moveTo>
                <a:lnTo>
                  <a:pt x="951484" y="17907"/>
                </a:lnTo>
                <a:lnTo>
                  <a:pt x="951738" y="43815"/>
                </a:lnTo>
                <a:lnTo>
                  <a:pt x="1055369" y="42925"/>
                </a:lnTo>
                <a:lnTo>
                  <a:pt x="1055115" y="17018"/>
                </a:lnTo>
                <a:close/>
              </a:path>
              <a:path w="1055370" h="78105">
                <a:moveTo>
                  <a:pt x="873760" y="18669"/>
                </a:moveTo>
                <a:lnTo>
                  <a:pt x="770127" y="19685"/>
                </a:lnTo>
                <a:lnTo>
                  <a:pt x="770381" y="45466"/>
                </a:lnTo>
                <a:lnTo>
                  <a:pt x="874013" y="44576"/>
                </a:lnTo>
                <a:lnTo>
                  <a:pt x="873760" y="18669"/>
                </a:lnTo>
                <a:close/>
              </a:path>
              <a:path w="1055370" h="78105">
                <a:moveTo>
                  <a:pt x="692403" y="20320"/>
                </a:moveTo>
                <a:lnTo>
                  <a:pt x="588772" y="21336"/>
                </a:lnTo>
                <a:lnTo>
                  <a:pt x="589026" y="47244"/>
                </a:lnTo>
                <a:lnTo>
                  <a:pt x="692657" y="46228"/>
                </a:lnTo>
                <a:lnTo>
                  <a:pt x="692403" y="20320"/>
                </a:lnTo>
                <a:close/>
              </a:path>
              <a:path w="1055370" h="78105">
                <a:moveTo>
                  <a:pt x="511048" y="21971"/>
                </a:moveTo>
                <a:lnTo>
                  <a:pt x="407415" y="22987"/>
                </a:lnTo>
                <a:lnTo>
                  <a:pt x="407669" y="48895"/>
                </a:lnTo>
                <a:lnTo>
                  <a:pt x="511301" y="47879"/>
                </a:lnTo>
                <a:lnTo>
                  <a:pt x="511048" y="21971"/>
                </a:lnTo>
                <a:close/>
              </a:path>
              <a:path w="1055370" h="78105">
                <a:moveTo>
                  <a:pt x="329691" y="23622"/>
                </a:moveTo>
                <a:lnTo>
                  <a:pt x="226059" y="24637"/>
                </a:lnTo>
                <a:lnTo>
                  <a:pt x="226313" y="50546"/>
                </a:lnTo>
                <a:lnTo>
                  <a:pt x="329945" y="49530"/>
                </a:lnTo>
                <a:lnTo>
                  <a:pt x="329691" y="23622"/>
                </a:lnTo>
                <a:close/>
              </a:path>
              <a:path w="1055370" h="78105">
                <a:moveTo>
                  <a:pt x="77342" y="0"/>
                </a:moveTo>
                <a:lnTo>
                  <a:pt x="0" y="39624"/>
                </a:lnTo>
                <a:lnTo>
                  <a:pt x="78104" y="77724"/>
                </a:lnTo>
                <a:lnTo>
                  <a:pt x="77852" y="51943"/>
                </a:lnTo>
                <a:lnTo>
                  <a:pt x="64896" y="51943"/>
                </a:lnTo>
                <a:lnTo>
                  <a:pt x="64642" y="26035"/>
                </a:lnTo>
                <a:lnTo>
                  <a:pt x="77597" y="25917"/>
                </a:lnTo>
                <a:lnTo>
                  <a:pt x="77342" y="0"/>
                </a:lnTo>
                <a:close/>
              </a:path>
              <a:path w="1055370" h="78105">
                <a:moveTo>
                  <a:pt x="77597" y="25917"/>
                </a:moveTo>
                <a:lnTo>
                  <a:pt x="64642" y="26035"/>
                </a:lnTo>
                <a:lnTo>
                  <a:pt x="64896" y="51943"/>
                </a:lnTo>
                <a:lnTo>
                  <a:pt x="77851" y="51825"/>
                </a:lnTo>
                <a:lnTo>
                  <a:pt x="77597" y="25917"/>
                </a:lnTo>
                <a:close/>
              </a:path>
              <a:path w="1055370" h="78105">
                <a:moveTo>
                  <a:pt x="77851" y="51825"/>
                </a:moveTo>
                <a:lnTo>
                  <a:pt x="64896" y="51943"/>
                </a:lnTo>
                <a:lnTo>
                  <a:pt x="77852" y="51943"/>
                </a:lnTo>
                <a:close/>
              </a:path>
              <a:path w="1055370" h="78105">
                <a:moveTo>
                  <a:pt x="148335" y="25273"/>
                </a:moveTo>
                <a:lnTo>
                  <a:pt x="77597" y="25917"/>
                </a:lnTo>
                <a:lnTo>
                  <a:pt x="77851" y="51825"/>
                </a:lnTo>
                <a:lnTo>
                  <a:pt x="148589" y="51181"/>
                </a:lnTo>
                <a:lnTo>
                  <a:pt x="148335" y="2527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73451" y="3065534"/>
            <a:ext cx="78105" cy="465455"/>
          </a:xfrm>
          <a:custGeom>
            <a:avLst/>
            <a:gdLst/>
            <a:ahLst/>
            <a:cxnLst/>
            <a:rect l="l" t="t" r="r" b="b"/>
            <a:pathLst>
              <a:path w="78105" h="465454">
                <a:moveTo>
                  <a:pt x="64516" y="0"/>
                </a:moveTo>
                <a:lnTo>
                  <a:pt x="38608" y="0"/>
                </a:lnTo>
                <a:lnTo>
                  <a:pt x="38608" y="103631"/>
                </a:lnTo>
                <a:lnTo>
                  <a:pt x="64516" y="103631"/>
                </a:lnTo>
                <a:lnTo>
                  <a:pt x="64516" y="0"/>
                </a:lnTo>
                <a:close/>
              </a:path>
              <a:path w="78105" h="465454">
                <a:moveTo>
                  <a:pt x="38608" y="219710"/>
                </a:moveTo>
                <a:lnTo>
                  <a:pt x="31750" y="219710"/>
                </a:lnTo>
                <a:lnTo>
                  <a:pt x="25908" y="225551"/>
                </a:lnTo>
                <a:lnTo>
                  <a:pt x="25908" y="272288"/>
                </a:lnTo>
                <a:lnTo>
                  <a:pt x="51816" y="272288"/>
                </a:lnTo>
                <a:lnTo>
                  <a:pt x="51816" y="245618"/>
                </a:lnTo>
                <a:lnTo>
                  <a:pt x="38862" y="245618"/>
                </a:lnTo>
                <a:lnTo>
                  <a:pt x="51816" y="232663"/>
                </a:lnTo>
                <a:lnTo>
                  <a:pt x="38608" y="232663"/>
                </a:lnTo>
                <a:lnTo>
                  <a:pt x="38608" y="219710"/>
                </a:lnTo>
                <a:close/>
              </a:path>
              <a:path w="78105" h="465454">
                <a:moveTo>
                  <a:pt x="51816" y="232663"/>
                </a:moveTo>
                <a:lnTo>
                  <a:pt x="38862" y="245618"/>
                </a:lnTo>
                <a:lnTo>
                  <a:pt x="51816" y="245618"/>
                </a:lnTo>
                <a:lnTo>
                  <a:pt x="51816" y="232663"/>
                </a:lnTo>
                <a:close/>
              </a:path>
              <a:path w="78105" h="465454">
                <a:moveTo>
                  <a:pt x="64516" y="219710"/>
                </a:moveTo>
                <a:lnTo>
                  <a:pt x="51562" y="219710"/>
                </a:lnTo>
                <a:lnTo>
                  <a:pt x="38608" y="232663"/>
                </a:lnTo>
                <a:lnTo>
                  <a:pt x="51816" y="232663"/>
                </a:lnTo>
                <a:lnTo>
                  <a:pt x="51816" y="245618"/>
                </a:lnTo>
                <a:lnTo>
                  <a:pt x="58674" y="245618"/>
                </a:lnTo>
                <a:lnTo>
                  <a:pt x="64516" y="239903"/>
                </a:lnTo>
                <a:lnTo>
                  <a:pt x="64516" y="219710"/>
                </a:lnTo>
                <a:close/>
              </a:path>
              <a:path w="78105" h="465454">
                <a:moveTo>
                  <a:pt x="64516" y="181356"/>
                </a:moveTo>
                <a:lnTo>
                  <a:pt x="38608" y="181356"/>
                </a:lnTo>
                <a:lnTo>
                  <a:pt x="38608" y="232663"/>
                </a:lnTo>
                <a:lnTo>
                  <a:pt x="51562" y="219710"/>
                </a:lnTo>
                <a:lnTo>
                  <a:pt x="64516" y="219710"/>
                </a:lnTo>
                <a:lnTo>
                  <a:pt x="64516" y="181356"/>
                </a:lnTo>
                <a:close/>
              </a:path>
              <a:path w="78105" h="465454">
                <a:moveTo>
                  <a:pt x="25908" y="387731"/>
                </a:moveTo>
                <a:lnTo>
                  <a:pt x="0" y="387731"/>
                </a:lnTo>
                <a:lnTo>
                  <a:pt x="38862" y="465455"/>
                </a:lnTo>
                <a:lnTo>
                  <a:pt x="71247" y="400685"/>
                </a:lnTo>
                <a:lnTo>
                  <a:pt x="25908" y="400685"/>
                </a:lnTo>
                <a:lnTo>
                  <a:pt x="25908" y="387731"/>
                </a:lnTo>
                <a:close/>
              </a:path>
              <a:path w="78105" h="465454">
                <a:moveTo>
                  <a:pt x="51816" y="350012"/>
                </a:moveTo>
                <a:lnTo>
                  <a:pt x="25908" y="350012"/>
                </a:lnTo>
                <a:lnTo>
                  <a:pt x="25908" y="400685"/>
                </a:lnTo>
                <a:lnTo>
                  <a:pt x="51816" y="400685"/>
                </a:lnTo>
                <a:lnTo>
                  <a:pt x="51816" y="350012"/>
                </a:lnTo>
                <a:close/>
              </a:path>
              <a:path w="78105" h="465454">
                <a:moveTo>
                  <a:pt x="77724" y="387731"/>
                </a:moveTo>
                <a:lnTo>
                  <a:pt x="51816" y="387731"/>
                </a:lnTo>
                <a:lnTo>
                  <a:pt x="51816" y="400685"/>
                </a:lnTo>
                <a:lnTo>
                  <a:pt x="71247" y="400685"/>
                </a:lnTo>
                <a:lnTo>
                  <a:pt x="77724" y="387731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35940" y="278765"/>
            <a:ext cx="3545204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5" dirty="0"/>
              <a:t>静态代码扫描</a:t>
            </a:r>
          </a:p>
          <a:p>
            <a:pPr marR="5080" algn="r">
              <a:spcBef>
                <a:spcPts val="420"/>
              </a:spcBef>
            </a:pPr>
            <a:r>
              <a:rPr sz="800" dirty="0">
                <a:solidFill>
                  <a:srgbClr val="000000"/>
                </a:solidFill>
              </a:rPr>
              <a:t>提供指导意见与帮助</a:t>
            </a:r>
            <a:endParaRPr sz="800"/>
          </a:p>
        </p:txBody>
      </p:sp>
      <p:sp>
        <p:nvSpPr>
          <p:cNvPr id="30" name="object 30"/>
          <p:cNvSpPr txBox="1"/>
          <p:nvPr/>
        </p:nvSpPr>
        <p:spPr>
          <a:xfrm>
            <a:off x="5608065" y="1447680"/>
            <a:ext cx="43434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800" dirty="0">
                <a:latin typeface="微软雅黑"/>
                <a:cs typeface="微软雅黑"/>
              </a:rPr>
              <a:t>创建项目  审核漏洞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92396" y="2445640"/>
            <a:ext cx="63817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生成漏洞报告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22498" y="1546733"/>
            <a:ext cx="434340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定时扫描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47697" y="3240785"/>
            <a:ext cx="94488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提供漏洞产生问题单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39442" y="2224023"/>
            <a:ext cx="434340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触发扫描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17776" y="2426207"/>
            <a:ext cx="999744" cy="697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95508" y="2531364"/>
            <a:ext cx="845819" cy="5273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60448" y="2446028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812291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7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05989" y="2588261"/>
            <a:ext cx="62484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792" marR="5080" indent="-231728"/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Jenki</a:t>
            </a:r>
            <a:r>
              <a:rPr sz="1100" spc="-10" dirty="0">
                <a:solidFill>
                  <a:srgbClr val="FFFFFF"/>
                </a:solidFill>
                <a:latin typeface="微软雅黑"/>
                <a:cs typeface="微软雅黑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系</a:t>
            </a:r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  </a:t>
            </a:r>
            <a:r>
              <a:rPr sz="1100" spc="5" dirty="0">
                <a:solidFill>
                  <a:srgbClr val="FFFFFF"/>
                </a:solidFill>
                <a:latin typeface="微软雅黑"/>
                <a:cs typeface="微软雅黑"/>
              </a:rPr>
              <a:t>统</a:t>
            </a:r>
            <a:endParaRPr sz="1100" dirty="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79550" y="2049019"/>
            <a:ext cx="78105" cy="398780"/>
          </a:xfrm>
          <a:custGeom>
            <a:avLst/>
            <a:gdLst/>
            <a:ahLst/>
            <a:cxnLst/>
            <a:rect l="l" t="t" r="r" b="b"/>
            <a:pathLst>
              <a:path w="78105" h="398780">
                <a:moveTo>
                  <a:pt x="51815" y="294894"/>
                </a:moveTo>
                <a:lnTo>
                  <a:pt x="25907" y="294894"/>
                </a:lnTo>
                <a:lnTo>
                  <a:pt x="25907" y="398525"/>
                </a:lnTo>
                <a:lnTo>
                  <a:pt x="51815" y="398525"/>
                </a:lnTo>
                <a:lnTo>
                  <a:pt x="51815" y="294894"/>
                </a:lnTo>
                <a:close/>
              </a:path>
              <a:path w="78105" h="398780">
                <a:moveTo>
                  <a:pt x="51815" y="113537"/>
                </a:moveTo>
                <a:lnTo>
                  <a:pt x="25907" y="113537"/>
                </a:lnTo>
                <a:lnTo>
                  <a:pt x="25907" y="217169"/>
                </a:lnTo>
                <a:lnTo>
                  <a:pt x="51815" y="217169"/>
                </a:lnTo>
                <a:lnTo>
                  <a:pt x="51815" y="113537"/>
                </a:lnTo>
                <a:close/>
              </a:path>
              <a:path w="78105" h="398780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373373" y="2553462"/>
            <a:ext cx="434340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漏洞数据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75610" y="1719073"/>
            <a:ext cx="1055370" cy="1073150"/>
          </a:xfrm>
          <a:custGeom>
            <a:avLst/>
            <a:gdLst/>
            <a:ahLst/>
            <a:cxnLst/>
            <a:rect l="l" t="t" r="r" b="b"/>
            <a:pathLst>
              <a:path w="1055370" h="1073150">
                <a:moveTo>
                  <a:pt x="1055242" y="0"/>
                </a:moveTo>
                <a:lnTo>
                  <a:pt x="951611" y="0"/>
                </a:lnTo>
                <a:lnTo>
                  <a:pt x="951611" y="25907"/>
                </a:lnTo>
                <a:lnTo>
                  <a:pt x="1055242" y="25907"/>
                </a:lnTo>
                <a:lnTo>
                  <a:pt x="1055242" y="0"/>
                </a:lnTo>
                <a:close/>
              </a:path>
              <a:path w="1055370" h="1073150">
                <a:moveTo>
                  <a:pt x="873887" y="0"/>
                </a:moveTo>
                <a:lnTo>
                  <a:pt x="770254" y="0"/>
                </a:lnTo>
                <a:lnTo>
                  <a:pt x="770254" y="25907"/>
                </a:lnTo>
                <a:lnTo>
                  <a:pt x="873887" y="25907"/>
                </a:lnTo>
                <a:lnTo>
                  <a:pt x="873887" y="0"/>
                </a:lnTo>
                <a:close/>
              </a:path>
              <a:path w="1055370" h="1073150">
                <a:moveTo>
                  <a:pt x="692530" y="0"/>
                </a:moveTo>
                <a:lnTo>
                  <a:pt x="588899" y="0"/>
                </a:lnTo>
                <a:lnTo>
                  <a:pt x="588899" y="25907"/>
                </a:lnTo>
                <a:lnTo>
                  <a:pt x="692530" y="25907"/>
                </a:lnTo>
                <a:lnTo>
                  <a:pt x="692530" y="0"/>
                </a:lnTo>
                <a:close/>
              </a:path>
              <a:path w="1055370" h="1073150">
                <a:moveTo>
                  <a:pt x="540512" y="29463"/>
                </a:moveTo>
                <a:lnTo>
                  <a:pt x="514603" y="29463"/>
                </a:lnTo>
                <a:lnTo>
                  <a:pt x="514603" y="133095"/>
                </a:lnTo>
                <a:lnTo>
                  <a:pt x="540512" y="133095"/>
                </a:lnTo>
                <a:lnTo>
                  <a:pt x="540512" y="29463"/>
                </a:lnTo>
                <a:close/>
              </a:path>
              <a:path w="1055370" h="1073150">
                <a:moveTo>
                  <a:pt x="540512" y="210819"/>
                </a:moveTo>
                <a:lnTo>
                  <a:pt x="514603" y="210819"/>
                </a:lnTo>
                <a:lnTo>
                  <a:pt x="514603" y="314451"/>
                </a:lnTo>
                <a:lnTo>
                  <a:pt x="540512" y="314451"/>
                </a:lnTo>
                <a:lnTo>
                  <a:pt x="540512" y="210819"/>
                </a:lnTo>
                <a:close/>
              </a:path>
              <a:path w="1055370" h="1073150">
                <a:moveTo>
                  <a:pt x="540512" y="392175"/>
                </a:moveTo>
                <a:lnTo>
                  <a:pt x="514603" y="392175"/>
                </a:lnTo>
                <a:lnTo>
                  <a:pt x="514603" y="495807"/>
                </a:lnTo>
                <a:lnTo>
                  <a:pt x="540512" y="495807"/>
                </a:lnTo>
                <a:lnTo>
                  <a:pt x="540512" y="392175"/>
                </a:lnTo>
                <a:close/>
              </a:path>
              <a:path w="1055370" h="1073150">
                <a:moveTo>
                  <a:pt x="540512" y="573532"/>
                </a:moveTo>
                <a:lnTo>
                  <a:pt x="514603" y="573532"/>
                </a:lnTo>
                <a:lnTo>
                  <a:pt x="514603" y="677163"/>
                </a:lnTo>
                <a:lnTo>
                  <a:pt x="540512" y="677163"/>
                </a:lnTo>
                <a:lnTo>
                  <a:pt x="540512" y="573532"/>
                </a:lnTo>
                <a:close/>
              </a:path>
              <a:path w="1055370" h="1073150">
                <a:moveTo>
                  <a:pt x="540512" y="754888"/>
                </a:moveTo>
                <a:lnTo>
                  <a:pt x="514603" y="754888"/>
                </a:lnTo>
                <a:lnTo>
                  <a:pt x="514603" y="858519"/>
                </a:lnTo>
                <a:lnTo>
                  <a:pt x="540512" y="858519"/>
                </a:lnTo>
                <a:lnTo>
                  <a:pt x="540512" y="754888"/>
                </a:lnTo>
                <a:close/>
              </a:path>
              <a:path w="1055370" h="1073150">
                <a:moveTo>
                  <a:pt x="540512" y="1020826"/>
                </a:moveTo>
                <a:lnTo>
                  <a:pt x="527557" y="1020826"/>
                </a:lnTo>
                <a:lnTo>
                  <a:pt x="521588" y="1026794"/>
                </a:lnTo>
                <a:lnTo>
                  <a:pt x="521588" y="1046733"/>
                </a:lnTo>
                <a:lnTo>
                  <a:pt x="534797" y="1046733"/>
                </a:lnTo>
                <a:lnTo>
                  <a:pt x="540512" y="1040891"/>
                </a:lnTo>
                <a:lnTo>
                  <a:pt x="540512" y="1020826"/>
                </a:lnTo>
                <a:close/>
              </a:path>
              <a:path w="1055370" h="1073150">
                <a:moveTo>
                  <a:pt x="540512" y="936244"/>
                </a:moveTo>
                <a:lnTo>
                  <a:pt x="514603" y="936244"/>
                </a:lnTo>
                <a:lnTo>
                  <a:pt x="514603" y="1033779"/>
                </a:lnTo>
                <a:lnTo>
                  <a:pt x="521588" y="1026794"/>
                </a:lnTo>
                <a:lnTo>
                  <a:pt x="521588" y="1020826"/>
                </a:lnTo>
                <a:lnTo>
                  <a:pt x="540512" y="1020826"/>
                </a:lnTo>
                <a:lnTo>
                  <a:pt x="540512" y="936244"/>
                </a:lnTo>
                <a:close/>
              </a:path>
              <a:path w="1055370" h="1073150">
                <a:moveTo>
                  <a:pt x="527557" y="1020826"/>
                </a:moveTo>
                <a:lnTo>
                  <a:pt x="521588" y="1020826"/>
                </a:lnTo>
                <a:lnTo>
                  <a:pt x="521588" y="1026794"/>
                </a:lnTo>
                <a:lnTo>
                  <a:pt x="527557" y="1020826"/>
                </a:lnTo>
                <a:close/>
              </a:path>
              <a:path w="1055370" h="1073150">
                <a:moveTo>
                  <a:pt x="443864" y="1020826"/>
                </a:moveTo>
                <a:lnTo>
                  <a:pt x="340232" y="1020826"/>
                </a:lnTo>
                <a:lnTo>
                  <a:pt x="340232" y="1046733"/>
                </a:lnTo>
                <a:lnTo>
                  <a:pt x="443864" y="1046733"/>
                </a:lnTo>
                <a:lnTo>
                  <a:pt x="443864" y="1020826"/>
                </a:lnTo>
                <a:close/>
              </a:path>
              <a:path w="1055370" h="1073150">
                <a:moveTo>
                  <a:pt x="262508" y="1020826"/>
                </a:moveTo>
                <a:lnTo>
                  <a:pt x="158876" y="1020826"/>
                </a:lnTo>
                <a:lnTo>
                  <a:pt x="158876" y="1046733"/>
                </a:lnTo>
                <a:lnTo>
                  <a:pt x="262508" y="1046733"/>
                </a:lnTo>
                <a:lnTo>
                  <a:pt x="262508" y="1020826"/>
                </a:lnTo>
                <a:close/>
              </a:path>
              <a:path w="1055370" h="1073150">
                <a:moveTo>
                  <a:pt x="77723" y="994917"/>
                </a:moveTo>
                <a:lnTo>
                  <a:pt x="0" y="1033779"/>
                </a:lnTo>
                <a:lnTo>
                  <a:pt x="77723" y="1072641"/>
                </a:lnTo>
                <a:lnTo>
                  <a:pt x="77723" y="1046733"/>
                </a:lnTo>
                <a:lnTo>
                  <a:pt x="64769" y="1046733"/>
                </a:lnTo>
                <a:lnTo>
                  <a:pt x="64769" y="1020826"/>
                </a:lnTo>
                <a:lnTo>
                  <a:pt x="77723" y="1020826"/>
                </a:lnTo>
                <a:lnTo>
                  <a:pt x="77723" y="994917"/>
                </a:lnTo>
                <a:close/>
              </a:path>
              <a:path w="1055370" h="1073150">
                <a:moveTo>
                  <a:pt x="77723" y="1020826"/>
                </a:moveTo>
                <a:lnTo>
                  <a:pt x="64769" y="1020826"/>
                </a:lnTo>
                <a:lnTo>
                  <a:pt x="64769" y="1046733"/>
                </a:lnTo>
                <a:lnTo>
                  <a:pt x="77723" y="1046733"/>
                </a:lnTo>
                <a:lnTo>
                  <a:pt x="77723" y="1020826"/>
                </a:lnTo>
                <a:close/>
              </a:path>
              <a:path w="1055370" h="1073150">
                <a:moveTo>
                  <a:pt x="81152" y="1020826"/>
                </a:moveTo>
                <a:lnTo>
                  <a:pt x="77723" y="1020826"/>
                </a:lnTo>
                <a:lnTo>
                  <a:pt x="77723" y="1046733"/>
                </a:lnTo>
                <a:lnTo>
                  <a:pt x="81152" y="1046733"/>
                </a:lnTo>
                <a:lnTo>
                  <a:pt x="81152" y="10208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5627" y="3596640"/>
            <a:ext cx="722376" cy="699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0783" y="3701796"/>
            <a:ext cx="513588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8300" y="3616452"/>
            <a:ext cx="637540" cy="614680"/>
          </a:xfrm>
          <a:custGeom>
            <a:avLst/>
            <a:gdLst/>
            <a:ahLst/>
            <a:cxnLst/>
            <a:rect l="l" t="t" r="r" b="b"/>
            <a:pathLst>
              <a:path w="637539" h="614679">
                <a:moveTo>
                  <a:pt x="318516" y="0"/>
                </a:moveTo>
                <a:lnTo>
                  <a:pt x="271451" y="3330"/>
                </a:lnTo>
                <a:lnTo>
                  <a:pt x="226530" y="13006"/>
                </a:lnTo>
                <a:lnTo>
                  <a:pt x="184244" y="28550"/>
                </a:lnTo>
                <a:lnTo>
                  <a:pt x="145088" y="49487"/>
                </a:lnTo>
                <a:lnTo>
                  <a:pt x="109552" y="75341"/>
                </a:lnTo>
                <a:lnTo>
                  <a:pt x="78132" y="105636"/>
                </a:lnTo>
                <a:lnTo>
                  <a:pt x="51319" y="139898"/>
                </a:lnTo>
                <a:lnTo>
                  <a:pt x="29606" y="177649"/>
                </a:lnTo>
                <a:lnTo>
                  <a:pt x="13486" y="218415"/>
                </a:lnTo>
                <a:lnTo>
                  <a:pt x="3453" y="261719"/>
                </a:lnTo>
                <a:lnTo>
                  <a:pt x="0" y="307086"/>
                </a:lnTo>
                <a:lnTo>
                  <a:pt x="3453" y="352464"/>
                </a:lnTo>
                <a:lnTo>
                  <a:pt x="13486" y="395775"/>
                </a:lnTo>
                <a:lnTo>
                  <a:pt x="29606" y="436544"/>
                </a:lnTo>
                <a:lnTo>
                  <a:pt x="51319" y="474296"/>
                </a:lnTo>
                <a:lnTo>
                  <a:pt x="78132" y="508555"/>
                </a:lnTo>
                <a:lnTo>
                  <a:pt x="109552" y="538847"/>
                </a:lnTo>
                <a:lnTo>
                  <a:pt x="145088" y="564697"/>
                </a:lnTo>
                <a:lnTo>
                  <a:pt x="184244" y="585630"/>
                </a:lnTo>
                <a:lnTo>
                  <a:pt x="226530" y="601170"/>
                </a:lnTo>
                <a:lnTo>
                  <a:pt x="271451" y="610842"/>
                </a:lnTo>
                <a:lnTo>
                  <a:pt x="318516" y="614172"/>
                </a:lnTo>
                <a:lnTo>
                  <a:pt x="365580" y="610842"/>
                </a:lnTo>
                <a:lnTo>
                  <a:pt x="410501" y="601170"/>
                </a:lnTo>
                <a:lnTo>
                  <a:pt x="452787" y="585630"/>
                </a:lnTo>
                <a:lnTo>
                  <a:pt x="491943" y="564697"/>
                </a:lnTo>
                <a:lnTo>
                  <a:pt x="527479" y="538847"/>
                </a:lnTo>
                <a:lnTo>
                  <a:pt x="558899" y="508555"/>
                </a:lnTo>
                <a:lnTo>
                  <a:pt x="585712" y="474296"/>
                </a:lnTo>
                <a:lnTo>
                  <a:pt x="607425" y="436544"/>
                </a:lnTo>
                <a:lnTo>
                  <a:pt x="623545" y="395775"/>
                </a:lnTo>
                <a:lnTo>
                  <a:pt x="633578" y="352464"/>
                </a:lnTo>
                <a:lnTo>
                  <a:pt x="637032" y="307086"/>
                </a:lnTo>
                <a:lnTo>
                  <a:pt x="633578" y="261719"/>
                </a:lnTo>
                <a:lnTo>
                  <a:pt x="623545" y="218415"/>
                </a:lnTo>
                <a:lnTo>
                  <a:pt x="607425" y="177649"/>
                </a:lnTo>
                <a:lnTo>
                  <a:pt x="585712" y="139898"/>
                </a:lnTo>
                <a:lnTo>
                  <a:pt x="558899" y="105636"/>
                </a:lnTo>
                <a:lnTo>
                  <a:pt x="527479" y="75341"/>
                </a:lnTo>
                <a:lnTo>
                  <a:pt x="491943" y="49487"/>
                </a:lnTo>
                <a:lnTo>
                  <a:pt x="452787" y="28550"/>
                </a:lnTo>
                <a:lnTo>
                  <a:pt x="410501" y="13006"/>
                </a:lnTo>
                <a:lnTo>
                  <a:pt x="365580" y="3330"/>
                </a:lnTo>
                <a:lnTo>
                  <a:pt x="318516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1281" y="3759862"/>
            <a:ext cx="294005" cy="692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开发  人员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12007" y="1383791"/>
            <a:ext cx="999744" cy="697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1444" y="1461516"/>
            <a:ext cx="877824" cy="588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4679" y="1403611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2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812292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399" y="510540"/>
                </a:lnTo>
                <a:lnTo>
                  <a:pt x="914399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2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93745" y="1521207"/>
            <a:ext cx="63627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用户浏览</a:t>
            </a:r>
            <a:endParaRPr sz="12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器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4535" y="2420119"/>
            <a:ext cx="893063" cy="862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548" y="2490216"/>
            <a:ext cx="573024" cy="771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2439923"/>
            <a:ext cx="807720" cy="777240"/>
          </a:xfrm>
          <a:custGeom>
            <a:avLst/>
            <a:gdLst/>
            <a:ahLst/>
            <a:cxnLst/>
            <a:rect l="l" t="t" r="r" b="b"/>
            <a:pathLst>
              <a:path w="807719" h="777239">
                <a:moveTo>
                  <a:pt x="403859" y="0"/>
                </a:moveTo>
                <a:lnTo>
                  <a:pt x="356760" y="2614"/>
                </a:lnTo>
                <a:lnTo>
                  <a:pt x="311257" y="10263"/>
                </a:lnTo>
                <a:lnTo>
                  <a:pt x="267652" y="22655"/>
                </a:lnTo>
                <a:lnTo>
                  <a:pt x="226250" y="39499"/>
                </a:lnTo>
                <a:lnTo>
                  <a:pt x="187353" y="60503"/>
                </a:lnTo>
                <a:lnTo>
                  <a:pt x="151264" y="85375"/>
                </a:lnTo>
                <a:lnTo>
                  <a:pt x="118286" y="113823"/>
                </a:lnTo>
                <a:lnTo>
                  <a:pt x="88722" y="145557"/>
                </a:lnTo>
                <a:lnTo>
                  <a:pt x="62875" y="180284"/>
                </a:lnTo>
                <a:lnTo>
                  <a:pt x="41048" y="217714"/>
                </a:lnTo>
                <a:lnTo>
                  <a:pt x="23544" y="257554"/>
                </a:lnTo>
                <a:lnTo>
                  <a:pt x="10666" y="299512"/>
                </a:lnTo>
                <a:lnTo>
                  <a:pt x="2716" y="343298"/>
                </a:lnTo>
                <a:lnTo>
                  <a:pt x="0" y="388619"/>
                </a:lnTo>
                <a:lnTo>
                  <a:pt x="2716" y="433941"/>
                </a:lnTo>
                <a:lnTo>
                  <a:pt x="10666" y="477727"/>
                </a:lnTo>
                <a:lnTo>
                  <a:pt x="23544" y="519685"/>
                </a:lnTo>
                <a:lnTo>
                  <a:pt x="41048" y="559525"/>
                </a:lnTo>
                <a:lnTo>
                  <a:pt x="62875" y="596955"/>
                </a:lnTo>
                <a:lnTo>
                  <a:pt x="88722" y="631682"/>
                </a:lnTo>
                <a:lnTo>
                  <a:pt x="118286" y="663416"/>
                </a:lnTo>
                <a:lnTo>
                  <a:pt x="151264" y="691864"/>
                </a:lnTo>
                <a:lnTo>
                  <a:pt x="187353" y="716736"/>
                </a:lnTo>
                <a:lnTo>
                  <a:pt x="226250" y="737740"/>
                </a:lnTo>
                <a:lnTo>
                  <a:pt x="267652" y="754584"/>
                </a:lnTo>
                <a:lnTo>
                  <a:pt x="311257" y="766976"/>
                </a:lnTo>
                <a:lnTo>
                  <a:pt x="356760" y="774625"/>
                </a:lnTo>
                <a:lnTo>
                  <a:pt x="403859" y="777239"/>
                </a:lnTo>
                <a:lnTo>
                  <a:pt x="450959" y="774625"/>
                </a:lnTo>
                <a:lnTo>
                  <a:pt x="496462" y="766976"/>
                </a:lnTo>
                <a:lnTo>
                  <a:pt x="540067" y="754584"/>
                </a:lnTo>
                <a:lnTo>
                  <a:pt x="581469" y="737740"/>
                </a:lnTo>
                <a:lnTo>
                  <a:pt x="620366" y="716736"/>
                </a:lnTo>
                <a:lnTo>
                  <a:pt x="656455" y="691864"/>
                </a:lnTo>
                <a:lnTo>
                  <a:pt x="689433" y="663416"/>
                </a:lnTo>
                <a:lnTo>
                  <a:pt x="718997" y="631682"/>
                </a:lnTo>
                <a:lnTo>
                  <a:pt x="744844" y="596955"/>
                </a:lnTo>
                <a:lnTo>
                  <a:pt x="766671" y="559525"/>
                </a:lnTo>
                <a:lnTo>
                  <a:pt x="784175" y="519685"/>
                </a:lnTo>
                <a:lnTo>
                  <a:pt x="797053" y="477727"/>
                </a:lnTo>
                <a:lnTo>
                  <a:pt x="805003" y="433941"/>
                </a:lnTo>
                <a:lnTo>
                  <a:pt x="807719" y="388619"/>
                </a:lnTo>
                <a:lnTo>
                  <a:pt x="805003" y="343298"/>
                </a:lnTo>
                <a:lnTo>
                  <a:pt x="797053" y="299512"/>
                </a:lnTo>
                <a:lnTo>
                  <a:pt x="784175" y="257554"/>
                </a:lnTo>
                <a:lnTo>
                  <a:pt x="766671" y="217714"/>
                </a:lnTo>
                <a:lnTo>
                  <a:pt x="744844" y="180284"/>
                </a:lnTo>
                <a:lnTo>
                  <a:pt x="718997" y="145557"/>
                </a:lnTo>
                <a:lnTo>
                  <a:pt x="689433" y="113823"/>
                </a:lnTo>
                <a:lnTo>
                  <a:pt x="656455" y="85375"/>
                </a:lnTo>
                <a:lnTo>
                  <a:pt x="620366" y="60503"/>
                </a:lnTo>
                <a:lnTo>
                  <a:pt x="581469" y="39499"/>
                </a:lnTo>
                <a:lnTo>
                  <a:pt x="540067" y="22655"/>
                </a:lnTo>
                <a:lnTo>
                  <a:pt x="496462" y="10263"/>
                </a:lnTo>
                <a:lnTo>
                  <a:pt x="450959" y="2614"/>
                </a:lnTo>
                <a:lnTo>
                  <a:pt x="403859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6265" y="2549652"/>
            <a:ext cx="33020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安全  白帽  子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5627" y="1391411"/>
            <a:ext cx="722376" cy="6979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00783" y="1495052"/>
            <a:ext cx="513588" cy="5288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38300" y="1411232"/>
            <a:ext cx="637540" cy="612775"/>
          </a:xfrm>
          <a:custGeom>
            <a:avLst/>
            <a:gdLst/>
            <a:ahLst/>
            <a:cxnLst/>
            <a:rect l="l" t="t" r="r" b="b"/>
            <a:pathLst>
              <a:path w="637539" h="612775">
                <a:moveTo>
                  <a:pt x="318516" y="0"/>
                </a:moveTo>
                <a:lnTo>
                  <a:pt x="271451" y="3321"/>
                </a:lnTo>
                <a:lnTo>
                  <a:pt x="226530" y="12970"/>
                </a:lnTo>
                <a:lnTo>
                  <a:pt x="184244" y="28472"/>
                </a:lnTo>
                <a:lnTo>
                  <a:pt x="145088" y="49354"/>
                </a:lnTo>
                <a:lnTo>
                  <a:pt x="109552" y="75140"/>
                </a:lnTo>
                <a:lnTo>
                  <a:pt x="78132" y="105358"/>
                </a:lnTo>
                <a:lnTo>
                  <a:pt x="51319" y="139533"/>
                </a:lnTo>
                <a:lnTo>
                  <a:pt x="29606" y="177191"/>
                </a:lnTo>
                <a:lnTo>
                  <a:pt x="13486" y="217858"/>
                </a:lnTo>
                <a:lnTo>
                  <a:pt x="3453" y="261060"/>
                </a:lnTo>
                <a:lnTo>
                  <a:pt x="0" y="306324"/>
                </a:lnTo>
                <a:lnTo>
                  <a:pt x="3453" y="351587"/>
                </a:lnTo>
                <a:lnTo>
                  <a:pt x="13486" y="394789"/>
                </a:lnTo>
                <a:lnTo>
                  <a:pt x="29606" y="435456"/>
                </a:lnTo>
                <a:lnTo>
                  <a:pt x="51319" y="473114"/>
                </a:lnTo>
                <a:lnTo>
                  <a:pt x="78132" y="507289"/>
                </a:lnTo>
                <a:lnTo>
                  <a:pt x="109552" y="537507"/>
                </a:lnTo>
                <a:lnTo>
                  <a:pt x="145088" y="563293"/>
                </a:lnTo>
                <a:lnTo>
                  <a:pt x="184244" y="584175"/>
                </a:lnTo>
                <a:lnTo>
                  <a:pt x="226530" y="599677"/>
                </a:lnTo>
                <a:lnTo>
                  <a:pt x="271451" y="609326"/>
                </a:lnTo>
                <a:lnTo>
                  <a:pt x="318516" y="612648"/>
                </a:lnTo>
                <a:lnTo>
                  <a:pt x="365580" y="609326"/>
                </a:lnTo>
                <a:lnTo>
                  <a:pt x="410501" y="599677"/>
                </a:lnTo>
                <a:lnTo>
                  <a:pt x="452787" y="584175"/>
                </a:lnTo>
                <a:lnTo>
                  <a:pt x="491943" y="563293"/>
                </a:lnTo>
                <a:lnTo>
                  <a:pt x="527479" y="537507"/>
                </a:lnTo>
                <a:lnTo>
                  <a:pt x="558899" y="507289"/>
                </a:lnTo>
                <a:lnTo>
                  <a:pt x="585712" y="473114"/>
                </a:lnTo>
                <a:lnTo>
                  <a:pt x="607425" y="435456"/>
                </a:lnTo>
                <a:lnTo>
                  <a:pt x="623545" y="394789"/>
                </a:lnTo>
                <a:lnTo>
                  <a:pt x="633578" y="351587"/>
                </a:lnTo>
                <a:lnTo>
                  <a:pt x="637032" y="306324"/>
                </a:lnTo>
                <a:lnTo>
                  <a:pt x="633578" y="261060"/>
                </a:lnTo>
                <a:lnTo>
                  <a:pt x="623545" y="217858"/>
                </a:lnTo>
                <a:lnTo>
                  <a:pt x="607425" y="177191"/>
                </a:lnTo>
                <a:lnTo>
                  <a:pt x="585712" y="139533"/>
                </a:lnTo>
                <a:lnTo>
                  <a:pt x="558899" y="105358"/>
                </a:lnTo>
                <a:lnTo>
                  <a:pt x="527479" y="75140"/>
                </a:lnTo>
                <a:lnTo>
                  <a:pt x="491943" y="49354"/>
                </a:lnTo>
                <a:lnTo>
                  <a:pt x="452787" y="28472"/>
                </a:lnTo>
                <a:lnTo>
                  <a:pt x="410501" y="12970"/>
                </a:lnTo>
                <a:lnTo>
                  <a:pt x="365580" y="3321"/>
                </a:lnTo>
                <a:lnTo>
                  <a:pt x="318516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11281" y="1552450"/>
            <a:ext cx="43979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测试  人员</a:t>
            </a:r>
            <a:endParaRPr sz="1100" dirty="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26023" y="1385316"/>
            <a:ext cx="999744" cy="697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08903" y="1463039"/>
            <a:ext cx="667512" cy="5882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68696" y="1405135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812291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31585" y="1522476"/>
            <a:ext cx="39052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/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Burp  </a:t>
            </a:r>
            <a:r>
              <a:rPr sz="1200" spc="-5" dirty="0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sz="1200" spc="5" dirty="0">
                <a:solidFill>
                  <a:srgbClr val="FFFFFF"/>
                </a:solidFill>
                <a:latin typeface="微软雅黑"/>
                <a:cs typeface="微软雅黑"/>
              </a:rPr>
              <a:t>u</a:t>
            </a: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i</a:t>
            </a:r>
            <a:r>
              <a:rPr sz="1200" spc="-15" dirty="0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10271" y="1367027"/>
            <a:ext cx="999744" cy="697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56000" y="1536191"/>
            <a:ext cx="908303" cy="4053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52943" y="1386847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812291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78681" y="1596516"/>
            <a:ext cx="6661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40" dirty="0">
                <a:solidFill>
                  <a:srgbClr val="FFFFFF"/>
                </a:solidFill>
                <a:latin typeface="微软雅黑"/>
                <a:cs typeface="微软雅黑"/>
              </a:rPr>
              <a:t>W</a:t>
            </a:r>
            <a:r>
              <a:rPr sz="1200" spc="-5" dirty="0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b应用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71900" y="2929127"/>
            <a:ext cx="999744" cy="697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8296" y="3098292"/>
            <a:ext cx="883919" cy="4053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4571" y="2948947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812291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50589" y="3157983"/>
            <a:ext cx="6413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J</a:t>
            </a:r>
            <a:r>
              <a:rPr sz="1200" spc="-10" dirty="0">
                <a:solidFill>
                  <a:srgbClr val="FFFFFF"/>
                </a:solidFill>
                <a:latin typeface="微软雅黑"/>
                <a:cs typeface="微软雅黑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微软雅黑"/>
                <a:cs typeface="微软雅黑"/>
              </a:rPr>
              <a:t>RA系统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18724" y="1164336"/>
            <a:ext cx="4121785" cy="247650"/>
          </a:xfrm>
          <a:custGeom>
            <a:avLst/>
            <a:gdLst/>
            <a:ahLst/>
            <a:cxnLst/>
            <a:rect l="l" t="t" r="r" b="b"/>
            <a:pathLst>
              <a:path w="4121785" h="247650">
                <a:moveTo>
                  <a:pt x="4121277" y="137922"/>
                </a:moveTo>
                <a:lnTo>
                  <a:pt x="4095369" y="137922"/>
                </a:lnTo>
                <a:lnTo>
                  <a:pt x="4095369" y="241553"/>
                </a:lnTo>
                <a:lnTo>
                  <a:pt x="4121277" y="241553"/>
                </a:lnTo>
                <a:lnTo>
                  <a:pt x="4121277" y="137922"/>
                </a:lnTo>
                <a:close/>
              </a:path>
              <a:path w="4121785" h="247650">
                <a:moveTo>
                  <a:pt x="4095369" y="12953"/>
                </a:moveTo>
                <a:lnTo>
                  <a:pt x="4095369" y="60198"/>
                </a:lnTo>
                <a:lnTo>
                  <a:pt x="4121277" y="60198"/>
                </a:lnTo>
                <a:lnTo>
                  <a:pt x="4121277" y="25908"/>
                </a:lnTo>
                <a:lnTo>
                  <a:pt x="4108323" y="25908"/>
                </a:lnTo>
                <a:lnTo>
                  <a:pt x="4095369" y="12953"/>
                </a:lnTo>
                <a:close/>
              </a:path>
              <a:path w="4121785" h="247650">
                <a:moveTo>
                  <a:pt x="4115434" y="0"/>
                </a:moveTo>
                <a:lnTo>
                  <a:pt x="4051934" y="0"/>
                </a:lnTo>
                <a:lnTo>
                  <a:pt x="4051934" y="25908"/>
                </a:lnTo>
                <a:lnTo>
                  <a:pt x="4095369" y="25908"/>
                </a:lnTo>
                <a:lnTo>
                  <a:pt x="4095369" y="12953"/>
                </a:lnTo>
                <a:lnTo>
                  <a:pt x="4121277" y="12953"/>
                </a:lnTo>
                <a:lnTo>
                  <a:pt x="4121277" y="5841"/>
                </a:lnTo>
                <a:lnTo>
                  <a:pt x="4115434" y="0"/>
                </a:lnTo>
                <a:close/>
              </a:path>
              <a:path w="4121785" h="247650">
                <a:moveTo>
                  <a:pt x="4121277" y="12953"/>
                </a:moveTo>
                <a:lnTo>
                  <a:pt x="4095369" y="12953"/>
                </a:lnTo>
                <a:lnTo>
                  <a:pt x="4108323" y="25908"/>
                </a:lnTo>
                <a:lnTo>
                  <a:pt x="4121277" y="25908"/>
                </a:lnTo>
                <a:lnTo>
                  <a:pt x="4121277" y="12953"/>
                </a:lnTo>
                <a:close/>
              </a:path>
              <a:path w="4121785" h="247650">
                <a:moveTo>
                  <a:pt x="3974210" y="0"/>
                </a:moveTo>
                <a:lnTo>
                  <a:pt x="3870579" y="0"/>
                </a:lnTo>
                <a:lnTo>
                  <a:pt x="3870579" y="25908"/>
                </a:lnTo>
                <a:lnTo>
                  <a:pt x="3974210" y="25908"/>
                </a:lnTo>
                <a:lnTo>
                  <a:pt x="3974210" y="0"/>
                </a:lnTo>
                <a:close/>
              </a:path>
              <a:path w="4121785" h="247650">
                <a:moveTo>
                  <a:pt x="3792854" y="0"/>
                </a:moveTo>
                <a:lnTo>
                  <a:pt x="3689223" y="0"/>
                </a:lnTo>
                <a:lnTo>
                  <a:pt x="3689223" y="25908"/>
                </a:lnTo>
                <a:lnTo>
                  <a:pt x="3792854" y="25908"/>
                </a:lnTo>
                <a:lnTo>
                  <a:pt x="3792854" y="0"/>
                </a:lnTo>
                <a:close/>
              </a:path>
              <a:path w="4121785" h="247650">
                <a:moveTo>
                  <a:pt x="3611499" y="0"/>
                </a:moveTo>
                <a:lnTo>
                  <a:pt x="3507867" y="0"/>
                </a:lnTo>
                <a:lnTo>
                  <a:pt x="3507867" y="25908"/>
                </a:lnTo>
                <a:lnTo>
                  <a:pt x="3611499" y="25908"/>
                </a:lnTo>
                <a:lnTo>
                  <a:pt x="3611499" y="0"/>
                </a:lnTo>
                <a:close/>
              </a:path>
              <a:path w="4121785" h="247650">
                <a:moveTo>
                  <a:pt x="3430143" y="0"/>
                </a:moveTo>
                <a:lnTo>
                  <a:pt x="3326510" y="0"/>
                </a:lnTo>
                <a:lnTo>
                  <a:pt x="3326510" y="25908"/>
                </a:lnTo>
                <a:lnTo>
                  <a:pt x="3430143" y="25908"/>
                </a:lnTo>
                <a:lnTo>
                  <a:pt x="3430143" y="0"/>
                </a:lnTo>
                <a:close/>
              </a:path>
              <a:path w="4121785" h="247650">
                <a:moveTo>
                  <a:pt x="3248786" y="0"/>
                </a:moveTo>
                <a:lnTo>
                  <a:pt x="3145155" y="0"/>
                </a:lnTo>
                <a:lnTo>
                  <a:pt x="3145155" y="25908"/>
                </a:lnTo>
                <a:lnTo>
                  <a:pt x="3248786" y="25908"/>
                </a:lnTo>
                <a:lnTo>
                  <a:pt x="3248786" y="0"/>
                </a:lnTo>
                <a:close/>
              </a:path>
              <a:path w="4121785" h="247650">
                <a:moveTo>
                  <a:pt x="3067431" y="0"/>
                </a:moveTo>
                <a:lnTo>
                  <a:pt x="2963798" y="0"/>
                </a:lnTo>
                <a:lnTo>
                  <a:pt x="2963798" y="25908"/>
                </a:lnTo>
                <a:lnTo>
                  <a:pt x="3067431" y="25908"/>
                </a:lnTo>
                <a:lnTo>
                  <a:pt x="3067431" y="0"/>
                </a:lnTo>
                <a:close/>
              </a:path>
              <a:path w="4121785" h="247650">
                <a:moveTo>
                  <a:pt x="2886074" y="0"/>
                </a:moveTo>
                <a:lnTo>
                  <a:pt x="2782443" y="0"/>
                </a:lnTo>
                <a:lnTo>
                  <a:pt x="2782443" y="25908"/>
                </a:lnTo>
                <a:lnTo>
                  <a:pt x="2886074" y="25908"/>
                </a:lnTo>
                <a:lnTo>
                  <a:pt x="2886074" y="0"/>
                </a:lnTo>
                <a:close/>
              </a:path>
              <a:path w="4121785" h="247650">
                <a:moveTo>
                  <a:pt x="2704719" y="0"/>
                </a:moveTo>
                <a:lnTo>
                  <a:pt x="2601086" y="0"/>
                </a:lnTo>
                <a:lnTo>
                  <a:pt x="2601086" y="25908"/>
                </a:lnTo>
                <a:lnTo>
                  <a:pt x="2704719" y="25908"/>
                </a:lnTo>
                <a:lnTo>
                  <a:pt x="2704719" y="0"/>
                </a:lnTo>
                <a:close/>
              </a:path>
              <a:path w="4121785" h="247650">
                <a:moveTo>
                  <a:pt x="2523362" y="0"/>
                </a:moveTo>
                <a:lnTo>
                  <a:pt x="2419731" y="0"/>
                </a:lnTo>
                <a:lnTo>
                  <a:pt x="2419731" y="25908"/>
                </a:lnTo>
                <a:lnTo>
                  <a:pt x="2523362" y="25908"/>
                </a:lnTo>
                <a:lnTo>
                  <a:pt x="2523362" y="0"/>
                </a:lnTo>
                <a:close/>
              </a:path>
              <a:path w="4121785" h="247650">
                <a:moveTo>
                  <a:pt x="2342007" y="0"/>
                </a:moveTo>
                <a:lnTo>
                  <a:pt x="2238374" y="0"/>
                </a:lnTo>
                <a:lnTo>
                  <a:pt x="2238374" y="25908"/>
                </a:lnTo>
                <a:lnTo>
                  <a:pt x="2342007" y="25908"/>
                </a:lnTo>
                <a:lnTo>
                  <a:pt x="2342007" y="0"/>
                </a:lnTo>
                <a:close/>
              </a:path>
              <a:path w="4121785" h="247650">
                <a:moveTo>
                  <a:pt x="2160650" y="0"/>
                </a:moveTo>
                <a:lnTo>
                  <a:pt x="2057019" y="0"/>
                </a:lnTo>
                <a:lnTo>
                  <a:pt x="2057019" y="25908"/>
                </a:lnTo>
                <a:lnTo>
                  <a:pt x="2160650" y="25908"/>
                </a:lnTo>
                <a:lnTo>
                  <a:pt x="2160650" y="0"/>
                </a:lnTo>
                <a:close/>
              </a:path>
              <a:path w="4121785" h="247650">
                <a:moveTo>
                  <a:pt x="1979295" y="0"/>
                </a:moveTo>
                <a:lnTo>
                  <a:pt x="1875662" y="0"/>
                </a:lnTo>
                <a:lnTo>
                  <a:pt x="1875662" y="25908"/>
                </a:lnTo>
                <a:lnTo>
                  <a:pt x="1979295" y="25908"/>
                </a:lnTo>
                <a:lnTo>
                  <a:pt x="1979295" y="0"/>
                </a:lnTo>
                <a:close/>
              </a:path>
              <a:path w="4121785" h="247650">
                <a:moveTo>
                  <a:pt x="1797938" y="0"/>
                </a:moveTo>
                <a:lnTo>
                  <a:pt x="1694307" y="0"/>
                </a:lnTo>
                <a:lnTo>
                  <a:pt x="1694307" y="25908"/>
                </a:lnTo>
                <a:lnTo>
                  <a:pt x="1797938" y="25908"/>
                </a:lnTo>
                <a:lnTo>
                  <a:pt x="1797938" y="0"/>
                </a:lnTo>
                <a:close/>
              </a:path>
              <a:path w="4121785" h="247650">
                <a:moveTo>
                  <a:pt x="1616583" y="0"/>
                </a:moveTo>
                <a:lnTo>
                  <a:pt x="1512950" y="0"/>
                </a:lnTo>
                <a:lnTo>
                  <a:pt x="1512950" y="25908"/>
                </a:lnTo>
                <a:lnTo>
                  <a:pt x="1616583" y="25908"/>
                </a:lnTo>
                <a:lnTo>
                  <a:pt x="1616583" y="0"/>
                </a:lnTo>
                <a:close/>
              </a:path>
              <a:path w="4121785" h="247650">
                <a:moveTo>
                  <a:pt x="1435226" y="0"/>
                </a:moveTo>
                <a:lnTo>
                  <a:pt x="1331595" y="0"/>
                </a:lnTo>
                <a:lnTo>
                  <a:pt x="1331595" y="25908"/>
                </a:lnTo>
                <a:lnTo>
                  <a:pt x="1435226" y="25908"/>
                </a:lnTo>
                <a:lnTo>
                  <a:pt x="1435226" y="0"/>
                </a:lnTo>
                <a:close/>
              </a:path>
              <a:path w="4121785" h="247650">
                <a:moveTo>
                  <a:pt x="1253870" y="0"/>
                </a:moveTo>
                <a:lnTo>
                  <a:pt x="1150239" y="0"/>
                </a:lnTo>
                <a:lnTo>
                  <a:pt x="1150239" y="25908"/>
                </a:lnTo>
                <a:lnTo>
                  <a:pt x="1253870" y="25908"/>
                </a:lnTo>
                <a:lnTo>
                  <a:pt x="1253870" y="0"/>
                </a:lnTo>
                <a:close/>
              </a:path>
              <a:path w="4121785" h="247650">
                <a:moveTo>
                  <a:pt x="1072514" y="0"/>
                </a:moveTo>
                <a:lnTo>
                  <a:pt x="968882" y="0"/>
                </a:lnTo>
                <a:lnTo>
                  <a:pt x="968882" y="25908"/>
                </a:lnTo>
                <a:lnTo>
                  <a:pt x="1072514" y="25908"/>
                </a:lnTo>
                <a:lnTo>
                  <a:pt x="1072514" y="0"/>
                </a:lnTo>
                <a:close/>
              </a:path>
              <a:path w="4121785" h="247650">
                <a:moveTo>
                  <a:pt x="891158" y="0"/>
                </a:moveTo>
                <a:lnTo>
                  <a:pt x="787526" y="0"/>
                </a:lnTo>
                <a:lnTo>
                  <a:pt x="787526" y="25908"/>
                </a:lnTo>
                <a:lnTo>
                  <a:pt x="891158" y="25908"/>
                </a:lnTo>
                <a:lnTo>
                  <a:pt x="891158" y="0"/>
                </a:lnTo>
                <a:close/>
              </a:path>
              <a:path w="4121785" h="247650">
                <a:moveTo>
                  <a:pt x="709802" y="0"/>
                </a:moveTo>
                <a:lnTo>
                  <a:pt x="606170" y="0"/>
                </a:lnTo>
                <a:lnTo>
                  <a:pt x="606170" y="25908"/>
                </a:lnTo>
                <a:lnTo>
                  <a:pt x="709802" y="25908"/>
                </a:lnTo>
                <a:lnTo>
                  <a:pt x="709802" y="0"/>
                </a:lnTo>
                <a:close/>
              </a:path>
              <a:path w="4121785" h="247650">
                <a:moveTo>
                  <a:pt x="528446" y="0"/>
                </a:moveTo>
                <a:lnTo>
                  <a:pt x="424814" y="0"/>
                </a:lnTo>
                <a:lnTo>
                  <a:pt x="424814" y="25908"/>
                </a:lnTo>
                <a:lnTo>
                  <a:pt x="528446" y="25908"/>
                </a:lnTo>
                <a:lnTo>
                  <a:pt x="528446" y="0"/>
                </a:lnTo>
                <a:close/>
              </a:path>
              <a:path w="4121785" h="247650">
                <a:moveTo>
                  <a:pt x="347090" y="0"/>
                </a:moveTo>
                <a:lnTo>
                  <a:pt x="243458" y="0"/>
                </a:lnTo>
                <a:lnTo>
                  <a:pt x="243458" y="25908"/>
                </a:lnTo>
                <a:lnTo>
                  <a:pt x="347090" y="25908"/>
                </a:lnTo>
                <a:lnTo>
                  <a:pt x="347090" y="0"/>
                </a:lnTo>
                <a:close/>
              </a:path>
              <a:path w="4121785" h="247650">
                <a:moveTo>
                  <a:pt x="165734" y="0"/>
                </a:moveTo>
                <a:lnTo>
                  <a:pt x="62102" y="0"/>
                </a:lnTo>
                <a:lnTo>
                  <a:pt x="62102" y="25908"/>
                </a:lnTo>
                <a:lnTo>
                  <a:pt x="165734" y="25908"/>
                </a:lnTo>
                <a:lnTo>
                  <a:pt x="165734" y="0"/>
                </a:lnTo>
                <a:close/>
              </a:path>
              <a:path w="4121785" h="247650">
                <a:moveTo>
                  <a:pt x="25907" y="169799"/>
                </a:moveTo>
                <a:lnTo>
                  <a:pt x="0" y="169799"/>
                </a:lnTo>
                <a:lnTo>
                  <a:pt x="38861" y="247523"/>
                </a:lnTo>
                <a:lnTo>
                  <a:pt x="77088" y="171068"/>
                </a:lnTo>
                <a:lnTo>
                  <a:pt x="25907" y="171068"/>
                </a:lnTo>
                <a:lnTo>
                  <a:pt x="25907" y="169799"/>
                </a:lnTo>
                <a:close/>
              </a:path>
              <a:path w="4121785" h="247650">
                <a:moveTo>
                  <a:pt x="51815" y="67437"/>
                </a:moveTo>
                <a:lnTo>
                  <a:pt x="25907" y="67437"/>
                </a:lnTo>
                <a:lnTo>
                  <a:pt x="25907" y="171068"/>
                </a:lnTo>
                <a:lnTo>
                  <a:pt x="51815" y="171068"/>
                </a:lnTo>
                <a:lnTo>
                  <a:pt x="51815" y="67437"/>
                </a:lnTo>
                <a:close/>
              </a:path>
              <a:path w="4121785" h="247650">
                <a:moveTo>
                  <a:pt x="77723" y="169799"/>
                </a:moveTo>
                <a:lnTo>
                  <a:pt x="51815" y="169799"/>
                </a:lnTo>
                <a:lnTo>
                  <a:pt x="51815" y="171068"/>
                </a:lnTo>
                <a:lnTo>
                  <a:pt x="77088" y="171068"/>
                </a:lnTo>
                <a:lnTo>
                  <a:pt x="77723" y="169799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75969" y="1672463"/>
            <a:ext cx="878840" cy="78105"/>
          </a:xfrm>
          <a:custGeom>
            <a:avLst/>
            <a:gdLst/>
            <a:ahLst/>
            <a:cxnLst/>
            <a:rect l="l" t="t" r="r" b="b"/>
            <a:pathLst>
              <a:path w="878839" h="78105">
                <a:moveTo>
                  <a:pt x="103631" y="31876"/>
                </a:moveTo>
                <a:lnTo>
                  <a:pt x="0" y="32765"/>
                </a:lnTo>
                <a:lnTo>
                  <a:pt x="253" y="58674"/>
                </a:lnTo>
                <a:lnTo>
                  <a:pt x="103885" y="57785"/>
                </a:lnTo>
                <a:lnTo>
                  <a:pt x="103631" y="31876"/>
                </a:lnTo>
                <a:close/>
              </a:path>
              <a:path w="878839" h="78105">
                <a:moveTo>
                  <a:pt x="284988" y="30352"/>
                </a:moveTo>
                <a:lnTo>
                  <a:pt x="181356" y="31241"/>
                </a:lnTo>
                <a:lnTo>
                  <a:pt x="181609" y="57150"/>
                </a:lnTo>
                <a:lnTo>
                  <a:pt x="285241" y="56261"/>
                </a:lnTo>
                <a:lnTo>
                  <a:pt x="284988" y="30352"/>
                </a:lnTo>
                <a:close/>
              </a:path>
              <a:path w="878839" h="78105">
                <a:moveTo>
                  <a:pt x="466344" y="28828"/>
                </a:moveTo>
                <a:lnTo>
                  <a:pt x="362712" y="29717"/>
                </a:lnTo>
                <a:lnTo>
                  <a:pt x="362965" y="55625"/>
                </a:lnTo>
                <a:lnTo>
                  <a:pt x="466597" y="54737"/>
                </a:lnTo>
                <a:lnTo>
                  <a:pt x="466344" y="28828"/>
                </a:lnTo>
                <a:close/>
              </a:path>
              <a:path w="878839" h="78105">
                <a:moveTo>
                  <a:pt x="647700" y="27177"/>
                </a:moveTo>
                <a:lnTo>
                  <a:pt x="544068" y="28066"/>
                </a:lnTo>
                <a:lnTo>
                  <a:pt x="544321" y="53975"/>
                </a:lnTo>
                <a:lnTo>
                  <a:pt x="647953" y="53086"/>
                </a:lnTo>
                <a:lnTo>
                  <a:pt x="647700" y="27177"/>
                </a:lnTo>
                <a:close/>
              </a:path>
              <a:path w="878839" h="78105">
                <a:moveTo>
                  <a:pt x="853410" y="25781"/>
                </a:moveTo>
                <a:lnTo>
                  <a:pt x="813943" y="25781"/>
                </a:lnTo>
                <a:lnTo>
                  <a:pt x="814196" y="51688"/>
                </a:lnTo>
                <a:lnTo>
                  <a:pt x="801242" y="51800"/>
                </a:lnTo>
                <a:lnTo>
                  <a:pt x="801496" y="77724"/>
                </a:lnTo>
                <a:lnTo>
                  <a:pt x="878839" y="38226"/>
                </a:lnTo>
                <a:lnTo>
                  <a:pt x="853410" y="25781"/>
                </a:lnTo>
                <a:close/>
              </a:path>
              <a:path w="878839" h="78105">
                <a:moveTo>
                  <a:pt x="800988" y="25892"/>
                </a:moveTo>
                <a:lnTo>
                  <a:pt x="725424" y="26542"/>
                </a:lnTo>
                <a:lnTo>
                  <a:pt x="725677" y="52450"/>
                </a:lnTo>
                <a:lnTo>
                  <a:pt x="801242" y="51800"/>
                </a:lnTo>
                <a:lnTo>
                  <a:pt x="800988" y="25892"/>
                </a:lnTo>
                <a:close/>
              </a:path>
              <a:path w="878839" h="78105">
                <a:moveTo>
                  <a:pt x="813943" y="25781"/>
                </a:moveTo>
                <a:lnTo>
                  <a:pt x="800988" y="25892"/>
                </a:lnTo>
                <a:lnTo>
                  <a:pt x="801242" y="51800"/>
                </a:lnTo>
                <a:lnTo>
                  <a:pt x="814196" y="51688"/>
                </a:lnTo>
                <a:lnTo>
                  <a:pt x="813943" y="25781"/>
                </a:lnTo>
                <a:close/>
              </a:path>
              <a:path w="878839" h="78105">
                <a:moveTo>
                  <a:pt x="800734" y="0"/>
                </a:moveTo>
                <a:lnTo>
                  <a:pt x="800988" y="25892"/>
                </a:lnTo>
                <a:lnTo>
                  <a:pt x="853410" y="25781"/>
                </a:lnTo>
                <a:lnTo>
                  <a:pt x="80073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69841" y="1672844"/>
            <a:ext cx="1501140" cy="78105"/>
          </a:xfrm>
          <a:custGeom>
            <a:avLst/>
            <a:gdLst/>
            <a:ahLst/>
            <a:cxnLst/>
            <a:rect l="l" t="t" r="r" b="b"/>
            <a:pathLst>
              <a:path w="1501139" h="78105">
                <a:moveTo>
                  <a:pt x="0" y="24891"/>
                </a:moveTo>
                <a:lnTo>
                  <a:pt x="0" y="50800"/>
                </a:lnTo>
                <a:lnTo>
                  <a:pt x="103632" y="50926"/>
                </a:lnTo>
                <a:lnTo>
                  <a:pt x="103632" y="25018"/>
                </a:lnTo>
                <a:lnTo>
                  <a:pt x="0" y="24891"/>
                </a:lnTo>
                <a:close/>
              </a:path>
              <a:path w="1501139" h="78105">
                <a:moveTo>
                  <a:pt x="181356" y="25018"/>
                </a:moveTo>
                <a:lnTo>
                  <a:pt x="181356" y="50926"/>
                </a:lnTo>
                <a:lnTo>
                  <a:pt x="284988" y="51053"/>
                </a:lnTo>
                <a:lnTo>
                  <a:pt x="284988" y="25145"/>
                </a:lnTo>
                <a:lnTo>
                  <a:pt x="181356" y="25018"/>
                </a:lnTo>
                <a:close/>
              </a:path>
              <a:path w="1501139" h="78105">
                <a:moveTo>
                  <a:pt x="362712" y="25145"/>
                </a:moveTo>
                <a:lnTo>
                  <a:pt x="362712" y="51053"/>
                </a:lnTo>
                <a:lnTo>
                  <a:pt x="466344" y="51180"/>
                </a:lnTo>
                <a:lnTo>
                  <a:pt x="466344" y="25272"/>
                </a:lnTo>
                <a:lnTo>
                  <a:pt x="362712" y="25145"/>
                </a:lnTo>
                <a:close/>
              </a:path>
              <a:path w="1501139" h="78105">
                <a:moveTo>
                  <a:pt x="544068" y="25272"/>
                </a:moveTo>
                <a:lnTo>
                  <a:pt x="544068" y="51180"/>
                </a:lnTo>
                <a:lnTo>
                  <a:pt x="647700" y="51307"/>
                </a:lnTo>
                <a:lnTo>
                  <a:pt x="647700" y="25400"/>
                </a:lnTo>
                <a:lnTo>
                  <a:pt x="544068" y="25272"/>
                </a:lnTo>
                <a:close/>
              </a:path>
              <a:path w="1501139" h="78105">
                <a:moveTo>
                  <a:pt x="725424" y="25400"/>
                </a:moveTo>
                <a:lnTo>
                  <a:pt x="725424" y="51307"/>
                </a:lnTo>
                <a:lnTo>
                  <a:pt x="829056" y="51434"/>
                </a:lnTo>
                <a:lnTo>
                  <a:pt x="829056" y="25526"/>
                </a:lnTo>
                <a:lnTo>
                  <a:pt x="725424" y="25400"/>
                </a:lnTo>
                <a:close/>
              </a:path>
              <a:path w="1501139" h="78105">
                <a:moveTo>
                  <a:pt x="906780" y="25526"/>
                </a:moveTo>
                <a:lnTo>
                  <a:pt x="906780" y="51434"/>
                </a:lnTo>
                <a:lnTo>
                  <a:pt x="1010412" y="51561"/>
                </a:lnTo>
                <a:lnTo>
                  <a:pt x="1010412" y="25653"/>
                </a:lnTo>
                <a:lnTo>
                  <a:pt x="906780" y="25526"/>
                </a:lnTo>
                <a:close/>
              </a:path>
              <a:path w="1501139" h="78105">
                <a:moveTo>
                  <a:pt x="1088136" y="25653"/>
                </a:moveTo>
                <a:lnTo>
                  <a:pt x="1088136" y="51561"/>
                </a:lnTo>
                <a:lnTo>
                  <a:pt x="1191768" y="51688"/>
                </a:lnTo>
                <a:lnTo>
                  <a:pt x="1191768" y="25780"/>
                </a:lnTo>
                <a:lnTo>
                  <a:pt x="1088136" y="25653"/>
                </a:lnTo>
                <a:close/>
              </a:path>
              <a:path w="1501139" h="78105">
                <a:moveTo>
                  <a:pt x="1269492" y="25780"/>
                </a:moveTo>
                <a:lnTo>
                  <a:pt x="1269492" y="51688"/>
                </a:lnTo>
                <a:lnTo>
                  <a:pt x="1373124" y="51815"/>
                </a:lnTo>
                <a:lnTo>
                  <a:pt x="1373124" y="25907"/>
                </a:lnTo>
                <a:lnTo>
                  <a:pt x="1269492" y="25780"/>
                </a:lnTo>
                <a:close/>
              </a:path>
              <a:path w="1501139" h="78105">
                <a:moveTo>
                  <a:pt x="1423162" y="0"/>
                </a:moveTo>
                <a:lnTo>
                  <a:pt x="1423035" y="77723"/>
                </a:lnTo>
                <a:lnTo>
                  <a:pt x="1500886" y="38988"/>
                </a:lnTo>
                <a:lnTo>
                  <a:pt x="1423162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83611" y="1656335"/>
            <a:ext cx="1069975" cy="78105"/>
          </a:xfrm>
          <a:custGeom>
            <a:avLst/>
            <a:gdLst/>
            <a:ahLst/>
            <a:cxnLst/>
            <a:rect l="l" t="t" r="r" b="b"/>
            <a:pathLst>
              <a:path w="1069975" h="78105">
                <a:moveTo>
                  <a:pt x="103631" y="40131"/>
                </a:moveTo>
                <a:lnTo>
                  <a:pt x="0" y="41782"/>
                </a:lnTo>
                <a:lnTo>
                  <a:pt x="508" y="67690"/>
                </a:lnTo>
                <a:lnTo>
                  <a:pt x="104013" y="66039"/>
                </a:lnTo>
                <a:lnTo>
                  <a:pt x="103631" y="40131"/>
                </a:lnTo>
                <a:close/>
              </a:path>
              <a:path w="1069975" h="78105">
                <a:moveTo>
                  <a:pt x="284988" y="37211"/>
                </a:moveTo>
                <a:lnTo>
                  <a:pt x="181355" y="38862"/>
                </a:lnTo>
                <a:lnTo>
                  <a:pt x="181737" y="64769"/>
                </a:lnTo>
                <a:lnTo>
                  <a:pt x="285369" y="63118"/>
                </a:lnTo>
                <a:lnTo>
                  <a:pt x="284988" y="37211"/>
                </a:lnTo>
                <a:close/>
              </a:path>
              <a:path w="1069975" h="78105">
                <a:moveTo>
                  <a:pt x="466344" y="34289"/>
                </a:moveTo>
                <a:lnTo>
                  <a:pt x="362712" y="35940"/>
                </a:lnTo>
                <a:lnTo>
                  <a:pt x="363093" y="61849"/>
                </a:lnTo>
                <a:lnTo>
                  <a:pt x="466725" y="60198"/>
                </a:lnTo>
                <a:lnTo>
                  <a:pt x="466344" y="34289"/>
                </a:lnTo>
                <a:close/>
              </a:path>
              <a:path w="1069975" h="78105">
                <a:moveTo>
                  <a:pt x="647700" y="31368"/>
                </a:moveTo>
                <a:lnTo>
                  <a:pt x="544068" y="33146"/>
                </a:lnTo>
                <a:lnTo>
                  <a:pt x="544449" y="58927"/>
                </a:lnTo>
                <a:lnTo>
                  <a:pt x="648080" y="57276"/>
                </a:lnTo>
                <a:lnTo>
                  <a:pt x="647700" y="31368"/>
                </a:lnTo>
                <a:close/>
              </a:path>
              <a:path w="1069975" h="78105">
                <a:moveTo>
                  <a:pt x="828928" y="28448"/>
                </a:moveTo>
                <a:lnTo>
                  <a:pt x="725424" y="30225"/>
                </a:lnTo>
                <a:lnTo>
                  <a:pt x="725804" y="56133"/>
                </a:lnTo>
                <a:lnTo>
                  <a:pt x="829437" y="54355"/>
                </a:lnTo>
                <a:lnTo>
                  <a:pt x="828928" y="28448"/>
                </a:lnTo>
                <a:close/>
              </a:path>
              <a:path w="1069975" h="78105">
                <a:moveTo>
                  <a:pt x="1045090" y="25653"/>
                </a:moveTo>
                <a:lnTo>
                  <a:pt x="1004951" y="25653"/>
                </a:lnTo>
                <a:lnTo>
                  <a:pt x="1005331" y="51562"/>
                </a:lnTo>
                <a:lnTo>
                  <a:pt x="992462" y="51778"/>
                </a:lnTo>
                <a:lnTo>
                  <a:pt x="992886" y="77724"/>
                </a:lnTo>
                <a:lnTo>
                  <a:pt x="1069975" y="37591"/>
                </a:lnTo>
                <a:lnTo>
                  <a:pt x="1045090" y="25653"/>
                </a:lnTo>
                <a:close/>
              </a:path>
              <a:path w="1069975" h="78105">
                <a:moveTo>
                  <a:pt x="992038" y="25870"/>
                </a:moveTo>
                <a:lnTo>
                  <a:pt x="906652" y="27304"/>
                </a:lnTo>
                <a:lnTo>
                  <a:pt x="907161" y="53212"/>
                </a:lnTo>
                <a:lnTo>
                  <a:pt x="992462" y="51778"/>
                </a:lnTo>
                <a:lnTo>
                  <a:pt x="992038" y="25870"/>
                </a:lnTo>
                <a:close/>
              </a:path>
              <a:path w="1069975" h="78105">
                <a:moveTo>
                  <a:pt x="1004951" y="25653"/>
                </a:moveTo>
                <a:lnTo>
                  <a:pt x="992038" y="25870"/>
                </a:lnTo>
                <a:lnTo>
                  <a:pt x="992462" y="51778"/>
                </a:lnTo>
                <a:lnTo>
                  <a:pt x="1005331" y="51562"/>
                </a:lnTo>
                <a:lnTo>
                  <a:pt x="1004951" y="25653"/>
                </a:lnTo>
                <a:close/>
              </a:path>
              <a:path w="1069975" h="78105">
                <a:moveTo>
                  <a:pt x="991616" y="0"/>
                </a:moveTo>
                <a:lnTo>
                  <a:pt x="992038" y="25870"/>
                </a:lnTo>
                <a:lnTo>
                  <a:pt x="1004951" y="25653"/>
                </a:lnTo>
                <a:lnTo>
                  <a:pt x="1045090" y="25653"/>
                </a:lnTo>
                <a:lnTo>
                  <a:pt x="991616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76095" y="2000251"/>
            <a:ext cx="5774690" cy="1937385"/>
          </a:xfrm>
          <a:custGeom>
            <a:avLst/>
            <a:gdLst/>
            <a:ahLst/>
            <a:cxnLst/>
            <a:rect l="l" t="t" r="r" b="b"/>
            <a:pathLst>
              <a:path w="5774690" h="1937385">
                <a:moveTo>
                  <a:pt x="103631" y="1910892"/>
                </a:moveTo>
                <a:lnTo>
                  <a:pt x="0" y="1910892"/>
                </a:lnTo>
                <a:lnTo>
                  <a:pt x="0" y="1936800"/>
                </a:lnTo>
                <a:lnTo>
                  <a:pt x="103631" y="1936800"/>
                </a:lnTo>
                <a:lnTo>
                  <a:pt x="103631" y="1910892"/>
                </a:lnTo>
                <a:close/>
              </a:path>
              <a:path w="5774690" h="1937385">
                <a:moveTo>
                  <a:pt x="284988" y="1910892"/>
                </a:moveTo>
                <a:lnTo>
                  <a:pt x="181356" y="1910892"/>
                </a:lnTo>
                <a:lnTo>
                  <a:pt x="181356" y="1936800"/>
                </a:lnTo>
                <a:lnTo>
                  <a:pt x="284988" y="1936800"/>
                </a:lnTo>
                <a:lnTo>
                  <a:pt x="284988" y="1910892"/>
                </a:lnTo>
                <a:close/>
              </a:path>
              <a:path w="5774690" h="1937385">
                <a:moveTo>
                  <a:pt x="466344" y="1910892"/>
                </a:moveTo>
                <a:lnTo>
                  <a:pt x="362712" y="1910892"/>
                </a:lnTo>
                <a:lnTo>
                  <a:pt x="362712" y="1936800"/>
                </a:lnTo>
                <a:lnTo>
                  <a:pt x="466344" y="1936800"/>
                </a:lnTo>
                <a:lnTo>
                  <a:pt x="466344" y="1910892"/>
                </a:lnTo>
                <a:close/>
              </a:path>
              <a:path w="5774690" h="1937385">
                <a:moveTo>
                  <a:pt x="647700" y="1910892"/>
                </a:moveTo>
                <a:lnTo>
                  <a:pt x="544068" y="1910892"/>
                </a:lnTo>
                <a:lnTo>
                  <a:pt x="544068" y="1936800"/>
                </a:lnTo>
                <a:lnTo>
                  <a:pt x="647700" y="1936800"/>
                </a:lnTo>
                <a:lnTo>
                  <a:pt x="647700" y="1910892"/>
                </a:lnTo>
                <a:close/>
              </a:path>
              <a:path w="5774690" h="1937385">
                <a:moveTo>
                  <a:pt x="829056" y="1910892"/>
                </a:moveTo>
                <a:lnTo>
                  <a:pt x="725424" y="1910892"/>
                </a:lnTo>
                <a:lnTo>
                  <a:pt x="725424" y="1936800"/>
                </a:lnTo>
                <a:lnTo>
                  <a:pt x="829056" y="1936800"/>
                </a:lnTo>
                <a:lnTo>
                  <a:pt x="829056" y="1910892"/>
                </a:lnTo>
                <a:close/>
              </a:path>
              <a:path w="5774690" h="1937385">
                <a:moveTo>
                  <a:pt x="1010411" y="1910892"/>
                </a:moveTo>
                <a:lnTo>
                  <a:pt x="906780" y="1910892"/>
                </a:lnTo>
                <a:lnTo>
                  <a:pt x="906780" y="1936800"/>
                </a:lnTo>
                <a:lnTo>
                  <a:pt x="1010411" y="1936800"/>
                </a:lnTo>
                <a:lnTo>
                  <a:pt x="1010411" y="1910892"/>
                </a:lnTo>
                <a:close/>
              </a:path>
              <a:path w="5774690" h="1937385">
                <a:moveTo>
                  <a:pt x="1191768" y="1910892"/>
                </a:moveTo>
                <a:lnTo>
                  <a:pt x="1088135" y="1910892"/>
                </a:lnTo>
                <a:lnTo>
                  <a:pt x="1088135" y="1936800"/>
                </a:lnTo>
                <a:lnTo>
                  <a:pt x="1191768" y="1936800"/>
                </a:lnTo>
                <a:lnTo>
                  <a:pt x="1191768" y="1910892"/>
                </a:lnTo>
                <a:close/>
              </a:path>
              <a:path w="5774690" h="1937385">
                <a:moveTo>
                  <a:pt x="1373123" y="1910892"/>
                </a:moveTo>
                <a:lnTo>
                  <a:pt x="1269492" y="1910892"/>
                </a:lnTo>
                <a:lnTo>
                  <a:pt x="1269492" y="1936800"/>
                </a:lnTo>
                <a:lnTo>
                  <a:pt x="1373123" y="1936800"/>
                </a:lnTo>
                <a:lnTo>
                  <a:pt x="1373123" y="1910892"/>
                </a:lnTo>
                <a:close/>
              </a:path>
              <a:path w="5774690" h="1937385">
                <a:moveTo>
                  <a:pt x="1554480" y="1910892"/>
                </a:moveTo>
                <a:lnTo>
                  <a:pt x="1450847" y="1910892"/>
                </a:lnTo>
                <a:lnTo>
                  <a:pt x="1450847" y="1936800"/>
                </a:lnTo>
                <a:lnTo>
                  <a:pt x="1554480" y="1936800"/>
                </a:lnTo>
                <a:lnTo>
                  <a:pt x="1554480" y="1910892"/>
                </a:lnTo>
                <a:close/>
              </a:path>
              <a:path w="5774690" h="1937385">
                <a:moveTo>
                  <a:pt x="1735835" y="1910892"/>
                </a:moveTo>
                <a:lnTo>
                  <a:pt x="1632204" y="1910892"/>
                </a:lnTo>
                <a:lnTo>
                  <a:pt x="1632204" y="1936800"/>
                </a:lnTo>
                <a:lnTo>
                  <a:pt x="1735835" y="1936800"/>
                </a:lnTo>
                <a:lnTo>
                  <a:pt x="1735835" y="1910892"/>
                </a:lnTo>
                <a:close/>
              </a:path>
              <a:path w="5774690" h="1937385">
                <a:moveTo>
                  <a:pt x="1917192" y="1910892"/>
                </a:moveTo>
                <a:lnTo>
                  <a:pt x="1813559" y="1910892"/>
                </a:lnTo>
                <a:lnTo>
                  <a:pt x="1813559" y="1936800"/>
                </a:lnTo>
                <a:lnTo>
                  <a:pt x="1917192" y="1936800"/>
                </a:lnTo>
                <a:lnTo>
                  <a:pt x="1917192" y="1910892"/>
                </a:lnTo>
                <a:close/>
              </a:path>
              <a:path w="5774690" h="1937385">
                <a:moveTo>
                  <a:pt x="2098547" y="1910892"/>
                </a:moveTo>
                <a:lnTo>
                  <a:pt x="1994916" y="1910892"/>
                </a:lnTo>
                <a:lnTo>
                  <a:pt x="1994916" y="1936800"/>
                </a:lnTo>
                <a:lnTo>
                  <a:pt x="2098547" y="1936800"/>
                </a:lnTo>
                <a:lnTo>
                  <a:pt x="2098547" y="1910892"/>
                </a:lnTo>
                <a:close/>
              </a:path>
              <a:path w="5774690" h="1937385">
                <a:moveTo>
                  <a:pt x="2279904" y="1910892"/>
                </a:moveTo>
                <a:lnTo>
                  <a:pt x="2176272" y="1910892"/>
                </a:lnTo>
                <a:lnTo>
                  <a:pt x="2176272" y="1936800"/>
                </a:lnTo>
                <a:lnTo>
                  <a:pt x="2279904" y="1936800"/>
                </a:lnTo>
                <a:lnTo>
                  <a:pt x="2279904" y="1910892"/>
                </a:lnTo>
                <a:close/>
              </a:path>
              <a:path w="5774690" h="1937385">
                <a:moveTo>
                  <a:pt x="2461260" y="1910892"/>
                </a:moveTo>
                <a:lnTo>
                  <a:pt x="2357628" y="1910892"/>
                </a:lnTo>
                <a:lnTo>
                  <a:pt x="2357628" y="1936800"/>
                </a:lnTo>
                <a:lnTo>
                  <a:pt x="2461260" y="1936800"/>
                </a:lnTo>
                <a:lnTo>
                  <a:pt x="2461260" y="1910892"/>
                </a:lnTo>
                <a:close/>
              </a:path>
              <a:path w="5774690" h="1937385">
                <a:moveTo>
                  <a:pt x="2642616" y="1910892"/>
                </a:moveTo>
                <a:lnTo>
                  <a:pt x="2538984" y="1910892"/>
                </a:lnTo>
                <a:lnTo>
                  <a:pt x="2538984" y="1936800"/>
                </a:lnTo>
                <a:lnTo>
                  <a:pt x="2642616" y="1936800"/>
                </a:lnTo>
                <a:lnTo>
                  <a:pt x="2642616" y="1910892"/>
                </a:lnTo>
                <a:close/>
              </a:path>
              <a:path w="5774690" h="1937385">
                <a:moveTo>
                  <a:pt x="2823972" y="1910892"/>
                </a:moveTo>
                <a:lnTo>
                  <a:pt x="2720340" y="1910892"/>
                </a:lnTo>
                <a:lnTo>
                  <a:pt x="2720340" y="1936800"/>
                </a:lnTo>
                <a:lnTo>
                  <a:pt x="2823972" y="1936800"/>
                </a:lnTo>
                <a:lnTo>
                  <a:pt x="2823972" y="1910892"/>
                </a:lnTo>
                <a:close/>
              </a:path>
              <a:path w="5774690" h="1937385">
                <a:moveTo>
                  <a:pt x="3005328" y="1910892"/>
                </a:moveTo>
                <a:lnTo>
                  <a:pt x="2901696" y="1910892"/>
                </a:lnTo>
                <a:lnTo>
                  <a:pt x="2901696" y="1936800"/>
                </a:lnTo>
                <a:lnTo>
                  <a:pt x="3005328" y="1936800"/>
                </a:lnTo>
                <a:lnTo>
                  <a:pt x="3005328" y="1910892"/>
                </a:lnTo>
                <a:close/>
              </a:path>
              <a:path w="5774690" h="1937385">
                <a:moveTo>
                  <a:pt x="3186684" y="1910892"/>
                </a:moveTo>
                <a:lnTo>
                  <a:pt x="3083052" y="1910892"/>
                </a:lnTo>
                <a:lnTo>
                  <a:pt x="3083052" y="1936800"/>
                </a:lnTo>
                <a:lnTo>
                  <a:pt x="3186684" y="1936800"/>
                </a:lnTo>
                <a:lnTo>
                  <a:pt x="3186684" y="1910892"/>
                </a:lnTo>
                <a:close/>
              </a:path>
              <a:path w="5774690" h="1937385">
                <a:moveTo>
                  <a:pt x="3368040" y="1910892"/>
                </a:moveTo>
                <a:lnTo>
                  <a:pt x="3264407" y="1910892"/>
                </a:lnTo>
                <a:lnTo>
                  <a:pt x="3264407" y="1936800"/>
                </a:lnTo>
                <a:lnTo>
                  <a:pt x="3368040" y="1936800"/>
                </a:lnTo>
                <a:lnTo>
                  <a:pt x="3368040" y="1910892"/>
                </a:lnTo>
                <a:close/>
              </a:path>
              <a:path w="5774690" h="1937385">
                <a:moveTo>
                  <a:pt x="3549396" y="1910892"/>
                </a:moveTo>
                <a:lnTo>
                  <a:pt x="3445764" y="1910892"/>
                </a:lnTo>
                <a:lnTo>
                  <a:pt x="3445764" y="1936800"/>
                </a:lnTo>
                <a:lnTo>
                  <a:pt x="3549396" y="1936800"/>
                </a:lnTo>
                <a:lnTo>
                  <a:pt x="3549396" y="1910892"/>
                </a:lnTo>
                <a:close/>
              </a:path>
              <a:path w="5774690" h="1937385">
                <a:moveTo>
                  <a:pt x="3730752" y="1910892"/>
                </a:moveTo>
                <a:lnTo>
                  <a:pt x="3627120" y="1910892"/>
                </a:lnTo>
                <a:lnTo>
                  <a:pt x="3627120" y="1936800"/>
                </a:lnTo>
                <a:lnTo>
                  <a:pt x="3730752" y="1936800"/>
                </a:lnTo>
                <a:lnTo>
                  <a:pt x="3730752" y="1910892"/>
                </a:lnTo>
                <a:close/>
              </a:path>
              <a:path w="5774690" h="1937385">
                <a:moveTo>
                  <a:pt x="3912107" y="1910892"/>
                </a:moveTo>
                <a:lnTo>
                  <a:pt x="3808476" y="1910892"/>
                </a:lnTo>
                <a:lnTo>
                  <a:pt x="3808476" y="1936800"/>
                </a:lnTo>
                <a:lnTo>
                  <a:pt x="3912107" y="1936800"/>
                </a:lnTo>
                <a:lnTo>
                  <a:pt x="3912107" y="1910892"/>
                </a:lnTo>
                <a:close/>
              </a:path>
              <a:path w="5774690" h="1937385">
                <a:moveTo>
                  <a:pt x="4093464" y="1910892"/>
                </a:moveTo>
                <a:lnTo>
                  <a:pt x="3989831" y="1910892"/>
                </a:lnTo>
                <a:lnTo>
                  <a:pt x="3989831" y="1936800"/>
                </a:lnTo>
                <a:lnTo>
                  <a:pt x="4093464" y="1936800"/>
                </a:lnTo>
                <a:lnTo>
                  <a:pt x="4093464" y="1910892"/>
                </a:lnTo>
                <a:close/>
              </a:path>
              <a:path w="5774690" h="1937385">
                <a:moveTo>
                  <a:pt x="4274820" y="1910892"/>
                </a:moveTo>
                <a:lnTo>
                  <a:pt x="4171188" y="1910892"/>
                </a:lnTo>
                <a:lnTo>
                  <a:pt x="4171188" y="1936800"/>
                </a:lnTo>
                <a:lnTo>
                  <a:pt x="4274820" y="1936800"/>
                </a:lnTo>
                <a:lnTo>
                  <a:pt x="4274820" y="1910892"/>
                </a:lnTo>
                <a:close/>
              </a:path>
              <a:path w="5774690" h="1937385">
                <a:moveTo>
                  <a:pt x="4456176" y="1910892"/>
                </a:moveTo>
                <a:lnTo>
                  <a:pt x="4352544" y="1910892"/>
                </a:lnTo>
                <a:lnTo>
                  <a:pt x="4352544" y="1936800"/>
                </a:lnTo>
                <a:lnTo>
                  <a:pt x="4456176" y="1936800"/>
                </a:lnTo>
                <a:lnTo>
                  <a:pt x="4456176" y="1910892"/>
                </a:lnTo>
                <a:close/>
              </a:path>
              <a:path w="5774690" h="1937385">
                <a:moveTo>
                  <a:pt x="4637532" y="1910892"/>
                </a:moveTo>
                <a:lnTo>
                  <a:pt x="4533900" y="1910892"/>
                </a:lnTo>
                <a:lnTo>
                  <a:pt x="4533900" y="1936800"/>
                </a:lnTo>
                <a:lnTo>
                  <a:pt x="4637532" y="1936800"/>
                </a:lnTo>
                <a:lnTo>
                  <a:pt x="4637532" y="1910892"/>
                </a:lnTo>
                <a:close/>
              </a:path>
              <a:path w="5774690" h="1937385">
                <a:moveTo>
                  <a:pt x="4818887" y="1910892"/>
                </a:moveTo>
                <a:lnTo>
                  <a:pt x="4715256" y="1910892"/>
                </a:lnTo>
                <a:lnTo>
                  <a:pt x="4715256" y="1936800"/>
                </a:lnTo>
                <a:lnTo>
                  <a:pt x="4818887" y="1936800"/>
                </a:lnTo>
                <a:lnTo>
                  <a:pt x="4818887" y="1910892"/>
                </a:lnTo>
                <a:close/>
              </a:path>
              <a:path w="5774690" h="1937385">
                <a:moveTo>
                  <a:pt x="5000244" y="1910892"/>
                </a:moveTo>
                <a:lnTo>
                  <a:pt x="4896611" y="1910892"/>
                </a:lnTo>
                <a:lnTo>
                  <a:pt x="4896611" y="1936800"/>
                </a:lnTo>
                <a:lnTo>
                  <a:pt x="5000244" y="1936800"/>
                </a:lnTo>
                <a:lnTo>
                  <a:pt x="5000244" y="1910892"/>
                </a:lnTo>
                <a:close/>
              </a:path>
              <a:path w="5774690" h="1937385">
                <a:moveTo>
                  <a:pt x="5181600" y="1910892"/>
                </a:moveTo>
                <a:lnTo>
                  <a:pt x="5077967" y="1910892"/>
                </a:lnTo>
                <a:lnTo>
                  <a:pt x="5077967" y="1936800"/>
                </a:lnTo>
                <a:lnTo>
                  <a:pt x="5181600" y="1936800"/>
                </a:lnTo>
                <a:lnTo>
                  <a:pt x="5181600" y="1910892"/>
                </a:lnTo>
                <a:close/>
              </a:path>
              <a:path w="5774690" h="1937385">
                <a:moveTo>
                  <a:pt x="5362956" y="1910892"/>
                </a:moveTo>
                <a:lnTo>
                  <a:pt x="5259324" y="1910892"/>
                </a:lnTo>
                <a:lnTo>
                  <a:pt x="5259324" y="1936800"/>
                </a:lnTo>
                <a:lnTo>
                  <a:pt x="5362956" y="1936800"/>
                </a:lnTo>
                <a:lnTo>
                  <a:pt x="5362956" y="1910892"/>
                </a:lnTo>
                <a:close/>
              </a:path>
              <a:path w="5774690" h="1937385">
                <a:moveTo>
                  <a:pt x="5544311" y="1910892"/>
                </a:moveTo>
                <a:lnTo>
                  <a:pt x="5440680" y="1910892"/>
                </a:lnTo>
                <a:lnTo>
                  <a:pt x="5440680" y="1936800"/>
                </a:lnTo>
                <a:lnTo>
                  <a:pt x="5544311" y="1936800"/>
                </a:lnTo>
                <a:lnTo>
                  <a:pt x="5544311" y="1910892"/>
                </a:lnTo>
                <a:close/>
              </a:path>
              <a:path w="5774690" h="1937385">
                <a:moveTo>
                  <a:pt x="5725667" y="1910892"/>
                </a:moveTo>
                <a:lnTo>
                  <a:pt x="5622035" y="1910892"/>
                </a:lnTo>
                <a:lnTo>
                  <a:pt x="5622035" y="1936800"/>
                </a:lnTo>
                <a:lnTo>
                  <a:pt x="5725667" y="1936800"/>
                </a:lnTo>
                <a:lnTo>
                  <a:pt x="5725667" y="1910892"/>
                </a:lnTo>
                <a:close/>
              </a:path>
              <a:path w="5774690" h="1937385">
                <a:moveTo>
                  <a:pt x="5748274" y="1752091"/>
                </a:moveTo>
                <a:lnTo>
                  <a:pt x="5722365" y="1752091"/>
                </a:lnTo>
                <a:lnTo>
                  <a:pt x="5722365" y="1855724"/>
                </a:lnTo>
                <a:lnTo>
                  <a:pt x="5748274" y="1855724"/>
                </a:lnTo>
                <a:lnTo>
                  <a:pt x="5748274" y="1752091"/>
                </a:lnTo>
                <a:close/>
              </a:path>
              <a:path w="5774690" h="1937385">
                <a:moveTo>
                  <a:pt x="5748274" y="1570736"/>
                </a:moveTo>
                <a:lnTo>
                  <a:pt x="5722365" y="1570736"/>
                </a:lnTo>
                <a:lnTo>
                  <a:pt x="5722365" y="1674368"/>
                </a:lnTo>
                <a:lnTo>
                  <a:pt x="5748274" y="1674368"/>
                </a:lnTo>
                <a:lnTo>
                  <a:pt x="5748274" y="1570736"/>
                </a:lnTo>
                <a:close/>
              </a:path>
              <a:path w="5774690" h="1937385">
                <a:moveTo>
                  <a:pt x="5748274" y="1389380"/>
                </a:moveTo>
                <a:lnTo>
                  <a:pt x="5722365" y="1389380"/>
                </a:lnTo>
                <a:lnTo>
                  <a:pt x="5722365" y="1493012"/>
                </a:lnTo>
                <a:lnTo>
                  <a:pt x="5748274" y="1493012"/>
                </a:lnTo>
                <a:lnTo>
                  <a:pt x="5748274" y="1389380"/>
                </a:lnTo>
                <a:close/>
              </a:path>
              <a:path w="5774690" h="1937385">
                <a:moveTo>
                  <a:pt x="5748274" y="1208024"/>
                </a:moveTo>
                <a:lnTo>
                  <a:pt x="5722365" y="1208024"/>
                </a:lnTo>
                <a:lnTo>
                  <a:pt x="5722365" y="1311656"/>
                </a:lnTo>
                <a:lnTo>
                  <a:pt x="5748274" y="1311656"/>
                </a:lnTo>
                <a:lnTo>
                  <a:pt x="5748274" y="1208024"/>
                </a:lnTo>
                <a:close/>
              </a:path>
              <a:path w="5774690" h="1937385">
                <a:moveTo>
                  <a:pt x="5748274" y="1026668"/>
                </a:moveTo>
                <a:lnTo>
                  <a:pt x="5722365" y="1026668"/>
                </a:lnTo>
                <a:lnTo>
                  <a:pt x="5722365" y="1130300"/>
                </a:lnTo>
                <a:lnTo>
                  <a:pt x="5748274" y="1130300"/>
                </a:lnTo>
                <a:lnTo>
                  <a:pt x="5748274" y="1026668"/>
                </a:lnTo>
                <a:close/>
              </a:path>
              <a:path w="5774690" h="1937385">
                <a:moveTo>
                  <a:pt x="5748274" y="845312"/>
                </a:moveTo>
                <a:lnTo>
                  <a:pt x="5722365" y="845312"/>
                </a:lnTo>
                <a:lnTo>
                  <a:pt x="5722365" y="948944"/>
                </a:lnTo>
                <a:lnTo>
                  <a:pt x="5748274" y="948944"/>
                </a:lnTo>
                <a:lnTo>
                  <a:pt x="5748274" y="845312"/>
                </a:lnTo>
                <a:close/>
              </a:path>
              <a:path w="5774690" h="1937385">
                <a:moveTo>
                  <a:pt x="5748274" y="663956"/>
                </a:moveTo>
                <a:lnTo>
                  <a:pt x="5722365" y="663956"/>
                </a:lnTo>
                <a:lnTo>
                  <a:pt x="5722365" y="767588"/>
                </a:lnTo>
                <a:lnTo>
                  <a:pt x="5748274" y="767588"/>
                </a:lnTo>
                <a:lnTo>
                  <a:pt x="5748274" y="663956"/>
                </a:lnTo>
                <a:close/>
              </a:path>
              <a:path w="5774690" h="1937385">
                <a:moveTo>
                  <a:pt x="5748274" y="482600"/>
                </a:moveTo>
                <a:lnTo>
                  <a:pt x="5722365" y="482600"/>
                </a:lnTo>
                <a:lnTo>
                  <a:pt x="5722365" y="586232"/>
                </a:lnTo>
                <a:lnTo>
                  <a:pt x="5748274" y="586232"/>
                </a:lnTo>
                <a:lnTo>
                  <a:pt x="5748274" y="482600"/>
                </a:lnTo>
                <a:close/>
              </a:path>
              <a:path w="5774690" h="1937385">
                <a:moveTo>
                  <a:pt x="5748274" y="301244"/>
                </a:moveTo>
                <a:lnTo>
                  <a:pt x="5722365" y="301244"/>
                </a:lnTo>
                <a:lnTo>
                  <a:pt x="5722365" y="404875"/>
                </a:lnTo>
                <a:lnTo>
                  <a:pt x="5748274" y="404875"/>
                </a:lnTo>
                <a:lnTo>
                  <a:pt x="5748274" y="301244"/>
                </a:lnTo>
                <a:close/>
              </a:path>
              <a:path w="5774690" h="1937385">
                <a:moveTo>
                  <a:pt x="5748274" y="119887"/>
                </a:moveTo>
                <a:lnTo>
                  <a:pt x="5722365" y="119887"/>
                </a:lnTo>
                <a:lnTo>
                  <a:pt x="5722365" y="223519"/>
                </a:lnTo>
                <a:lnTo>
                  <a:pt x="5748274" y="223519"/>
                </a:lnTo>
                <a:lnTo>
                  <a:pt x="5748274" y="119887"/>
                </a:lnTo>
                <a:close/>
              </a:path>
              <a:path w="5774690" h="1937385">
                <a:moveTo>
                  <a:pt x="5735320" y="0"/>
                </a:moveTo>
                <a:lnTo>
                  <a:pt x="5696458" y="77724"/>
                </a:lnTo>
                <a:lnTo>
                  <a:pt x="5774182" y="77724"/>
                </a:lnTo>
                <a:lnTo>
                  <a:pt x="5735320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44623" y="2024635"/>
            <a:ext cx="2366010" cy="924560"/>
          </a:xfrm>
          <a:custGeom>
            <a:avLst/>
            <a:gdLst/>
            <a:ahLst/>
            <a:cxnLst/>
            <a:rect l="l" t="t" r="r" b="b"/>
            <a:pathLst>
              <a:path w="2366010" h="924560">
                <a:moveTo>
                  <a:pt x="25907" y="0"/>
                </a:moveTo>
                <a:lnTo>
                  <a:pt x="0" y="0"/>
                </a:lnTo>
                <a:lnTo>
                  <a:pt x="0" y="103632"/>
                </a:lnTo>
                <a:lnTo>
                  <a:pt x="25907" y="103632"/>
                </a:lnTo>
                <a:lnTo>
                  <a:pt x="25907" y="0"/>
                </a:lnTo>
                <a:close/>
              </a:path>
              <a:path w="2366010" h="924560">
                <a:moveTo>
                  <a:pt x="25907" y="181356"/>
                </a:moveTo>
                <a:lnTo>
                  <a:pt x="0" y="181356"/>
                </a:lnTo>
                <a:lnTo>
                  <a:pt x="0" y="284988"/>
                </a:lnTo>
                <a:lnTo>
                  <a:pt x="25907" y="284988"/>
                </a:lnTo>
                <a:lnTo>
                  <a:pt x="25907" y="181356"/>
                </a:lnTo>
                <a:close/>
              </a:path>
              <a:path w="2366010" h="924560">
                <a:moveTo>
                  <a:pt x="25907" y="362712"/>
                </a:moveTo>
                <a:lnTo>
                  <a:pt x="0" y="362712"/>
                </a:lnTo>
                <a:lnTo>
                  <a:pt x="0" y="469392"/>
                </a:lnTo>
                <a:lnTo>
                  <a:pt x="5842" y="475107"/>
                </a:lnTo>
                <a:lnTo>
                  <a:pt x="17144" y="475107"/>
                </a:lnTo>
                <a:lnTo>
                  <a:pt x="17144" y="453390"/>
                </a:lnTo>
                <a:lnTo>
                  <a:pt x="12953" y="449199"/>
                </a:lnTo>
                <a:lnTo>
                  <a:pt x="25907" y="449199"/>
                </a:lnTo>
                <a:lnTo>
                  <a:pt x="25907" y="362712"/>
                </a:lnTo>
                <a:close/>
              </a:path>
              <a:path w="2366010" h="924560">
                <a:moveTo>
                  <a:pt x="25907" y="449199"/>
                </a:moveTo>
                <a:lnTo>
                  <a:pt x="17144" y="449199"/>
                </a:lnTo>
                <a:lnTo>
                  <a:pt x="17144" y="453390"/>
                </a:lnTo>
                <a:lnTo>
                  <a:pt x="25907" y="462153"/>
                </a:lnTo>
                <a:lnTo>
                  <a:pt x="25907" y="449199"/>
                </a:lnTo>
                <a:close/>
              </a:path>
              <a:path w="2366010" h="924560">
                <a:moveTo>
                  <a:pt x="17144" y="449199"/>
                </a:moveTo>
                <a:lnTo>
                  <a:pt x="12953" y="449199"/>
                </a:lnTo>
                <a:lnTo>
                  <a:pt x="17144" y="453390"/>
                </a:lnTo>
                <a:lnTo>
                  <a:pt x="17144" y="449199"/>
                </a:lnTo>
                <a:close/>
              </a:path>
              <a:path w="2366010" h="924560">
                <a:moveTo>
                  <a:pt x="198500" y="449199"/>
                </a:moveTo>
                <a:lnTo>
                  <a:pt x="94868" y="449199"/>
                </a:lnTo>
                <a:lnTo>
                  <a:pt x="94868" y="475107"/>
                </a:lnTo>
                <a:lnTo>
                  <a:pt x="198500" y="475107"/>
                </a:lnTo>
                <a:lnTo>
                  <a:pt x="198500" y="449199"/>
                </a:lnTo>
                <a:close/>
              </a:path>
              <a:path w="2366010" h="924560">
                <a:moveTo>
                  <a:pt x="379856" y="449199"/>
                </a:moveTo>
                <a:lnTo>
                  <a:pt x="276225" y="449199"/>
                </a:lnTo>
                <a:lnTo>
                  <a:pt x="276225" y="475107"/>
                </a:lnTo>
                <a:lnTo>
                  <a:pt x="379856" y="475107"/>
                </a:lnTo>
                <a:lnTo>
                  <a:pt x="379856" y="449199"/>
                </a:lnTo>
                <a:close/>
              </a:path>
              <a:path w="2366010" h="924560">
                <a:moveTo>
                  <a:pt x="561213" y="449199"/>
                </a:moveTo>
                <a:lnTo>
                  <a:pt x="457581" y="449199"/>
                </a:lnTo>
                <a:lnTo>
                  <a:pt x="457581" y="475107"/>
                </a:lnTo>
                <a:lnTo>
                  <a:pt x="561213" y="475107"/>
                </a:lnTo>
                <a:lnTo>
                  <a:pt x="561213" y="449199"/>
                </a:lnTo>
                <a:close/>
              </a:path>
              <a:path w="2366010" h="924560">
                <a:moveTo>
                  <a:pt x="742569" y="449199"/>
                </a:moveTo>
                <a:lnTo>
                  <a:pt x="638937" y="449199"/>
                </a:lnTo>
                <a:lnTo>
                  <a:pt x="638937" y="475107"/>
                </a:lnTo>
                <a:lnTo>
                  <a:pt x="742569" y="475107"/>
                </a:lnTo>
                <a:lnTo>
                  <a:pt x="742569" y="449199"/>
                </a:lnTo>
                <a:close/>
              </a:path>
              <a:path w="2366010" h="924560">
                <a:moveTo>
                  <a:pt x="923925" y="449199"/>
                </a:moveTo>
                <a:lnTo>
                  <a:pt x="820293" y="449199"/>
                </a:lnTo>
                <a:lnTo>
                  <a:pt x="820293" y="475107"/>
                </a:lnTo>
                <a:lnTo>
                  <a:pt x="923925" y="475107"/>
                </a:lnTo>
                <a:lnTo>
                  <a:pt x="923925" y="449199"/>
                </a:lnTo>
                <a:close/>
              </a:path>
              <a:path w="2366010" h="924560">
                <a:moveTo>
                  <a:pt x="1105281" y="449199"/>
                </a:moveTo>
                <a:lnTo>
                  <a:pt x="1001649" y="449199"/>
                </a:lnTo>
                <a:lnTo>
                  <a:pt x="1001649" y="475107"/>
                </a:lnTo>
                <a:lnTo>
                  <a:pt x="1105281" y="475107"/>
                </a:lnTo>
                <a:lnTo>
                  <a:pt x="1105281" y="449199"/>
                </a:lnTo>
                <a:close/>
              </a:path>
              <a:path w="2366010" h="924560">
                <a:moveTo>
                  <a:pt x="1286637" y="449199"/>
                </a:moveTo>
                <a:lnTo>
                  <a:pt x="1183005" y="449199"/>
                </a:lnTo>
                <a:lnTo>
                  <a:pt x="1183005" y="475107"/>
                </a:lnTo>
                <a:lnTo>
                  <a:pt x="1286637" y="475107"/>
                </a:lnTo>
                <a:lnTo>
                  <a:pt x="1286637" y="449199"/>
                </a:lnTo>
                <a:close/>
              </a:path>
              <a:path w="2366010" h="924560">
                <a:moveTo>
                  <a:pt x="1467992" y="449199"/>
                </a:moveTo>
                <a:lnTo>
                  <a:pt x="1364361" y="449199"/>
                </a:lnTo>
                <a:lnTo>
                  <a:pt x="1364361" y="475107"/>
                </a:lnTo>
                <a:lnTo>
                  <a:pt x="1467992" y="475107"/>
                </a:lnTo>
                <a:lnTo>
                  <a:pt x="1467992" y="449199"/>
                </a:lnTo>
                <a:close/>
              </a:path>
              <a:path w="2366010" h="924560">
                <a:moveTo>
                  <a:pt x="1649349" y="449199"/>
                </a:moveTo>
                <a:lnTo>
                  <a:pt x="1545716" y="449199"/>
                </a:lnTo>
                <a:lnTo>
                  <a:pt x="1545716" y="475107"/>
                </a:lnTo>
                <a:lnTo>
                  <a:pt x="1649349" y="475107"/>
                </a:lnTo>
                <a:lnTo>
                  <a:pt x="1649349" y="449199"/>
                </a:lnTo>
                <a:close/>
              </a:path>
              <a:path w="2366010" h="924560">
                <a:moveTo>
                  <a:pt x="1830704" y="449199"/>
                </a:moveTo>
                <a:lnTo>
                  <a:pt x="1727073" y="449199"/>
                </a:lnTo>
                <a:lnTo>
                  <a:pt x="1727073" y="475107"/>
                </a:lnTo>
                <a:lnTo>
                  <a:pt x="1830704" y="475107"/>
                </a:lnTo>
                <a:lnTo>
                  <a:pt x="1830704" y="449199"/>
                </a:lnTo>
                <a:close/>
              </a:path>
              <a:path w="2366010" h="924560">
                <a:moveTo>
                  <a:pt x="2012061" y="449199"/>
                </a:moveTo>
                <a:lnTo>
                  <a:pt x="1908428" y="449199"/>
                </a:lnTo>
                <a:lnTo>
                  <a:pt x="1908428" y="475107"/>
                </a:lnTo>
                <a:lnTo>
                  <a:pt x="2012061" y="475107"/>
                </a:lnTo>
                <a:lnTo>
                  <a:pt x="2012061" y="449199"/>
                </a:lnTo>
                <a:close/>
              </a:path>
              <a:path w="2366010" h="924560">
                <a:moveTo>
                  <a:pt x="2193416" y="449199"/>
                </a:moveTo>
                <a:lnTo>
                  <a:pt x="2089785" y="449199"/>
                </a:lnTo>
                <a:lnTo>
                  <a:pt x="2089785" y="475107"/>
                </a:lnTo>
                <a:lnTo>
                  <a:pt x="2193416" y="475107"/>
                </a:lnTo>
                <a:lnTo>
                  <a:pt x="2193416" y="449199"/>
                </a:lnTo>
                <a:close/>
              </a:path>
              <a:path w="2366010" h="924560">
                <a:moveTo>
                  <a:pt x="2313940" y="462153"/>
                </a:moveTo>
                <a:lnTo>
                  <a:pt x="2313940" y="510032"/>
                </a:lnTo>
                <a:lnTo>
                  <a:pt x="2339848" y="510032"/>
                </a:lnTo>
                <a:lnTo>
                  <a:pt x="2339848" y="475107"/>
                </a:lnTo>
                <a:lnTo>
                  <a:pt x="2326893" y="475107"/>
                </a:lnTo>
                <a:lnTo>
                  <a:pt x="2313940" y="462153"/>
                </a:lnTo>
                <a:close/>
              </a:path>
              <a:path w="2366010" h="924560">
                <a:moveTo>
                  <a:pt x="2334133" y="449199"/>
                </a:moveTo>
                <a:lnTo>
                  <a:pt x="2271141" y="449199"/>
                </a:lnTo>
                <a:lnTo>
                  <a:pt x="2271141" y="475107"/>
                </a:lnTo>
                <a:lnTo>
                  <a:pt x="2313940" y="475107"/>
                </a:lnTo>
                <a:lnTo>
                  <a:pt x="2313940" y="462153"/>
                </a:lnTo>
                <a:lnTo>
                  <a:pt x="2339848" y="462153"/>
                </a:lnTo>
                <a:lnTo>
                  <a:pt x="2339848" y="455041"/>
                </a:lnTo>
                <a:lnTo>
                  <a:pt x="2334133" y="449199"/>
                </a:lnTo>
                <a:close/>
              </a:path>
              <a:path w="2366010" h="924560">
                <a:moveTo>
                  <a:pt x="2339848" y="462153"/>
                </a:moveTo>
                <a:lnTo>
                  <a:pt x="2313940" y="462153"/>
                </a:lnTo>
                <a:lnTo>
                  <a:pt x="2326893" y="475107"/>
                </a:lnTo>
                <a:lnTo>
                  <a:pt x="2339848" y="475107"/>
                </a:lnTo>
                <a:lnTo>
                  <a:pt x="2339848" y="462153"/>
                </a:lnTo>
                <a:close/>
              </a:path>
              <a:path w="2366010" h="924560">
                <a:moveTo>
                  <a:pt x="2339848" y="587756"/>
                </a:moveTo>
                <a:lnTo>
                  <a:pt x="2313940" y="587756"/>
                </a:lnTo>
                <a:lnTo>
                  <a:pt x="2313940" y="691388"/>
                </a:lnTo>
                <a:lnTo>
                  <a:pt x="2339848" y="691388"/>
                </a:lnTo>
                <a:lnTo>
                  <a:pt x="2339848" y="587756"/>
                </a:lnTo>
                <a:close/>
              </a:path>
              <a:path w="2366010" h="924560">
                <a:moveTo>
                  <a:pt x="2313940" y="846709"/>
                </a:moveTo>
                <a:lnTo>
                  <a:pt x="2288031" y="846709"/>
                </a:lnTo>
                <a:lnTo>
                  <a:pt x="2326893" y="924433"/>
                </a:lnTo>
                <a:lnTo>
                  <a:pt x="2359279" y="859663"/>
                </a:lnTo>
                <a:lnTo>
                  <a:pt x="2313940" y="859663"/>
                </a:lnTo>
                <a:lnTo>
                  <a:pt x="2313940" y="846709"/>
                </a:lnTo>
                <a:close/>
              </a:path>
              <a:path w="2366010" h="924560">
                <a:moveTo>
                  <a:pt x="2339848" y="769112"/>
                </a:moveTo>
                <a:lnTo>
                  <a:pt x="2313940" y="769112"/>
                </a:lnTo>
                <a:lnTo>
                  <a:pt x="2313940" y="859663"/>
                </a:lnTo>
                <a:lnTo>
                  <a:pt x="2339848" y="859663"/>
                </a:lnTo>
                <a:lnTo>
                  <a:pt x="2339848" y="769112"/>
                </a:lnTo>
                <a:close/>
              </a:path>
              <a:path w="2366010" h="924560">
                <a:moveTo>
                  <a:pt x="2365755" y="846709"/>
                </a:moveTo>
                <a:lnTo>
                  <a:pt x="2339848" y="846709"/>
                </a:lnTo>
                <a:lnTo>
                  <a:pt x="2339848" y="859663"/>
                </a:lnTo>
                <a:lnTo>
                  <a:pt x="2359279" y="859663"/>
                </a:lnTo>
                <a:lnTo>
                  <a:pt x="2365755" y="846709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8867" y="1679456"/>
            <a:ext cx="790575" cy="762635"/>
          </a:xfrm>
          <a:custGeom>
            <a:avLst/>
            <a:gdLst/>
            <a:ahLst/>
            <a:cxnLst/>
            <a:rect l="l" t="t" r="r" b="b"/>
            <a:pathLst>
              <a:path w="790575" h="762635">
                <a:moveTo>
                  <a:pt x="25907" y="658621"/>
                </a:moveTo>
                <a:lnTo>
                  <a:pt x="0" y="658621"/>
                </a:lnTo>
                <a:lnTo>
                  <a:pt x="0" y="762253"/>
                </a:lnTo>
                <a:lnTo>
                  <a:pt x="25907" y="762253"/>
                </a:lnTo>
                <a:lnTo>
                  <a:pt x="25907" y="658621"/>
                </a:lnTo>
                <a:close/>
              </a:path>
              <a:path w="790575" h="762635">
                <a:moveTo>
                  <a:pt x="25907" y="477265"/>
                </a:moveTo>
                <a:lnTo>
                  <a:pt x="0" y="477265"/>
                </a:lnTo>
                <a:lnTo>
                  <a:pt x="0" y="580897"/>
                </a:lnTo>
                <a:lnTo>
                  <a:pt x="25907" y="580897"/>
                </a:lnTo>
                <a:lnTo>
                  <a:pt x="25907" y="477265"/>
                </a:lnTo>
                <a:close/>
              </a:path>
              <a:path w="790575" h="762635">
                <a:moveTo>
                  <a:pt x="25907" y="295909"/>
                </a:moveTo>
                <a:lnTo>
                  <a:pt x="0" y="295909"/>
                </a:lnTo>
                <a:lnTo>
                  <a:pt x="0" y="399541"/>
                </a:lnTo>
                <a:lnTo>
                  <a:pt x="25907" y="399541"/>
                </a:lnTo>
                <a:lnTo>
                  <a:pt x="25907" y="295909"/>
                </a:lnTo>
                <a:close/>
              </a:path>
              <a:path w="790575" h="762635">
                <a:moveTo>
                  <a:pt x="25907" y="114553"/>
                </a:moveTo>
                <a:lnTo>
                  <a:pt x="0" y="114553"/>
                </a:lnTo>
                <a:lnTo>
                  <a:pt x="0" y="218185"/>
                </a:lnTo>
                <a:lnTo>
                  <a:pt x="25907" y="218185"/>
                </a:lnTo>
                <a:lnTo>
                  <a:pt x="25907" y="114553"/>
                </a:lnTo>
                <a:close/>
              </a:path>
              <a:path w="790575" h="762635">
                <a:moveTo>
                  <a:pt x="118656" y="25907"/>
                </a:moveTo>
                <a:lnTo>
                  <a:pt x="15024" y="25907"/>
                </a:lnTo>
                <a:lnTo>
                  <a:pt x="15024" y="51815"/>
                </a:lnTo>
                <a:lnTo>
                  <a:pt x="118656" y="51815"/>
                </a:lnTo>
                <a:lnTo>
                  <a:pt x="118656" y="25907"/>
                </a:lnTo>
                <a:close/>
              </a:path>
              <a:path w="790575" h="762635">
                <a:moveTo>
                  <a:pt x="300012" y="25907"/>
                </a:moveTo>
                <a:lnTo>
                  <a:pt x="196380" y="25907"/>
                </a:lnTo>
                <a:lnTo>
                  <a:pt x="196380" y="51815"/>
                </a:lnTo>
                <a:lnTo>
                  <a:pt x="300012" y="51815"/>
                </a:lnTo>
                <a:lnTo>
                  <a:pt x="300012" y="25907"/>
                </a:lnTo>
                <a:close/>
              </a:path>
              <a:path w="790575" h="762635">
                <a:moveTo>
                  <a:pt x="481329" y="25907"/>
                </a:moveTo>
                <a:lnTo>
                  <a:pt x="377736" y="25907"/>
                </a:lnTo>
                <a:lnTo>
                  <a:pt x="377736" y="51815"/>
                </a:lnTo>
                <a:lnTo>
                  <a:pt x="481329" y="51815"/>
                </a:lnTo>
                <a:lnTo>
                  <a:pt x="481329" y="25907"/>
                </a:lnTo>
                <a:close/>
              </a:path>
              <a:path w="790575" h="762635">
                <a:moveTo>
                  <a:pt x="662685" y="25907"/>
                </a:moveTo>
                <a:lnTo>
                  <a:pt x="559054" y="25907"/>
                </a:lnTo>
                <a:lnTo>
                  <a:pt x="559054" y="51815"/>
                </a:lnTo>
                <a:lnTo>
                  <a:pt x="662685" y="51815"/>
                </a:lnTo>
                <a:lnTo>
                  <a:pt x="662685" y="25907"/>
                </a:lnTo>
                <a:close/>
              </a:path>
              <a:path w="790575" h="762635">
                <a:moveTo>
                  <a:pt x="712597" y="0"/>
                </a:moveTo>
                <a:lnTo>
                  <a:pt x="712597" y="77724"/>
                </a:lnTo>
                <a:lnTo>
                  <a:pt x="790320" y="38862"/>
                </a:lnTo>
                <a:lnTo>
                  <a:pt x="712597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8867" y="3217927"/>
            <a:ext cx="790575" cy="744855"/>
          </a:xfrm>
          <a:custGeom>
            <a:avLst/>
            <a:gdLst/>
            <a:ahLst/>
            <a:cxnLst/>
            <a:rect l="l" t="t" r="r" b="b"/>
            <a:pathLst>
              <a:path w="790575" h="744854">
                <a:moveTo>
                  <a:pt x="25907" y="0"/>
                </a:moveTo>
                <a:lnTo>
                  <a:pt x="0" y="0"/>
                </a:lnTo>
                <a:lnTo>
                  <a:pt x="0" y="103631"/>
                </a:lnTo>
                <a:lnTo>
                  <a:pt x="25907" y="103631"/>
                </a:lnTo>
                <a:lnTo>
                  <a:pt x="25907" y="0"/>
                </a:lnTo>
                <a:close/>
              </a:path>
              <a:path w="790575" h="744854">
                <a:moveTo>
                  <a:pt x="25907" y="181356"/>
                </a:moveTo>
                <a:lnTo>
                  <a:pt x="0" y="181356"/>
                </a:lnTo>
                <a:lnTo>
                  <a:pt x="0" y="284988"/>
                </a:lnTo>
                <a:lnTo>
                  <a:pt x="25907" y="284988"/>
                </a:lnTo>
                <a:lnTo>
                  <a:pt x="25907" y="181356"/>
                </a:lnTo>
                <a:close/>
              </a:path>
              <a:path w="790575" h="744854">
                <a:moveTo>
                  <a:pt x="25907" y="362712"/>
                </a:moveTo>
                <a:lnTo>
                  <a:pt x="0" y="362712"/>
                </a:lnTo>
                <a:lnTo>
                  <a:pt x="0" y="466344"/>
                </a:lnTo>
                <a:lnTo>
                  <a:pt x="25907" y="466344"/>
                </a:lnTo>
                <a:lnTo>
                  <a:pt x="25907" y="362712"/>
                </a:lnTo>
                <a:close/>
              </a:path>
              <a:path w="790575" h="744854">
                <a:moveTo>
                  <a:pt x="25907" y="544068"/>
                </a:moveTo>
                <a:lnTo>
                  <a:pt x="0" y="544068"/>
                </a:lnTo>
                <a:lnTo>
                  <a:pt x="0" y="647700"/>
                </a:lnTo>
                <a:lnTo>
                  <a:pt x="25907" y="647700"/>
                </a:lnTo>
                <a:lnTo>
                  <a:pt x="25907" y="544068"/>
                </a:lnTo>
                <a:close/>
              </a:path>
              <a:path w="790575" h="744854">
                <a:moveTo>
                  <a:pt x="136029" y="693026"/>
                </a:moveTo>
                <a:lnTo>
                  <a:pt x="32397" y="693026"/>
                </a:lnTo>
                <a:lnTo>
                  <a:pt x="32397" y="718934"/>
                </a:lnTo>
                <a:lnTo>
                  <a:pt x="136029" y="718934"/>
                </a:lnTo>
                <a:lnTo>
                  <a:pt x="136029" y="693026"/>
                </a:lnTo>
                <a:close/>
              </a:path>
              <a:path w="790575" h="744854">
                <a:moveTo>
                  <a:pt x="317385" y="693026"/>
                </a:moveTo>
                <a:lnTo>
                  <a:pt x="213753" y="693026"/>
                </a:lnTo>
                <a:lnTo>
                  <a:pt x="213753" y="718934"/>
                </a:lnTo>
                <a:lnTo>
                  <a:pt x="317385" y="718934"/>
                </a:lnTo>
                <a:lnTo>
                  <a:pt x="317385" y="693026"/>
                </a:lnTo>
                <a:close/>
              </a:path>
              <a:path w="790575" h="744854">
                <a:moveTo>
                  <a:pt x="498728" y="693026"/>
                </a:moveTo>
                <a:lnTo>
                  <a:pt x="395109" y="693026"/>
                </a:lnTo>
                <a:lnTo>
                  <a:pt x="395109" y="718934"/>
                </a:lnTo>
                <a:lnTo>
                  <a:pt x="498728" y="718934"/>
                </a:lnTo>
                <a:lnTo>
                  <a:pt x="498728" y="693026"/>
                </a:lnTo>
                <a:close/>
              </a:path>
              <a:path w="790575" h="744854">
                <a:moveTo>
                  <a:pt x="680085" y="693026"/>
                </a:moveTo>
                <a:lnTo>
                  <a:pt x="576453" y="693026"/>
                </a:lnTo>
                <a:lnTo>
                  <a:pt x="576453" y="718934"/>
                </a:lnTo>
                <a:lnTo>
                  <a:pt x="680085" y="718934"/>
                </a:lnTo>
                <a:lnTo>
                  <a:pt x="680085" y="693026"/>
                </a:lnTo>
                <a:close/>
              </a:path>
              <a:path w="790575" h="744854">
                <a:moveTo>
                  <a:pt x="712597" y="667118"/>
                </a:moveTo>
                <a:lnTo>
                  <a:pt x="712597" y="744842"/>
                </a:lnTo>
                <a:lnTo>
                  <a:pt x="790448" y="705980"/>
                </a:lnTo>
                <a:lnTo>
                  <a:pt x="712597" y="667118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18717" y="3243073"/>
            <a:ext cx="1896110" cy="375920"/>
          </a:xfrm>
          <a:custGeom>
            <a:avLst/>
            <a:gdLst/>
            <a:ahLst/>
            <a:cxnLst/>
            <a:rect l="l" t="t" r="r" b="b"/>
            <a:pathLst>
              <a:path w="1896110" h="375920">
                <a:moveTo>
                  <a:pt x="1895601" y="0"/>
                </a:moveTo>
                <a:lnTo>
                  <a:pt x="1791970" y="0"/>
                </a:lnTo>
                <a:lnTo>
                  <a:pt x="1791970" y="25907"/>
                </a:lnTo>
                <a:lnTo>
                  <a:pt x="1895601" y="25907"/>
                </a:lnTo>
                <a:lnTo>
                  <a:pt x="1895601" y="0"/>
                </a:lnTo>
                <a:close/>
              </a:path>
              <a:path w="1896110" h="375920">
                <a:moveTo>
                  <a:pt x="1714245" y="0"/>
                </a:moveTo>
                <a:lnTo>
                  <a:pt x="1610613" y="0"/>
                </a:lnTo>
                <a:lnTo>
                  <a:pt x="1610613" y="25907"/>
                </a:lnTo>
                <a:lnTo>
                  <a:pt x="1714245" y="25907"/>
                </a:lnTo>
                <a:lnTo>
                  <a:pt x="1714245" y="0"/>
                </a:lnTo>
                <a:close/>
              </a:path>
              <a:path w="1896110" h="375920">
                <a:moveTo>
                  <a:pt x="1532889" y="0"/>
                </a:moveTo>
                <a:lnTo>
                  <a:pt x="1429258" y="0"/>
                </a:lnTo>
                <a:lnTo>
                  <a:pt x="1429258" y="25907"/>
                </a:lnTo>
                <a:lnTo>
                  <a:pt x="1532889" y="25907"/>
                </a:lnTo>
                <a:lnTo>
                  <a:pt x="1532889" y="0"/>
                </a:lnTo>
                <a:close/>
              </a:path>
              <a:path w="1896110" h="375920">
                <a:moveTo>
                  <a:pt x="1351533" y="0"/>
                </a:moveTo>
                <a:lnTo>
                  <a:pt x="1247902" y="0"/>
                </a:lnTo>
                <a:lnTo>
                  <a:pt x="1247902" y="25907"/>
                </a:lnTo>
                <a:lnTo>
                  <a:pt x="1351533" y="25907"/>
                </a:lnTo>
                <a:lnTo>
                  <a:pt x="1351533" y="0"/>
                </a:lnTo>
                <a:close/>
              </a:path>
              <a:path w="1896110" h="375920">
                <a:moveTo>
                  <a:pt x="1170177" y="0"/>
                </a:moveTo>
                <a:lnTo>
                  <a:pt x="1066545" y="0"/>
                </a:lnTo>
                <a:lnTo>
                  <a:pt x="1066545" y="25907"/>
                </a:lnTo>
                <a:lnTo>
                  <a:pt x="1170177" y="25907"/>
                </a:lnTo>
                <a:lnTo>
                  <a:pt x="1170177" y="0"/>
                </a:lnTo>
                <a:close/>
              </a:path>
              <a:path w="1896110" h="375920">
                <a:moveTo>
                  <a:pt x="988821" y="0"/>
                </a:moveTo>
                <a:lnTo>
                  <a:pt x="885189" y="0"/>
                </a:lnTo>
                <a:lnTo>
                  <a:pt x="885189" y="25907"/>
                </a:lnTo>
                <a:lnTo>
                  <a:pt x="988821" y="25907"/>
                </a:lnTo>
                <a:lnTo>
                  <a:pt x="988821" y="0"/>
                </a:lnTo>
                <a:close/>
              </a:path>
              <a:path w="1896110" h="375920">
                <a:moveTo>
                  <a:pt x="807465" y="0"/>
                </a:moveTo>
                <a:lnTo>
                  <a:pt x="703833" y="0"/>
                </a:lnTo>
                <a:lnTo>
                  <a:pt x="703833" y="25907"/>
                </a:lnTo>
                <a:lnTo>
                  <a:pt x="807465" y="25907"/>
                </a:lnTo>
                <a:lnTo>
                  <a:pt x="807465" y="0"/>
                </a:lnTo>
                <a:close/>
              </a:path>
              <a:path w="1896110" h="375920">
                <a:moveTo>
                  <a:pt x="626109" y="0"/>
                </a:moveTo>
                <a:lnTo>
                  <a:pt x="522477" y="0"/>
                </a:lnTo>
                <a:lnTo>
                  <a:pt x="522477" y="25907"/>
                </a:lnTo>
                <a:lnTo>
                  <a:pt x="626109" y="25907"/>
                </a:lnTo>
                <a:lnTo>
                  <a:pt x="626109" y="0"/>
                </a:lnTo>
                <a:close/>
              </a:path>
              <a:path w="1896110" h="375920">
                <a:moveTo>
                  <a:pt x="444753" y="0"/>
                </a:moveTo>
                <a:lnTo>
                  <a:pt x="341121" y="0"/>
                </a:lnTo>
                <a:lnTo>
                  <a:pt x="341121" y="25907"/>
                </a:lnTo>
                <a:lnTo>
                  <a:pt x="444753" y="25907"/>
                </a:lnTo>
                <a:lnTo>
                  <a:pt x="444753" y="0"/>
                </a:lnTo>
                <a:close/>
              </a:path>
              <a:path w="1896110" h="375920">
                <a:moveTo>
                  <a:pt x="263397" y="0"/>
                </a:moveTo>
                <a:lnTo>
                  <a:pt x="159765" y="0"/>
                </a:lnTo>
                <a:lnTo>
                  <a:pt x="159765" y="25907"/>
                </a:lnTo>
                <a:lnTo>
                  <a:pt x="263397" y="25907"/>
                </a:lnTo>
                <a:lnTo>
                  <a:pt x="263397" y="0"/>
                </a:lnTo>
                <a:close/>
              </a:path>
              <a:path w="1896110" h="375920">
                <a:moveTo>
                  <a:pt x="82041" y="0"/>
                </a:moveTo>
                <a:lnTo>
                  <a:pt x="31750" y="0"/>
                </a:lnTo>
                <a:lnTo>
                  <a:pt x="25907" y="5841"/>
                </a:lnTo>
                <a:lnTo>
                  <a:pt x="25907" y="73405"/>
                </a:lnTo>
                <a:lnTo>
                  <a:pt x="51815" y="73405"/>
                </a:lnTo>
                <a:lnTo>
                  <a:pt x="51815" y="25907"/>
                </a:lnTo>
                <a:lnTo>
                  <a:pt x="38861" y="25907"/>
                </a:lnTo>
                <a:lnTo>
                  <a:pt x="51815" y="12953"/>
                </a:lnTo>
                <a:lnTo>
                  <a:pt x="82041" y="12953"/>
                </a:lnTo>
                <a:lnTo>
                  <a:pt x="82041" y="0"/>
                </a:lnTo>
                <a:close/>
              </a:path>
              <a:path w="1896110" h="375920">
                <a:moveTo>
                  <a:pt x="51815" y="12953"/>
                </a:moveTo>
                <a:lnTo>
                  <a:pt x="38861" y="25907"/>
                </a:lnTo>
                <a:lnTo>
                  <a:pt x="51815" y="25907"/>
                </a:lnTo>
                <a:lnTo>
                  <a:pt x="51815" y="12953"/>
                </a:lnTo>
                <a:close/>
              </a:path>
              <a:path w="1896110" h="375920">
                <a:moveTo>
                  <a:pt x="82041" y="12953"/>
                </a:moveTo>
                <a:lnTo>
                  <a:pt x="51815" y="12953"/>
                </a:lnTo>
                <a:lnTo>
                  <a:pt x="51815" y="25907"/>
                </a:lnTo>
                <a:lnTo>
                  <a:pt x="82041" y="25907"/>
                </a:lnTo>
                <a:lnTo>
                  <a:pt x="82041" y="12953"/>
                </a:lnTo>
                <a:close/>
              </a:path>
              <a:path w="1896110" h="375920">
                <a:moveTo>
                  <a:pt x="51815" y="151129"/>
                </a:moveTo>
                <a:lnTo>
                  <a:pt x="25907" y="151129"/>
                </a:lnTo>
                <a:lnTo>
                  <a:pt x="25907" y="254761"/>
                </a:lnTo>
                <a:lnTo>
                  <a:pt x="51815" y="254761"/>
                </a:lnTo>
                <a:lnTo>
                  <a:pt x="51815" y="151129"/>
                </a:lnTo>
                <a:close/>
              </a:path>
              <a:path w="1896110" h="375920">
                <a:moveTo>
                  <a:pt x="77723" y="297687"/>
                </a:moveTo>
                <a:lnTo>
                  <a:pt x="0" y="297687"/>
                </a:lnTo>
                <a:lnTo>
                  <a:pt x="38861" y="375411"/>
                </a:lnTo>
                <a:lnTo>
                  <a:pt x="77723" y="297687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65690" y="2816353"/>
            <a:ext cx="3044825" cy="132080"/>
          </a:xfrm>
          <a:custGeom>
            <a:avLst/>
            <a:gdLst/>
            <a:ahLst/>
            <a:cxnLst/>
            <a:rect l="l" t="t" r="r" b="b"/>
            <a:pathLst>
              <a:path w="3044825" h="132080">
                <a:moveTo>
                  <a:pt x="103631" y="0"/>
                </a:moveTo>
                <a:lnTo>
                  <a:pt x="0" y="0"/>
                </a:lnTo>
                <a:lnTo>
                  <a:pt x="0" y="25908"/>
                </a:lnTo>
                <a:lnTo>
                  <a:pt x="103631" y="25908"/>
                </a:lnTo>
                <a:lnTo>
                  <a:pt x="103631" y="0"/>
                </a:lnTo>
                <a:close/>
              </a:path>
              <a:path w="3044825" h="132080">
                <a:moveTo>
                  <a:pt x="284988" y="0"/>
                </a:moveTo>
                <a:lnTo>
                  <a:pt x="181356" y="0"/>
                </a:lnTo>
                <a:lnTo>
                  <a:pt x="181356" y="25908"/>
                </a:lnTo>
                <a:lnTo>
                  <a:pt x="284988" y="25908"/>
                </a:lnTo>
                <a:lnTo>
                  <a:pt x="284988" y="0"/>
                </a:lnTo>
                <a:close/>
              </a:path>
              <a:path w="3044825" h="132080">
                <a:moveTo>
                  <a:pt x="466344" y="0"/>
                </a:moveTo>
                <a:lnTo>
                  <a:pt x="362712" y="0"/>
                </a:lnTo>
                <a:lnTo>
                  <a:pt x="362712" y="25908"/>
                </a:lnTo>
                <a:lnTo>
                  <a:pt x="466344" y="25908"/>
                </a:lnTo>
                <a:lnTo>
                  <a:pt x="466344" y="0"/>
                </a:lnTo>
                <a:close/>
              </a:path>
              <a:path w="3044825" h="132080">
                <a:moveTo>
                  <a:pt x="647700" y="0"/>
                </a:moveTo>
                <a:lnTo>
                  <a:pt x="544068" y="0"/>
                </a:lnTo>
                <a:lnTo>
                  <a:pt x="544068" y="25908"/>
                </a:lnTo>
                <a:lnTo>
                  <a:pt x="647700" y="25908"/>
                </a:lnTo>
                <a:lnTo>
                  <a:pt x="647700" y="0"/>
                </a:lnTo>
                <a:close/>
              </a:path>
              <a:path w="3044825" h="132080">
                <a:moveTo>
                  <a:pt x="829056" y="0"/>
                </a:moveTo>
                <a:lnTo>
                  <a:pt x="725424" y="0"/>
                </a:lnTo>
                <a:lnTo>
                  <a:pt x="725424" y="25908"/>
                </a:lnTo>
                <a:lnTo>
                  <a:pt x="829056" y="25908"/>
                </a:lnTo>
                <a:lnTo>
                  <a:pt x="829056" y="0"/>
                </a:lnTo>
                <a:close/>
              </a:path>
              <a:path w="3044825" h="132080">
                <a:moveTo>
                  <a:pt x="1010412" y="0"/>
                </a:moveTo>
                <a:lnTo>
                  <a:pt x="906780" y="0"/>
                </a:lnTo>
                <a:lnTo>
                  <a:pt x="906780" y="25908"/>
                </a:lnTo>
                <a:lnTo>
                  <a:pt x="1010412" y="25908"/>
                </a:lnTo>
                <a:lnTo>
                  <a:pt x="1010412" y="0"/>
                </a:lnTo>
                <a:close/>
              </a:path>
              <a:path w="3044825" h="132080">
                <a:moveTo>
                  <a:pt x="1191768" y="0"/>
                </a:moveTo>
                <a:lnTo>
                  <a:pt x="1088136" y="0"/>
                </a:lnTo>
                <a:lnTo>
                  <a:pt x="1088136" y="25908"/>
                </a:lnTo>
                <a:lnTo>
                  <a:pt x="1191768" y="25908"/>
                </a:lnTo>
                <a:lnTo>
                  <a:pt x="1191768" y="0"/>
                </a:lnTo>
                <a:close/>
              </a:path>
              <a:path w="3044825" h="132080">
                <a:moveTo>
                  <a:pt x="1373124" y="0"/>
                </a:moveTo>
                <a:lnTo>
                  <a:pt x="1269492" y="0"/>
                </a:lnTo>
                <a:lnTo>
                  <a:pt x="1269492" y="25908"/>
                </a:lnTo>
                <a:lnTo>
                  <a:pt x="1373124" y="25908"/>
                </a:lnTo>
                <a:lnTo>
                  <a:pt x="1373124" y="0"/>
                </a:lnTo>
                <a:close/>
              </a:path>
              <a:path w="3044825" h="132080">
                <a:moveTo>
                  <a:pt x="1554480" y="0"/>
                </a:moveTo>
                <a:lnTo>
                  <a:pt x="1450848" y="0"/>
                </a:lnTo>
                <a:lnTo>
                  <a:pt x="1450848" y="25908"/>
                </a:lnTo>
                <a:lnTo>
                  <a:pt x="1554480" y="25908"/>
                </a:lnTo>
                <a:lnTo>
                  <a:pt x="1554480" y="0"/>
                </a:lnTo>
                <a:close/>
              </a:path>
              <a:path w="3044825" h="132080">
                <a:moveTo>
                  <a:pt x="1735836" y="0"/>
                </a:moveTo>
                <a:lnTo>
                  <a:pt x="1632204" y="0"/>
                </a:lnTo>
                <a:lnTo>
                  <a:pt x="1632204" y="25908"/>
                </a:lnTo>
                <a:lnTo>
                  <a:pt x="1735836" y="25908"/>
                </a:lnTo>
                <a:lnTo>
                  <a:pt x="1735836" y="0"/>
                </a:lnTo>
                <a:close/>
              </a:path>
              <a:path w="3044825" h="132080">
                <a:moveTo>
                  <a:pt x="1917192" y="0"/>
                </a:moveTo>
                <a:lnTo>
                  <a:pt x="1813560" y="0"/>
                </a:lnTo>
                <a:lnTo>
                  <a:pt x="1813560" y="25908"/>
                </a:lnTo>
                <a:lnTo>
                  <a:pt x="1917192" y="25908"/>
                </a:lnTo>
                <a:lnTo>
                  <a:pt x="1917192" y="0"/>
                </a:lnTo>
                <a:close/>
              </a:path>
              <a:path w="3044825" h="132080">
                <a:moveTo>
                  <a:pt x="2098547" y="0"/>
                </a:moveTo>
                <a:lnTo>
                  <a:pt x="1994916" y="0"/>
                </a:lnTo>
                <a:lnTo>
                  <a:pt x="1994916" y="25908"/>
                </a:lnTo>
                <a:lnTo>
                  <a:pt x="2098547" y="25908"/>
                </a:lnTo>
                <a:lnTo>
                  <a:pt x="2098547" y="0"/>
                </a:lnTo>
                <a:close/>
              </a:path>
              <a:path w="3044825" h="132080">
                <a:moveTo>
                  <a:pt x="2279904" y="0"/>
                </a:moveTo>
                <a:lnTo>
                  <a:pt x="2176272" y="0"/>
                </a:lnTo>
                <a:lnTo>
                  <a:pt x="2176272" y="25908"/>
                </a:lnTo>
                <a:lnTo>
                  <a:pt x="2279904" y="25908"/>
                </a:lnTo>
                <a:lnTo>
                  <a:pt x="2279904" y="0"/>
                </a:lnTo>
                <a:close/>
              </a:path>
              <a:path w="3044825" h="132080">
                <a:moveTo>
                  <a:pt x="2461260" y="0"/>
                </a:moveTo>
                <a:lnTo>
                  <a:pt x="2357628" y="0"/>
                </a:lnTo>
                <a:lnTo>
                  <a:pt x="2357628" y="25908"/>
                </a:lnTo>
                <a:lnTo>
                  <a:pt x="2461260" y="25908"/>
                </a:lnTo>
                <a:lnTo>
                  <a:pt x="2461260" y="0"/>
                </a:lnTo>
                <a:close/>
              </a:path>
              <a:path w="3044825" h="132080">
                <a:moveTo>
                  <a:pt x="2642616" y="0"/>
                </a:moveTo>
                <a:lnTo>
                  <a:pt x="2538984" y="0"/>
                </a:lnTo>
                <a:lnTo>
                  <a:pt x="2538984" y="25908"/>
                </a:lnTo>
                <a:lnTo>
                  <a:pt x="2642616" y="25908"/>
                </a:lnTo>
                <a:lnTo>
                  <a:pt x="2642616" y="0"/>
                </a:lnTo>
                <a:close/>
              </a:path>
              <a:path w="3044825" h="132080">
                <a:moveTo>
                  <a:pt x="2823972" y="0"/>
                </a:moveTo>
                <a:lnTo>
                  <a:pt x="2720340" y="0"/>
                </a:lnTo>
                <a:lnTo>
                  <a:pt x="2720340" y="25908"/>
                </a:lnTo>
                <a:lnTo>
                  <a:pt x="2823972" y="25908"/>
                </a:lnTo>
                <a:lnTo>
                  <a:pt x="2823972" y="0"/>
                </a:lnTo>
                <a:close/>
              </a:path>
              <a:path w="3044825" h="132080">
                <a:moveTo>
                  <a:pt x="3005328" y="0"/>
                </a:moveTo>
                <a:lnTo>
                  <a:pt x="2901696" y="0"/>
                </a:lnTo>
                <a:lnTo>
                  <a:pt x="2901696" y="25908"/>
                </a:lnTo>
                <a:lnTo>
                  <a:pt x="3005328" y="25908"/>
                </a:lnTo>
                <a:lnTo>
                  <a:pt x="3005328" y="0"/>
                </a:lnTo>
                <a:close/>
              </a:path>
              <a:path w="3044825" h="132080">
                <a:moveTo>
                  <a:pt x="3044444" y="54356"/>
                </a:moveTo>
                <a:lnTo>
                  <a:pt x="2966720" y="54356"/>
                </a:lnTo>
                <a:lnTo>
                  <a:pt x="3005582" y="132080"/>
                </a:lnTo>
                <a:lnTo>
                  <a:pt x="3044444" y="54356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83" y="2150236"/>
            <a:ext cx="94488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提供培训与技术支持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3682" y="3540760"/>
            <a:ext cx="94488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提供培训与技术支持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535948" y="278773"/>
            <a:ext cx="3383279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5" dirty="0"/>
              <a:t>动态代码扫描</a:t>
            </a:r>
          </a:p>
          <a:p>
            <a:pPr marR="232362" algn="r">
              <a:spcBef>
                <a:spcPts val="500"/>
              </a:spcBef>
            </a:pPr>
            <a:r>
              <a:rPr sz="800" dirty="0">
                <a:solidFill>
                  <a:srgbClr val="000000"/>
                </a:solidFill>
              </a:rPr>
              <a:t>测试报告</a:t>
            </a:r>
            <a:endParaRPr sz="800"/>
          </a:p>
        </p:txBody>
      </p:sp>
      <p:sp>
        <p:nvSpPr>
          <p:cNvPr id="43" name="object 43"/>
          <p:cNvSpPr txBox="1"/>
          <p:nvPr/>
        </p:nvSpPr>
        <p:spPr>
          <a:xfrm>
            <a:off x="2447035" y="2313052"/>
            <a:ext cx="74041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手工产生问题单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97126" y="2670301"/>
            <a:ext cx="53594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审计与检查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51075" y="3100958"/>
            <a:ext cx="53594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获取问题单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16072" y="3760216"/>
            <a:ext cx="842644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修复问题更新应用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47035" y="1549146"/>
            <a:ext cx="434340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访问网站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76317" y="1549146"/>
            <a:ext cx="434340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发送数据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40779" y="1549146"/>
            <a:ext cx="434340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dirty="0">
                <a:latin typeface="微软雅黑"/>
                <a:cs typeface="微软雅黑"/>
              </a:rPr>
              <a:t>自动扫描</a:t>
            </a:r>
            <a:endParaRPr sz="80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5" dirty="0"/>
              <a:t>培训和指导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8" y="1231657"/>
            <a:ext cx="5657215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28" indent="-342830">
              <a:buFont typeface="Arial"/>
              <a:buChar char="•"/>
              <a:tabLst>
                <a:tab pos="356163" algn="l"/>
              </a:tabLst>
            </a:pPr>
            <a:r>
              <a:rPr sz="3200" spc="-5" dirty="0">
                <a:latin typeface="微软雅黑"/>
                <a:cs typeface="微软雅黑"/>
              </a:rPr>
              <a:t>MDP培训</a:t>
            </a:r>
            <a:endParaRPr sz="3200">
              <a:latin typeface="微软雅黑"/>
              <a:cs typeface="微软雅黑"/>
            </a:endParaRPr>
          </a:p>
          <a:p>
            <a:pPr marL="12700">
              <a:spcBef>
                <a:spcPts val="770"/>
              </a:spcBef>
              <a:tabLst>
                <a:tab pos="355528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微软雅黑"/>
                <a:cs typeface="微软雅黑"/>
              </a:rPr>
              <a:t>测试人员培训/开发人员培训</a:t>
            </a:r>
            <a:endParaRPr sz="3200">
              <a:latin typeface="微软雅黑"/>
              <a:cs typeface="微软雅黑"/>
            </a:endParaRPr>
          </a:p>
          <a:p>
            <a:pPr marL="12700">
              <a:spcBef>
                <a:spcPts val="770"/>
              </a:spcBef>
              <a:tabLst>
                <a:tab pos="355528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微软雅黑"/>
                <a:cs typeface="微软雅黑"/>
              </a:rPr>
              <a:t>安全白帽子内部培训</a:t>
            </a:r>
            <a:endParaRPr sz="3200">
              <a:latin typeface="微软雅黑"/>
              <a:cs typeface="微软雅黑"/>
            </a:endParaRPr>
          </a:p>
          <a:p>
            <a:pPr marL="12700">
              <a:spcBef>
                <a:spcPts val="765"/>
              </a:spcBef>
              <a:tabLst>
                <a:tab pos="355528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微软雅黑"/>
                <a:cs typeface="微软雅黑"/>
              </a:rPr>
              <a:t>安全问题的通用解决方</a:t>
            </a:r>
            <a:r>
              <a:rPr sz="3200" spc="-15" dirty="0">
                <a:latin typeface="微软雅黑"/>
                <a:cs typeface="微软雅黑"/>
              </a:rPr>
              <a:t>案</a:t>
            </a:r>
            <a:r>
              <a:rPr sz="3200" dirty="0">
                <a:latin typeface="微软雅黑"/>
                <a:cs typeface="微软雅黑"/>
              </a:rPr>
              <a:t>培训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92" y="209550"/>
            <a:ext cx="721061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668">
              <a:lnSpc>
                <a:spcPts val="3495"/>
              </a:lnSpc>
            </a:pPr>
            <a:r>
              <a:rPr sz="3200" spc="-30" dirty="0"/>
              <a:t>漏洞管理——通过流程闭环解决</a:t>
            </a:r>
          </a:p>
        </p:txBody>
      </p:sp>
      <p:sp>
        <p:nvSpPr>
          <p:cNvPr id="3" name="object 3"/>
          <p:cNvSpPr/>
          <p:nvPr/>
        </p:nvSpPr>
        <p:spPr>
          <a:xfrm>
            <a:off x="4024313" y="2231231"/>
            <a:ext cx="972979" cy="972979"/>
          </a:xfrm>
          <a:custGeom>
            <a:avLst/>
            <a:gdLst/>
            <a:ahLst/>
            <a:cxnLst/>
            <a:rect l="l" t="t" r="r" b="b"/>
            <a:pathLst>
              <a:path w="1297304" h="1297304">
                <a:moveTo>
                  <a:pt x="648462" y="0"/>
                </a:moveTo>
                <a:lnTo>
                  <a:pt x="600065" y="1778"/>
                </a:lnTo>
                <a:lnTo>
                  <a:pt x="552636" y="7030"/>
                </a:lnTo>
                <a:lnTo>
                  <a:pt x="506297" y="15631"/>
                </a:lnTo>
                <a:lnTo>
                  <a:pt x="461176" y="27454"/>
                </a:lnTo>
                <a:lnTo>
                  <a:pt x="417396" y="42375"/>
                </a:lnTo>
                <a:lnTo>
                  <a:pt x="375084" y="60268"/>
                </a:lnTo>
                <a:lnTo>
                  <a:pt x="334366" y="81008"/>
                </a:lnTo>
                <a:lnTo>
                  <a:pt x="295365" y="104470"/>
                </a:lnTo>
                <a:lnTo>
                  <a:pt x="258209" y="130527"/>
                </a:lnTo>
                <a:lnTo>
                  <a:pt x="223021" y="159055"/>
                </a:lnTo>
                <a:lnTo>
                  <a:pt x="189928" y="189928"/>
                </a:lnTo>
                <a:lnTo>
                  <a:pt x="159055" y="223021"/>
                </a:lnTo>
                <a:lnTo>
                  <a:pt x="130527" y="258209"/>
                </a:lnTo>
                <a:lnTo>
                  <a:pt x="104470" y="295365"/>
                </a:lnTo>
                <a:lnTo>
                  <a:pt x="81008" y="334366"/>
                </a:lnTo>
                <a:lnTo>
                  <a:pt x="60268" y="375084"/>
                </a:lnTo>
                <a:lnTo>
                  <a:pt x="42375" y="417396"/>
                </a:lnTo>
                <a:lnTo>
                  <a:pt x="27454" y="461176"/>
                </a:lnTo>
                <a:lnTo>
                  <a:pt x="15631" y="506297"/>
                </a:lnTo>
                <a:lnTo>
                  <a:pt x="7030" y="552636"/>
                </a:lnTo>
                <a:lnTo>
                  <a:pt x="1778" y="600065"/>
                </a:lnTo>
                <a:lnTo>
                  <a:pt x="0" y="648462"/>
                </a:lnTo>
                <a:lnTo>
                  <a:pt x="1778" y="696858"/>
                </a:lnTo>
                <a:lnTo>
                  <a:pt x="7030" y="744290"/>
                </a:lnTo>
                <a:lnTo>
                  <a:pt x="15631" y="790632"/>
                </a:lnTo>
                <a:lnTo>
                  <a:pt x="27454" y="835759"/>
                </a:lnTo>
                <a:lnTo>
                  <a:pt x="42375" y="879544"/>
                </a:lnTo>
                <a:lnTo>
                  <a:pt x="60268" y="921862"/>
                </a:lnTo>
                <a:lnTo>
                  <a:pt x="81008" y="962588"/>
                </a:lnTo>
                <a:lnTo>
                  <a:pt x="104470" y="1001596"/>
                </a:lnTo>
                <a:lnTo>
                  <a:pt x="130527" y="1038761"/>
                </a:lnTo>
                <a:lnTo>
                  <a:pt x="159055" y="1073957"/>
                </a:lnTo>
                <a:lnTo>
                  <a:pt x="189928" y="1107058"/>
                </a:lnTo>
                <a:lnTo>
                  <a:pt x="223021" y="1137940"/>
                </a:lnTo>
                <a:lnTo>
                  <a:pt x="258209" y="1166477"/>
                </a:lnTo>
                <a:lnTo>
                  <a:pt x="295365" y="1192542"/>
                </a:lnTo>
                <a:lnTo>
                  <a:pt x="334366" y="1216011"/>
                </a:lnTo>
                <a:lnTo>
                  <a:pt x="375084" y="1236758"/>
                </a:lnTo>
                <a:lnTo>
                  <a:pt x="417396" y="1254658"/>
                </a:lnTo>
                <a:lnTo>
                  <a:pt x="461176" y="1269585"/>
                </a:lnTo>
                <a:lnTo>
                  <a:pt x="506297" y="1281413"/>
                </a:lnTo>
                <a:lnTo>
                  <a:pt x="552636" y="1290017"/>
                </a:lnTo>
                <a:lnTo>
                  <a:pt x="600065" y="1295271"/>
                </a:lnTo>
                <a:lnTo>
                  <a:pt x="648462" y="1297051"/>
                </a:lnTo>
                <a:lnTo>
                  <a:pt x="696858" y="1295271"/>
                </a:lnTo>
                <a:lnTo>
                  <a:pt x="744290" y="1290017"/>
                </a:lnTo>
                <a:lnTo>
                  <a:pt x="790632" y="1281413"/>
                </a:lnTo>
                <a:lnTo>
                  <a:pt x="835759" y="1269585"/>
                </a:lnTo>
                <a:lnTo>
                  <a:pt x="879544" y="1254658"/>
                </a:lnTo>
                <a:lnTo>
                  <a:pt x="921862" y="1236758"/>
                </a:lnTo>
                <a:lnTo>
                  <a:pt x="962588" y="1216011"/>
                </a:lnTo>
                <a:lnTo>
                  <a:pt x="1001596" y="1192542"/>
                </a:lnTo>
                <a:lnTo>
                  <a:pt x="1038761" y="1166477"/>
                </a:lnTo>
                <a:lnTo>
                  <a:pt x="1073957" y="1137940"/>
                </a:lnTo>
                <a:lnTo>
                  <a:pt x="1107058" y="1107058"/>
                </a:lnTo>
                <a:lnTo>
                  <a:pt x="1137940" y="1073957"/>
                </a:lnTo>
                <a:lnTo>
                  <a:pt x="1166477" y="1038761"/>
                </a:lnTo>
                <a:lnTo>
                  <a:pt x="1192542" y="1001596"/>
                </a:lnTo>
                <a:lnTo>
                  <a:pt x="1216011" y="962588"/>
                </a:lnTo>
                <a:lnTo>
                  <a:pt x="1236758" y="921862"/>
                </a:lnTo>
                <a:lnTo>
                  <a:pt x="1254658" y="879544"/>
                </a:lnTo>
                <a:lnTo>
                  <a:pt x="1269585" y="835759"/>
                </a:lnTo>
                <a:lnTo>
                  <a:pt x="1281413" y="790632"/>
                </a:lnTo>
                <a:lnTo>
                  <a:pt x="1290017" y="744290"/>
                </a:lnTo>
                <a:lnTo>
                  <a:pt x="1295271" y="696858"/>
                </a:lnTo>
                <a:lnTo>
                  <a:pt x="1297051" y="648462"/>
                </a:lnTo>
                <a:lnTo>
                  <a:pt x="1295271" y="600065"/>
                </a:lnTo>
                <a:lnTo>
                  <a:pt x="1290017" y="552636"/>
                </a:lnTo>
                <a:lnTo>
                  <a:pt x="1281413" y="506297"/>
                </a:lnTo>
                <a:lnTo>
                  <a:pt x="1269585" y="461176"/>
                </a:lnTo>
                <a:lnTo>
                  <a:pt x="1254658" y="417396"/>
                </a:lnTo>
                <a:lnTo>
                  <a:pt x="1236758" y="375084"/>
                </a:lnTo>
                <a:lnTo>
                  <a:pt x="1216011" y="334366"/>
                </a:lnTo>
                <a:lnTo>
                  <a:pt x="1192542" y="295365"/>
                </a:lnTo>
                <a:lnTo>
                  <a:pt x="1166477" y="258209"/>
                </a:lnTo>
                <a:lnTo>
                  <a:pt x="1137940" y="223021"/>
                </a:lnTo>
                <a:lnTo>
                  <a:pt x="1107058" y="189928"/>
                </a:lnTo>
                <a:lnTo>
                  <a:pt x="1073957" y="159055"/>
                </a:lnTo>
                <a:lnTo>
                  <a:pt x="1038761" y="130527"/>
                </a:lnTo>
                <a:lnTo>
                  <a:pt x="1001596" y="104470"/>
                </a:lnTo>
                <a:lnTo>
                  <a:pt x="962588" y="81008"/>
                </a:lnTo>
                <a:lnTo>
                  <a:pt x="921862" y="60268"/>
                </a:lnTo>
                <a:lnTo>
                  <a:pt x="879544" y="42375"/>
                </a:lnTo>
                <a:lnTo>
                  <a:pt x="835759" y="27454"/>
                </a:lnTo>
                <a:lnTo>
                  <a:pt x="790632" y="15631"/>
                </a:lnTo>
                <a:lnTo>
                  <a:pt x="744290" y="7030"/>
                </a:lnTo>
                <a:lnTo>
                  <a:pt x="696858" y="1778"/>
                </a:lnTo>
                <a:lnTo>
                  <a:pt x="648462" y="0"/>
                </a:lnTo>
                <a:close/>
              </a:path>
            </a:pathLst>
          </a:custGeom>
          <a:solidFill>
            <a:srgbClr val="6C7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2625" y="2761583"/>
            <a:ext cx="551498" cy="327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b="1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00" b="1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100" b="1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0554" y="1372910"/>
            <a:ext cx="521494" cy="521494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336057" y="0"/>
                </a:moveTo>
                <a:lnTo>
                  <a:pt x="291791" y="4285"/>
                </a:lnTo>
                <a:lnTo>
                  <a:pt x="248297" y="14208"/>
                </a:lnTo>
                <a:lnTo>
                  <a:pt x="206162" y="29749"/>
                </a:lnTo>
                <a:lnTo>
                  <a:pt x="165970" y="50889"/>
                </a:lnTo>
                <a:lnTo>
                  <a:pt x="128307" y="77608"/>
                </a:lnTo>
                <a:lnTo>
                  <a:pt x="93757" y="109886"/>
                </a:lnTo>
                <a:lnTo>
                  <a:pt x="63811" y="146502"/>
                </a:lnTo>
                <a:lnTo>
                  <a:pt x="39619" y="185856"/>
                </a:lnTo>
                <a:lnTo>
                  <a:pt x="21161" y="227363"/>
                </a:lnTo>
                <a:lnTo>
                  <a:pt x="8418" y="270438"/>
                </a:lnTo>
                <a:lnTo>
                  <a:pt x="1371" y="314495"/>
                </a:lnTo>
                <a:lnTo>
                  <a:pt x="0" y="358949"/>
                </a:lnTo>
                <a:lnTo>
                  <a:pt x="4285" y="403216"/>
                </a:lnTo>
                <a:lnTo>
                  <a:pt x="14208" y="446709"/>
                </a:lnTo>
                <a:lnTo>
                  <a:pt x="29749" y="488844"/>
                </a:lnTo>
                <a:lnTo>
                  <a:pt x="50889" y="529036"/>
                </a:lnTo>
                <a:lnTo>
                  <a:pt x="77608" y="566700"/>
                </a:lnTo>
                <a:lnTo>
                  <a:pt x="109886" y="601249"/>
                </a:lnTo>
                <a:lnTo>
                  <a:pt x="146502" y="631195"/>
                </a:lnTo>
                <a:lnTo>
                  <a:pt x="185856" y="655388"/>
                </a:lnTo>
                <a:lnTo>
                  <a:pt x="227363" y="673846"/>
                </a:lnTo>
                <a:lnTo>
                  <a:pt x="270438" y="686589"/>
                </a:lnTo>
                <a:lnTo>
                  <a:pt x="314495" y="693636"/>
                </a:lnTo>
                <a:lnTo>
                  <a:pt x="358949" y="695007"/>
                </a:lnTo>
                <a:lnTo>
                  <a:pt x="403216" y="690721"/>
                </a:lnTo>
                <a:lnTo>
                  <a:pt x="446709" y="680798"/>
                </a:lnTo>
                <a:lnTo>
                  <a:pt x="488844" y="665257"/>
                </a:lnTo>
                <a:lnTo>
                  <a:pt x="529036" y="644118"/>
                </a:lnTo>
                <a:lnTo>
                  <a:pt x="566700" y="617399"/>
                </a:lnTo>
                <a:lnTo>
                  <a:pt x="601249" y="585120"/>
                </a:lnTo>
                <a:lnTo>
                  <a:pt x="631195" y="548504"/>
                </a:lnTo>
                <a:lnTo>
                  <a:pt x="655388" y="509150"/>
                </a:lnTo>
                <a:lnTo>
                  <a:pt x="673846" y="467643"/>
                </a:lnTo>
                <a:lnTo>
                  <a:pt x="686589" y="424569"/>
                </a:lnTo>
                <a:lnTo>
                  <a:pt x="693636" y="380512"/>
                </a:lnTo>
                <a:lnTo>
                  <a:pt x="695007" y="336057"/>
                </a:lnTo>
                <a:lnTo>
                  <a:pt x="690721" y="291791"/>
                </a:lnTo>
                <a:lnTo>
                  <a:pt x="680798" y="248297"/>
                </a:lnTo>
                <a:lnTo>
                  <a:pt x="665257" y="206162"/>
                </a:lnTo>
                <a:lnTo>
                  <a:pt x="644118" y="165970"/>
                </a:lnTo>
                <a:lnTo>
                  <a:pt x="617399" y="128307"/>
                </a:lnTo>
                <a:lnTo>
                  <a:pt x="585120" y="93757"/>
                </a:lnTo>
                <a:lnTo>
                  <a:pt x="548504" y="63811"/>
                </a:lnTo>
                <a:lnTo>
                  <a:pt x="509150" y="39619"/>
                </a:lnTo>
                <a:lnTo>
                  <a:pt x="467643" y="21161"/>
                </a:lnTo>
                <a:lnTo>
                  <a:pt x="424569" y="8418"/>
                </a:lnTo>
                <a:lnTo>
                  <a:pt x="380512" y="1371"/>
                </a:lnTo>
                <a:lnTo>
                  <a:pt x="336057" y="0"/>
                </a:lnTo>
                <a:close/>
              </a:path>
            </a:pathLst>
          </a:custGeom>
          <a:solidFill>
            <a:srgbClr val="6C7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1906" y="3606846"/>
            <a:ext cx="519589" cy="519589"/>
          </a:xfrm>
          <a:custGeom>
            <a:avLst/>
            <a:gdLst/>
            <a:ahLst/>
            <a:cxnLst/>
            <a:rect l="l" t="t" r="r" b="b"/>
            <a:pathLst>
              <a:path w="692785" h="692785">
                <a:moveTo>
                  <a:pt x="367737" y="0"/>
                </a:moveTo>
                <a:lnTo>
                  <a:pt x="323225" y="125"/>
                </a:lnTo>
                <a:lnTo>
                  <a:pt x="279230" y="5902"/>
                </a:lnTo>
                <a:lnTo>
                  <a:pt x="236325" y="17217"/>
                </a:lnTo>
                <a:lnTo>
                  <a:pt x="195083" y="33956"/>
                </a:lnTo>
                <a:lnTo>
                  <a:pt x="156076" y="56006"/>
                </a:lnTo>
                <a:lnTo>
                  <a:pt x="119876" y="83253"/>
                </a:lnTo>
                <a:lnTo>
                  <a:pt x="87055" y="115585"/>
                </a:lnTo>
                <a:lnTo>
                  <a:pt x="58187" y="152889"/>
                </a:lnTo>
                <a:lnTo>
                  <a:pt x="34572" y="193748"/>
                </a:lnTo>
                <a:lnTo>
                  <a:pt x="17040" y="236451"/>
                </a:lnTo>
                <a:lnTo>
                  <a:pt x="5533" y="280210"/>
                </a:lnTo>
                <a:lnTo>
                  <a:pt x="50" y="323366"/>
                </a:lnTo>
                <a:lnTo>
                  <a:pt x="0" y="369180"/>
                </a:lnTo>
                <a:lnTo>
                  <a:pt x="5767" y="413175"/>
                </a:lnTo>
                <a:lnTo>
                  <a:pt x="17107" y="456157"/>
                </a:lnTo>
                <a:lnTo>
                  <a:pt x="33812" y="497322"/>
                </a:lnTo>
                <a:lnTo>
                  <a:pt x="55865" y="536329"/>
                </a:lnTo>
                <a:lnTo>
                  <a:pt x="83122" y="572530"/>
                </a:lnTo>
                <a:lnTo>
                  <a:pt x="115472" y="605350"/>
                </a:lnTo>
                <a:lnTo>
                  <a:pt x="152802" y="634219"/>
                </a:lnTo>
                <a:lnTo>
                  <a:pt x="193634" y="657833"/>
                </a:lnTo>
                <a:lnTo>
                  <a:pt x="236248" y="675347"/>
                </a:lnTo>
                <a:lnTo>
                  <a:pt x="280069" y="686872"/>
                </a:lnTo>
                <a:lnTo>
                  <a:pt x="324524" y="692521"/>
                </a:lnTo>
                <a:lnTo>
                  <a:pt x="369039" y="692406"/>
                </a:lnTo>
                <a:lnTo>
                  <a:pt x="413040" y="686638"/>
                </a:lnTo>
                <a:lnTo>
                  <a:pt x="455954" y="675330"/>
                </a:lnTo>
                <a:lnTo>
                  <a:pt x="497207" y="658593"/>
                </a:lnTo>
                <a:lnTo>
                  <a:pt x="536224" y="636540"/>
                </a:lnTo>
                <a:lnTo>
                  <a:pt x="572434" y="609283"/>
                </a:lnTo>
                <a:lnTo>
                  <a:pt x="605261" y="576934"/>
                </a:lnTo>
                <a:lnTo>
                  <a:pt x="634132" y="539604"/>
                </a:lnTo>
                <a:lnTo>
                  <a:pt x="657743" y="498771"/>
                </a:lnTo>
                <a:lnTo>
                  <a:pt x="675271" y="456080"/>
                </a:lnTo>
                <a:lnTo>
                  <a:pt x="686767" y="412336"/>
                </a:lnTo>
                <a:lnTo>
                  <a:pt x="692406" y="367881"/>
                </a:lnTo>
                <a:lnTo>
                  <a:pt x="692280" y="323366"/>
                </a:lnTo>
                <a:lnTo>
                  <a:pt x="686503" y="279365"/>
                </a:lnTo>
                <a:lnTo>
                  <a:pt x="675160" y="236379"/>
                </a:lnTo>
                <a:lnTo>
                  <a:pt x="658450" y="195199"/>
                </a:lnTo>
                <a:lnTo>
                  <a:pt x="636400" y="156181"/>
                </a:lnTo>
                <a:lnTo>
                  <a:pt x="609152" y="119972"/>
                </a:lnTo>
                <a:lnTo>
                  <a:pt x="576820" y="87145"/>
                </a:lnTo>
                <a:lnTo>
                  <a:pt x="539517" y="58274"/>
                </a:lnTo>
                <a:lnTo>
                  <a:pt x="498657" y="34662"/>
                </a:lnTo>
                <a:lnTo>
                  <a:pt x="456026" y="17154"/>
                </a:lnTo>
                <a:lnTo>
                  <a:pt x="412195" y="5638"/>
                </a:lnTo>
                <a:lnTo>
                  <a:pt x="367737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3500" y="1374231"/>
            <a:ext cx="522446" cy="522446"/>
          </a:xfrm>
          <a:custGeom>
            <a:avLst/>
            <a:gdLst/>
            <a:ahLst/>
            <a:cxnLst/>
            <a:rect l="l" t="t" r="r" b="b"/>
            <a:pathLst>
              <a:path w="696595" h="696594">
                <a:moveTo>
                  <a:pt x="363275" y="0"/>
                </a:moveTo>
                <a:lnTo>
                  <a:pt x="318707" y="921"/>
                </a:lnTo>
                <a:lnTo>
                  <a:pt x="274618" y="7492"/>
                </a:lnTo>
                <a:lnTo>
                  <a:pt x="231593" y="19663"/>
                </a:lnTo>
                <a:lnTo>
                  <a:pt x="190217" y="37384"/>
                </a:lnTo>
                <a:lnTo>
                  <a:pt x="151075" y="60608"/>
                </a:lnTo>
                <a:lnTo>
                  <a:pt x="114753" y="89284"/>
                </a:lnTo>
                <a:lnTo>
                  <a:pt x="81836" y="123365"/>
                </a:lnTo>
                <a:lnTo>
                  <a:pt x="53780" y="161550"/>
                </a:lnTo>
                <a:lnTo>
                  <a:pt x="31617" y="202183"/>
                </a:lnTo>
                <a:lnTo>
                  <a:pt x="15298" y="244678"/>
                </a:lnTo>
                <a:lnTo>
                  <a:pt x="4775" y="288451"/>
                </a:lnTo>
                <a:lnTo>
                  <a:pt x="0" y="332917"/>
                </a:lnTo>
                <a:lnTo>
                  <a:pt x="921" y="377492"/>
                </a:lnTo>
                <a:lnTo>
                  <a:pt x="7492" y="421591"/>
                </a:lnTo>
                <a:lnTo>
                  <a:pt x="19663" y="464628"/>
                </a:lnTo>
                <a:lnTo>
                  <a:pt x="37384" y="506020"/>
                </a:lnTo>
                <a:lnTo>
                  <a:pt x="60608" y="545182"/>
                </a:lnTo>
                <a:lnTo>
                  <a:pt x="89284" y="581528"/>
                </a:lnTo>
                <a:lnTo>
                  <a:pt x="123365" y="614474"/>
                </a:lnTo>
                <a:lnTo>
                  <a:pt x="161550" y="642528"/>
                </a:lnTo>
                <a:lnTo>
                  <a:pt x="202183" y="664685"/>
                </a:lnTo>
                <a:lnTo>
                  <a:pt x="244678" y="680992"/>
                </a:lnTo>
                <a:lnTo>
                  <a:pt x="288451" y="691502"/>
                </a:lnTo>
                <a:lnTo>
                  <a:pt x="332917" y="696263"/>
                </a:lnTo>
                <a:lnTo>
                  <a:pt x="377492" y="695326"/>
                </a:lnTo>
                <a:lnTo>
                  <a:pt x="421591" y="688739"/>
                </a:lnTo>
                <a:lnTo>
                  <a:pt x="464628" y="676554"/>
                </a:lnTo>
                <a:lnTo>
                  <a:pt x="506020" y="658819"/>
                </a:lnTo>
                <a:lnTo>
                  <a:pt x="545182" y="635585"/>
                </a:lnTo>
                <a:lnTo>
                  <a:pt x="581528" y="606901"/>
                </a:lnTo>
                <a:lnTo>
                  <a:pt x="614474" y="572818"/>
                </a:lnTo>
                <a:lnTo>
                  <a:pt x="642528" y="534633"/>
                </a:lnTo>
                <a:lnTo>
                  <a:pt x="664685" y="494001"/>
                </a:lnTo>
                <a:lnTo>
                  <a:pt x="680992" y="451507"/>
                </a:lnTo>
                <a:lnTo>
                  <a:pt x="691502" y="407737"/>
                </a:lnTo>
                <a:lnTo>
                  <a:pt x="696263" y="363275"/>
                </a:lnTo>
                <a:lnTo>
                  <a:pt x="695326" y="318707"/>
                </a:lnTo>
                <a:lnTo>
                  <a:pt x="688739" y="274618"/>
                </a:lnTo>
                <a:lnTo>
                  <a:pt x="676554" y="231593"/>
                </a:lnTo>
                <a:lnTo>
                  <a:pt x="658819" y="190217"/>
                </a:lnTo>
                <a:lnTo>
                  <a:pt x="635585" y="151075"/>
                </a:lnTo>
                <a:lnTo>
                  <a:pt x="606901" y="114753"/>
                </a:lnTo>
                <a:lnTo>
                  <a:pt x="572818" y="81836"/>
                </a:lnTo>
                <a:lnTo>
                  <a:pt x="534633" y="53780"/>
                </a:lnTo>
                <a:lnTo>
                  <a:pt x="494001" y="31617"/>
                </a:lnTo>
                <a:lnTo>
                  <a:pt x="451507" y="15298"/>
                </a:lnTo>
                <a:lnTo>
                  <a:pt x="407737" y="4775"/>
                </a:lnTo>
                <a:lnTo>
                  <a:pt x="363275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5034" y="3599165"/>
            <a:ext cx="522446" cy="521970"/>
          </a:xfrm>
          <a:custGeom>
            <a:avLst/>
            <a:gdLst/>
            <a:ahLst/>
            <a:cxnLst/>
            <a:rect l="l" t="t" r="r" b="b"/>
            <a:pathLst>
              <a:path w="696595" h="695960">
                <a:moveTo>
                  <a:pt x="357988" y="0"/>
                </a:moveTo>
                <a:lnTo>
                  <a:pt x="313472" y="1490"/>
                </a:lnTo>
                <a:lnTo>
                  <a:pt x="269520" y="8617"/>
                </a:lnTo>
                <a:lnTo>
                  <a:pt x="226715" y="21322"/>
                </a:lnTo>
                <a:lnTo>
                  <a:pt x="185641" y="39551"/>
                </a:lnTo>
                <a:lnTo>
                  <a:pt x="146880" y="63245"/>
                </a:lnTo>
                <a:lnTo>
                  <a:pt x="111016" y="92350"/>
                </a:lnTo>
                <a:lnTo>
                  <a:pt x="78633" y="126808"/>
                </a:lnTo>
                <a:lnTo>
                  <a:pt x="51168" y="165273"/>
                </a:lnTo>
                <a:lnTo>
                  <a:pt x="29630" y="206113"/>
                </a:lnTo>
                <a:lnTo>
                  <a:pt x="13961" y="248741"/>
                </a:lnTo>
                <a:lnTo>
                  <a:pt x="4103" y="292575"/>
                </a:lnTo>
                <a:lnTo>
                  <a:pt x="0" y="337030"/>
                </a:lnTo>
                <a:lnTo>
                  <a:pt x="1592" y="381522"/>
                </a:lnTo>
                <a:lnTo>
                  <a:pt x="8823" y="425466"/>
                </a:lnTo>
                <a:lnTo>
                  <a:pt x="21634" y="468278"/>
                </a:lnTo>
                <a:lnTo>
                  <a:pt x="39968" y="509373"/>
                </a:lnTo>
                <a:lnTo>
                  <a:pt x="63767" y="548168"/>
                </a:lnTo>
                <a:lnTo>
                  <a:pt x="92973" y="584078"/>
                </a:lnTo>
                <a:lnTo>
                  <a:pt x="127528" y="616520"/>
                </a:lnTo>
                <a:lnTo>
                  <a:pt x="166081" y="644080"/>
                </a:lnTo>
                <a:lnTo>
                  <a:pt x="206993" y="665714"/>
                </a:lnTo>
                <a:lnTo>
                  <a:pt x="249678" y="681478"/>
                </a:lnTo>
                <a:lnTo>
                  <a:pt x="293555" y="691431"/>
                </a:lnTo>
                <a:lnTo>
                  <a:pt x="338038" y="695630"/>
                </a:lnTo>
                <a:lnTo>
                  <a:pt x="382544" y="694132"/>
                </a:lnTo>
                <a:lnTo>
                  <a:pt x="426490" y="686997"/>
                </a:lnTo>
                <a:lnTo>
                  <a:pt x="469290" y="674281"/>
                </a:lnTo>
                <a:lnTo>
                  <a:pt x="510362" y="656042"/>
                </a:lnTo>
                <a:lnTo>
                  <a:pt x="549121" y="632339"/>
                </a:lnTo>
                <a:lnTo>
                  <a:pt x="584984" y="603228"/>
                </a:lnTo>
                <a:lnTo>
                  <a:pt x="617367" y="568768"/>
                </a:lnTo>
                <a:lnTo>
                  <a:pt x="644833" y="530302"/>
                </a:lnTo>
                <a:lnTo>
                  <a:pt x="666372" y="489462"/>
                </a:lnTo>
                <a:lnTo>
                  <a:pt x="682042" y="446834"/>
                </a:lnTo>
                <a:lnTo>
                  <a:pt x="691902" y="403000"/>
                </a:lnTo>
                <a:lnTo>
                  <a:pt x="696010" y="358545"/>
                </a:lnTo>
                <a:lnTo>
                  <a:pt x="694425" y="314053"/>
                </a:lnTo>
                <a:lnTo>
                  <a:pt x="687203" y="270109"/>
                </a:lnTo>
                <a:lnTo>
                  <a:pt x="674404" y="227297"/>
                </a:lnTo>
                <a:lnTo>
                  <a:pt x="656086" y="186202"/>
                </a:lnTo>
                <a:lnTo>
                  <a:pt x="632307" y="147407"/>
                </a:lnTo>
                <a:lnTo>
                  <a:pt x="603126" y="111497"/>
                </a:lnTo>
                <a:lnTo>
                  <a:pt x="568599" y="79056"/>
                </a:lnTo>
                <a:lnTo>
                  <a:pt x="530017" y="51522"/>
                </a:lnTo>
                <a:lnTo>
                  <a:pt x="489081" y="29905"/>
                </a:lnTo>
                <a:lnTo>
                  <a:pt x="446376" y="14151"/>
                </a:lnTo>
                <a:lnTo>
                  <a:pt x="402483" y="4201"/>
                </a:lnTo>
                <a:lnTo>
                  <a:pt x="357988" y="0"/>
                </a:lnTo>
                <a:close/>
              </a:path>
            </a:pathLst>
          </a:custGeom>
          <a:solidFill>
            <a:srgbClr val="6C7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7786" y="2444635"/>
            <a:ext cx="522446" cy="521018"/>
          </a:xfrm>
          <a:custGeom>
            <a:avLst/>
            <a:gdLst/>
            <a:ahLst/>
            <a:cxnLst/>
            <a:rect l="l" t="t" r="r" b="b"/>
            <a:pathLst>
              <a:path w="696595" h="694689">
                <a:moveTo>
                  <a:pt x="366087" y="0"/>
                </a:moveTo>
                <a:lnTo>
                  <a:pt x="318703" y="830"/>
                </a:lnTo>
                <a:lnTo>
                  <a:pt x="271853" y="7986"/>
                </a:lnTo>
                <a:lnTo>
                  <a:pt x="227441" y="21029"/>
                </a:lnTo>
                <a:lnTo>
                  <a:pt x="185845" y="39511"/>
                </a:lnTo>
                <a:lnTo>
                  <a:pt x="147446" y="62985"/>
                </a:lnTo>
                <a:lnTo>
                  <a:pt x="112622" y="91002"/>
                </a:lnTo>
                <a:lnTo>
                  <a:pt x="81753" y="123115"/>
                </a:lnTo>
                <a:lnTo>
                  <a:pt x="55217" y="158877"/>
                </a:lnTo>
                <a:lnTo>
                  <a:pt x="33395" y="197840"/>
                </a:lnTo>
                <a:lnTo>
                  <a:pt x="16665" y="239556"/>
                </a:lnTo>
                <a:lnTo>
                  <a:pt x="5407" y="283578"/>
                </a:lnTo>
                <a:lnTo>
                  <a:pt x="0" y="329459"/>
                </a:lnTo>
                <a:lnTo>
                  <a:pt x="822" y="376750"/>
                </a:lnTo>
                <a:lnTo>
                  <a:pt x="7957" y="423476"/>
                </a:lnTo>
                <a:lnTo>
                  <a:pt x="20998" y="467770"/>
                </a:lnTo>
                <a:lnTo>
                  <a:pt x="39496" y="509255"/>
                </a:lnTo>
                <a:lnTo>
                  <a:pt x="63000" y="547551"/>
                </a:lnTo>
                <a:lnTo>
                  <a:pt x="91063" y="582280"/>
                </a:lnTo>
                <a:lnTo>
                  <a:pt x="123234" y="613065"/>
                </a:lnTo>
                <a:lnTo>
                  <a:pt x="159065" y="639527"/>
                </a:lnTo>
                <a:lnTo>
                  <a:pt x="198105" y="661286"/>
                </a:lnTo>
                <a:lnTo>
                  <a:pt x="239906" y="677966"/>
                </a:lnTo>
                <a:lnTo>
                  <a:pt x="284017" y="689187"/>
                </a:lnTo>
                <a:lnTo>
                  <a:pt x="329991" y="694572"/>
                </a:lnTo>
                <a:lnTo>
                  <a:pt x="377377" y="693742"/>
                </a:lnTo>
                <a:lnTo>
                  <a:pt x="424225" y="686585"/>
                </a:lnTo>
                <a:lnTo>
                  <a:pt x="468631" y="673542"/>
                </a:lnTo>
                <a:lnTo>
                  <a:pt x="510217" y="655060"/>
                </a:lnTo>
                <a:lnTo>
                  <a:pt x="548606" y="631587"/>
                </a:lnTo>
                <a:lnTo>
                  <a:pt x="583419" y="603570"/>
                </a:lnTo>
                <a:lnTo>
                  <a:pt x="614280" y="571457"/>
                </a:lnTo>
                <a:lnTo>
                  <a:pt x="640809" y="535695"/>
                </a:lnTo>
                <a:lnTo>
                  <a:pt x="662628" y="496732"/>
                </a:lnTo>
                <a:lnTo>
                  <a:pt x="679361" y="455016"/>
                </a:lnTo>
                <a:lnTo>
                  <a:pt x="690629" y="410993"/>
                </a:lnTo>
                <a:lnTo>
                  <a:pt x="696054" y="365113"/>
                </a:lnTo>
                <a:lnTo>
                  <a:pt x="695258" y="317822"/>
                </a:lnTo>
                <a:lnTo>
                  <a:pt x="688096" y="271096"/>
                </a:lnTo>
                <a:lnTo>
                  <a:pt x="675038" y="226802"/>
                </a:lnTo>
                <a:lnTo>
                  <a:pt x="656531" y="185317"/>
                </a:lnTo>
                <a:lnTo>
                  <a:pt x="633023" y="147021"/>
                </a:lnTo>
                <a:lnTo>
                  <a:pt x="604963" y="112291"/>
                </a:lnTo>
                <a:lnTo>
                  <a:pt x="572798" y="81507"/>
                </a:lnTo>
                <a:lnTo>
                  <a:pt x="536977" y="55045"/>
                </a:lnTo>
                <a:lnTo>
                  <a:pt x="497947" y="33285"/>
                </a:lnTo>
                <a:lnTo>
                  <a:pt x="456157" y="16606"/>
                </a:lnTo>
                <a:lnTo>
                  <a:pt x="412054" y="5384"/>
                </a:lnTo>
                <a:lnTo>
                  <a:pt x="366087" y="0"/>
                </a:lnTo>
                <a:close/>
              </a:path>
            </a:pathLst>
          </a:custGeom>
          <a:solidFill>
            <a:srgbClr val="6C7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9109" y="2445502"/>
            <a:ext cx="522923" cy="520541"/>
          </a:xfrm>
          <a:custGeom>
            <a:avLst/>
            <a:gdLst/>
            <a:ahLst/>
            <a:cxnLst/>
            <a:rect l="l" t="t" r="r" b="b"/>
            <a:pathLst>
              <a:path w="697229" h="694054">
                <a:moveTo>
                  <a:pt x="349837" y="0"/>
                </a:moveTo>
                <a:lnTo>
                  <a:pt x="302552" y="3104"/>
                </a:lnTo>
                <a:lnTo>
                  <a:pt x="256103" y="12485"/>
                </a:lnTo>
                <a:lnTo>
                  <a:pt x="212371" y="27619"/>
                </a:lnTo>
                <a:lnTo>
                  <a:pt x="171714" y="48040"/>
                </a:lnTo>
                <a:lnTo>
                  <a:pt x="134489" y="73283"/>
                </a:lnTo>
                <a:lnTo>
                  <a:pt x="101052" y="102883"/>
                </a:lnTo>
                <a:lnTo>
                  <a:pt x="71761" y="136374"/>
                </a:lnTo>
                <a:lnTo>
                  <a:pt x="46974" y="173292"/>
                </a:lnTo>
                <a:lnTo>
                  <a:pt x="27047" y="213171"/>
                </a:lnTo>
                <a:lnTo>
                  <a:pt x="12337" y="255546"/>
                </a:lnTo>
                <a:lnTo>
                  <a:pt x="3202" y="299952"/>
                </a:lnTo>
                <a:lnTo>
                  <a:pt x="0" y="345923"/>
                </a:lnTo>
                <a:lnTo>
                  <a:pt x="3086" y="392994"/>
                </a:lnTo>
                <a:lnTo>
                  <a:pt x="12449" y="439223"/>
                </a:lnTo>
                <a:lnTo>
                  <a:pt x="27589" y="482743"/>
                </a:lnTo>
                <a:lnTo>
                  <a:pt x="48042" y="523199"/>
                </a:lnTo>
                <a:lnTo>
                  <a:pt x="73340" y="560234"/>
                </a:lnTo>
                <a:lnTo>
                  <a:pt x="103019" y="593495"/>
                </a:lnTo>
                <a:lnTo>
                  <a:pt x="136610" y="622626"/>
                </a:lnTo>
                <a:lnTo>
                  <a:pt x="173650" y="647272"/>
                </a:lnTo>
                <a:lnTo>
                  <a:pt x="213671" y="667079"/>
                </a:lnTo>
                <a:lnTo>
                  <a:pt x="256207" y="681691"/>
                </a:lnTo>
                <a:lnTo>
                  <a:pt x="300792" y="690753"/>
                </a:lnTo>
                <a:lnTo>
                  <a:pt x="346960" y="693911"/>
                </a:lnTo>
                <a:lnTo>
                  <a:pt x="394246" y="690809"/>
                </a:lnTo>
                <a:lnTo>
                  <a:pt x="440695" y="681401"/>
                </a:lnTo>
                <a:lnTo>
                  <a:pt x="484427" y="666250"/>
                </a:lnTo>
                <a:lnTo>
                  <a:pt x="525086" y="645819"/>
                </a:lnTo>
                <a:lnTo>
                  <a:pt x="562314" y="620573"/>
                </a:lnTo>
                <a:lnTo>
                  <a:pt x="595755" y="590976"/>
                </a:lnTo>
                <a:lnTo>
                  <a:pt x="625052" y="557491"/>
                </a:lnTo>
                <a:lnTo>
                  <a:pt x="649849" y="520582"/>
                </a:lnTo>
                <a:lnTo>
                  <a:pt x="669789" y="480713"/>
                </a:lnTo>
                <a:lnTo>
                  <a:pt x="684514" y="438349"/>
                </a:lnTo>
                <a:lnTo>
                  <a:pt x="693669" y="393952"/>
                </a:lnTo>
                <a:lnTo>
                  <a:pt x="696896" y="347988"/>
                </a:lnTo>
                <a:lnTo>
                  <a:pt x="693839" y="300919"/>
                </a:lnTo>
                <a:lnTo>
                  <a:pt x="684447" y="254662"/>
                </a:lnTo>
                <a:lnTo>
                  <a:pt x="669282" y="211125"/>
                </a:lnTo>
                <a:lnTo>
                  <a:pt x="648809" y="170660"/>
                </a:lnTo>
                <a:lnTo>
                  <a:pt x="623495" y="133622"/>
                </a:lnTo>
                <a:lnTo>
                  <a:pt x="593804" y="100364"/>
                </a:lnTo>
                <a:lnTo>
                  <a:pt x="560203" y="71239"/>
                </a:lnTo>
                <a:lnTo>
                  <a:pt x="523157" y="46602"/>
                </a:lnTo>
                <a:lnTo>
                  <a:pt x="483132" y="26806"/>
                </a:lnTo>
                <a:lnTo>
                  <a:pt x="440593" y="12204"/>
                </a:lnTo>
                <a:lnTo>
                  <a:pt x="396006" y="3151"/>
                </a:lnTo>
                <a:lnTo>
                  <a:pt x="349837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7640" y="1503808"/>
            <a:ext cx="249079" cy="263366"/>
          </a:xfrm>
          <a:custGeom>
            <a:avLst/>
            <a:gdLst/>
            <a:ahLst/>
            <a:cxnLst/>
            <a:rect l="l" t="t" r="r" b="b"/>
            <a:pathLst>
              <a:path w="332104" h="351155">
                <a:moveTo>
                  <a:pt x="125361" y="339089"/>
                </a:moveTo>
                <a:lnTo>
                  <a:pt x="69469" y="339089"/>
                </a:lnTo>
                <a:lnTo>
                  <a:pt x="76579" y="345062"/>
                </a:lnTo>
                <a:lnTo>
                  <a:pt x="84343" y="349059"/>
                </a:lnTo>
                <a:lnTo>
                  <a:pt x="92704" y="351055"/>
                </a:lnTo>
                <a:lnTo>
                  <a:pt x="101600" y="351027"/>
                </a:lnTo>
                <a:lnTo>
                  <a:pt x="116004" y="346823"/>
                </a:lnTo>
                <a:lnTo>
                  <a:pt x="125361" y="339089"/>
                </a:lnTo>
                <a:close/>
              </a:path>
              <a:path w="332104" h="351155">
                <a:moveTo>
                  <a:pt x="47244" y="216153"/>
                </a:moveTo>
                <a:lnTo>
                  <a:pt x="27967" y="217211"/>
                </a:lnTo>
                <a:lnTo>
                  <a:pt x="13525" y="224043"/>
                </a:lnTo>
                <a:lnTo>
                  <a:pt x="4131" y="235281"/>
                </a:lnTo>
                <a:lnTo>
                  <a:pt x="0" y="249554"/>
                </a:lnTo>
                <a:lnTo>
                  <a:pt x="3" y="258573"/>
                </a:lnTo>
                <a:lnTo>
                  <a:pt x="1936" y="266938"/>
                </a:lnTo>
                <a:lnTo>
                  <a:pt x="5822" y="274611"/>
                </a:lnTo>
                <a:lnTo>
                  <a:pt x="11683" y="281559"/>
                </a:lnTo>
                <a:lnTo>
                  <a:pt x="9177" y="292498"/>
                </a:lnTo>
                <a:lnTo>
                  <a:pt x="26767" y="333232"/>
                </a:lnTo>
                <a:lnTo>
                  <a:pt x="53790" y="341915"/>
                </a:lnTo>
                <a:lnTo>
                  <a:pt x="69469" y="339089"/>
                </a:lnTo>
                <a:lnTo>
                  <a:pt x="125361" y="339089"/>
                </a:lnTo>
                <a:lnTo>
                  <a:pt x="127301" y="337486"/>
                </a:lnTo>
                <a:lnTo>
                  <a:pt x="130741" y="330438"/>
                </a:lnTo>
                <a:lnTo>
                  <a:pt x="92360" y="330438"/>
                </a:lnTo>
                <a:lnTo>
                  <a:pt x="82557" y="325161"/>
                </a:lnTo>
                <a:lnTo>
                  <a:pt x="81204" y="322865"/>
                </a:lnTo>
                <a:lnTo>
                  <a:pt x="54387" y="322865"/>
                </a:lnTo>
                <a:lnTo>
                  <a:pt x="43870" y="320694"/>
                </a:lnTo>
                <a:lnTo>
                  <a:pt x="35305" y="314833"/>
                </a:lnTo>
                <a:lnTo>
                  <a:pt x="29938" y="306304"/>
                </a:lnTo>
                <a:lnTo>
                  <a:pt x="28082" y="296037"/>
                </a:lnTo>
                <a:lnTo>
                  <a:pt x="30251" y="285293"/>
                </a:lnTo>
                <a:lnTo>
                  <a:pt x="36956" y="275336"/>
                </a:lnTo>
                <a:lnTo>
                  <a:pt x="26025" y="268904"/>
                </a:lnTo>
                <a:lnTo>
                  <a:pt x="20653" y="259222"/>
                </a:lnTo>
                <a:lnTo>
                  <a:pt x="20544" y="248707"/>
                </a:lnTo>
                <a:lnTo>
                  <a:pt x="25400" y="239775"/>
                </a:lnTo>
                <a:lnTo>
                  <a:pt x="30410" y="236358"/>
                </a:lnTo>
                <a:lnTo>
                  <a:pt x="36337" y="234346"/>
                </a:lnTo>
                <a:lnTo>
                  <a:pt x="42955" y="233239"/>
                </a:lnTo>
                <a:lnTo>
                  <a:pt x="50037" y="232537"/>
                </a:lnTo>
                <a:lnTo>
                  <a:pt x="47244" y="216153"/>
                </a:lnTo>
                <a:close/>
              </a:path>
              <a:path w="332104" h="351155">
                <a:moveTo>
                  <a:pt x="118745" y="301371"/>
                </a:moveTo>
                <a:lnTo>
                  <a:pt x="117855" y="311023"/>
                </a:lnTo>
                <a:lnTo>
                  <a:pt x="117475" y="319786"/>
                </a:lnTo>
                <a:lnTo>
                  <a:pt x="111632" y="325500"/>
                </a:lnTo>
                <a:lnTo>
                  <a:pt x="102877" y="330356"/>
                </a:lnTo>
                <a:lnTo>
                  <a:pt x="92360" y="330438"/>
                </a:lnTo>
                <a:lnTo>
                  <a:pt x="130741" y="330438"/>
                </a:lnTo>
                <a:lnTo>
                  <a:pt x="134193" y="323363"/>
                </a:lnTo>
                <a:lnTo>
                  <a:pt x="135381" y="304800"/>
                </a:lnTo>
                <a:lnTo>
                  <a:pt x="118745" y="301371"/>
                </a:lnTo>
                <a:close/>
              </a:path>
              <a:path w="332104" h="351155">
                <a:moveTo>
                  <a:pt x="75946" y="313944"/>
                </a:moveTo>
                <a:lnTo>
                  <a:pt x="65524" y="320798"/>
                </a:lnTo>
                <a:lnTo>
                  <a:pt x="54387" y="322865"/>
                </a:lnTo>
                <a:lnTo>
                  <a:pt x="81204" y="322865"/>
                </a:lnTo>
                <a:lnTo>
                  <a:pt x="75946" y="313944"/>
                </a:lnTo>
                <a:close/>
              </a:path>
              <a:path w="332104" h="351155">
                <a:moveTo>
                  <a:pt x="120142" y="239395"/>
                </a:moveTo>
                <a:lnTo>
                  <a:pt x="109380" y="251007"/>
                </a:lnTo>
                <a:lnTo>
                  <a:pt x="99107" y="264382"/>
                </a:lnTo>
                <a:lnTo>
                  <a:pt x="90334" y="279900"/>
                </a:lnTo>
                <a:lnTo>
                  <a:pt x="84074" y="297941"/>
                </a:lnTo>
                <a:lnTo>
                  <a:pt x="102870" y="302513"/>
                </a:lnTo>
                <a:lnTo>
                  <a:pt x="108090" y="287666"/>
                </a:lnTo>
                <a:lnTo>
                  <a:pt x="115585" y="274700"/>
                </a:lnTo>
                <a:lnTo>
                  <a:pt x="124533" y="263259"/>
                </a:lnTo>
                <a:lnTo>
                  <a:pt x="134111" y="252984"/>
                </a:lnTo>
                <a:lnTo>
                  <a:pt x="120142" y="239395"/>
                </a:lnTo>
                <a:close/>
              </a:path>
              <a:path w="332104" h="351155">
                <a:moveTo>
                  <a:pt x="154812" y="189102"/>
                </a:moveTo>
                <a:lnTo>
                  <a:pt x="154812" y="273685"/>
                </a:lnTo>
                <a:lnTo>
                  <a:pt x="195072" y="227584"/>
                </a:lnTo>
                <a:lnTo>
                  <a:pt x="154812" y="189102"/>
                </a:lnTo>
                <a:close/>
              </a:path>
              <a:path w="332104" h="351155">
                <a:moveTo>
                  <a:pt x="97917" y="217424"/>
                </a:moveTo>
                <a:lnTo>
                  <a:pt x="87768" y="226835"/>
                </a:lnTo>
                <a:lnTo>
                  <a:pt x="76358" y="235664"/>
                </a:lnTo>
                <a:lnTo>
                  <a:pt x="63376" y="243087"/>
                </a:lnTo>
                <a:lnTo>
                  <a:pt x="48513" y="248285"/>
                </a:lnTo>
                <a:lnTo>
                  <a:pt x="53212" y="267335"/>
                </a:lnTo>
                <a:lnTo>
                  <a:pt x="71024" y="261034"/>
                </a:lnTo>
                <a:lnTo>
                  <a:pt x="86359" y="252364"/>
                </a:lnTo>
                <a:lnTo>
                  <a:pt x="99790" y="242099"/>
                </a:lnTo>
                <a:lnTo>
                  <a:pt x="111886" y="231012"/>
                </a:lnTo>
                <a:lnTo>
                  <a:pt x="97917" y="217424"/>
                </a:lnTo>
                <a:close/>
              </a:path>
              <a:path w="332104" h="351155">
                <a:moveTo>
                  <a:pt x="310685" y="76326"/>
                </a:moveTo>
                <a:lnTo>
                  <a:pt x="257809" y="76326"/>
                </a:lnTo>
                <a:lnTo>
                  <a:pt x="166243" y="172593"/>
                </a:lnTo>
                <a:lnTo>
                  <a:pt x="259079" y="260223"/>
                </a:lnTo>
                <a:lnTo>
                  <a:pt x="310685" y="76326"/>
                </a:lnTo>
                <a:close/>
              </a:path>
              <a:path w="332104" h="351155">
                <a:moveTo>
                  <a:pt x="332104" y="0"/>
                </a:moveTo>
                <a:lnTo>
                  <a:pt x="50292" y="140208"/>
                </a:lnTo>
                <a:lnTo>
                  <a:pt x="135000" y="160654"/>
                </a:lnTo>
                <a:lnTo>
                  <a:pt x="257809" y="76326"/>
                </a:lnTo>
                <a:lnTo>
                  <a:pt x="310685" y="76326"/>
                </a:lnTo>
                <a:lnTo>
                  <a:pt x="332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2964" y="2564606"/>
            <a:ext cx="273844" cy="271463"/>
          </a:xfrm>
          <a:custGeom>
            <a:avLst/>
            <a:gdLst/>
            <a:ahLst/>
            <a:cxnLst/>
            <a:rect l="l" t="t" r="r" b="b"/>
            <a:pathLst>
              <a:path w="365125" h="361950">
                <a:moveTo>
                  <a:pt x="164719" y="293877"/>
                </a:moveTo>
                <a:lnTo>
                  <a:pt x="164719" y="361950"/>
                </a:lnTo>
                <a:lnTo>
                  <a:pt x="200278" y="361950"/>
                </a:lnTo>
                <a:lnTo>
                  <a:pt x="200278" y="295148"/>
                </a:lnTo>
                <a:lnTo>
                  <a:pt x="176022" y="295148"/>
                </a:lnTo>
                <a:lnTo>
                  <a:pt x="170306" y="294767"/>
                </a:lnTo>
                <a:lnTo>
                  <a:pt x="164719" y="293877"/>
                </a:lnTo>
                <a:close/>
              </a:path>
              <a:path w="365125" h="361950">
                <a:moveTo>
                  <a:pt x="89280" y="248666"/>
                </a:moveTo>
                <a:lnTo>
                  <a:pt x="40894" y="296544"/>
                </a:lnTo>
                <a:lnTo>
                  <a:pt x="65913" y="321310"/>
                </a:lnTo>
                <a:lnTo>
                  <a:pt x="114426" y="273431"/>
                </a:lnTo>
                <a:lnTo>
                  <a:pt x="107408" y="267936"/>
                </a:lnTo>
                <a:lnTo>
                  <a:pt x="100850" y="261949"/>
                </a:lnTo>
                <a:lnTo>
                  <a:pt x="94799" y="255518"/>
                </a:lnTo>
                <a:lnTo>
                  <a:pt x="89280" y="248666"/>
                </a:lnTo>
                <a:close/>
              </a:path>
              <a:path w="365125" h="361950">
                <a:moveTo>
                  <a:pt x="275335" y="247904"/>
                </a:moveTo>
                <a:lnTo>
                  <a:pt x="269765" y="254958"/>
                </a:lnTo>
                <a:lnTo>
                  <a:pt x="263731" y="261477"/>
                </a:lnTo>
                <a:lnTo>
                  <a:pt x="257244" y="267495"/>
                </a:lnTo>
                <a:lnTo>
                  <a:pt x="250317" y="273050"/>
                </a:lnTo>
                <a:lnTo>
                  <a:pt x="299084" y="321310"/>
                </a:lnTo>
                <a:lnTo>
                  <a:pt x="324103" y="296544"/>
                </a:lnTo>
                <a:lnTo>
                  <a:pt x="275335" y="247904"/>
                </a:lnTo>
                <a:close/>
              </a:path>
              <a:path w="365125" h="361950">
                <a:moveTo>
                  <a:pt x="200278" y="293877"/>
                </a:moveTo>
                <a:lnTo>
                  <a:pt x="194182" y="294767"/>
                </a:lnTo>
                <a:lnTo>
                  <a:pt x="188214" y="295148"/>
                </a:lnTo>
                <a:lnTo>
                  <a:pt x="200278" y="295148"/>
                </a:lnTo>
                <a:lnTo>
                  <a:pt x="200278" y="293877"/>
                </a:lnTo>
                <a:close/>
              </a:path>
              <a:path w="365125" h="361950">
                <a:moveTo>
                  <a:pt x="182118" y="93090"/>
                </a:moveTo>
                <a:lnTo>
                  <a:pt x="147585" y="100000"/>
                </a:lnTo>
                <a:lnTo>
                  <a:pt x="119411" y="118840"/>
                </a:lnTo>
                <a:lnTo>
                  <a:pt x="100429" y="146776"/>
                </a:lnTo>
                <a:lnTo>
                  <a:pt x="93472" y="180975"/>
                </a:lnTo>
                <a:lnTo>
                  <a:pt x="100429" y="215173"/>
                </a:lnTo>
                <a:lnTo>
                  <a:pt x="119411" y="243109"/>
                </a:lnTo>
                <a:lnTo>
                  <a:pt x="147605" y="261953"/>
                </a:lnTo>
                <a:lnTo>
                  <a:pt x="182118" y="268858"/>
                </a:lnTo>
                <a:lnTo>
                  <a:pt x="216576" y="261949"/>
                </a:lnTo>
                <a:lnTo>
                  <a:pt x="244713" y="243109"/>
                </a:lnTo>
                <a:lnTo>
                  <a:pt x="263681" y="215173"/>
                </a:lnTo>
                <a:lnTo>
                  <a:pt x="270637" y="180975"/>
                </a:lnTo>
                <a:lnTo>
                  <a:pt x="263681" y="146776"/>
                </a:lnTo>
                <a:lnTo>
                  <a:pt x="244713" y="118840"/>
                </a:lnTo>
                <a:lnTo>
                  <a:pt x="216556" y="99996"/>
                </a:lnTo>
                <a:lnTo>
                  <a:pt x="182118" y="93090"/>
                </a:lnTo>
                <a:close/>
              </a:path>
              <a:path w="365125" h="361950">
                <a:moveTo>
                  <a:pt x="68199" y="163449"/>
                </a:moveTo>
                <a:lnTo>
                  <a:pt x="0" y="163449"/>
                </a:lnTo>
                <a:lnTo>
                  <a:pt x="0" y="198500"/>
                </a:lnTo>
                <a:lnTo>
                  <a:pt x="68199" y="198500"/>
                </a:lnTo>
                <a:lnTo>
                  <a:pt x="67309" y="192786"/>
                </a:lnTo>
                <a:lnTo>
                  <a:pt x="66801" y="186944"/>
                </a:lnTo>
                <a:lnTo>
                  <a:pt x="66801" y="175005"/>
                </a:lnTo>
                <a:lnTo>
                  <a:pt x="67309" y="169163"/>
                </a:lnTo>
                <a:lnTo>
                  <a:pt x="68199" y="163449"/>
                </a:lnTo>
                <a:close/>
              </a:path>
              <a:path w="365125" h="361950">
                <a:moveTo>
                  <a:pt x="365125" y="163449"/>
                </a:moveTo>
                <a:lnTo>
                  <a:pt x="295909" y="163449"/>
                </a:lnTo>
                <a:lnTo>
                  <a:pt x="296799" y="169163"/>
                </a:lnTo>
                <a:lnTo>
                  <a:pt x="297306" y="175005"/>
                </a:lnTo>
                <a:lnTo>
                  <a:pt x="297306" y="186944"/>
                </a:lnTo>
                <a:lnTo>
                  <a:pt x="296799" y="192786"/>
                </a:lnTo>
                <a:lnTo>
                  <a:pt x="295909" y="198500"/>
                </a:lnTo>
                <a:lnTo>
                  <a:pt x="365125" y="198500"/>
                </a:lnTo>
                <a:lnTo>
                  <a:pt x="365125" y="163449"/>
                </a:lnTo>
                <a:close/>
              </a:path>
              <a:path w="365125" h="361950">
                <a:moveTo>
                  <a:pt x="299084" y="40639"/>
                </a:moveTo>
                <a:lnTo>
                  <a:pt x="250317" y="88900"/>
                </a:lnTo>
                <a:lnTo>
                  <a:pt x="257244" y="94454"/>
                </a:lnTo>
                <a:lnTo>
                  <a:pt x="263731" y="100472"/>
                </a:lnTo>
                <a:lnTo>
                  <a:pt x="269765" y="106991"/>
                </a:lnTo>
                <a:lnTo>
                  <a:pt x="275335" y="114046"/>
                </a:lnTo>
                <a:lnTo>
                  <a:pt x="324103" y="65404"/>
                </a:lnTo>
                <a:lnTo>
                  <a:pt x="299084" y="40639"/>
                </a:lnTo>
                <a:close/>
              </a:path>
              <a:path w="365125" h="361950">
                <a:moveTo>
                  <a:pt x="65913" y="40639"/>
                </a:moveTo>
                <a:lnTo>
                  <a:pt x="40894" y="65404"/>
                </a:lnTo>
                <a:lnTo>
                  <a:pt x="89280" y="113284"/>
                </a:lnTo>
                <a:lnTo>
                  <a:pt x="94799" y="106431"/>
                </a:lnTo>
                <a:lnTo>
                  <a:pt x="100853" y="99996"/>
                </a:lnTo>
                <a:lnTo>
                  <a:pt x="107408" y="94013"/>
                </a:lnTo>
                <a:lnTo>
                  <a:pt x="114426" y="88519"/>
                </a:lnTo>
                <a:lnTo>
                  <a:pt x="65913" y="40639"/>
                </a:lnTo>
                <a:close/>
              </a:path>
              <a:path w="365125" h="361950">
                <a:moveTo>
                  <a:pt x="200278" y="0"/>
                </a:moveTo>
                <a:lnTo>
                  <a:pt x="164719" y="0"/>
                </a:lnTo>
                <a:lnTo>
                  <a:pt x="164719" y="68072"/>
                </a:lnTo>
                <a:lnTo>
                  <a:pt x="170306" y="67183"/>
                </a:lnTo>
                <a:lnTo>
                  <a:pt x="176022" y="66801"/>
                </a:lnTo>
                <a:lnTo>
                  <a:pt x="200278" y="66801"/>
                </a:lnTo>
                <a:lnTo>
                  <a:pt x="200278" y="0"/>
                </a:lnTo>
                <a:close/>
              </a:path>
              <a:path w="365125" h="361950">
                <a:moveTo>
                  <a:pt x="200278" y="66801"/>
                </a:moveTo>
                <a:lnTo>
                  <a:pt x="188214" y="66801"/>
                </a:lnTo>
                <a:lnTo>
                  <a:pt x="194182" y="67183"/>
                </a:lnTo>
                <a:lnTo>
                  <a:pt x="200278" y="68072"/>
                </a:lnTo>
                <a:lnTo>
                  <a:pt x="200278" y="668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4420" y="2556320"/>
            <a:ext cx="238125" cy="240506"/>
          </a:xfrm>
          <a:custGeom>
            <a:avLst/>
            <a:gdLst/>
            <a:ahLst/>
            <a:cxnLst/>
            <a:rect l="l" t="t" r="r" b="b"/>
            <a:pathLst>
              <a:path w="317500" h="320675">
                <a:moveTo>
                  <a:pt x="102615" y="77724"/>
                </a:moveTo>
                <a:lnTo>
                  <a:pt x="37719" y="77724"/>
                </a:lnTo>
                <a:lnTo>
                  <a:pt x="37719" y="97282"/>
                </a:lnTo>
                <a:lnTo>
                  <a:pt x="102615" y="97282"/>
                </a:lnTo>
                <a:lnTo>
                  <a:pt x="102615" y="77724"/>
                </a:lnTo>
                <a:close/>
              </a:path>
              <a:path w="317500" h="320675">
                <a:moveTo>
                  <a:pt x="290449" y="111251"/>
                </a:moveTo>
                <a:lnTo>
                  <a:pt x="26924" y="111251"/>
                </a:lnTo>
                <a:lnTo>
                  <a:pt x="16448" y="113373"/>
                </a:lnTo>
                <a:lnTo>
                  <a:pt x="7889" y="119173"/>
                </a:lnTo>
                <a:lnTo>
                  <a:pt x="2117" y="127807"/>
                </a:lnTo>
                <a:lnTo>
                  <a:pt x="0" y="138429"/>
                </a:lnTo>
                <a:lnTo>
                  <a:pt x="0" y="293497"/>
                </a:lnTo>
                <a:lnTo>
                  <a:pt x="2117" y="304012"/>
                </a:lnTo>
                <a:lnTo>
                  <a:pt x="7889" y="312658"/>
                </a:lnTo>
                <a:lnTo>
                  <a:pt x="16448" y="318517"/>
                </a:lnTo>
                <a:lnTo>
                  <a:pt x="26924" y="320675"/>
                </a:lnTo>
                <a:lnTo>
                  <a:pt x="290449" y="320675"/>
                </a:lnTo>
                <a:lnTo>
                  <a:pt x="300944" y="318517"/>
                </a:lnTo>
                <a:lnTo>
                  <a:pt x="309546" y="312658"/>
                </a:lnTo>
                <a:lnTo>
                  <a:pt x="315362" y="304012"/>
                </a:lnTo>
                <a:lnTo>
                  <a:pt x="317500" y="293497"/>
                </a:lnTo>
                <a:lnTo>
                  <a:pt x="317500" y="286512"/>
                </a:lnTo>
                <a:lnTo>
                  <a:pt x="82423" y="286512"/>
                </a:lnTo>
                <a:lnTo>
                  <a:pt x="82423" y="272542"/>
                </a:lnTo>
                <a:lnTo>
                  <a:pt x="317500" y="272542"/>
                </a:lnTo>
                <a:lnTo>
                  <a:pt x="317500" y="255016"/>
                </a:lnTo>
                <a:lnTo>
                  <a:pt x="60198" y="255016"/>
                </a:lnTo>
                <a:lnTo>
                  <a:pt x="60198" y="241046"/>
                </a:lnTo>
                <a:lnTo>
                  <a:pt x="317500" y="241046"/>
                </a:lnTo>
                <a:lnTo>
                  <a:pt x="317500" y="223266"/>
                </a:lnTo>
                <a:lnTo>
                  <a:pt x="82423" y="223266"/>
                </a:lnTo>
                <a:lnTo>
                  <a:pt x="82423" y="209296"/>
                </a:lnTo>
                <a:lnTo>
                  <a:pt x="317500" y="209296"/>
                </a:lnTo>
                <a:lnTo>
                  <a:pt x="317500" y="176529"/>
                </a:lnTo>
                <a:lnTo>
                  <a:pt x="31114" y="176529"/>
                </a:lnTo>
                <a:lnTo>
                  <a:pt x="31114" y="142748"/>
                </a:lnTo>
                <a:lnTo>
                  <a:pt x="317500" y="142748"/>
                </a:lnTo>
                <a:lnTo>
                  <a:pt x="317500" y="138429"/>
                </a:lnTo>
                <a:lnTo>
                  <a:pt x="315362" y="127807"/>
                </a:lnTo>
                <a:lnTo>
                  <a:pt x="309546" y="119173"/>
                </a:lnTo>
                <a:lnTo>
                  <a:pt x="300944" y="113373"/>
                </a:lnTo>
                <a:lnTo>
                  <a:pt x="290449" y="111251"/>
                </a:lnTo>
                <a:close/>
              </a:path>
              <a:path w="317500" h="320675">
                <a:moveTo>
                  <a:pt x="317500" y="272542"/>
                </a:moveTo>
                <a:lnTo>
                  <a:pt x="234950" y="272542"/>
                </a:lnTo>
                <a:lnTo>
                  <a:pt x="234950" y="286512"/>
                </a:lnTo>
                <a:lnTo>
                  <a:pt x="317500" y="286512"/>
                </a:lnTo>
                <a:lnTo>
                  <a:pt x="317500" y="272542"/>
                </a:lnTo>
                <a:close/>
              </a:path>
              <a:path w="317500" h="320675">
                <a:moveTo>
                  <a:pt x="317500" y="241046"/>
                </a:moveTo>
                <a:lnTo>
                  <a:pt x="257175" y="241046"/>
                </a:lnTo>
                <a:lnTo>
                  <a:pt x="257175" y="255016"/>
                </a:lnTo>
                <a:lnTo>
                  <a:pt x="317500" y="255016"/>
                </a:lnTo>
                <a:lnTo>
                  <a:pt x="317500" y="241046"/>
                </a:lnTo>
                <a:close/>
              </a:path>
              <a:path w="317500" h="320675">
                <a:moveTo>
                  <a:pt x="317500" y="209296"/>
                </a:moveTo>
                <a:lnTo>
                  <a:pt x="235203" y="209296"/>
                </a:lnTo>
                <a:lnTo>
                  <a:pt x="235203" y="223266"/>
                </a:lnTo>
                <a:lnTo>
                  <a:pt x="317500" y="223266"/>
                </a:lnTo>
                <a:lnTo>
                  <a:pt x="317500" y="209296"/>
                </a:lnTo>
                <a:close/>
              </a:path>
              <a:path w="317500" h="320675">
                <a:moveTo>
                  <a:pt x="205739" y="142748"/>
                </a:moveTo>
                <a:lnTo>
                  <a:pt x="190246" y="142748"/>
                </a:lnTo>
                <a:lnTo>
                  <a:pt x="190246" y="176529"/>
                </a:lnTo>
                <a:lnTo>
                  <a:pt x="205739" y="176529"/>
                </a:lnTo>
                <a:lnTo>
                  <a:pt x="205739" y="142748"/>
                </a:lnTo>
                <a:close/>
              </a:path>
              <a:path w="317500" h="320675">
                <a:moveTo>
                  <a:pt x="317500" y="142748"/>
                </a:moveTo>
                <a:lnTo>
                  <a:pt x="286258" y="142748"/>
                </a:lnTo>
                <a:lnTo>
                  <a:pt x="286258" y="176529"/>
                </a:lnTo>
                <a:lnTo>
                  <a:pt x="317500" y="176529"/>
                </a:lnTo>
                <a:lnTo>
                  <a:pt x="317500" y="142748"/>
                </a:lnTo>
                <a:close/>
              </a:path>
              <a:path w="317500" h="320675">
                <a:moveTo>
                  <a:pt x="185420" y="29845"/>
                </a:moveTo>
                <a:lnTo>
                  <a:pt x="173354" y="46736"/>
                </a:lnTo>
                <a:lnTo>
                  <a:pt x="243077" y="97282"/>
                </a:lnTo>
                <a:lnTo>
                  <a:pt x="276606" y="97282"/>
                </a:lnTo>
                <a:lnTo>
                  <a:pt x="185420" y="29845"/>
                </a:lnTo>
                <a:close/>
              </a:path>
              <a:path w="317500" h="320675">
                <a:moveTo>
                  <a:pt x="139191" y="0"/>
                </a:moveTo>
                <a:lnTo>
                  <a:pt x="134620" y="762"/>
                </a:lnTo>
                <a:lnTo>
                  <a:pt x="132079" y="4063"/>
                </a:lnTo>
                <a:lnTo>
                  <a:pt x="129794" y="7365"/>
                </a:lnTo>
                <a:lnTo>
                  <a:pt x="130556" y="11937"/>
                </a:lnTo>
                <a:lnTo>
                  <a:pt x="133858" y="14477"/>
                </a:lnTo>
                <a:lnTo>
                  <a:pt x="167386" y="38735"/>
                </a:lnTo>
                <a:lnTo>
                  <a:pt x="176022" y="26543"/>
                </a:lnTo>
                <a:lnTo>
                  <a:pt x="142494" y="2286"/>
                </a:lnTo>
                <a:lnTo>
                  <a:pt x="139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82219" y="1497139"/>
            <a:ext cx="308134" cy="323850"/>
          </a:xfrm>
          <a:custGeom>
            <a:avLst/>
            <a:gdLst/>
            <a:ahLst/>
            <a:cxnLst/>
            <a:rect l="l" t="t" r="r" b="b"/>
            <a:pathLst>
              <a:path w="410845" h="431800">
                <a:moveTo>
                  <a:pt x="180721" y="285241"/>
                </a:moveTo>
                <a:lnTo>
                  <a:pt x="83439" y="362330"/>
                </a:lnTo>
                <a:lnTo>
                  <a:pt x="138176" y="431546"/>
                </a:lnTo>
                <a:lnTo>
                  <a:pt x="235458" y="354329"/>
                </a:lnTo>
                <a:lnTo>
                  <a:pt x="180721" y="285241"/>
                </a:lnTo>
                <a:close/>
              </a:path>
              <a:path w="410845" h="431800">
                <a:moveTo>
                  <a:pt x="124841" y="113284"/>
                </a:moveTo>
                <a:lnTo>
                  <a:pt x="104012" y="129793"/>
                </a:lnTo>
                <a:lnTo>
                  <a:pt x="123804" y="162515"/>
                </a:lnTo>
                <a:lnTo>
                  <a:pt x="127851" y="188013"/>
                </a:lnTo>
                <a:lnTo>
                  <a:pt x="121316" y="208591"/>
                </a:lnTo>
                <a:lnTo>
                  <a:pt x="109362" y="226552"/>
                </a:lnTo>
                <a:lnTo>
                  <a:pt x="97153" y="244196"/>
                </a:lnTo>
                <a:lnTo>
                  <a:pt x="89850" y="263828"/>
                </a:lnTo>
                <a:lnTo>
                  <a:pt x="92617" y="287749"/>
                </a:lnTo>
                <a:lnTo>
                  <a:pt x="110617" y="318262"/>
                </a:lnTo>
                <a:lnTo>
                  <a:pt x="131572" y="301625"/>
                </a:lnTo>
                <a:lnTo>
                  <a:pt x="118284" y="267525"/>
                </a:lnTo>
                <a:lnTo>
                  <a:pt x="130714" y="241046"/>
                </a:lnTo>
                <a:lnTo>
                  <a:pt x="149288" y="212471"/>
                </a:lnTo>
                <a:lnTo>
                  <a:pt x="154432" y="172085"/>
                </a:lnTo>
                <a:lnTo>
                  <a:pt x="206563" y="172085"/>
                </a:lnTo>
                <a:lnTo>
                  <a:pt x="227060" y="164623"/>
                </a:lnTo>
                <a:lnTo>
                  <a:pt x="255605" y="158547"/>
                </a:lnTo>
                <a:lnTo>
                  <a:pt x="302129" y="158547"/>
                </a:lnTo>
                <a:lnTo>
                  <a:pt x="293015" y="149796"/>
                </a:lnTo>
                <a:lnTo>
                  <a:pt x="176027" y="149796"/>
                </a:lnTo>
                <a:lnTo>
                  <a:pt x="152152" y="140035"/>
                </a:lnTo>
                <a:lnTo>
                  <a:pt x="124841" y="113284"/>
                </a:lnTo>
                <a:close/>
              </a:path>
              <a:path w="410845" h="431800">
                <a:moveTo>
                  <a:pt x="355854" y="146430"/>
                </a:moveTo>
                <a:lnTo>
                  <a:pt x="258572" y="223519"/>
                </a:lnTo>
                <a:lnTo>
                  <a:pt x="313436" y="292735"/>
                </a:lnTo>
                <a:lnTo>
                  <a:pt x="410718" y="215646"/>
                </a:lnTo>
                <a:lnTo>
                  <a:pt x="355854" y="146430"/>
                </a:lnTo>
                <a:close/>
              </a:path>
              <a:path w="410845" h="431800">
                <a:moveTo>
                  <a:pt x="302129" y="158547"/>
                </a:moveTo>
                <a:lnTo>
                  <a:pt x="255605" y="158547"/>
                </a:lnTo>
                <a:lnTo>
                  <a:pt x="285877" y="179450"/>
                </a:lnTo>
                <a:lnTo>
                  <a:pt x="306705" y="162940"/>
                </a:lnTo>
                <a:lnTo>
                  <a:pt x="302129" y="158547"/>
                </a:lnTo>
                <a:close/>
              </a:path>
              <a:path w="410845" h="431800">
                <a:moveTo>
                  <a:pt x="206563" y="172085"/>
                </a:moveTo>
                <a:lnTo>
                  <a:pt x="154432" y="172085"/>
                </a:lnTo>
                <a:lnTo>
                  <a:pt x="195062" y="176272"/>
                </a:lnTo>
                <a:lnTo>
                  <a:pt x="206563" y="172085"/>
                </a:lnTo>
                <a:close/>
              </a:path>
              <a:path w="410845" h="431800">
                <a:moveTo>
                  <a:pt x="258446" y="130143"/>
                </a:moveTo>
                <a:lnTo>
                  <a:pt x="237676" y="132740"/>
                </a:lnTo>
                <a:lnTo>
                  <a:pt x="217725" y="140588"/>
                </a:lnTo>
                <a:lnTo>
                  <a:pt x="197530" y="148127"/>
                </a:lnTo>
                <a:lnTo>
                  <a:pt x="176027" y="149796"/>
                </a:lnTo>
                <a:lnTo>
                  <a:pt x="293015" y="149796"/>
                </a:lnTo>
                <a:lnTo>
                  <a:pt x="281101" y="138356"/>
                </a:lnTo>
                <a:lnTo>
                  <a:pt x="258446" y="130143"/>
                </a:lnTo>
                <a:close/>
              </a:path>
              <a:path w="410845" h="431800">
                <a:moveTo>
                  <a:pt x="97409" y="0"/>
                </a:moveTo>
                <a:lnTo>
                  <a:pt x="0" y="77088"/>
                </a:lnTo>
                <a:lnTo>
                  <a:pt x="54864" y="146303"/>
                </a:lnTo>
                <a:lnTo>
                  <a:pt x="152146" y="69214"/>
                </a:lnTo>
                <a:lnTo>
                  <a:pt x="974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3846" y="3753993"/>
            <a:ext cx="187166" cy="232886"/>
          </a:xfrm>
          <a:custGeom>
            <a:avLst/>
            <a:gdLst/>
            <a:ahLst/>
            <a:cxnLst/>
            <a:rect l="l" t="t" r="r" b="b"/>
            <a:pathLst>
              <a:path w="249554" h="310514">
                <a:moveTo>
                  <a:pt x="159130" y="152781"/>
                </a:moveTo>
                <a:lnTo>
                  <a:pt x="108995" y="221154"/>
                </a:lnTo>
                <a:lnTo>
                  <a:pt x="58753" y="263620"/>
                </a:lnTo>
                <a:lnTo>
                  <a:pt x="18917" y="285654"/>
                </a:lnTo>
                <a:lnTo>
                  <a:pt x="0" y="292734"/>
                </a:lnTo>
                <a:lnTo>
                  <a:pt x="438" y="295955"/>
                </a:lnTo>
                <a:lnTo>
                  <a:pt x="3032" y="301926"/>
                </a:lnTo>
                <a:lnTo>
                  <a:pt x="9697" y="307683"/>
                </a:lnTo>
                <a:lnTo>
                  <a:pt x="22351" y="310260"/>
                </a:lnTo>
                <a:lnTo>
                  <a:pt x="44545" y="301674"/>
                </a:lnTo>
                <a:lnTo>
                  <a:pt x="81216" y="274240"/>
                </a:lnTo>
                <a:lnTo>
                  <a:pt x="122650" y="225446"/>
                </a:lnTo>
                <a:lnTo>
                  <a:pt x="159130" y="152781"/>
                </a:lnTo>
                <a:close/>
              </a:path>
              <a:path w="249554" h="310514">
                <a:moveTo>
                  <a:pt x="237455" y="100583"/>
                </a:moveTo>
                <a:lnTo>
                  <a:pt x="166242" y="100583"/>
                </a:lnTo>
                <a:lnTo>
                  <a:pt x="169463" y="116155"/>
                </a:lnTo>
                <a:lnTo>
                  <a:pt x="169814" y="156956"/>
                </a:lnTo>
                <a:lnTo>
                  <a:pt x="153330" y="214116"/>
                </a:lnTo>
                <a:lnTo>
                  <a:pt x="106045" y="278764"/>
                </a:lnTo>
                <a:lnTo>
                  <a:pt x="135170" y="299543"/>
                </a:lnTo>
                <a:lnTo>
                  <a:pt x="199505" y="286016"/>
                </a:lnTo>
                <a:lnTo>
                  <a:pt x="226510" y="255624"/>
                </a:lnTo>
                <a:lnTo>
                  <a:pt x="244601" y="212089"/>
                </a:lnTo>
                <a:lnTo>
                  <a:pt x="249504" y="158991"/>
                </a:lnTo>
                <a:lnTo>
                  <a:pt x="240446" y="108411"/>
                </a:lnTo>
                <a:lnTo>
                  <a:pt x="237455" y="100583"/>
                </a:lnTo>
                <a:close/>
              </a:path>
              <a:path w="249554" h="310514">
                <a:moveTo>
                  <a:pt x="186816" y="0"/>
                </a:moveTo>
                <a:lnTo>
                  <a:pt x="157220" y="37344"/>
                </a:lnTo>
                <a:lnTo>
                  <a:pt x="128874" y="55461"/>
                </a:lnTo>
                <a:lnTo>
                  <a:pt x="100314" y="65269"/>
                </a:lnTo>
                <a:lnTo>
                  <a:pt x="70078" y="77687"/>
                </a:lnTo>
                <a:lnTo>
                  <a:pt x="36702" y="103631"/>
                </a:lnTo>
                <a:lnTo>
                  <a:pt x="10314" y="145226"/>
                </a:lnTo>
                <a:lnTo>
                  <a:pt x="5905" y="185785"/>
                </a:lnTo>
                <a:lnTo>
                  <a:pt x="19307" y="220414"/>
                </a:lnTo>
                <a:lnTo>
                  <a:pt x="46354" y="244220"/>
                </a:lnTo>
                <a:lnTo>
                  <a:pt x="78839" y="222492"/>
                </a:lnTo>
                <a:lnTo>
                  <a:pt x="110394" y="191071"/>
                </a:lnTo>
                <a:lnTo>
                  <a:pt x="139902" y="150316"/>
                </a:lnTo>
                <a:lnTo>
                  <a:pt x="166242" y="100583"/>
                </a:lnTo>
                <a:lnTo>
                  <a:pt x="237455" y="100583"/>
                </a:lnTo>
                <a:lnTo>
                  <a:pt x="223159" y="63170"/>
                </a:lnTo>
                <a:lnTo>
                  <a:pt x="203372" y="26092"/>
                </a:lnTo>
                <a:lnTo>
                  <a:pt x="1868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24632" y="3743800"/>
            <a:ext cx="201930" cy="279083"/>
          </a:xfrm>
          <a:custGeom>
            <a:avLst/>
            <a:gdLst/>
            <a:ahLst/>
            <a:cxnLst/>
            <a:rect l="l" t="t" r="r" b="b"/>
            <a:pathLst>
              <a:path w="269240" h="372110">
                <a:moveTo>
                  <a:pt x="5538" y="156209"/>
                </a:moveTo>
                <a:lnTo>
                  <a:pt x="0" y="182963"/>
                </a:lnTo>
                <a:lnTo>
                  <a:pt x="283" y="210692"/>
                </a:lnTo>
                <a:lnTo>
                  <a:pt x="8306" y="240613"/>
                </a:lnTo>
                <a:lnTo>
                  <a:pt x="25985" y="273938"/>
                </a:lnTo>
                <a:lnTo>
                  <a:pt x="18367" y="297400"/>
                </a:lnTo>
                <a:lnTo>
                  <a:pt x="12571" y="320659"/>
                </a:lnTo>
                <a:lnTo>
                  <a:pt x="8751" y="341608"/>
                </a:lnTo>
                <a:lnTo>
                  <a:pt x="7062" y="358139"/>
                </a:lnTo>
                <a:lnTo>
                  <a:pt x="8911" y="366914"/>
                </a:lnTo>
                <a:lnTo>
                  <a:pt x="13952" y="371379"/>
                </a:lnTo>
                <a:lnTo>
                  <a:pt x="19706" y="371605"/>
                </a:lnTo>
                <a:lnTo>
                  <a:pt x="23699" y="367664"/>
                </a:lnTo>
                <a:lnTo>
                  <a:pt x="28747" y="352045"/>
                </a:lnTo>
                <a:lnTo>
                  <a:pt x="42273" y="310997"/>
                </a:lnTo>
                <a:lnTo>
                  <a:pt x="50750" y="284733"/>
                </a:lnTo>
                <a:lnTo>
                  <a:pt x="84591" y="281481"/>
                </a:lnTo>
                <a:lnTo>
                  <a:pt x="110884" y="277764"/>
                </a:lnTo>
                <a:lnTo>
                  <a:pt x="133653" y="264642"/>
                </a:lnTo>
                <a:lnTo>
                  <a:pt x="156304" y="234007"/>
                </a:lnTo>
                <a:lnTo>
                  <a:pt x="136687" y="234007"/>
                </a:lnTo>
                <a:lnTo>
                  <a:pt x="117917" y="227282"/>
                </a:lnTo>
                <a:lnTo>
                  <a:pt x="117131" y="226694"/>
                </a:lnTo>
                <a:lnTo>
                  <a:pt x="47702" y="226694"/>
                </a:lnTo>
                <a:lnTo>
                  <a:pt x="39131" y="220450"/>
                </a:lnTo>
                <a:lnTo>
                  <a:pt x="26953" y="201501"/>
                </a:lnTo>
                <a:lnTo>
                  <a:pt x="14608" y="177528"/>
                </a:lnTo>
                <a:lnTo>
                  <a:pt x="5538" y="156209"/>
                </a:lnTo>
                <a:close/>
              </a:path>
              <a:path w="269240" h="372110">
                <a:moveTo>
                  <a:pt x="156922" y="233171"/>
                </a:moveTo>
                <a:lnTo>
                  <a:pt x="136687" y="234007"/>
                </a:lnTo>
                <a:lnTo>
                  <a:pt x="156304" y="234007"/>
                </a:lnTo>
                <a:lnTo>
                  <a:pt x="156922" y="233171"/>
                </a:lnTo>
                <a:close/>
              </a:path>
              <a:path w="269240" h="372110">
                <a:moveTo>
                  <a:pt x="124537" y="14477"/>
                </a:moveTo>
                <a:lnTo>
                  <a:pt x="85786" y="39306"/>
                </a:lnTo>
                <a:lnTo>
                  <a:pt x="53798" y="75564"/>
                </a:lnTo>
                <a:lnTo>
                  <a:pt x="44380" y="117359"/>
                </a:lnTo>
                <a:lnTo>
                  <a:pt x="45130" y="166369"/>
                </a:lnTo>
                <a:lnTo>
                  <a:pt x="48689" y="207771"/>
                </a:lnTo>
                <a:lnTo>
                  <a:pt x="47702" y="226694"/>
                </a:lnTo>
                <a:lnTo>
                  <a:pt x="117131" y="226694"/>
                </a:lnTo>
                <a:lnTo>
                  <a:pt x="104362" y="217152"/>
                </a:lnTo>
                <a:lnTo>
                  <a:pt x="99772" y="207771"/>
                </a:lnTo>
                <a:lnTo>
                  <a:pt x="112863" y="203561"/>
                </a:lnTo>
                <a:lnTo>
                  <a:pt x="143920" y="199136"/>
                </a:lnTo>
                <a:lnTo>
                  <a:pt x="183765" y="183947"/>
                </a:lnTo>
                <a:lnTo>
                  <a:pt x="220027" y="150397"/>
                </a:lnTo>
                <a:lnTo>
                  <a:pt x="185136" y="150397"/>
                </a:lnTo>
                <a:lnTo>
                  <a:pt x="161367" y="143811"/>
                </a:lnTo>
                <a:lnTo>
                  <a:pt x="150457" y="133963"/>
                </a:lnTo>
                <a:lnTo>
                  <a:pt x="150953" y="127126"/>
                </a:lnTo>
                <a:lnTo>
                  <a:pt x="170191" y="121834"/>
                </a:lnTo>
                <a:lnTo>
                  <a:pt x="197133" y="118030"/>
                </a:lnTo>
                <a:lnTo>
                  <a:pt x="226194" y="110964"/>
                </a:lnTo>
                <a:lnTo>
                  <a:pt x="251791" y="95884"/>
                </a:lnTo>
                <a:lnTo>
                  <a:pt x="255665" y="90042"/>
                </a:lnTo>
                <a:lnTo>
                  <a:pt x="117806" y="90042"/>
                </a:lnTo>
                <a:lnTo>
                  <a:pt x="111232" y="83022"/>
                </a:lnTo>
                <a:lnTo>
                  <a:pt x="109313" y="65595"/>
                </a:lnTo>
                <a:lnTo>
                  <a:pt x="113323" y="41501"/>
                </a:lnTo>
                <a:lnTo>
                  <a:pt x="124537" y="14477"/>
                </a:lnTo>
                <a:close/>
              </a:path>
              <a:path w="269240" h="372110">
                <a:moveTo>
                  <a:pt x="223216" y="147446"/>
                </a:moveTo>
                <a:lnTo>
                  <a:pt x="185136" y="150397"/>
                </a:lnTo>
                <a:lnTo>
                  <a:pt x="220027" y="150397"/>
                </a:lnTo>
                <a:lnTo>
                  <a:pt x="223216" y="147446"/>
                </a:lnTo>
                <a:close/>
              </a:path>
              <a:path w="269240" h="372110">
                <a:moveTo>
                  <a:pt x="191593" y="0"/>
                </a:moveTo>
                <a:lnTo>
                  <a:pt x="171473" y="15087"/>
                </a:lnTo>
                <a:lnTo>
                  <a:pt x="149889" y="46116"/>
                </a:lnTo>
                <a:lnTo>
                  <a:pt x="130710" y="76598"/>
                </a:lnTo>
                <a:lnTo>
                  <a:pt x="117806" y="90042"/>
                </a:lnTo>
                <a:lnTo>
                  <a:pt x="255665" y="90042"/>
                </a:lnTo>
                <a:lnTo>
                  <a:pt x="261046" y="81928"/>
                </a:lnTo>
                <a:lnTo>
                  <a:pt x="266967" y="64531"/>
                </a:lnTo>
                <a:lnTo>
                  <a:pt x="269079" y="47539"/>
                </a:lnTo>
                <a:lnTo>
                  <a:pt x="266904" y="34797"/>
                </a:lnTo>
                <a:lnTo>
                  <a:pt x="255619" y="22949"/>
                </a:lnTo>
                <a:lnTo>
                  <a:pt x="235678" y="11160"/>
                </a:lnTo>
                <a:lnTo>
                  <a:pt x="212522" y="2490"/>
                </a:lnTo>
                <a:lnTo>
                  <a:pt x="191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80396" y="1918120"/>
            <a:ext cx="420529" cy="433388"/>
          </a:xfrm>
          <a:custGeom>
            <a:avLst/>
            <a:gdLst/>
            <a:ahLst/>
            <a:cxnLst/>
            <a:rect l="l" t="t" r="r" b="b"/>
            <a:pathLst>
              <a:path w="560704" h="577850">
                <a:moveTo>
                  <a:pt x="37433" y="501650"/>
                </a:moveTo>
                <a:lnTo>
                  <a:pt x="23149" y="504670"/>
                </a:lnTo>
                <a:lnTo>
                  <a:pt x="10699" y="513238"/>
                </a:lnTo>
                <a:lnTo>
                  <a:pt x="2551" y="525974"/>
                </a:lnTo>
                <a:lnTo>
                  <a:pt x="0" y="540353"/>
                </a:lnTo>
                <a:lnTo>
                  <a:pt x="3020" y="554636"/>
                </a:lnTo>
                <a:lnTo>
                  <a:pt x="11588" y="567086"/>
                </a:lnTo>
                <a:lnTo>
                  <a:pt x="24324" y="575234"/>
                </a:lnTo>
                <a:lnTo>
                  <a:pt x="38703" y="577786"/>
                </a:lnTo>
                <a:lnTo>
                  <a:pt x="52986" y="574766"/>
                </a:lnTo>
                <a:lnTo>
                  <a:pt x="65436" y="566197"/>
                </a:lnTo>
                <a:lnTo>
                  <a:pt x="73584" y="553462"/>
                </a:lnTo>
                <a:lnTo>
                  <a:pt x="75246" y="544099"/>
                </a:lnTo>
                <a:lnTo>
                  <a:pt x="42576" y="544099"/>
                </a:lnTo>
                <a:lnTo>
                  <a:pt x="33559" y="535336"/>
                </a:lnTo>
                <a:lnTo>
                  <a:pt x="59104" y="508867"/>
                </a:lnTo>
                <a:lnTo>
                  <a:pt x="51812" y="504201"/>
                </a:lnTo>
                <a:lnTo>
                  <a:pt x="37433" y="501650"/>
                </a:lnTo>
                <a:close/>
              </a:path>
              <a:path w="560704" h="577850">
                <a:moveTo>
                  <a:pt x="59104" y="508867"/>
                </a:moveTo>
                <a:lnTo>
                  <a:pt x="33559" y="535336"/>
                </a:lnTo>
                <a:lnTo>
                  <a:pt x="42576" y="544099"/>
                </a:lnTo>
                <a:lnTo>
                  <a:pt x="68159" y="517597"/>
                </a:lnTo>
                <a:lnTo>
                  <a:pt x="64547" y="512349"/>
                </a:lnTo>
                <a:lnTo>
                  <a:pt x="59104" y="508867"/>
                </a:lnTo>
                <a:close/>
              </a:path>
              <a:path w="560704" h="577850">
                <a:moveTo>
                  <a:pt x="68159" y="517597"/>
                </a:moveTo>
                <a:lnTo>
                  <a:pt x="42576" y="544099"/>
                </a:lnTo>
                <a:lnTo>
                  <a:pt x="75246" y="544099"/>
                </a:lnTo>
                <a:lnTo>
                  <a:pt x="76136" y="539083"/>
                </a:lnTo>
                <a:lnTo>
                  <a:pt x="73116" y="524799"/>
                </a:lnTo>
                <a:lnTo>
                  <a:pt x="68159" y="517597"/>
                </a:lnTo>
                <a:close/>
              </a:path>
              <a:path w="560704" h="577850">
                <a:moveTo>
                  <a:pt x="492159" y="60134"/>
                </a:moveTo>
                <a:lnTo>
                  <a:pt x="59104" y="508867"/>
                </a:lnTo>
                <a:lnTo>
                  <a:pt x="64547" y="512349"/>
                </a:lnTo>
                <a:lnTo>
                  <a:pt x="68159" y="517597"/>
                </a:lnTo>
                <a:lnTo>
                  <a:pt x="501278" y="68916"/>
                </a:lnTo>
                <a:lnTo>
                  <a:pt x="495839" y="65436"/>
                </a:lnTo>
                <a:lnTo>
                  <a:pt x="492159" y="60134"/>
                </a:lnTo>
                <a:close/>
              </a:path>
              <a:path w="560704" h="577850">
                <a:moveTo>
                  <a:pt x="559569" y="33686"/>
                </a:moveTo>
                <a:lnTo>
                  <a:pt x="517683" y="33686"/>
                </a:lnTo>
                <a:lnTo>
                  <a:pt x="526827" y="42449"/>
                </a:lnTo>
                <a:lnTo>
                  <a:pt x="501278" y="68916"/>
                </a:lnTo>
                <a:lnTo>
                  <a:pt x="508575" y="73584"/>
                </a:lnTo>
                <a:lnTo>
                  <a:pt x="522954" y="76136"/>
                </a:lnTo>
                <a:lnTo>
                  <a:pt x="537237" y="73116"/>
                </a:lnTo>
                <a:lnTo>
                  <a:pt x="549687" y="64547"/>
                </a:lnTo>
                <a:lnTo>
                  <a:pt x="557833" y="51812"/>
                </a:lnTo>
                <a:lnTo>
                  <a:pt x="560371" y="37433"/>
                </a:lnTo>
                <a:lnTo>
                  <a:pt x="559569" y="33686"/>
                </a:lnTo>
                <a:close/>
              </a:path>
              <a:path w="560704" h="577850">
                <a:moveTo>
                  <a:pt x="517683" y="33686"/>
                </a:moveTo>
                <a:lnTo>
                  <a:pt x="492159" y="60134"/>
                </a:lnTo>
                <a:lnTo>
                  <a:pt x="495839" y="65436"/>
                </a:lnTo>
                <a:lnTo>
                  <a:pt x="501278" y="68916"/>
                </a:lnTo>
                <a:lnTo>
                  <a:pt x="526827" y="42449"/>
                </a:lnTo>
                <a:lnTo>
                  <a:pt x="517683" y="33686"/>
                </a:lnTo>
                <a:close/>
              </a:path>
              <a:path w="560704" h="577850">
                <a:moveTo>
                  <a:pt x="521557" y="0"/>
                </a:moveTo>
                <a:lnTo>
                  <a:pt x="507273" y="3020"/>
                </a:lnTo>
                <a:lnTo>
                  <a:pt x="494823" y="11588"/>
                </a:lnTo>
                <a:lnTo>
                  <a:pt x="486677" y="24324"/>
                </a:lnTo>
                <a:lnTo>
                  <a:pt x="484139" y="38703"/>
                </a:lnTo>
                <a:lnTo>
                  <a:pt x="487197" y="52986"/>
                </a:lnTo>
                <a:lnTo>
                  <a:pt x="492159" y="60134"/>
                </a:lnTo>
                <a:lnTo>
                  <a:pt x="517683" y="33686"/>
                </a:lnTo>
                <a:lnTo>
                  <a:pt x="559569" y="33686"/>
                </a:lnTo>
                <a:lnTo>
                  <a:pt x="557313" y="23149"/>
                </a:lnTo>
                <a:lnTo>
                  <a:pt x="548671" y="10699"/>
                </a:lnTo>
                <a:lnTo>
                  <a:pt x="535936" y="2551"/>
                </a:lnTo>
                <a:lnTo>
                  <a:pt x="521557" y="0"/>
                </a:lnTo>
                <a:close/>
              </a:path>
            </a:pathLst>
          </a:custGeom>
          <a:solidFill>
            <a:srgbClr val="ACB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2633" y="3107520"/>
            <a:ext cx="420529" cy="433864"/>
          </a:xfrm>
          <a:custGeom>
            <a:avLst/>
            <a:gdLst/>
            <a:ahLst/>
            <a:cxnLst/>
            <a:rect l="l" t="t" r="r" b="b"/>
            <a:pathLst>
              <a:path w="560704" h="578485">
                <a:moveTo>
                  <a:pt x="37433" y="501650"/>
                </a:moveTo>
                <a:lnTo>
                  <a:pt x="23149" y="504707"/>
                </a:lnTo>
                <a:lnTo>
                  <a:pt x="10699" y="513349"/>
                </a:lnTo>
                <a:lnTo>
                  <a:pt x="2551" y="526085"/>
                </a:lnTo>
                <a:lnTo>
                  <a:pt x="0" y="540464"/>
                </a:lnTo>
                <a:lnTo>
                  <a:pt x="3020" y="554747"/>
                </a:lnTo>
                <a:lnTo>
                  <a:pt x="11588" y="567197"/>
                </a:lnTo>
                <a:lnTo>
                  <a:pt x="24324" y="575343"/>
                </a:lnTo>
                <a:lnTo>
                  <a:pt x="38703" y="577881"/>
                </a:lnTo>
                <a:lnTo>
                  <a:pt x="52986" y="574823"/>
                </a:lnTo>
                <a:lnTo>
                  <a:pt x="65436" y="566181"/>
                </a:lnTo>
                <a:lnTo>
                  <a:pt x="73584" y="553446"/>
                </a:lnTo>
                <a:lnTo>
                  <a:pt x="75223" y="544210"/>
                </a:lnTo>
                <a:lnTo>
                  <a:pt x="42576" y="544210"/>
                </a:lnTo>
                <a:lnTo>
                  <a:pt x="33559" y="535320"/>
                </a:lnTo>
                <a:lnTo>
                  <a:pt x="59103" y="508851"/>
                </a:lnTo>
                <a:lnTo>
                  <a:pt x="51812" y="504188"/>
                </a:lnTo>
                <a:lnTo>
                  <a:pt x="37433" y="501650"/>
                </a:lnTo>
                <a:close/>
              </a:path>
              <a:path w="560704" h="578485">
                <a:moveTo>
                  <a:pt x="59103" y="508851"/>
                </a:moveTo>
                <a:lnTo>
                  <a:pt x="33559" y="535320"/>
                </a:lnTo>
                <a:lnTo>
                  <a:pt x="42576" y="544210"/>
                </a:lnTo>
                <a:lnTo>
                  <a:pt x="68210" y="517655"/>
                </a:lnTo>
                <a:lnTo>
                  <a:pt x="64547" y="512333"/>
                </a:lnTo>
                <a:lnTo>
                  <a:pt x="59103" y="508851"/>
                </a:lnTo>
                <a:close/>
              </a:path>
              <a:path w="560704" h="578485">
                <a:moveTo>
                  <a:pt x="68210" y="517655"/>
                </a:moveTo>
                <a:lnTo>
                  <a:pt x="42576" y="544210"/>
                </a:lnTo>
                <a:lnTo>
                  <a:pt x="75223" y="544210"/>
                </a:lnTo>
                <a:lnTo>
                  <a:pt x="76136" y="539067"/>
                </a:lnTo>
                <a:lnTo>
                  <a:pt x="73116" y="524783"/>
                </a:lnTo>
                <a:lnTo>
                  <a:pt x="68210" y="517655"/>
                </a:lnTo>
                <a:close/>
              </a:path>
              <a:path w="560704" h="578485">
                <a:moveTo>
                  <a:pt x="492108" y="60172"/>
                </a:moveTo>
                <a:lnTo>
                  <a:pt x="59103" y="508851"/>
                </a:lnTo>
                <a:lnTo>
                  <a:pt x="64547" y="512333"/>
                </a:lnTo>
                <a:lnTo>
                  <a:pt x="68210" y="517655"/>
                </a:lnTo>
                <a:lnTo>
                  <a:pt x="501279" y="69027"/>
                </a:lnTo>
                <a:lnTo>
                  <a:pt x="495839" y="65547"/>
                </a:lnTo>
                <a:lnTo>
                  <a:pt x="492108" y="60172"/>
                </a:lnTo>
                <a:close/>
              </a:path>
              <a:path w="560704" h="578485">
                <a:moveTo>
                  <a:pt x="559569" y="33670"/>
                </a:moveTo>
                <a:lnTo>
                  <a:pt x="517683" y="33670"/>
                </a:lnTo>
                <a:lnTo>
                  <a:pt x="526827" y="42560"/>
                </a:lnTo>
                <a:lnTo>
                  <a:pt x="501279" y="69027"/>
                </a:lnTo>
                <a:lnTo>
                  <a:pt x="508575" y="73693"/>
                </a:lnTo>
                <a:lnTo>
                  <a:pt x="522954" y="76231"/>
                </a:lnTo>
                <a:lnTo>
                  <a:pt x="537237" y="73173"/>
                </a:lnTo>
                <a:lnTo>
                  <a:pt x="549687" y="64531"/>
                </a:lnTo>
                <a:lnTo>
                  <a:pt x="557833" y="51796"/>
                </a:lnTo>
                <a:lnTo>
                  <a:pt x="560371" y="37417"/>
                </a:lnTo>
                <a:lnTo>
                  <a:pt x="559569" y="33670"/>
                </a:lnTo>
                <a:close/>
              </a:path>
              <a:path w="560704" h="578485">
                <a:moveTo>
                  <a:pt x="517683" y="33670"/>
                </a:moveTo>
                <a:lnTo>
                  <a:pt x="492108" y="60172"/>
                </a:lnTo>
                <a:lnTo>
                  <a:pt x="495839" y="65547"/>
                </a:lnTo>
                <a:lnTo>
                  <a:pt x="501279" y="69027"/>
                </a:lnTo>
                <a:lnTo>
                  <a:pt x="526827" y="42560"/>
                </a:lnTo>
                <a:lnTo>
                  <a:pt x="517683" y="33670"/>
                </a:lnTo>
                <a:close/>
              </a:path>
              <a:path w="560704" h="578485">
                <a:moveTo>
                  <a:pt x="521557" y="0"/>
                </a:moveTo>
                <a:lnTo>
                  <a:pt x="507273" y="3057"/>
                </a:lnTo>
                <a:lnTo>
                  <a:pt x="494823" y="11699"/>
                </a:lnTo>
                <a:lnTo>
                  <a:pt x="486677" y="24435"/>
                </a:lnTo>
                <a:lnTo>
                  <a:pt x="484139" y="38814"/>
                </a:lnTo>
                <a:lnTo>
                  <a:pt x="487197" y="53097"/>
                </a:lnTo>
                <a:lnTo>
                  <a:pt x="492108" y="60172"/>
                </a:lnTo>
                <a:lnTo>
                  <a:pt x="517683" y="33670"/>
                </a:lnTo>
                <a:lnTo>
                  <a:pt x="559569" y="33670"/>
                </a:lnTo>
                <a:lnTo>
                  <a:pt x="557313" y="23133"/>
                </a:lnTo>
                <a:lnTo>
                  <a:pt x="548671" y="10683"/>
                </a:lnTo>
                <a:lnTo>
                  <a:pt x="535936" y="2538"/>
                </a:lnTo>
                <a:lnTo>
                  <a:pt x="521557" y="0"/>
                </a:lnTo>
                <a:close/>
              </a:path>
            </a:pathLst>
          </a:custGeom>
          <a:solidFill>
            <a:srgbClr val="ACB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27871" y="1918120"/>
            <a:ext cx="420529" cy="433388"/>
          </a:xfrm>
          <a:custGeom>
            <a:avLst/>
            <a:gdLst/>
            <a:ahLst/>
            <a:cxnLst/>
            <a:rect l="l" t="t" r="r" b="b"/>
            <a:pathLst>
              <a:path w="560704" h="577850">
                <a:moveTo>
                  <a:pt x="492159" y="517651"/>
                </a:moveTo>
                <a:lnTo>
                  <a:pt x="487197" y="524799"/>
                </a:lnTo>
                <a:lnTo>
                  <a:pt x="484139" y="539083"/>
                </a:lnTo>
                <a:lnTo>
                  <a:pt x="486677" y="553462"/>
                </a:lnTo>
                <a:lnTo>
                  <a:pt x="494823" y="566197"/>
                </a:lnTo>
                <a:lnTo>
                  <a:pt x="507273" y="574766"/>
                </a:lnTo>
                <a:lnTo>
                  <a:pt x="521557" y="577786"/>
                </a:lnTo>
                <a:lnTo>
                  <a:pt x="535936" y="575234"/>
                </a:lnTo>
                <a:lnTo>
                  <a:pt x="548671" y="567086"/>
                </a:lnTo>
                <a:lnTo>
                  <a:pt x="557313" y="554636"/>
                </a:lnTo>
                <a:lnTo>
                  <a:pt x="559569" y="544099"/>
                </a:lnTo>
                <a:lnTo>
                  <a:pt x="517683" y="544099"/>
                </a:lnTo>
                <a:lnTo>
                  <a:pt x="492159" y="517651"/>
                </a:lnTo>
                <a:close/>
              </a:path>
              <a:path w="560704" h="577850">
                <a:moveTo>
                  <a:pt x="501278" y="508869"/>
                </a:moveTo>
                <a:lnTo>
                  <a:pt x="495839" y="512349"/>
                </a:lnTo>
                <a:lnTo>
                  <a:pt x="492159" y="517651"/>
                </a:lnTo>
                <a:lnTo>
                  <a:pt x="517683" y="544099"/>
                </a:lnTo>
                <a:lnTo>
                  <a:pt x="526827" y="535336"/>
                </a:lnTo>
                <a:lnTo>
                  <a:pt x="501278" y="508869"/>
                </a:lnTo>
                <a:close/>
              </a:path>
              <a:path w="560704" h="577850">
                <a:moveTo>
                  <a:pt x="522954" y="501650"/>
                </a:moveTo>
                <a:lnTo>
                  <a:pt x="508575" y="504201"/>
                </a:lnTo>
                <a:lnTo>
                  <a:pt x="501278" y="508869"/>
                </a:lnTo>
                <a:lnTo>
                  <a:pt x="526827" y="535336"/>
                </a:lnTo>
                <a:lnTo>
                  <a:pt x="517683" y="544099"/>
                </a:lnTo>
                <a:lnTo>
                  <a:pt x="559569" y="544099"/>
                </a:lnTo>
                <a:lnTo>
                  <a:pt x="560371" y="540353"/>
                </a:lnTo>
                <a:lnTo>
                  <a:pt x="557833" y="525974"/>
                </a:lnTo>
                <a:lnTo>
                  <a:pt x="549687" y="513238"/>
                </a:lnTo>
                <a:lnTo>
                  <a:pt x="537237" y="504670"/>
                </a:lnTo>
                <a:lnTo>
                  <a:pt x="522954" y="501650"/>
                </a:lnTo>
                <a:close/>
              </a:path>
              <a:path w="560704" h="577850">
                <a:moveTo>
                  <a:pt x="68159" y="60188"/>
                </a:moveTo>
                <a:lnTo>
                  <a:pt x="64547" y="65436"/>
                </a:lnTo>
                <a:lnTo>
                  <a:pt x="59104" y="68919"/>
                </a:lnTo>
                <a:lnTo>
                  <a:pt x="492159" y="517651"/>
                </a:lnTo>
                <a:lnTo>
                  <a:pt x="495839" y="512349"/>
                </a:lnTo>
                <a:lnTo>
                  <a:pt x="501278" y="508869"/>
                </a:lnTo>
                <a:lnTo>
                  <a:pt x="68159" y="60188"/>
                </a:lnTo>
                <a:close/>
              </a:path>
              <a:path w="560704" h="577850">
                <a:moveTo>
                  <a:pt x="38703" y="0"/>
                </a:moveTo>
                <a:lnTo>
                  <a:pt x="24324" y="2551"/>
                </a:lnTo>
                <a:lnTo>
                  <a:pt x="11588" y="10699"/>
                </a:lnTo>
                <a:lnTo>
                  <a:pt x="3020" y="23149"/>
                </a:lnTo>
                <a:lnTo>
                  <a:pt x="0" y="37433"/>
                </a:lnTo>
                <a:lnTo>
                  <a:pt x="2551" y="51812"/>
                </a:lnTo>
                <a:lnTo>
                  <a:pt x="10699" y="64547"/>
                </a:lnTo>
                <a:lnTo>
                  <a:pt x="23149" y="73116"/>
                </a:lnTo>
                <a:lnTo>
                  <a:pt x="37433" y="76136"/>
                </a:lnTo>
                <a:lnTo>
                  <a:pt x="51812" y="73584"/>
                </a:lnTo>
                <a:lnTo>
                  <a:pt x="59104" y="68919"/>
                </a:lnTo>
                <a:lnTo>
                  <a:pt x="33559" y="42449"/>
                </a:lnTo>
                <a:lnTo>
                  <a:pt x="42576" y="33686"/>
                </a:lnTo>
                <a:lnTo>
                  <a:pt x="75246" y="33686"/>
                </a:lnTo>
                <a:lnTo>
                  <a:pt x="73584" y="24324"/>
                </a:lnTo>
                <a:lnTo>
                  <a:pt x="65436" y="11588"/>
                </a:lnTo>
                <a:lnTo>
                  <a:pt x="52986" y="3020"/>
                </a:lnTo>
                <a:lnTo>
                  <a:pt x="38703" y="0"/>
                </a:lnTo>
                <a:close/>
              </a:path>
              <a:path w="560704" h="577850">
                <a:moveTo>
                  <a:pt x="42576" y="33686"/>
                </a:moveTo>
                <a:lnTo>
                  <a:pt x="33559" y="42449"/>
                </a:lnTo>
                <a:lnTo>
                  <a:pt x="59104" y="68919"/>
                </a:lnTo>
                <a:lnTo>
                  <a:pt x="64547" y="65436"/>
                </a:lnTo>
                <a:lnTo>
                  <a:pt x="68159" y="60188"/>
                </a:lnTo>
                <a:lnTo>
                  <a:pt x="42576" y="33686"/>
                </a:lnTo>
                <a:close/>
              </a:path>
              <a:path w="560704" h="577850">
                <a:moveTo>
                  <a:pt x="75246" y="33686"/>
                </a:moveTo>
                <a:lnTo>
                  <a:pt x="42576" y="33686"/>
                </a:lnTo>
                <a:lnTo>
                  <a:pt x="68159" y="60188"/>
                </a:lnTo>
                <a:lnTo>
                  <a:pt x="73116" y="52986"/>
                </a:lnTo>
                <a:lnTo>
                  <a:pt x="76136" y="38703"/>
                </a:lnTo>
                <a:lnTo>
                  <a:pt x="75246" y="33686"/>
                </a:lnTo>
                <a:close/>
              </a:path>
            </a:pathLst>
          </a:custGeom>
          <a:solidFill>
            <a:srgbClr val="ACB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80360" y="3103947"/>
            <a:ext cx="420529" cy="436245"/>
          </a:xfrm>
          <a:custGeom>
            <a:avLst/>
            <a:gdLst/>
            <a:ahLst/>
            <a:cxnLst/>
            <a:rect l="l" t="t" r="r" b="b"/>
            <a:pathLst>
              <a:path w="560704" h="581660">
                <a:moveTo>
                  <a:pt x="492233" y="520741"/>
                </a:moveTo>
                <a:lnTo>
                  <a:pt x="487297" y="527895"/>
                </a:lnTo>
                <a:lnTo>
                  <a:pt x="484219" y="542178"/>
                </a:lnTo>
                <a:lnTo>
                  <a:pt x="486689" y="556557"/>
                </a:lnTo>
                <a:lnTo>
                  <a:pt x="494744" y="569293"/>
                </a:lnTo>
                <a:lnTo>
                  <a:pt x="507196" y="577955"/>
                </a:lnTo>
                <a:lnTo>
                  <a:pt x="521493" y="581056"/>
                </a:lnTo>
                <a:lnTo>
                  <a:pt x="535910" y="578562"/>
                </a:lnTo>
                <a:lnTo>
                  <a:pt x="548719" y="570436"/>
                </a:lnTo>
                <a:lnTo>
                  <a:pt x="557307" y="557986"/>
                </a:lnTo>
                <a:lnTo>
                  <a:pt x="559595" y="547322"/>
                </a:lnTo>
                <a:lnTo>
                  <a:pt x="517731" y="547322"/>
                </a:lnTo>
                <a:lnTo>
                  <a:pt x="492233" y="520741"/>
                </a:lnTo>
                <a:close/>
              </a:path>
              <a:path w="560704" h="581660">
                <a:moveTo>
                  <a:pt x="501371" y="511965"/>
                </a:moveTo>
                <a:lnTo>
                  <a:pt x="495887" y="515445"/>
                </a:lnTo>
                <a:lnTo>
                  <a:pt x="492233" y="520741"/>
                </a:lnTo>
                <a:lnTo>
                  <a:pt x="517731" y="547322"/>
                </a:lnTo>
                <a:lnTo>
                  <a:pt x="526875" y="538559"/>
                </a:lnTo>
                <a:lnTo>
                  <a:pt x="501371" y="511965"/>
                </a:lnTo>
                <a:close/>
              </a:path>
              <a:path w="560704" h="581660">
                <a:moveTo>
                  <a:pt x="523097" y="504825"/>
                </a:moveTo>
                <a:lnTo>
                  <a:pt x="508694" y="507319"/>
                </a:lnTo>
                <a:lnTo>
                  <a:pt x="501371" y="511965"/>
                </a:lnTo>
                <a:lnTo>
                  <a:pt x="526875" y="538559"/>
                </a:lnTo>
                <a:lnTo>
                  <a:pt x="517731" y="547322"/>
                </a:lnTo>
                <a:lnTo>
                  <a:pt x="559595" y="547322"/>
                </a:lnTo>
                <a:lnTo>
                  <a:pt x="560371" y="543702"/>
                </a:lnTo>
                <a:lnTo>
                  <a:pt x="557863" y="529324"/>
                </a:lnTo>
                <a:lnTo>
                  <a:pt x="549735" y="516588"/>
                </a:lnTo>
                <a:lnTo>
                  <a:pt x="537356" y="507926"/>
                </a:lnTo>
                <a:lnTo>
                  <a:pt x="523097" y="504825"/>
                </a:lnTo>
                <a:close/>
              </a:path>
              <a:path w="560704" h="581660">
                <a:moveTo>
                  <a:pt x="68190" y="60261"/>
                </a:moveTo>
                <a:lnTo>
                  <a:pt x="64468" y="65611"/>
                </a:lnTo>
                <a:lnTo>
                  <a:pt x="58999" y="69100"/>
                </a:lnTo>
                <a:lnTo>
                  <a:pt x="492233" y="520741"/>
                </a:lnTo>
                <a:lnTo>
                  <a:pt x="495887" y="515445"/>
                </a:lnTo>
                <a:lnTo>
                  <a:pt x="501371" y="511965"/>
                </a:lnTo>
                <a:lnTo>
                  <a:pt x="68190" y="60261"/>
                </a:lnTo>
                <a:close/>
              </a:path>
              <a:path w="560704" h="581660">
                <a:moveTo>
                  <a:pt x="38877" y="0"/>
                </a:moveTo>
                <a:lnTo>
                  <a:pt x="24499" y="2494"/>
                </a:lnTo>
                <a:lnTo>
                  <a:pt x="11763" y="10620"/>
                </a:lnTo>
                <a:lnTo>
                  <a:pt x="3101" y="23070"/>
                </a:lnTo>
                <a:lnTo>
                  <a:pt x="0" y="37353"/>
                </a:lnTo>
                <a:lnTo>
                  <a:pt x="2494" y="51732"/>
                </a:lnTo>
                <a:lnTo>
                  <a:pt x="10620" y="64468"/>
                </a:lnTo>
                <a:lnTo>
                  <a:pt x="23070" y="73130"/>
                </a:lnTo>
                <a:lnTo>
                  <a:pt x="37353" y="76231"/>
                </a:lnTo>
                <a:lnTo>
                  <a:pt x="51732" y="73737"/>
                </a:lnTo>
                <a:lnTo>
                  <a:pt x="58999" y="69100"/>
                </a:lnTo>
                <a:lnTo>
                  <a:pt x="33480" y="42497"/>
                </a:lnTo>
                <a:lnTo>
                  <a:pt x="42751" y="33734"/>
                </a:lnTo>
                <a:lnTo>
                  <a:pt x="75339" y="33734"/>
                </a:lnTo>
                <a:lnTo>
                  <a:pt x="73737" y="24499"/>
                </a:lnTo>
                <a:lnTo>
                  <a:pt x="65611" y="11763"/>
                </a:lnTo>
                <a:lnTo>
                  <a:pt x="53161" y="3101"/>
                </a:lnTo>
                <a:lnTo>
                  <a:pt x="38877" y="0"/>
                </a:lnTo>
                <a:close/>
              </a:path>
              <a:path w="560704" h="581660">
                <a:moveTo>
                  <a:pt x="42751" y="33734"/>
                </a:moveTo>
                <a:lnTo>
                  <a:pt x="33480" y="42497"/>
                </a:lnTo>
                <a:lnTo>
                  <a:pt x="58999" y="69100"/>
                </a:lnTo>
                <a:lnTo>
                  <a:pt x="64468" y="65611"/>
                </a:lnTo>
                <a:lnTo>
                  <a:pt x="68190" y="60261"/>
                </a:lnTo>
                <a:lnTo>
                  <a:pt x="42751" y="33734"/>
                </a:lnTo>
                <a:close/>
              </a:path>
              <a:path w="560704" h="581660">
                <a:moveTo>
                  <a:pt x="75339" y="33734"/>
                </a:moveTo>
                <a:lnTo>
                  <a:pt x="42751" y="33734"/>
                </a:lnTo>
                <a:lnTo>
                  <a:pt x="68190" y="60261"/>
                </a:lnTo>
                <a:lnTo>
                  <a:pt x="73130" y="53161"/>
                </a:lnTo>
                <a:lnTo>
                  <a:pt x="76231" y="38877"/>
                </a:lnTo>
                <a:lnTo>
                  <a:pt x="75339" y="33734"/>
                </a:lnTo>
                <a:close/>
              </a:path>
            </a:pathLst>
          </a:custGeom>
          <a:solidFill>
            <a:srgbClr val="ACB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9867" y="2688431"/>
            <a:ext cx="904875" cy="57150"/>
          </a:xfrm>
          <a:custGeom>
            <a:avLst/>
            <a:gdLst/>
            <a:ahLst/>
            <a:cxnLst/>
            <a:rect l="l" t="t" r="r" b="b"/>
            <a:pathLst>
              <a:path w="1206500" h="76200">
                <a:moveTo>
                  <a:pt x="38100" y="0"/>
                </a:moveTo>
                <a:lnTo>
                  <a:pt x="23306" y="2988"/>
                </a:lnTo>
                <a:lnTo>
                  <a:pt x="11191" y="11144"/>
                </a:lnTo>
                <a:lnTo>
                  <a:pt x="3006" y="23252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206500" h="76200">
                <a:moveTo>
                  <a:pt x="1168400" y="0"/>
                </a:moveTo>
                <a:lnTo>
                  <a:pt x="1153606" y="2988"/>
                </a:lnTo>
                <a:lnTo>
                  <a:pt x="1141491" y="11144"/>
                </a:lnTo>
                <a:lnTo>
                  <a:pt x="1133306" y="23252"/>
                </a:lnTo>
                <a:lnTo>
                  <a:pt x="1130300" y="38100"/>
                </a:lnTo>
                <a:lnTo>
                  <a:pt x="1133306" y="52947"/>
                </a:lnTo>
                <a:lnTo>
                  <a:pt x="1141491" y="65055"/>
                </a:lnTo>
                <a:lnTo>
                  <a:pt x="1153606" y="73211"/>
                </a:lnTo>
                <a:lnTo>
                  <a:pt x="1168400" y="76200"/>
                </a:lnTo>
                <a:lnTo>
                  <a:pt x="1183247" y="73211"/>
                </a:lnTo>
                <a:lnTo>
                  <a:pt x="1195355" y="65055"/>
                </a:lnTo>
                <a:lnTo>
                  <a:pt x="1203511" y="52947"/>
                </a:lnTo>
                <a:lnTo>
                  <a:pt x="1205221" y="44450"/>
                </a:lnTo>
                <a:lnTo>
                  <a:pt x="1168400" y="44450"/>
                </a:lnTo>
                <a:lnTo>
                  <a:pt x="1168400" y="31750"/>
                </a:lnTo>
                <a:lnTo>
                  <a:pt x="1205221" y="31750"/>
                </a:lnTo>
                <a:lnTo>
                  <a:pt x="1203511" y="23252"/>
                </a:lnTo>
                <a:lnTo>
                  <a:pt x="1195355" y="11144"/>
                </a:lnTo>
                <a:lnTo>
                  <a:pt x="1183247" y="2988"/>
                </a:lnTo>
                <a:lnTo>
                  <a:pt x="1168400" y="0"/>
                </a:lnTo>
                <a:close/>
              </a:path>
              <a:path w="1206500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1206500" h="76200">
                <a:moveTo>
                  <a:pt x="113158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1131585" y="44450"/>
                </a:lnTo>
                <a:lnTo>
                  <a:pt x="1130300" y="38100"/>
                </a:lnTo>
                <a:lnTo>
                  <a:pt x="1131585" y="31750"/>
                </a:lnTo>
                <a:close/>
              </a:path>
              <a:path w="1206500" h="76200">
                <a:moveTo>
                  <a:pt x="1205221" y="31750"/>
                </a:moveTo>
                <a:lnTo>
                  <a:pt x="1168400" y="31750"/>
                </a:lnTo>
                <a:lnTo>
                  <a:pt x="1168400" y="44450"/>
                </a:lnTo>
                <a:lnTo>
                  <a:pt x="1205221" y="44450"/>
                </a:lnTo>
                <a:lnTo>
                  <a:pt x="1206500" y="38100"/>
                </a:lnTo>
                <a:lnTo>
                  <a:pt x="1205221" y="31750"/>
                </a:lnTo>
                <a:close/>
              </a:path>
            </a:pathLst>
          </a:custGeom>
          <a:solidFill>
            <a:srgbClr val="ACB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76575" y="2688431"/>
            <a:ext cx="904875" cy="57150"/>
          </a:xfrm>
          <a:custGeom>
            <a:avLst/>
            <a:gdLst/>
            <a:ahLst/>
            <a:cxnLst/>
            <a:rect l="l" t="t" r="r" b="b"/>
            <a:pathLst>
              <a:path w="12065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206500" h="76200">
                <a:moveTo>
                  <a:pt x="1168400" y="0"/>
                </a:moveTo>
                <a:lnTo>
                  <a:pt x="1153552" y="2988"/>
                </a:lnTo>
                <a:lnTo>
                  <a:pt x="1141444" y="11144"/>
                </a:lnTo>
                <a:lnTo>
                  <a:pt x="1133288" y="23252"/>
                </a:lnTo>
                <a:lnTo>
                  <a:pt x="1130300" y="38100"/>
                </a:lnTo>
                <a:lnTo>
                  <a:pt x="1133288" y="52947"/>
                </a:lnTo>
                <a:lnTo>
                  <a:pt x="1141444" y="65055"/>
                </a:lnTo>
                <a:lnTo>
                  <a:pt x="1153552" y="73211"/>
                </a:lnTo>
                <a:lnTo>
                  <a:pt x="1168400" y="76200"/>
                </a:lnTo>
                <a:lnTo>
                  <a:pt x="1183247" y="73211"/>
                </a:lnTo>
                <a:lnTo>
                  <a:pt x="1195355" y="65055"/>
                </a:lnTo>
                <a:lnTo>
                  <a:pt x="1203511" y="52947"/>
                </a:lnTo>
                <a:lnTo>
                  <a:pt x="1205221" y="44450"/>
                </a:lnTo>
                <a:lnTo>
                  <a:pt x="1168400" y="44450"/>
                </a:lnTo>
                <a:lnTo>
                  <a:pt x="1168400" y="31750"/>
                </a:lnTo>
                <a:lnTo>
                  <a:pt x="1205221" y="31750"/>
                </a:lnTo>
                <a:lnTo>
                  <a:pt x="1203511" y="23252"/>
                </a:lnTo>
                <a:lnTo>
                  <a:pt x="1195355" y="11144"/>
                </a:lnTo>
                <a:lnTo>
                  <a:pt x="1183247" y="2988"/>
                </a:lnTo>
                <a:lnTo>
                  <a:pt x="1168400" y="0"/>
                </a:lnTo>
                <a:close/>
              </a:path>
              <a:path w="1206500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1206500" h="76200">
                <a:moveTo>
                  <a:pt x="1131578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1131578" y="44450"/>
                </a:lnTo>
                <a:lnTo>
                  <a:pt x="1130300" y="38100"/>
                </a:lnTo>
                <a:lnTo>
                  <a:pt x="1131578" y="31750"/>
                </a:lnTo>
                <a:close/>
              </a:path>
              <a:path w="1206500" h="76200">
                <a:moveTo>
                  <a:pt x="1205221" y="31750"/>
                </a:moveTo>
                <a:lnTo>
                  <a:pt x="1168400" y="31750"/>
                </a:lnTo>
                <a:lnTo>
                  <a:pt x="1168400" y="44450"/>
                </a:lnTo>
                <a:lnTo>
                  <a:pt x="1205221" y="44450"/>
                </a:lnTo>
                <a:lnTo>
                  <a:pt x="1206500" y="38100"/>
                </a:lnTo>
                <a:lnTo>
                  <a:pt x="1205221" y="31750"/>
                </a:lnTo>
                <a:close/>
              </a:path>
            </a:pathLst>
          </a:custGeom>
          <a:solidFill>
            <a:srgbClr val="ACB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54063" y="2531269"/>
            <a:ext cx="155258" cy="190500"/>
          </a:xfrm>
          <a:custGeom>
            <a:avLst/>
            <a:gdLst/>
            <a:ahLst/>
            <a:cxnLst/>
            <a:rect l="l" t="t" r="r" b="b"/>
            <a:pathLst>
              <a:path w="207010" h="254000">
                <a:moveTo>
                  <a:pt x="57586" y="0"/>
                </a:moveTo>
                <a:lnTo>
                  <a:pt x="10634" y="19073"/>
                </a:lnTo>
                <a:lnTo>
                  <a:pt x="0" y="46037"/>
                </a:lnTo>
                <a:lnTo>
                  <a:pt x="119" y="55308"/>
                </a:lnTo>
                <a:lnTo>
                  <a:pt x="714" y="64579"/>
                </a:lnTo>
                <a:lnTo>
                  <a:pt x="1071" y="72898"/>
                </a:lnTo>
                <a:lnTo>
                  <a:pt x="1152" y="83359"/>
                </a:lnTo>
                <a:lnTo>
                  <a:pt x="1722" y="92392"/>
                </a:lnTo>
                <a:lnTo>
                  <a:pt x="3268" y="100472"/>
                </a:lnTo>
                <a:lnTo>
                  <a:pt x="6278" y="108076"/>
                </a:lnTo>
                <a:lnTo>
                  <a:pt x="10544" y="120403"/>
                </a:lnTo>
                <a:lnTo>
                  <a:pt x="15549" y="131063"/>
                </a:lnTo>
                <a:lnTo>
                  <a:pt x="21030" y="140295"/>
                </a:lnTo>
                <a:lnTo>
                  <a:pt x="26725" y="148336"/>
                </a:lnTo>
                <a:lnTo>
                  <a:pt x="52379" y="168784"/>
                </a:lnTo>
                <a:lnTo>
                  <a:pt x="66222" y="187340"/>
                </a:lnTo>
                <a:lnTo>
                  <a:pt x="71874" y="202110"/>
                </a:lnTo>
                <a:lnTo>
                  <a:pt x="72953" y="211200"/>
                </a:lnTo>
                <a:lnTo>
                  <a:pt x="72953" y="254000"/>
                </a:lnTo>
                <a:lnTo>
                  <a:pt x="206557" y="254000"/>
                </a:lnTo>
                <a:lnTo>
                  <a:pt x="206557" y="223774"/>
                </a:lnTo>
                <a:lnTo>
                  <a:pt x="205994" y="220799"/>
                </a:lnTo>
                <a:lnTo>
                  <a:pt x="202049" y="213121"/>
                </a:lnTo>
                <a:lnTo>
                  <a:pt x="191341" y="202610"/>
                </a:lnTo>
                <a:lnTo>
                  <a:pt x="170489" y="191135"/>
                </a:lnTo>
                <a:lnTo>
                  <a:pt x="155485" y="183530"/>
                </a:lnTo>
                <a:lnTo>
                  <a:pt x="136850" y="173545"/>
                </a:lnTo>
                <a:lnTo>
                  <a:pt x="113857" y="163560"/>
                </a:lnTo>
                <a:lnTo>
                  <a:pt x="85780" y="155955"/>
                </a:lnTo>
                <a:lnTo>
                  <a:pt x="93059" y="147081"/>
                </a:lnTo>
                <a:lnTo>
                  <a:pt x="111561" y="108076"/>
                </a:lnTo>
                <a:lnTo>
                  <a:pt x="116601" y="64579"/>
                </a:lnTo>
                <a:lnTo>
                  <a:pt x="116324" y="55308"/>
                </a:lnTo>
                <a:lnTo>
                  <a:pt x="92559" y="7524"/>
                </a:lnTo>
                <a:lnTo>
                  <a:pt x="76150" y="1643"/>
                </a:lnTo>
                <a:lnTo>
                  <a:pt x="575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63676" y="2531269"/>
            <a:ext cx="151448" cy="190500"/>
          </a:xfrm>
          <a:custGeom>
            <a:avLst/>
            <a:gdLst/>
            <a:ahLst/>
            <a:cxnLst/>
            <a:rect l="l" t="t" r="r" b="b"/>
            <a:pathLst>
              <a:path w="201929" h="254000">
                <a:moveTo>
                  <a:pt x="145414" y="0"/>
                </a:moveTo>
                <a:lnTo>
                  <a:pt x="99623" y="19073"/>
                </a:lnTo>
                <a:lnTo>
                  <a:pt x="89225" y="46037"/>
                </a:lnTo>
                <a:lnTo>
                  <a:pt x="89344" y="55308"/>
                </a:lnTo>
                <a:lnTo>
                  <a:pt x="89939" y="64579"/>
                </a:lnTo>
                <a:lnTo>
                  <a:pt x="90297" y="72898"/>
                </a:lnTo>
                <a:lnTo>
                  <a:pt x="99460" y="122666"/>
                </a:lnTo>
                <a:lnTo>
                  <a:pt x="105283" y="135826"/>
                </a:lnTo>
                <a:lnTo>
                  <a:pt x="111105" y="147081"/>
                </a:lnTo>
                <a:lnTo>
                  <a:pt x="117856" y="155955"/>
                </a:lnTo>
                <a:lnTo>
                  <a:pt x="91920" y="163560"/>
                </a:lnTo>
                <a:lnTo>
                  <a:pt x="70199" y="173545"/>
                </a:lnTo>
                <a:lnTo>
                  <a:pt x="52240" y="183530"/>
                </a:lnTo>
                <a:lnTo>
                  <a:pt x="37591" y="191135"/>
                </a:lnTo>
                <a:lnTo>
                  <a:pt x="16877" y="202610"/>
                </a:lnTo>
                <a:lnTo>
                  <a:pt x="5603" y="213121"/>
                </a:lnTo>
                <a:lnTo>
                  <a:pt x="926" y="220799"/>
                </a:lnTo>
                <a:lnTo>
                  <a:pt x="0" y="223774"/>
                </a:lnTo>
                <a:lnTo>
                  <a:pt x="0" y="254000"/>
                </a:lnTo>
                <a:lnTo>
                  <a:pt x="132841" y="254000"/>
                </a:lnTo>
                <a:lnTo>
                  <a:pt x="132841" y="211200"/>
                </a:lnTo>
                <a:lnTo>
                  <a:pt x="133905" y="202150"/>
                </a:lnTo>
                <a:lnTo>
                  <a:pt x="139446" y="187658"/>
                </a:lnTo>
                <a:lnTo>
                  <a:pt x="152987" y="169856"/>
                </a:lnTo>
                <a:lnTo>
                  <a:pt x="178053" y="150875"/>
                </a:lnTo>
                <a:lnTo>
                  <a:pt x="183296" y="141366"/>
                </a:lnTo>
                <a:lnTo>
                  <a:pt x="200660" y="100472"/>
                </a:lnTo>
                <a:lnTo>
                  <a:pt x="201295" y="92392"/>
                </a:lnTo>
                <a:lnTo>
                  <a:pt x="200977" y="83359"/>
                </a:lnTo>
                <a:lnTo>
                  <a:pt x="200660" y="72898"/>
                </a:lnTo>
                <a:lnTo>
                  <a:pt x="201017" y="64579"/>
                </a:lnTo>
                <a:lnTo>
                  <a:pt x="201612" y="55308"/>
                </a:lnTo>
                <a:lnTo>
                  <a:pt x="201731" y="46037"/>
                </a:lnTo>
                <a:lnTo>
                  <a:pt x="200660" y="37719"/>
                </a:lnTo>
                <a:lnTo>
                  <a:pt x="192349" y="19073"/>
                </a:lnTo>
                <a:lnTo>
                  <a:pt x="179609" y="7524"/>
                </a:lnTo>
                <a:lnTo>
                  <a:pt x="163583" y="1643"/>
                </a:lnTo>
                <a:lnTo>
                  <a:pt x="145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86262" y="2469356"/>
            <a:ext cx="300038" cy="261938"/>
          </a:xfrm>
          <a:custGeom>
            <a:avLst/>
            <a:gdLst/>
            <a:ahLst/>
            <a:cxnLst/>
            <a:rect l="l" t="t" r="r" b="b"/>
            <a:pathLst>
              <a:path w="400050" h="349250">
                <a:moveTo>
                  <a:pt x="198754" y="0"/>
                </a:moveTo>
                <a:lnTo>
                  <a:pt x="152558" y="11303"/>
                </a:lnTo>
                <a:lnTo>
                  <a:pt x="123316" y="52704"/>
                </a:lnTo>
                <a:lnTo>
                  <a:pt x="122245" y="63742"/>
                </a:lnTo>
                <a:lnTo>
                  <a:pt x="122364" y="76898"/>
                </a:lnTo>
                <a:lnTo>
                  <a:pt x="122959" y="90531"/>
                </a:lnTo>
                <a:lnTo>
                  <a:pt x="123316" y="102997"/>
                </a:lnTo>
                <a:lnTo>
                  <a:pt x="123037" y="115441"/>
                </a:lnTo>
                <a:lnTo>
                  <a:pt x="122983" y="126920"/>
                </a:lnTo>
                <a:lnTo>
                  <a:pt x="124334" y="138376"/>
                </a:lnTo>
                <a:lnTo>
                  <a:pt x="143748" y="185943"/>
                </a:lnTo>
                <a:lnTo>
                  <a:pt x="161036" y="213613"/>
                </a:lnTo>
                <a:lnTo>
                  <a:pt x="124640" y="223879"/>
                </a:lnTo>
                <a:lnTo>
                  <a:pt x="94376" y="237442"/>
                </a:lnTo>
                <a:lnTo>
                  <a:pt x="69756" y="251029"/>
                </a:lnTo>
                <a:lnTo>
                  <a:pt x="50291" y="261365"/>
                </a:lnTo>
                <a:lnTo>
                  <a:pt x="21216" y="278344"/>
                </a:lnTo>
                <a:lnTo>
                  <a:pt x="6286" y="293655"/>
                </a:lnTo>
                <a:lnTo>
                  <a:pt x="785" y="304728"/>
                </a:lnTo>
                <a:lnTo>
                  <a:pt x="0" y="308990"/>
                </a:lnTo>
                <a:lnTo>
                  <a:pt x="0" y="349250"/>
                </a:lnTo>
                <a:lnTo>
                  <a:pt x="400050" y="349250"/>
                </a:lnTo>
                <a:lnTo>
                  <a:pt x="400050" y="308990"/>
                </a:lnTo>
                <a:lnTo>
                  <a:pt x="349758" y="261365"/>
                </a:lnTo>
                <a:lnTo>
                  <a:pt x="328878" y="251029"/>
                </a:lnTo>
                <a:lnTo>
                  <a:pt x="303498" y="237442"/>
                </a:lnTo>
                <a:lnTo>
                  <a:pt x="272926" y="223879"/>
                </a:lnTo>
                <a:lnTo>
                  <a:pt x="236474" y="213613"/>
                </a:lnTo>
                <a:lnTo>
                  <a:pt x="245526" y="200951"/>
                </a:lnTo>
                <a:lnTo>
                  <a:pt x="271779" y="150749"/>
                </a:lnTo>
                <a:lnTo>
                  <a:pt x="276733" y="102997"/>
                </a:lnTo>
                <a:lnTo>
                  <a:pt x="277050" y="90531"/>
                </a:lnTo>
                <a:lnTo>
                  <a:pt x="263120" y="27539"/>
                </a:lnTo>
                <a:lnTo>
                  <a:pt x="223972" y="2591"/>
                </a:lnTo>
                <a:lnTo>
                  <a:pt x="1987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43326" y="1284350"/>
            <a:ext cx="173736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483"/>
              </a:lnSpc>
            </a:pPr>
            <a:r>
              <a:rPr sz="2100" b="1" spc="4" dirty="0">
                <a:solidFill>
                  <a:srgbClr val="445369"/>
                </a:solidFill>
                <a:latin typeface="Microsoft JhengHei"/>
                <a:cs typeface="Microsoft JhengHei"/>
              </a:rPr>
              <a:t>业务发展迅速</a:t>
            </a:r>
            <a:endParaRPr sz="2100">
              <a:latin typeface="Microsoft JhengHei"/>
              <a:cs typeface="Microsoft JhengHei"/>
            </a:endParaRPr>
          </a:p>
          <a:p>
            <a:pPr marL="12859" marR="3810">
              <a:lnSpc>
                <a:spcPts val="1620"/>
              </a:lnSpc>
              <a:spcBef>
                <a:spcPts val="15"/>
              </a:spcBef>
            </a:pPr>
            <a:r>
              <a:rPr sz="1400" dirty="0">
                <a:solidFill>
                  <a:srgbClr val="445369"/>
                </a:solidFill>
                <a:latin typeface="宋体"/>
                <a:cs typeface="宋体"/>
              </a:rPr>
              <a:t>每周有近百个需求需要  评审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96932" y="2419351"/>
            <a:ext cx="1737360" cy="85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288"/>
              </a:lnSpc>
            </a:pPr>
            <a:r>
              <a:rPr sz="2100" b="1" spc="4" dirty="0">
                <a:solidFill>
                  <a:srgbClr val="445369"/>
                </a:solidFill>
                <a:latin typeface="Microsoft JhengHei"/>
                <a:cs typeface="Microsoft JhengHei"/>
              </a:rPr>
              <a:t>无奈的第三方</a:t>
            </a:r>
            <a:endParaRPr sz="2100">
              <a:latin typeface="Microsoft JhengHei"/>
              <a:cs typeface="Microsoft JhengHei"/>
            </a:endParaRPr>
          </a:p>
          <a:p>
            <a:pPr marL="12859">
              <a:lnSpc>
                <a:spcPts val="1388"/>
              </a:lnSpc>
            </a:pPr>
            <a:r>
              <a:rPr sz="1400" dirty="0">
                <a:solidFill>
                  <a:srgbClr val="445369"/>
                </a:solidFill>
                <a:latin typeface="宋体"/>
                <a:cs typeface="宋体"/>
              </a:rPr>
              <a:t>业务发展迅速的同时也</a:t>
            </a:r>
            <a:endParaRPr sz="1400">
              <a:latin typeface="宋体"/>
              <a:cs typeface="宋体"/>
            </a:endParaRPr>
          </a:p>
          <a:p>
            <a:pPr marL="12859">
              <a:lnSpc>
                <a:spcPts val="1616"/>
              </a:lnSpc>
            </a:pPr>
            <a:r>
              <a:rPr sz="1400" dirty="0">
                <a:solidFill>
                  <a:srgbClr val="445369"/>
                </a:solidFill>
                <a:latin typeface="宋体"/>
                <a:cs typeface="宋体"/>
              </a:rPr>
              <a:t>需要第三方来支撑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43326" y="3553016"/>
            <a:ext cx="2157889" cy="931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355"/>
              </a:lnSpc>
            </a:pPr>
            <a:r>
              <a:rPr sz="2100" b="1" dirty="0">
                <a:solidFill>
                  <a:srgbClr val="445369"/>
                </a:solidFill>
                <a:latin typeface="Microsoft JhengHei"/>
                <a:cs typeface="Microsoft JhengHei"/>
              </a:rPr>
              <a:t>开发技术水平不一</a:t>
            </a:r>
            <a:endParaRPr sz="2100">
              <a:latin typeface="Microsoft JhengHei"/>
              <a:cs typeface="Microsoft JhengHei"/>
            </a:endParaRPr>
          </a:p>
          <a:p>
            <a:pPr marL="12859">
              <a:lnSpc>
                <a:spcPts val="1454"/>
              </a:lnSpc>
            </a:pPr>
            <a:r>
              <a:rPr sz="1400" dirty="0">
                <a:solidFill>
                  <a:srgbClr val="445369"/>
                </a:solidFill>
                <a:latin typeface="宋体"/>
                <a:cs typeface="宋体"/>
              </a:rPr>
              <a:t>每周都有开发入职，新</a:t>
            </a:r>
            <a:endParaRPr sz="1400">
              <a:latin typeface="宋体"/>
              <a:cs typeface="宋体"/>
            </a:endParaRPr>
          </a:p>
          <a:p>
            <a:pPr marL="12859" marR="424339"/>
            <a:r>
              <a:rPr sz="1400" dirty="0">
                <a:solidFill>
                  <a:srgbClr val="445369"/>
                </a:solidFill>
                <a:latin typeface="宋体"/>
                <a:cs typeface="宋体"/>
              </a:rPr>
              <a:t>入职的开发安全意识比  薄弱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4144" y="1284350"/>
            <a:ext cx="2425065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483"/>
              </a:lnSpc>
            </a:pPr>
            <a:r>
              <a:rPr sz="2100" b="1" dirty="0">
                <a:solidFill>
                  <a:srgbClr val="445369"/>
                </a:solidFill>
                <a:latin typeface="Microsoft JhengHei"/>
                <a:cs typeface="Microsoft JhengHei"/>
              </a:rPr>
              <a:t>评审了怎么还有漏洞</a:t>
            </a:r>
            <a:endParaRPr sz="2100">
              <a:latin typeface="Microsoft JhengHei"/>
              <a:cs typeface="Microsoft JhengHei"/>
            </a:endParaRPr>
          </a:p>
          <a:p>
            <a:pPr marL="697706">
              <a:lnSpc>
                <a:spcPts val="1575"/>
              </a:lnSpc>
            </a:pPr>
            <a:r>
              <a:rPr sz="1400" dirty="0">
                <a:solidFill>
                  <a:srgbClr val="445369"/>
                </a:solidFill>
                <a:latin typeface="宋体"/>
                <a:cs typeface="宋体"/>
              </a:rPr>
              <a:t>手工测试，难免遗漏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4119" y="2412016"/>
            <a:ext cx="1962626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963"/>
            <a:r>
              <a:rPr sz="2100" b="1" dirty="0">
                <a:solidFill>
                  <a:srgbClr val="445369"/>
                </a:solidFill>
                <a:latin typeface="Microsoft JhengHei"/>
                <a:cs typeface="Microsoft JhengHei"/>
              </a:rPr>
              <a:t>安全评审要前置</a:t>
            </a:r>
            <a:endParaRPr sz="2100">
              <a:latin typeface="Microsoft JhengHei"/>
              <a:cs typeface="Microsoft JhengHei"/>
            </a:endParaRPr>
          </a:p>
          <a:p>
            <a:pPr marL="9525">
              <a:lnSpc>
                <a:spcPts val="1616"/>
              </a:lnSpc>
              <a:spcBef>
                <a:spcPts val="15"/>
              </a:spcBef>
            </a:pPr>
            <a:r>
              <a:rPr sz="1400" dirty="0">
                <a:solidFill>
                  <a:srgbClr val="445369"/>
                </a:solidFill>
                <a:latin typeface="宋体"/>
                <a:cs typeface="宋体"/>
              </a:rPr>
              <a:t>降低漏洞发现和修复成本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9894" y="3553016"/>
            <a:ext cx="2159318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355"/>
              </a:lnSpc>
            </a:pPr>
            <a:r>
              <a:rPr sz="2100" b="1" spc="8" dirty="0">
                <a:solidFill>
                  <a:srgbClr val="445369"/>
                </a:solidFill>
                <a:latin typeface="Microsoft JhengHei"/>
                <a:cs typeface="Microsoft JhengHei"/>
              </a:rPr>
              <a:t>人</a:t>
            </a:r>
            <a:r>
              <a:rPr sz="2100" b="1" dirty="0">
                <a:solidFill>
                  <a:srgbClr val="445369"/>
                </a:solidFill>
                <a:latin typeface="Microsoft JhengHei"/>
                <a:cs typeface="Microsoft JhengHei"/>
              </a:rPr>
              <a:t>工绕过</a:t>
            </a:r>
            <a:r>
              <a:rPr sz="2100" b="1" spc="8" dirty="0">
                <a:solidFill>
                  <a:srgbClr val="445369"/>
                </a:solidFill>
                <a:latin typeface="Microsoft JhengHei"/>
                <a:cs typeface="Microsoft JhengHei"/>
              </a:rPr>
              <a:t>上</a:t>
            </a:r>
            <a:r>
              <a:rPr sz="2100" b="1" dirty="0">
                <a:solidFill>
                  <a:srgbClr val="445369"/>
                </a:solidFill>
                <a:latin typeface="Microsoft JhengHei"/>
                <a:cs typeface="Microsoft JhengHei"/>
              </a:rPr>
              <a:t>线流</a:t>
            </a:r>
            <a:r>
              <a:rPr sz="2100" b="1" spc="-4" dirty="0">
                <a:solidFill>
                  <a:srgbClr val="445369"/>
                </a:solidFill>
                <a:latin typeface="Microsoft JhengHei"/>
                <a:cs typeface="Microsoft JhengHei"/>
              </a:rPr>
              <a:t>程</a:t>
            </a:r>
            <a:endParaRPr sz="2100">
              <a:latin typeface="Microsoft JhengHei"/>
              <a:cs typeface="Microsoft JhengHei"/>
            </a:endParaRPr>
          </a:p>
          <a:p>
            <a:pPr marL="411956">
              <a:lnSpc>
                <a:spcPts val="1454"/>
              </a:lnSpc>
            </a:pPr>
            <a:r>
              <a:rPr sz="1400" dirty="0">
                <a:solidFill>
                  <a:srgbClr val="445369"/>
                </a:solidFill>
                <a:latin typeface="宋体"/>
                <a:cs typeface="宋体"/>
              </a:rPr>
              <a:t>开发团队内部宣导与意</a:t>
            </a:r>
            <a:endParaRPr sz="1400">
              <a:latin typeface="宋体"/>
              <a:cs typeface="宋体"/>
            </a:endParaRPr>
          </a:p>
          <a:p>
            <a:pPr marL="411956">
              <a:lnSpc>
                <a:spcPts val="1616"/>
              </a:lnSpc>
            </a:pPr>
            <a:r>
              <a:rPr sz="1400" dirty="0">
                <a:solidFill>
                  <a:srgbClr val="445369"/>
                </a:solidFill>
                <a:latin typeface="宋体"/>
                <a:cs typeface="宋体"/>
              </a:rPr>
              <a:t>识不足</a:t>
            </a:r>
            <a:endParaRPr sz="14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700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497" y="2436876"/>
            <a:ext cx="8126730" cy="93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5071" y="2463451"/>
            <a:ext cx="8047673" cy="0"/>
          </a:xfrm>
          <a:custGeom>
            <a:avLst/>
            <a:gdLst/>
            <a:ahLst/>
            <a:cxnLst/>
            <a:rect l="l" t="t" r="r" b="b"/>
            <a:pathLst>
              <a:path w="10730230">
                <a:moveTo>
                  <a:pt x="0" y="0"/>
                </a:moveTo>
                <a:lnTo>
                  <a:pt x="107299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3738" y="1815751"/>
            <a:ext cx="0" cy="59436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0"/>
                </a:moveTo>
                <a:lnTo>
                  <a:pt x="0" y="7920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947" y="1124045"/>
            <a:ext cx="20897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b="1" spc="-49" dirty="0">
                <a:solidFill>
                  <a:srgbClr val="445369"/>
                </a:solidFill>
                <a:latin typeface="Microsoft JhengHei"/>
                <a:cs typeface="Microsoft JhengHei"/>
              </a:rPr>
              <a:t>《</a:t>
            </a:r>
            <a:r>
              <a:rPr b="1" spc="-49" dirty="0">
                <a:solidFill>
                  <a:srgbClr val="445369"/>
                </a:solidFill>
                <a:latin typeface="Courier New"/>
                <a:cs typeface="Courier New"/>
              </a:rPr>
              <a:t>VIP</a:t>
            </a:r>
            <a:r>
              <a:rPr b="1" spc="-49" dirty="0">
                <a:solidFill>
                  <a:srgbClr val="445369"/>
                </a:solidFill>
                <a:latin typeface="Microsoft JhengHei"/>
                <a:cs typeface="Microsoft JhengHei"/>
              </a:rPr>
              <a:t>项目安全上线 </a:t>
            </a:r>
            <a:r>
              <a:rPr b="1" spc="-435" dirty="0">
                <a:solidFill>
                  <a:srgbClr val="445369"/>
                </a:solidFill>
                <a:latin typeface="Microsoft JhengHei"/>
                <a:cs typeface="Microsoft JhengHei"/>
              </a:rPr>
              <a:t> </a:t>
            </a:r>
            <a:r>
              <a:rPr b="1" spc="8" dirty="0">
                <a:solidFill>
                  <a:srgbClr val="445369"/>
                </a:solidFill>
                <a:latin typeface="Microsoft JhengHei"/>
                <a:cs typeface="Microsoft JhengHei"/>
              </a:rPr>
              <a:t>管理流</a:t>
            </a:r>
            <a:r>
              <a:rPr b="1" spc="4" dirty="0">
                <a:solidFill>
                  <a:srgbClr val="445369"/>
                </a:solidFill>
                <a:latin typeface="Microsoft JhengHei"/>
                <a:cs typeface="Microsoft JhengHei"/>
              </a:rPr>
              <a:t>程</a:t>
            </a:r>
            <a:r>
              <a:rPr b="1" spc="-176" dirty="0">
                <a:solidFill>
                  <a:srgbClr val="445369"/>
                </a:solidFill>
                <a:latin typeface="Courier New"/>
                <a:cs typeface="Courier New"/>
              </a:rPr>
              <a:t>V1.</a:t>
            </a:r>
            <a:r>
              <a:rPr b="1" spc="-184" dirty="0">
                <a:solidFill>
                  <a:srgbClr val="445369"/>
                </a:solidFill>
                <a:latin typeface="Courier New"/>
                <a:cs typeface="Courier New"/>
              </a:rPr>
              <a:t>0</a:t>
            </a:r>
            <a:r>
              <a:rPr b="1" spc="8" dirty="0">
                <a:solidFill>
                  <a:srgbClr val="445369"/>
                </a:solidFill>
                <a:latin typeface="Microsoft JhengHei"/>
                <a:cs typeface="Microsoft JhengHei"/>
              </a:rPr>
              <a:t>》发布</a:t>
            </a:r>
            <a:endParaRPr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643" y="2505266"/>
            <a:ext cx="1054894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26"/>
              </a:lnSpc>
            </a:pPr>
            <a:r>
              <a:rPr b="1" spc="-176" dirty="0">
                <a:solidFill>
                  <a:srgbClr val="445369"/>
                </a:solidFill>
                <a:latin typeface="Courier New"/>
                <a:cs typeface="Courier New"/>
              </a:rPr>
              <a:t>2014</a:t>
            </a:r>
            <a:r>
              <a:rPr b="1" spc="8" dirty="0">
                <a:solidFill>
                  <a:srgbClr val="445369"/>
                </a:solidFill>
                <a:latin typeface="Microsoft JhengHei"/>
                <a:cs typeface="Microsoft JhengHei"/>
              </a:rPr>
              <a:t>年</a:t>
            </a:r>
            <a:r>
              <a:rPr b="1" spc="-176" dirty="0">
                <a:solidFill>
                  <a:srgbClr val="445369"/>
                </a:solidFill>
                <a:latin typeface="Courier New"/>
                <a:cs typeface="Courier New"/>
              </a:rPr>
              <a:t>8</a:t>
            </a:r>
            <a:r>
              <a:rPr b="1" dirty="0">
                <a:solidFill>
                  <a:srgbClr val="445369"/>
                </a:solidFill>
                <a:latin typeface="Microsoft JhengHei"/>
                <a:cs typeface="Microsoft JhengHei"/>
              </a:rPr>
              <a:t>月</a:t>
            </a:r>
            <a:endParaRPr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5513" y="2518124"/>
            <a:ext cx="0" cy="59436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2226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60588" y="2158651"/>
            <a:ext cx="1054894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26"/>
              </a:lnSpc>
            </a:pPr>
            <a:r>
              <a:rPr b="1" spc="-176" dirty="0">
                <a:solidFill>
                  <a:srgbClr val="445369"/>
                </a:solidFill>
                <a:latin typeface="Courier New"/>
                <a:cs typeface="Courier New"/>
              </a:rPr>
              <a:t>2014</a:t>
            </a:r>
            <a:r>
              <a:rPr b="1" spc="11" dirty="0">
                <a:solidFill>
                  <a:srgbClr val="445369"/>
                </a:solidFill>
                <a:latin typeface="Microsoft JhengHei"/>
                <a:cs typeface="Microsoft JhengHei"/>
              </a:rPr>
              <a:t>年</a:t>
            </a:r>
            <a:r>
              <a:rPr b="1" spc="-176" dirty="0">
                <a:solidFill>
                  <a:srgbClr val="445369"/>
                </a:solidFill>
                <a:latin typeface="Courier New"/>
                <a:cs typeface="Courier New"/>
              </a:rPr>
              <a:t>9</a:t>
            </a:r>
            <a:r>
              <a:rPr b="1" dirty="0">
                <a:solidFill>
                  <a:srgbClr val="445369"/>
                </a:solidFill>
                <a:latin typeface="Microsoft JhengHei"/>
                <a:cs typeface="Microsoft JhengHei"/>
              </a:rPr>
              <a:t>月</a:t>
            </a:r>
            <a:endParaRPr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4146" y="3207924"/>
            <a:ext cx="2316480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4" dirty="0">
                <a:solidFill>
                  <a:srgbClr val="FF0000"/>
                </a:solidFill>
                <a:latin typeface="Microsoft JhengHei"/>
                <a:cs typeface="Microsoft JhengHei"/>
              </a:rPr>
              <a:t>《产品设计与开发安全</a:t>
            </a:r>
            <a:endParaRPr>
              <a:latin typeface="Microsoft JhengHei"/>
              <a:cs typeface="Microsoft JhengHei"/>
            </a:endParaRPr>
          </a:p>
          <a:p>
            <a:pPr marL="9525">
              <a:lnSpc>
                <a:spcPts val="2130"/>
              </a:lnSpc>
            </a:pPr>
            <a:r>
              <a:rPr b="1" spc="-75" dirty="0">
                <a:solidFill>
                  <a:srgbClr val="FF0000"/>
                </a:solidFill>
                <a:latin typeface="Microsoft JhengHei"/>
                <a:cs typeface="Microsoft JhengHei"/>
              </a:rPr>
              <a:t>红线</a:t>
            </a:r>
            <a:r>
              <a:rPr b="1" spc="-75" dirty="0">
                <a:solidFill>
                  <a:srgbClr val="FF0000"/>
                </a:solidFill>
                <a:latin typeface="Courier New"/>
                <a:cs typeface="Courier New"/>
              </a:rPr>
              <a:t>V1.0</a:t>
            </a:r>
            <a:r>
              <a:rPr b="1" spc="-75" dirty="0">
                <a:solidFill>
                  <a:srgbClr val="FF0000"/>
                </a:solidFill>
                <a:latin typeface="Microsoft JhengHei"/>
                <a:cs typeface="Microsoft JhengHei"/>
              </a:rPr>
              <a:t>》发布</a:t>
            </a:r>
            <a:endParaRPr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7641" y="2505266"/>
            <a:ext cx="1054894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26"/>
              </a:lnSpc>
            </a:pPr>
            <a:r>
              <a:rPr b="1" spc="-176" dirty="0">
                <a:solidFill>
                  <a:srgbClr val="445369"/>
                </a:solidFill>
                <a:latin typeface="Courier New"/>
                <a:cs typeface="Courier New"/>
              </a:rPr>
              <a:t>201</a:t>
            </a:r>
            <a:r>
              <a:rPr b="1" spc="-172" dirty="0">
                <a:solidFill>
                  <a:srgbClr val="445369"/>
                </a:solidFill>
                <a:latin typeface="Courier New"/>
                <a:cs typeface="Courier New"/>
              </a:rPr>
              <a:t>5</a:t>
            </a:r>
            <a:r>
              <a:rPr b="1" spc="8" dirty="0">
                <a:solidFill>
                  <a:srgbClr val="445369"/>
                </a:solidFill>
                <a:latin typeface="Microsoft JhengHei"/>
                <a:cs typeface="Microsoft JhengHei"/>
              </a:rPr>
              <a:t>年</a:t>
            </a:r>
            <a:r>
              <a:rPr b="1" spc="-176" dirty="0">
                <a:solidFill>
                  <a:srgbClr val="445369"/>
                </a:solidFill>
                <a:latin typeface="Courier New"/>
                <a:cs typeface="Courier New"/>
              </a:rPr>
              <a:t>3</a:t>
            </a:r>
            <a:r>
              <a:rPr b="1" dirty="0">
                <a:solidFill>
                  <a:srgbClr val="445369"/>
                </a:solidFill>
                <a:latin typeface="Microsoft JhengHei"/>
                <a:cs typeface="Microsoft JhengHei"/>
              </a:rPr>
              <a:t>月</a:t>
            </a:r>
            <a:endParaRPr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59994" y="1815751"/>
            <a:ext cx="0" cy="59436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0"/>
                </a:moveTo>
                <a:lnTo>
                  <a:pt x="0" y="7920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14745" y="1090613"/>
            <a:ext cx="1744028" cy="545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76" dirty="0">
                <a:solidFill>
                  <a:srgbClr val="FF0000"/>
                </a:solidFill>
                <a:latin typeface="Courier New"/>
                <a:cs typeface="Courier New"/>
              </a:rPr>
              <a:t>VIP</a:t>
            </a:r>
            <a:r>
              <a:rPr b="1" spc="8" dirty="0">
                <a:solidFill>
                  <a:srgbClr val="FF0000"/>
                </a:solidFill>
                <a:latin typeface="Microsoft JhengHei"/>
                <a:cs typeface="Microsoft JhengHei"/>
              </a:rPr>
              <a:t>安全评审自助</a:t>
            </a:r>
            <a:endParaRPr>
              <a:latin typeface="Microsoft JhengHei"/>
              <a:cs typeface="Microsoft JhengHei"/>
            </a:endParaRPr>
          </a:p>
          <a:p>
            <a:pPr marL="9525">
              <a:lnSpc>
                <a:spcPts val="2130"/>
              </a:lnSpc>
            </a:pPr>
            <a:r>
              <a:rPr b="1" spc="4" dirty="0">
                <a:solidFill>
                  <a:srgbClr val="FF0000"/>
                </a:solidFill>
                <a:latin typeface="Microsoft JhengHei"/>
                <a:cs typeface="Microsoft JhengHei"/>
              </a:rPr>
              <a:t>提测系统上线</a:t>
            </a:r>
            <a:endParaRPr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12544" y="2518124"/>
            <a:ext cx="0" cy="59436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2226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67547" y="2158651"/>
            <a:ext cx="709613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26"/>
              </a:lnSpc>
            </a:pPr>
            <a:r>
              <a:rPr b="1" spc="-176" dirty="0">
                <a:solidFill>
                  <a:srgbClr val="445369"/>
                </a:solidFill>
                <a:latin typeface="Courier New"/>
                <a:cs typeface="Courier New"/>
              </a:rPr>
              <a:t>2015</a:t>
            </a:r>
            <a:r>
              <a:rPr b="1" dirty="0">
                <a:solidFill>
                  <a:srgbClr val="445369"/>
                </a:solidFill>
                <a:latin typeface="Microsoft JhengHei"/>
                <a:cs typeface="Microsoft JhengHei"/>
              </a:rPr>
              <a:t>年</a:t>
            </a:r>
            <a:endParaRPr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7300" y="3216878"/>
            <a:ext cx="162734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b="1" spc="-94" dirty="0">
                <a:solidFill>
                  <a:srgbClr val="445369"/>
                </a:solidFill>
                <a:latin typeface="Microsoft JhengHei"/>
                <a:cs typeface="Microsoft JhengHei"/>
              </a:rPr>
              <a:t>全年</a:t>
            </a:r>
            <a:r>
              <a:rPr b="1" spc="-94" dirty="0">
                <a:solidFill>
                  <a:srgbClr val="445369"/>
                </a:solidFill>
                <a:latin typeface="Courier New"/>
                <a:cs typeface="Courier New"/>
              </a:rPr>
              <a:t>2000+</a:t>
            </a:r>
            <a:r>
              <a:rPr b="1" spc="-94" dirty="0">
                <a:solidFill>
                  <a:srgbClr val="445369"/>
                </a:solidFill>
                <a:latin typeface="Microsoft JhengHei"/>
                <a:cs typeface="Microsoft JhengHei"/>
              </a:rPr>
              <a:t>项目 </a:t>
            </a:r>
            <a:r>
              <a:rPr b="1" spc="-443" dirty="0">
                <a:solidFill>
                  <a:srgbClr val="445369"/>
                </a:solidFill>
                <a:latin typeface="Microsoft JhengHei"/>
                <a:cs typeface="Microsoft JhengHei"/>
              </a:rPr>
              <a:t> </a:t>
            </a:r>
            <a:r>
              <a:rPr b="1" spc="8" dirty="0">
                <a:solidFill>
                  <a:srgbClr val="445369"/>
                </a:solidFill>
                <a:latin typeface="Microsoft JhengHei"/>
                <a:cs typeface="Microsoft JhengHei"/>
              </a:rPr>
              <a:t>通过上线前评审</a:t>
            </a:r>
            <a:endParaRPr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8360" y="2498122"/>
            <a:ext cx="105537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30"/>
              </a:lnSpc>
            </a:pPr>
            <a:r>
              <a:rPr b="1" spc="-172" dirty="0">
                <a:solidFill>
                  <a:srgbClr val="445369"/>
                </a:solidFill>
                <a:latin typeface="Courier New"/>
                <a:cs typeface="Courier New"/>
              </a:rPr>
              <a:t>2016</a:t>
            </a:r>
            <a:r>
              <a:rPr b="1" spc="4" dirty="0">
                <a:solidFill>
                  <a:srgbClr val="445369"/>
                </a:solidFill>
                <a:latin typeface="Microsoft JhengHei"/>
                <a:cs typeface="Microsoft JhengHei"/>
              </a:rPr>
              <a:t>年</a:t>
            </a:r>
            <a:r>
              <a:rPr b="1" spc="-172" dirty="0">
                <a:solidFill>
                  <a:srgbClr val="445369"/>
                </a:solidFill>
                <a:latin typeface="Courier New"/>
                <a:cs typeface="Courier New"/>
              </a:rPr>
              <a:t>5</a:t>
            </a:r>
            <a:r>
              <a:rPr b="1" dirty="0">
                <a:solidFill>
                  <a:srgbClr val="445369"/>
                </a:solidFill>
                <a:latin typeface="Microsoft JhengHei"/>
                <a:cs typeface="Microsoft JhengHei"/>
              </a:rPr>
              <a:t>月</a:t>
            </a:r>
            <a:endParaRPr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68713" y="1814513"/>
            <a:ext cx="0" cy="59436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0"/>
                </a:moveTo>
                <a:lnTo>
                  <a:pt x="0" y="7920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30704" y="1087183"/>
            <a:ext cx="162734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b="1" spc="-60" dirty="0">
                <a:solidFill>
                  <a:srgbClr val="445369"/>
                </a:solidFill>
                <a:latin typeface="Microsoft JhengHei"/>
                <a:cs typeface="Microsoft JhengHei"/>
              </a:rPr>
              <a:t>《</a:t>
            </a:r>
            <a:r>
              <a:rPr b="1" spc="-60" dirty="0">
                <a:solidFill>
                  <a:srgbClr val="445369"/>
                </a:solidFill>
                <a:latin typeface="Courier New"/>
                <a:cs typeface="Courier New"/>
              </a:rPr>
              <a:t>web</a:t>
            </a:r>
            <a:r>
              <a:rPr b="1" spc="-60" dirty="0">
                <a:solidFill>
                  <a:srgbClr val="445369"/>
                </a:solidFill>
                <a:latin typeface="Microsoft JhengHei"/>
                <a:cs typeface="Microsoft JhengHei"/>
              </a:rPr>
              <a:t>安全测试 </a:t>
            </a:r>
            <a:r>
              <a:rPr b="1" spc="8" dirty="0">
                <a:solidFill>
                  <a:srgbClr val="445369"/>
                </a:solidFill>
                <a:latin typeface="Microsoft JhengHei"/>
                <a:cs typeface="Microsoft JhengHei"/>
              </a:rPr>
              <a:t> 基线用例》发布</a:t>
            </a:r>
            <a:endParaRPr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47991" y="2158651"/>
            <a:ext cx="1054894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26"/>
              </a:lnSpc>
            </a:pPr>
            <a:r>
              <a:rPr b="1" spc="-176" dirty="0">
                <a:solidFill>
                  <a:srgbClr val="445369"/>
                </a:solidFill>
                <a:latin typeface="Courier New"/>
                <a:cs typeface="Courier New"/>
              </a:rPr>
              <a:t>2016</a:t>
            </a:r>
            <a:r>
              <a:rPr b="1" spc="8" dirty="0">
                <a:solidFill>
                  <a:srgbClr val="445369"/>
                </a:solidFill>
                <a:latin typeface="Microsoft JhengHei"/>
                <a:cs typeface="Microsoft JhengHei"/>
              </a:rPr>
              <a:t>年</a:t>
            </a:r>
            <a:r>
              <a:rPr b="1" spc="-176" dirty="0">
                <a:solidFill>
                  <a:srgbClr val="445369"/>
                </a:solidFill>
                <a:latin typeface="Courier New"/>
                <a:cs typeface="Courier New"/>
              </a:rPr>
              <a:t>6</a:t>
            </a:r>
            <a:r>
              <a:rPr b="1" dirty="0">
                <a:solidFill>
                  <a:srgbClr val="445369"/>
                </a:solidFill>
                <a:latin typeface="Microsoft JhengHei"/>
                <a:cs typeface="Microsoft JhengHei"/>
              </a:rPr>
              <a:t>月</a:t>
            </a:r>
            <a:endParaRPr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76057" y="2518124"/>
            <a:ext cx="0" cy="59436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2226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26059" y="3207924"/>
            <a:ext cx="1397794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4" dirty="0">
                <a:solidFill>
                  <a:srgbClr val="445369"/>
                </a:solidFill>
                <a:latin typeface="Microsoft JhengHei"/>
                <a:cs typeface="Microsoft JhengHei"/>
              </a:rPr>
              <a:t>自主研发黑盒</a:t>
            </a:r>
            <a:endParaRPr>
              <a:latin typeface="Microsoft JhengHei"/>
              <a:cs typeface="Microsoft JhengHei"/>
            </a:endParaRPr>
          </a:p>
          <a:p>
            <a:pPr marL="9525">
              <a:lnSpc>
                <a:spcPts val="2130"/>
              </a:lnSpc>
            </a:pPr>
            <a:r>
              <a:rPr b="1" spc="8" dirty="0">
                <a:solidFill>
                  <a:srgbClr val="445369"/>
                </a:solidFill>
                <a:latin typeface="Microsoft JhengHei"/>
                <a:cs typeface="Microsoft JhengHei"/>
              </a:rPr>
              <a:t>扫描系统上线</a:t>
            </a:r>
            <a:endParaRPr>
              <a:latin typeface="Microsoft JhengHei"/>
              <a:cs typeface="Microsoft JhengHei"/>
            </a:endParaRPr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1437881" y="209550"/>
            <a:ext cx="6322052" cy="553998"/>
          </a:xfrm>
        </p:spPr>
        <p:txBody>
          <a:bodyPr/>
          <a:lstStyle/>
          <a:p>
            <a:r>
              <a:rPr lang="zh-CN" altLang="en-US" sz="3600" spc="-86" dirty="0"/>
              <a:t>参考案例：唯品会</a:t>
            </a:r>
            <a:r>
              <a:rPr lang="en-US" altLang="zh-CN" sz="3600" spc="-86" dirty="0">
                <a:latin typeface="Courier New"/>
                <a:cs typeface="Courier New"/>
              </a:rPr>
              <a:t>SDL</a:t>
            </a:r>
            <a:r>
              <a:rPr lang="zh-CN" altLang="en-US" sz="3600" spc="-86" dirty="0"/>
              <a:t>发展历程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56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245</Words>
  <Application>Microsoft Office PowerPoint</Application>
  <PresentationFormat>全屏显示(16:9)</PresentationFormat>
  <Paragraphs>131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S-SDLC的具体实践</vt:lpstr>
      <vt:lpstr>S-SDLC的具体实践</vt:lpstr>
      <vt:lpstr>架构评审</vt:lpstr>
      <vt:lpstr>静态代码扫描 提供指导意见与帮助</vt:lpstr>
      <vt:lpstr>动态代码扫描 测试报告</vt:lpstr>
      <vt:lpstr>培训和指导</vt:lpstr>
      <vt:lpstr>漏洞管理——通过流程闭环解决</vt:lpstr>
      <vt:lpstr>参考案例：唯品会SDL发展历程</vt:lpstr>
      <vt:lpstr>安全 数据 白帽子 驱动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root</cp:lastModifiedBy>
  <cp:revision>4</cp:revision>
  <dcterms:created xsi:type="dcterms:W3CDTF">2017-12-10T09:52:53Z</dcterms:created>
  <dcterms:modified xsi:type="dcterms:W3CDTF">2018-07-28T02:25:42Z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2017-12-10T00:00:00Z</vt:filetime>
  </property>
</Properties>
</file>