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6337" y="1366520"/>
            <a:ext cx="6891324" cy="121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7A418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4685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4685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4685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78765"/>
            <a:ext cx="8072119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4685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204849"/>
            <a:ext cx="8229600" cy="2189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Relationship Id="rId21" Type="http://schemas.openxmlformats.org/officeDocument/2006/relationships/image" Target="../media/image46.png"/><Relationship Id="rId22" Type="http://schemas.openxmlformats.org/officeDocument/2006/relationships/image" Target="../media/image47.png"/><Relationship Id="rId23" Type="http://schemas.openxmlformats.org/officeDocument/2006/relationships/image" Target="../media/image48.png"/><Relationship Id="rId24" Type="http://schemas.openxmlformats.org/officeDocument/2006/relationships/image" Target="../media/image49.png"/><Relationship Id="rId25" Type="http://schemas.openxmlformats.org/officeDocument/2006/relationships/image" Target="../media/image50.png"/><Relationship Id="rId26" Type="http://schemas.openxmlformats.org/officeDocument/2006/relationships/image" Target="../media/image51.png"/><Relationship Id="rId27" Type="http://schemas.openxmlformats.org/officeDocument/2006/relationships/image" Target="../media/image52.png"/><Relationship Id="rId28" Type="http://schemas.openxmlformats.org/officeDocument/2006/relationships/image" Target="../media/image53.png"/><Relationship Id="rId29" Type="http://schemas.openxmlformats.org/officeDocument/2006/relationships/image" Target="../media/image54.png"/><Relationship Id="rId30" Type="http://schemas.openxmlformats.org/officeDocument/2006/relationships/image" Target="../media/image55.png"/><Relationship Id="rId31" Type="http://schemas.openxmlformats.org/officeDocument/2006/relationships/image" Target="../media/image56.png"/><Relationship Id="rId32" Type="http://schemas.openxmlformats.org/officeDocument/2006/relationships/image" Target="../media/image57.png"/><Relationship Id="rId33" Type="http://schemas.openxmlformats.org/officeDocument/2006/relationships/image" Target="../media/image58.png"/><Relationship Id="rId34" Type="http://schemas.openxmlformats.org/officeDocument/2006/relationships/image" Target="../media/image59.png"/><Relationship Id="rId35" Type="http://schemas.openxmlformats.org/officeDocument/2006/relationships/image" Target="../media/image60.png"/><Relationship Id="rId36" Type="http://schemas.openxmlformats.org/officeDocument/2006/relationships/image" Target="../media/image61.png"/><Relationship Id="rId37" Type="http://schemas.openxmlformats.org/officeDocument/2006/relationships/image" Target="../media/image62.png"/><Relationship Id="rId38" Type="http://schemas.openxmlformats.org/officeDocument/2006/relationships/image" Target="../media/image63.png"/><Relationship Id="rId39" Type="http://schemas.openxmlformats.org/officeDocument/2006/relationships/image" Target="../media/image6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Relationship Id="rId20" Type="http://schemas.openxmlformats.org/officeDocument/2006/relationships/image" Target="../media/image83.png"/><Relationship Id="rId21" Type="http://schemas.openxmlformats.org/officeDocument/2006/relationships/image" Target="../media/image84.png"/><Relationship Id="rId22" Type="http://schemas.openxmlformats.org/officeDocument/2006/relationships/image" Target="../media/image85.png"/><Relationship Id="rId23" Type="http://schemas.openxmlformats.org/officeDocument/2006/relationships/image" Target="../media/image86.png"/><Relationship Id="rId24" Type="http://schemas.openxmlformats.org/officeDocument/2006/relationships/image" Target="../media/image87.png"/><Relationship Id="rId25" Type="http://schemas.openxmlformats.org/officeDocument/2006/relationships/image" Target="../media/image88.png"/><Relationship Id="rId26" Type="http://schemas.openxmlformats.org/officeDocument/2006/relationships/image" Target="../media/image89.png"/><Relationship Id="rId27" Type="http://schemas.openxmlformats.org/officeDocument/2006/relationships/image" Target="../media/image90.png"/><Relationship Id="rId28" Type="http://schemas.openxmlformats.org/officeDocument/2006/relationships/image" Target="../media/image91.png"/><Relationship Id="rId29" Type="http://schemas.openxmlformats.org/officeDocument/2006/relationships/image" Target="../media/image92.png"/><Relationship Id="rId30" Type="http://schemas.openxmlformats.org/officeDocument/2006/relationships/image" Target="../media/image93.png"/><Relationship Id="rId31" Type="http://schemas.openxmlformats.org/officeDocument/2006/relationships/image" Target="../media/image94.png"/><Relationship Id="rId32" Type="http://schemas.openxmlformats.org/officeDocument/2006/relationships/image" Target="../media/image95.png"/><Relationship Id="rId33" Type="http://schemas.openxmlformats.org/officeDocument/2006/relationships/image" Target="../media/image96.png"/><Relationship Id="rId34" Type="http://schemas.openxmlformats.org/officeDocument/2006/relationships/image" Target="../media/image97.png"/><Relationship Id="rId35" Type="http://schemas.openxmlformats.org/officeDocument/2006/relationships/image" Target="../media/image98.png"/><Relationship Id="rId36" Type="http://schemas.openxmlformats.org/officeDocument/2006/relationships/image" Target="../media/image99.png"/><Relationship Id="rId37" Type="http://schemas.openxmlformats.org/officeDocument/2006/relationships/image" Target="../media/image100.png"/><Relationship Id="rId38" Type="http://schemas.openxmlformats.org/officeDocument/2006/relationships/image" Target="../media/image101.png"/><Relationship Id="rId39" Type="http://schemas.openxmlformats.org/officeDocument/2006/relationships/image" Target="../media/image102.png"/><Relationship Id="rId40" Type="http://schemas.openxmlformats.org/officeDocument/2006/relationships/image" Target="../media/image103.png"/><Relationship Id="rId41" Type="http://schemas.openxmlformats.org/officeDocument/2006/relationships/image" Target="../media/image104.png"/><Relationship Id="rId42" Type="http://schemas.openxmlformats.org/officeDocument/2006/relationships/image" Target="../media/image105.png"/><Relationship Id="rId43" Type="http://schemas.openxmlformats.org/officeDocument/2006/relationships/image" Target="../media/image106.png"/><Relationship Id="rId44" Type="http://schemas.openxmlformats.org/officeDocument/2006/relationships/image" Target="../media/image107.png"/><Relationship Id="rId45" Type="http://schemas.openxmlformats.org/officeDocument/2006/relationships/image" Target="../media/image10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3.jpg"/><Relationship Id="rId3" Type="http://schemas.openxmlformats.org/officeDocument/2006/relationships/image" Target="../media/image134.jpg"/><Relationship Id="rId4" Type="http://schemas.openxmlformats.org/officeDocument/2006/relationships/image" Target="../media/image135.jp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jp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Relationship Id="rId17" Type="http://schemas.openxmlformats.org/officeDocument/2006/relationships/image" Target="../media/image164.png"/><Relationship Id="rId18" Type="http://schemas.openxmlformats.org/officeDocument/2006/relationships/image" Target="../media/image165.png"/><Relationship Id="rId19" Type="http://schemas.openxmlformats.org/officeDocument/2006/relationships/image" Target="../media/image166.png"/><Relationship Id="rId20" Type="http://schemas.openxmlformats.org/officeDocument/2006/relationships/image" Target="../media/image167.png"/><Relationship Id="rId21" Type="http://schemas.openxmlformats.org/officeDocument/2006/relationships/image" Target="../media/image168.png"/><Relationship Id="rId22" Type="http://schemas.openxmlformats.org/officeDocument/2006/relationships/image" Target="../media/image169.png"/><Relationship Id="rId23" Type="http://schemas.openxmlformats.org/officeDocument/2006/relationships/image" Target="../media/image170.png"/><Relationship Id="rId24" Type="http://schemas.openxmlformats.org/officeDocument/2006/relationships/image" Target="../media/image171.png"/><Relationship Id="rId25" Type="http://schemas.openxmlformats.org/officeDocument/2006/relationships/image" Target="../media/image17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Relationship Id="rId13" Type="http://schemas.openxmlformats.org/officeDocument/2006/relationships/image" Target="../media/image18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基于虚拟安全团队</a:t>
            </a:r>
            <a:r>
              <a:rPr dirty="0" spc="-20"/>
              <a:t>的</a:t>
            </a:r>
            <a:r>
              <a:rPr dirty="0" spc="-10">
                <a:latin typeface="微软雅黑"/>
                <a:cs typeface="微软雅黑"/>
              </a:rPr>
              <a:t>S-S</a:t>
            </a:r>
            <a:r>
              <a:rPr dirty="0" spc="-5">
                <a:latin typeface="微软雅黑"/>
                <a:cs typeface="微软雅黑"/>
              </a:rPr>
              <a:t>D</a:t>
            </a:r>
            <a:r>
              <a:rPr dirty="0" spc="-145">
                <a:latin typeface="微软雅黑"/>
                <a:cs typeface="微软雅黑"/>
              </a:rPr>
              <a:t>L</a:t>
            </a:r>
            <a:r>
              <a:rPr dirty="0" spc="-5">
                <a:latin typeface="微软雅黑"/>
                <a:cs typeface="微软雅黑"/>
              </a:rPr>
              <a:t>C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在跨国团队的实践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6337" y="2773933"/>
            <a:ext cx="2425700" cy="1235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700">
                <a:solidFill>
                  <a:srgbClr val="FFFFFF"/>
                </a:solidFill>
                <a:latin typeface="微软雅黑"/>
                <a:cs typeface="微软雅黑"/>
              </a:rPr>
              <a:t>主讲人：肖文棣  </a:t>
            </a:r>
            <a:r>
              <a:rPr dirty="0" sz="2700" spc="-5">
                <a:solidFill>
                  <a:srgbClr val="FFFFFF"/>
                </a:solidFill>
                <a:latin typeface="Arial"/>
                <a:cs typeface="Arial"/>
              </a:rPr>
              <a:t>Mendick </a:t>
            </a:r>
            <a:r>
              <a:rPr dirty="0" sz="2700">
                <a:solidFill>
                  <a:srgbClr val="FFFFFF"/>
                </a:solidFill>
                <a:latin typeface="Arial"/>
                <a:cs typeface="Arial"/>
              </a:rPr>
              <a:t>Xiao </a:t>
            </a:r>
            <a:r>
              <a:rPr dirty="0" sz="2700" spc="-7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Arial Narrow"/>
                <a:cs typeface="Arial Narrow"/>
              </a:rPr>
              <a:t>2017-07-08</a:t>
            </a:r>
            <a:endParaRPr sz="27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1776" y="4473138"/>
            <a:ext cx="499872" cy="56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4736" y="0"/>
            <a:ext cx="6888480" cy="4400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3880" y="3424937"/>
            <a:ext cx="1362710" cy="268605"/>
          </a:xfrm>
          <a:custGeom>
            <a:avLst/>
            <a:gdLst/>
            <a:ahLst/>
            <a:cxnLst/>
            <a:rect l="l" t="t" r="r" b="b"/>
            <a:pathLst>
              <a:path w="1362710" h="268604">
                <a:moveTo>
                  <a:pt x="0" y="0"/>
                </a:moveTo>
                <a:lnTo>
                  <a:pt x="1362456" y="0"/>
                </a:lnTo>
                <a:lnTo>
                  <a:pt x="1362456" y="268224"/>
                </a:lnTo>
                <a:lnTo>
                  <a:pt x="0" y="2682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4227" y="3306243"/>
            <a:ext cx="1364615" cy="458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950" spc="-155">
                <a:solidFill>
                  <a:srgbClr val="FFFFFF"/>
                </a:solidFill>
                <a:latin typeface="Arial"/>
                <a:cs typeface="Arial"/>
              </a:rPr>
              <a:t>SAFETY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60207" y="0"/>
            <a:ext cx="109855" cy="4400550"/>
          </a:xfrm>
          <a:custGeom>
            <a:avLst/>
            <a:gdLst/>
            <a:ahLst/>
            <a:cxnLst/>
            <a:rect l="l" t="t" r="r" b="b"/>
            <a:pathLst>
              <a:path w="109854" h="4400550">
                <a:moveTo>
                  <a:pt x="0" y="0"/>
                </a:moveTo>
                <a:lnTo>
                  <a:pt x="109728" y="0"/>
                </a:lnTo>
                <a:lnTo>
                  <a:pt x="109728" y="4401312"/>
                </a:lnTo>
                <a:lnTo>
                  <a:pt x="0" y="4401312"/>
                </a:lnTo>
                <a:lnTo>
                  <a:pt x="0" y="0"/>
                </a:lnTo>
                <a:close/>
              </a:path>
            </a:pathLst>
          </a:custGeom>
          <a:solidFill>
            <a:srgbClr val="0538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84592" y="1133520"/>
            <a:ext cx="85344" cy="97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60207" y="1377287"/>
            <a:ext cx="109727" cy="268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00416" y="4473138"/>
            <a:ext cx="1060703" cy="566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三大使命</a:t>
            </a:r>
          </a:p>
        </p:txBody>
      </p:sp>
      <p:sp>
        <p:nvSpPr>
          <p:cNvPr id="3" name="object 3"/>
          <p:cNvSpPr/>
          <p:nvPr/>
        </p:nvSpPr>
        <p:spPr>
          <a:xfrm>
            <a:off x="5937503" y="1050036"/>
            <a:ext cx="2442972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73952" y="1048511"/>
            <a:ext cx="1368552" cy="458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80176" y="1069847"/>
            <a:ext cx="2357755" cy="317500"/>
          </a:xfrm>
          <a:custGeom>
            <a:avLst/>
            <a:gdLst/>
            <a:ahLst/>
            <a:cxnLst/>
            <a:rect l="l" t="t" r="r" b="b"/>
            <a:pathLst>
              <a:path w="2357754" h="317500">
                <a:moveTo>
                  <a:pt x="2304796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60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2304796" y="316991"/>
                </a:lnTo>
                <a:lnTo>
                  <a:pt x="2325373" y="312844"/>
                </a:lnTo>
                <a:lnTo>
                  <a:pt x="2342165" y="301529"/>
                </a:lnTo>
                <a:lnTo>
                  <a:pt x="2353480" y="284737"/>
                </a:lnTo>
                <a:lnTo>
                  <a:pt x="2357628" y="264160"/>
                </a:lnTo>
                <a:lnTo>
                  <a:pt x="2357628" y="52831"/>
                </a:lnTo>
                <a:lnTo>
                  <a:pt x="2353480" y="32254"/>
                </a:lnTo>
                <a:lnTo>
                  <a:pt x="2342165" y="15462"/>
                </a:lnTo>
                <a:lnTo>
                  <a:pt x="2325373" y="4147"/>
                </a:lnTo>
                <a:lnTo>
                  <a:pt x="2304796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11493" y="1114805"/>
            <a:ext cx="109537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安全知识培训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8900" y="1748027"/>
            <a:ext cx="1438655" cy="402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63868" y="1746504"/>
            <a:ext cx="1190244" cy="458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81571" y="1767839"/>
            <a:ext cx="1353820" cy="317500"/>
          </a:xfrm>
          <a:custGeom>
            <a:avLst/>
            <a:gdLst/>
            <a:ahLst/>
            <a:cxnLst/>
            <a:rect l="l" t="t" r="r" b="b"/>
            <a:pathLst>
              <a:path w="1353820" h="317500">
                <a:moveTo>
                  <a:pt x="1300479" y="0"/>
                </a:moveTo>
                <a:lnTo>
                  <a:pt x="52831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2"/>
                </a:lnTo>
                <a:lnTo>
                  <a:pt x="0" y="264160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1" y="316992"/>
                </a:lnTo>
                <a:lnTo>
                  <a:pt x="1300479" y="316992"/>
                </a:lnTo>
                <a:lnTo>
                  <a:pt x="1321057" y="312844"/>
                </a:lnTo>
                <a:lnTo>
                  <a:pt x="1337849" y="301529"/>
                </a:lnTo>
                <a:lnTo>
                  <a:pt x="1349164" y="284737"/>
                </a:lnTo>
                <a:lnTo>
                  <a:pt x="1353311" y="264160"/>
                </a:lnTo>
                <a:lnTo>
                  <a:pt x="1353311" y="52832"/>
                </a:lnTo>
                <a:lnTo>
                  <a:pt x="1349164" y="32254"/>
                </a:lnTo>
                <a:lnTo>
                  <a:pt x="1337849" y="15462"/>
                </a:lnTo>
                <a:lnTo>
                  <a:pt x="1321057" y="4147"/>
                </a:lnTo>
                <a:lnTo>
                  <a:pt x="1300479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701155" y="1813814"/>
            <a:ext cx="91694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安全白帽子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7503" y="2752344"/>
            <a:ext cx="819911" cy="861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18276" y="2874264"/>
            <a:ext cx="655320" cy="672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80176" y="2772155"/>
            <a:ext cx="734695" cy="775970"/>
          </a:xfrm>
          <a:custGeom>
            <a:avLst/>
            <a:gdLst/>
            <a:ahLst/>
            <a:cxnLst/>
            <a:rect l="l" t="t" r="r" b="b"/>
            <a:pathLst>
              <a:path w="734695" h="775970">
                <a:moveTo>
                  <a:pt x="612140" y="0"/>
                </a:moveTo>
                <a:lnTo>
                  <a:pt x="122427" y="0"/>
                </a:lnTo>
                <a:lnTo>
                  <a:pt x="74795" y="9628"/>
                </a:lnTo>
                <a:lnTo>
                  <a:pt x="35877" y="35877"/>
                </a:lnTo>
                <a:lnTo>
                  <a:pt x="9628" y="74795"/>
                </a:lnTo>
                <a:lnTo>
                  <a:pt x="0" y="122427"/>
                </a:lnTo>
                <a:lnTo>
                  <a:pt x="0" y="653288"/>
                </a:lnTo>
                <a:lnTo>
                  <a:pt x="9628" y="700920"/>
                </a:lnTo>
                <a:lnTo>
                  <a:pt x="35877" y="739838"/>
                </a:lnTo>
                <a:lnTo>
                  <a:pt x="74795" y="766087"/>
                </a:lnTo>
                <a:lnTo>
                  <a:pt x="122427" y="775716"/>
                </a:lnTo>
                <a:lnTo>
                  <a:pt x="612140" y="775716"/>
                </a:lnTo>
                <a:lnTo>
                  <a:pt x="659772" y="766087"/>
                </a:lnTo>
                <a:lnTo>
                  <a:pt x="698690" y="739838"/>
                </a:lnTo>
                <a:lnTo>
                  <a:pt x="724939" y="700920"/>
                </a:lnTo>
                <a:lnTo>
                  <a:pt x="734568" y="653288"/>
                </a:lnTo>
                <a:lnTo>
                  <a:pt x="734568" y="122427"/>
                </a:lnTo>
                <a:lnTo>
                  <a:pt x="724939" y="74795"/>
                </a:lnTo>
                <a:lnTo>
                  <a:pt x="698690" y="35877"/>
                </a:lnTo>
                <a:lnTo>
                  <a:pt x="659772" y="9628"/>
                </a:lnTo>
                <a:lnTo>
                  <a:pt x="612140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56452" y="2940557"/>
            <a:ext cx="38227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开发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48271" y="2752344"/>
            <a:ext cx="819912" cy="861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30568" y="2874264"/>
            <a:ext cx="655320" cy="672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90943" y="2772155"/>
            <a:ext cx="734695" cy="775970"/>
          </a:xfrm>
          <a:custGeom>
            <a:avLst/>
            <a:gdLst/>
            <a:ahLst/>
            <a:cxnLst/>
            <a:rect l="l" t="t" r="r" b="b"/>
            <a:pathLst>
              <a:path w="734695" h="775970">
                <a:moveTo>
                  <a:pt x="612139" y="0"/>
                </a:moveTo>
                <a:lnTo>
                  <a:pt x="122427" y="0"/>
                </a:lnTo>
                <a:lnTo>
                  <a:pt x="74795" y="9628"/>
                </a:lnTo>
                <a:lnTo>
                  <a:pt x="35877" y="35877"/>
                </a:lnTo>
                <a:lnTo>
                  <a:pt x="9628" y="74795"/>
                </a:lnTo>
                <a:lnTo>
                  <a:pt x="0" y="122427"/>
                </a:lnTo>
                <a:lnTo>
                  <a:pt x="0" y="653288"/>
                </a:lnTo>
                <a:lnTo>
                  <a:pt x="9628" y="700920"/>
                </a:lnTo>
                <a:lnTo>
                  <a:pt x="35877" y="739838"/>
                </a:lnTo>
                <a:lnTo>
                  <a:pt x="74795" y="766087"/>
                </a:lnTo>
                <a:lnTo>
                  <a:pt x="122427" y="775716"/>
                </a:lnTo>
                <a:lnTo>
                  <a:pt x="612139" y="775716"/>
                </a:lnTo>
                <a:lnTo>
                  <a:pt x="659772" y="766087"/>
                </a:lnTo>
                <a:lnTo>
                  <a:pt x="698690" y="739838"/>
                </a:lnTo>
                <a:lnTo>
                  <a:pt x="724939" y="700920"/>
                </a:lnTo>
                <a:lnTo>
                  <a:pt x="734567" y="653288"/>
                </a:lnTo>
                <a:lnTo>
                  <a:pt x="734567" y="122427"/>
                </a:lnTo>
                <a:lnTo>
                  <a:pt x="724939" y="74795"/>
                </a:lnTo>
                <a:lnTo>
                  <a:pt x="698690" y="35877"/>
                </a:lnTo>
                <a:lnTo>
                  <a:pt x="659772" y="9628"/>
                </a:lnTo>
                <a:lnTo>
                  <a:pt x="612139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968108" y="2940557"/>
            <a:ext cx="38227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开发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33131" y="2752344"/>
            <a:ext cx="819912" cy="8610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13904" y="2874264"/>
            <a:ext cx="655320" cy="6720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75804" y="2772155"/>
            <a:ext cx="734695" cy="775970"/>
          </a:xfrm>
          <a:custGeom>
            <a:avLst/>
            <a:gdLst/>
            <a:ahLst/>
            <a:cxnLst/>
            <a:rect l="l" t="t" r="r" b="b"/>
            <a:pathLst>
              <a:path w="734695" h="775970">
                <a:moveTo>
                  <a:pt x="612140" y="0"/>
                </a:moveTo>
                <a:lnTo>
                  <a:pt x="122427" y="0"/>
                </a:lnTo>
                <a:lnTo>
                  <a:pt x="74795" y="9628"/>
                </a:lnTo>
                <a:lnTo>
                  <a:pt x="35877" y="35877"/>
                </a:lnTo>
                <a:lnTo>
                  <a:pt x="9628" y="74795"/>
                </a:lnTo>
                <a:lnTo>
                  <a:pt x="0" y="122427"/>
                </a:lnTo>
                <a:lnTo>
                  <a:pt x="0" y="653288"/>
                </a:lnTo>
                <a:lnTo>
                  <a:pt x="9628" y="700920"/>
                </a:lnTo>
                <a:lnTo>
                  <a:pt x="35877" y="739838"/>
                </a:lnTo>
                <a:lnTo>
                  <a:pt x="74795" y="766087"/>
                </a:lnTo>
                <a:lnTo>
                  <a:pt x="122427" y="775716"/>
                </a:lnTo>
                <a:lnTo>
                  <a:pt x="612140" y="775716"/>
                </a:lnTo>
                <a:lnTo>
                  <a:pt x="659772" y="766087"/>
                </a:lnTo>
                <a:lnTo>
                  <a:pt x="698690" y="739838"/>
                </a:lnTo>
                <a:lnTo>
                  <a:pt x="724939" y="700920"/>
                </a:lnTo>
                <a:lnTo>
                  <a:pt x="734568" y="653288"/>
                </a:lnTo>
                <a:lnTo>
                  <a:pt x="734568" y="122427"/>
                </a:lnTo>
                <a:lnTo>
                  <a:pt x="724939" y="74795"/>
                </a:lnTo>
                <a:lnTo>
                  <a:pt x="698690" y="35877"/>
                </a:lnTo>
                <a:lnTo>
                  <a:pt x="659772" y="9628"/>
                </a:lnTo>
                <a:lnTo>
                  <a:pt x="612140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752715" y="2940557"/>
            <a:ext cx="38227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开发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20128" y="1387602"/>
            <a:ext cx="78105" cy="381635"/>
          </a:xfrm>
          <a:custGeom>
            <a:avLst/>
            <a:gdLst/>
            <a:ahLst/>
            <a:cxnLst/>
            <a:rect l="l" t="t" r="r" b="b"/>
            <a:pathLst>
              <a:path w="78104" h="381635">
                <a:moveTo>
                  <a:pt x="25907" y="303530"/>
                </a:moveTo>
                <a:lnTo>
                  <a:pt x="0" y="303530"/>
                </a:lnTo>
                <a:lnTo>
                  <a:pt x="38862" y="381253"/>
                </a:lnTo>
                <a:lnTo>
                  <a:pt x="71247" y="316484"/>
                </a:lnTo>
                <a:lnTo>
                  <a:pt x="25907" y="316484"/>
                </a:lnTo>
                <a:lnTo>
                  <a:pt x="25907" y="303530"/>
                </a:lnTo>
                <a:close/>
              </a:path>
              <a:path w="78104" h="381635">
                <a:moveTo>
                  <a:pt x="25907" y="197738"/>
                </a:moveTo>
                <a:lnTo>
                  <a:pt x="25907" y="316484"/>
                </a:lnTo>
                <a:lnTo>
                  <a:pt x="51816" y="316484"/>
                </a:lnTo>
                <a:lnTo>
                  <a:pt x="51816" y="203581"/>
                </a:lnTo>
                <a:lnTo>
                  <a:pt x="31750" y="203581"/>
                </a:lnTo>
                <a:lnTo>
                  <a:pt x="25907" y="197738"/>
                </a:lnTo>
                <a:close/>
              </a:path>
              <a:path w="78104" h="381635">
                <a:moveTo>
                  <a:pt x="77724" y="303530"/>
                </a:moveTo>
                <a:lnTo>
                  <a:pt x="51816" y="303530"/>
                </a:lnTo>
                <a:lnTo>
                  <a:pt x="51816" y="316484"/>
                </a:lnTo>
                <a:lnTo>
                  <a:pt x="71247" y="316484"/>
                </a:lnTo>
                <a:lnTo>
                  <a:pt x="77724" y="303530"/>
                </a:lnTo>
                <a:close/>
              </a:path>
              <a:path w="78104" h="381635">
                <a:moveTo>
                  <a:pt x="25907" y="190626"/>
                </a:moveTo>
                <a:lnTo>
                  <a:pt x="25907" y="197738"/>
                </a:lnTo>
                <a:lnTo>
                  <a:pt x="31750" y="203581"/>
                </a:lnTo>
                <a:lnTo>
                  <a:pt x="38862" y="203581"/>
                </a:lnTo>
                <a:lnTo>
                  <a:pt x="25907" y="190626"/>
                </a:lnTo>
                <a:close/>
              </a:path>
              <a:path w="78104" h="381635">
                <a:moveTo>
                  <a:pt x="51816" y="0"/>
                </a:moveTo>
                <a:lnTo>
                  <a:pt x="25907" y="0"/>
                </a:lnTo>
                <a:lnTo>
                  <a:pt x="25907" y="190626"/>
                </a:lnTo>
                <a:lnTo>
                  <a:pt x="38862" y="203581"/>
                </a:lnTo>
                <a:lnTo>
                  <a:pt x="51816" y="203581"/>
                </a:lnTo>
                <a:lnTo>
                  <a:pt x="51816" y="190626"/>
                </a:lnTo>
                <a:lnTo>
                  <a:pt x="38862" y="177673"/>
                </a:lnTo>
                <a:lnTo>
                  <a:pt x="51816" y="177673"/>
                </a:lnTo>
                <a:lnTo>
                  <a:pt x="51816" y="0"/>
                </a:lnTo>
                <a:close/>
              </a:path>
              <a:path w="78104" h="381635">
                <a:moveTo>
                  <a:pt x="45974" y="177673"/>
                </a:moveTo>
                <a:lnTo>
                  <a:pt x="38862" y="177673"/>
                </a:lnTo>
                <a:lnTo>
                  <a:pt x="51816" y="190626"/>
                </a:lnTo>
                <a:lnTo>
                  <a:pt x="51816" y="183514"/>
                </a:lnTo>
                <a:lnTo>
                  <a:pt x="45974" y="177673"/>
                </a:lnTo>
                <a:close/>
              </a:path>
              <a:path w="78104" h="381635">
                <a:moveTo>
                  <a:pt x="51816" y="177673"/>
                </a:moveTo>
                <a:lnTo>
                  <a:pt x="45974" y="177673"/>
                </a:lnTo>
                <a:lnTo>
                  <a:pt x="51816" y="183514"/>
                </a:lnTo>
                <a:lnTo>
                  <a:pt x="51816" y="17767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09359" y="2085594"/>
            <a:ext cx="863600" cy="687705"/>
          </a:xfrm>
          <a:custGeom>
            <a:avLst/>
            <a:gdLst/>
            <a:ahLst/>
            <a:cxnLst/>
            <a:rect l="l" t="t" r="r" b="b"/>
            <a:pathLst>
              <a:path w="863600" h="687705">
                <a:moveTo>
                  <a:pt x="25907" y="609600"/>
                </a:moveTo>
                <a:lnTo>
                  <a:pt x="0" y="609600"/>
                </a:lnTo>
                <a:lnTo>
                  <a:pt x="38862" y="687324"/>
                </a:lnTo>
                <a:lnTo>
                  <a:pt x="71247" y="622554"/>
                </a:lnTo>
                <a:lnTo>
                  <a:pt x="25907" y="622554"/>
                </a:lnTo>
                <a:lnTo>
                  <a:pt x="25907" y="609600"/>
                </a:lnTo>
                <a:close/>
              </a:path>
              <a:path w="863600" h="687705">
                <a:moveTo>
                  <a:pt x="837184" y="330707"/>
                </a:moveTo>
                <a:lnTo>
                  <a:pt x="31750" y="330707"/>
                </a:lnTo>
                <a:lnTo>
                  <a:pt x="25907" y="336550"/>
                </a:lnTo>
                <a:lnTo>
                  <a:pt x="25907" y="622554"/>
                </a:lnTo>
                <a:lnTo>
                  <a:pt x="51815" y="622554"/>
                </a:lnTo>
                <a:lnTo>
                  <a:pt x="51815" y="356616"/>
                </a:lnTo>
                <a:lnTo>
                  <a:pt x="38862" y="356616"/>
                </a:lnTo>
                <a:lnTo>
                  <a:pt x="51815" y="343662"/>
                </a:lnTo>
                <a:lnTo>
                  <a:pt x="837184" y="343662"/>
                </a:lnTo>
                <a:lnTo>
                  <a:pt x="837184" y="330707"/>
                </a:lnTo>
                <a:close/>
              </a:path>
              <a:path w="863600" h="687705">
                <a:moveTo>
                  <a:pt x="77724" y="609600"/>
                </a:moveTo>
                <a:lnTo>
                  <a:pt x="51815" y="609600"/>
                </a:lnTo>
                <a:lnTo>
                  <a:pt x="51815" y="622554"/>
                </a:lnTo>
                <a:lnTo>
                  <a:pt x="71247" y="622554"/>
                </a:lnTo>
                <a:lnTo>
                  <a:pt x="77724" y="609600"/>
                </a:lnTo>
                <a:close/>
              </a:path>
              <a:path w="863600" h="687705">
                <a:moveTo>
                  <a:pt x="51815" y="343662"/>
                </a:moveTo>
                <a:lnTo>
                  <a:pt x="38862" y="356616"/>
                </a:lnTo>
                <a:lnTo>
                  <a:pt x="51815" y="356616"/>
                </a:lnTo>
                <a:lnTo>
                  <a:pt x="51815" y="343662"/>
                </a:lnTo>
                <a:close/>
              </a:path>
              <a:path w="863600" h="687705">
                <a:moveTo>
                  <a:pt x="863091" y="330707"/>
                </a:moveTo>
                <a:lnTo>
                  <a:pt x="850138" y="330707"/>
                </a:lnTo>
                <a:lnTo>
                  <a:pt x="837184" y="343662"/>
                </a:lnTo>
                <a:lnTo>
                  <a:pt x="51815" y="343662"/>
                </a:lnTo>
                <a:lnTo>
                  <a:pt x="51815" y="356616"/>
                </a:lnTo>
                <a:lnTo>
                  <a:pt x="857376" y="356616"/>
                </a:lnTo>
                <a:lnTo>
                  <a:pt x="863091" y="350900"/>
                </a:lnTo>
                <a:lnTo>
                  <a:pt x="863091" y="330707"/>
                </a:lnTo>
                <a:close/>
              </a:path>
              <a:path w="863600" h="687705">
                <a:moveTo>
                  <a:pt x="863091" y="0"/>
                </a:moveTo>
                <a:lnTo>
                  <a:pt x="837184" y="0"/>
                </a:lnTo>
                <a:lnTo>
                  <a:pt x="837184" y="343662"/>
                </a:lnTo>
                <a:lnTo>
                  <a:pt x="850138" y="330707"/>
                </a:lnTo>
                <a:lnTo>
                  <a:pt x="863091" y="330707"/>
                </a:lnTo>
                <a:lnTo>
                  <a:pt x="86309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14031" y="2093214"/>
            <a:ext cx="78105" cy="687705"/>
          </a:xfrm>
          <a:custGeom>
            <a:avLst/>
            <a:gdLst/>
            <a:ahLst/>
            <a:cxnLst/>
            <a:rect l="l" t="t" r="r" b="b"/>
            <a:pathLst>
              <a:path w="78104" h="687705">
                <a:moveTo>
                  <a:pt x="25908" y="609600"/>
                </a:moveTo>
                <a:lnTo>
                  <a:pt x="0" y="609600"/>
                </a:lnTo>
                <a:lnTo>
                  <a:pt x="38862" y="687324"/>
                </a:lnTo>
                <a:lnTo>
                  <a:pt x="71247" y="622554"/>
                </a:lnTo>
                <a:lnTo>
                  <a:pt x="25908" y="622554"/>
                </a:lnTo>
                <a:lnTo>
                  <a:pt x="25908" y="609600"/>
                </a:lnTo>
                <a:close/>
              </a:path>
              <a:path w="78104" h="687705">
                <a:moveTo>
                  <a:pt x="38608" y="330708"/>
                </a:moveTo>
                <a:lnTo>
                  <a:pt x="31750" y="330708"/>
                </a:lnTo>
                <a:lnTo>
                  <a:pt x="25908" y="336550"/>
                </a:lnTo>
                <a:lnTo>
                  <a:pt x="25908" y="622554"/>
                </a:lnTo>
                <a:lnTo>
                  <a:pt x="51816" y="622554"/>
                </a:lnTo>
                <a:lnTo>
                  <a:pt x="51816" y="356616"/>
                </a:lnTo>
                <a:lnTo>
                  <a:pt x="38862" y="356616"/>
                </a:lnTo>
                <a:lnTo>
                  <a:pt x="51816" y="343662"/>
                </a:lnTo>
                <a:lnTo>
                  <a:pt x="38608" y="343662"/>
                </a:lnTo>
                <a:lnTo>
                  <a:pt x="38608" y="330708"/>
                </a:lnTo>
                <a:close/>
              </a:path>
              <a:path w="78104" h="687705">
                <a:moveTo>
                  <a:pt x="77724" y="609600"/>
                </a:moveTo>
                <a:lnTo>
                  <a:pt x="51816" y="609600"/>
                </a:lnTo>
                <a:lnTo>
                  <a:pt x="51816" y="622554"/>
                </a:lnTo>
                <a:lnTo>
                  <a:pt x="71247" y="622554"/>
                </a:lnTo>
                <a:lnTo>
                  <a:pt x="77724" y="609600"/>
                </a:lnTo>
                <a:close/>
              </a:path>
              <a:path w="78104" h="687705">
                <a:moveTo>
                  <a:pt x="51816" y="343662"/>
                </a:moveTo>
                <a:lnTo>
                  <a:pt x="38862" y="356616"/>
                </a:lnTo>
                <a:lnTo>
                  <a:pt x="51816" y="356616"/>
                </a:lnTo>
                <a:lnTo>
                  <a:pt x="51816" y="343662"/>
                </a:lnTo>
                <a:close/>
              </a:path>
              <a:path w="78104" h="687705">
                <a:moveTo>
                  <a:pt x="64516" y="330708"/>
                </a:moveTo>
                <a:lnTo>
                  <a:pt x="51562" y="330708"/>
                </a:lnTo>
                <a:lnTo>
                  <a:pt x="38608" y="343662"/>
                </a:lnTo>
                <a:lnTo>
                  <a:pt x="51816" y="343662"/>
                </a:lnTo>
                <a:lnTo>
                  <a:pt x="51816" y="356616"/>
                </a:lnTo>
                <a:lnTo>
                  <a:pt x="58674" y="356616"/>
                </a:lnTo>
                <a:lnTo>
                  <a:pt x="64516" y="350900"/>
                </a:lnTo>
                <a:lnTo>
                  <a:pt x="64516" y="330708"/>
                </a:lnTo>
                <a:close/>
              </a:path>
              <a:path w="78104" h="687705">
                <a:moveTo>
                  <a:pt x="64516" y="0"/>
                </a:moveTo>
                <a:lnTo>
                  <a:pt x="38608" y="0"/>
                </a:lnTo>
                <a:lnTo>
                  <a:pt x="38608" y="343662"/>
                </a:lnTo>
                <a:lnTo>
                  <a:pt x="51562" y="330708"/>
                </a:lnTo>
                <a:lnTo>
                  <a:pt x="64516" y="330708"/>
                </a:lnTo>
                <a:lnTo>
                  <a:pt x="6451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46035" y="2085594"/>
            <a:ext cx="836294" cy="687705"/>
          </a:xfrm>
          <a:custGeom>
            <a:avLst/>
            <a:gdLst/>
            <a:ahLst/>
            <a:cxnLst/>
            <a:rect l="l" t="t" r="r" b="b"/>
            <a:pathLst>
              <a:path w="836295" h="687705">
                <a:moveTo>
                  <a:pt x="784352" y="609600"/>
                </a:moveTo>
                <a:lnTo>
                  <a:pt x="758444" y="609600"/>
                </a:lnTo>
                <a:lnTo>
                  <a:pt x="797306" y="687324"/>
                </a:lnTo>
                <a:lnTo>
                  <a:pt x="829691" y="622554"/>
                </a:lnTo>
                <a:lnTo>
                  <a:pt x="784352" y="622554"/>
                </a:lnTo>
                <a:lnTo>
                  <a:pt x="784352" y="609600"/>
                </a:lnTo>
                <a:close/>
              </a:path>
              <a:path w="836295" h="687705">
                <a:moveTo>
                  <a:pt x="784352" y="343662"/>
                </a:moveTo>
                <a:lnTo>
                  <a:pt x="784352" y="622554"/>
                </a:lnTo>
                <a:lnTo>
                  <a:pt x="810260" y="622554"/>
                </a:lnTo>
                <a:lnTo>
                  <a:pt x="810260" y="356616"/>
                </a:lnTo>
                <a:lnTo>
                  <a:pt x="797306" y="356616"/>
                </a:lnTo>
                <a:lnTo>
                  <a:pt x="784352" y="343662"/>
                </a:lnTo>
                <a:close/>
              </a:path>
              <a:path w="836295" h="687705">
                <a:moveTo>
                  <a:pt x="836168" y="609600"/>
                </a:moveTo>
                <a:lnTo>
                  <a:pt x="810260" y="609600"/>
                </a:lnTo>
                <a:lnTo>
                  <a:pt x="810260" y="622554"/>
                </a:lnTo>
                <a:lnTo>
                  <a:pt x="829691" y="622554"/>
                </a:lnTo>
                <a:lnTo>
                  <a:pt x="836168" y="609600"/>
                </a:lnTo>
                <a:close/>
              </a:path>
              <a:path w="836295" h="687705">
                <a:moveTo>
                  <a:pt x="25908" y="0"/>
                </a:moveTo>
                <a:lnTo>
                  <a:pt x="0" y="0"/>
                </a:lnTo>
                <a:lnTo>
                  <a:pt x="0" y="350900"/>
                </a:lnTo>
                <a:lnTo>
                  <a:pt x="5842" y="356616"/>
                </a:lnTo>
                <a:lnTo>
                  <a:pt x="784352" y="356616"/>
                </a:lnTo>
                <a:lnTo>
                  <a:pt x="784352" y="343662"/>
                </a:lnTo>
                <a:lnTo>
                  <a:pt x="25908" y="343662"/>
                </a:lnTo>
                <a:lnTo>
                  <a:pt x="12954" y="330707"/>
                </a:lnTo>
                <a:lnTo>
                  <a:pt x="25908" y="330707"/>
                </a:lnTo>
                <a:lnTo>
                  <a:pt x="25908" y="0"/>
                </a:lnTo>
                <a:close/>
              </a:path>
              <a:path w="836295" h="687705">
                <a:moveTo>
                  <a:pt x="804545" y="330707"/>
                </a:moveTo>
                <a:lnTo>
                  <a:pt x="25908" y="330707"/>
                </a:lnTo>
                <a:lnTo>
                  <a:pt x="25908" y="343662"/>
                </a:lnTo>
                <a:lnTo>
                  <a:pt x="784352" y="343662"/>
                </a:lnTo>
                <a:lnTo>
                  <a:pt x="797306" y="356616"/>
                </a:lnTo>
                <a:lnTo>
                  <a:pt x="810260" y="356616"/>
                </a:lnTo>
                <a:lnTo>
                  <a:pt x="810260" y="336550"/>
                </a:lnTo>
                <a:lnTo>
                  <a:pt x="804545" y="330707"/>
                </a:lnTo>
                <a:close/>
              </a:path>
              <a:path w="836295" h="687705">
                <a:moveTo>
                  <a:pt x="25908" y="330707"/>
                </a:moveTo>
                <a:lnTo>
                  <a:pt x="12954" y="330707"/>
                </a:lnTo>
                <a:lnTo>
                  <a:pt x="25908" y="343662"/>
                </a:lnTo>
                <a:lnTo>
                  <a:pt x="25908" y="33070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961758" y="3973372"/>
            <a:ext cx="48260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6F2F9F"/>
                </a:solidFill>
                <a:latin typeface="微软雅黑"/>
                <a:cs typeface="微软雅黑"/>
              </a:rPr>
              <a:t>导师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5131" y="1050036"/>
            <a:ext cx="1438656" cy="4023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2960" y="1025652"/>
            <a:ext cx="1139952" cy="5120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7804" y="1069847"/>
            <a:ext cx="1353820" cy="317500"/>
          </a:xfrm>
          <a:custGeom>
            <a:avLst/>
            <a:gdLst/>
            <a:ahLst/>
            <a:cxnLst/>
            <a:rect l="l" t="t" r="r" b="b"/>
            <a:pathLst>
              <a:path w="1353820" h="317500">
                <a:moveTo>
                  <a:pt x="1300479" y="0"/>
                </a:moveTo>
                <a:lnTo>
                  <a:pt x="52831" y="0"/>
                </a:lnTo>
                <a:lnTo>
                  <a:pt x="32270" y="4147"/>
                </a:lnTo>
                <a:lnTo>
                  <a:pt x="15476" y="15462"/>
                </a:lnTo>
                <a:lnTo>
                  <a:pt x="4152" y="32254"/>
                </a:lnTo>
                <a:lnTo>
                  <a:pt x="0" y="52831"/>
                </a:lnTo>
                <a:lnTo>
                  <a:pt x="0" y="264160"/>
                </a:lnTo>
                <a:lnTo>
                  <a:pt x="4152" y="284737"/>
                </a:lnTo>
                <a:lnTo>
                  <a:pt x="15476" y="301529"/>
                </a:lnTo>
                <a:lnTo>
                  <a:pt x="32270" y="312844"/>
                </a:lnTo>
                <a:lnTo>
                  <a:pt x="52831" y="316991"/>
                </a:lnTo>
                <a:lnTo>
                  <a:pt x="1300479" y="316991"/>
                </a:lnTo>
                <a:lnTo>
                  <a:pt x="1321057" y="312844"/>
                </a:lnTo>
                <a:lnTo>
                  <a:pt x="1337849" y="301529"/>
                </a:lnTo>
                <a:lnTo>
                  <a:pt x="1349164" y="284737"/>
                </a:lnTo>
                <a:lnTo>
                  <a:pt x="1353312" y="264160"/>
                </a:lnTo>
                <a:lnTo>
                  <a:pt x="1353312" y="52831"/>
                </a:lnTo>
                <a:lnTo>
                  <a:pt x="1349164" y="32254"/>
                </a:lnTo>
                <a:lnTo>
                  <a:pt x="1337849" y="15462"/>
                </a:lnTo>
                <a:lnTo>
                  <a:pt x="1321057" y="4147"/>
                </a:lnTo>
                <a:lnTo>
                  <a:pt x="1300479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75461" y="1098550"/>
            <a:ext cx="836294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安全部门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5131" y="1748027"/>
            <a:ext cx="1438656" cy="402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2376" y="1723644"/>
            <a:ext cx="1342644" cy="5120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7804" y="1767839"/>
            <a:ext cx="1353820" cy="317500"/>
          </a:xfrm>
          <a:custGeom>
            <a:avLst/>
            <a:gdLst/>
            <a:ahLst/>
            <a:cxnLst/>
            <a:rect l="l" t="t" r="r" b="b"/>
            <a:pathLst>
              <a:path w="1353820" h="317500">
                <a:moveTo>
                  <a:pt x="1300479" y="0"/>
                </a:moveTo>
                <a:lnTo>
                  <a:pt x="52831" y="0"/>
                </a:lnTo>
                <a:lnTo>
                  <a:pt x="32270" y="4147"/>
                </a:lnTo>
                <a:lnTo>
                  <a:pt x="15476" y="15462"/>
                </a:lnTo>
                <a:lnTo>
                  <a:pt x="4152" y="32254"/>
                </a:lnTo>
                <a:lnTo>
                  <a:pt x="0" y="52832"/>
                </a:lnTo>
                <a:lnTo>
                  <a:pt x="0" y="264160"/>
                </a:lnTo>
                <a:lnTo>
                  <a:pt x="4152" y="284737"/>
                </a:lnTo>
                <a:lnTo>
                  <a:pt x="15476" y="301529"/>
                </a:lnTo>
                <a:lnTo>
                  <a:pt x="32270" y="312844"/>
                </a:lnTo>
                <a:lnTo>
                  <a:pt x="52831" y="316992"/>
                </a:lnTo>
                <a:lnTo>
                  <a:pt x="1300479" y="316992"/>
                </a:lnTo>
                <a:lnTo>
                  <a:pt x="1321057" y="312844"/>
                </a:lnTo>
                <a:lnTo>
                  <a:pt x="1337849" y="301529"/>
                </a:lnTo>
                <a:lnTo>
                  <a:pt x="1349164" y="284737"/>
                </a:lnTo>
                <a:lnTo>
                  <a:pt x="1353312" y="264160"/>
                </a:lnTo>
                <a:lnTo>
                  <a:pt x="1353312" y="52832"/>
                </a:lnTo>
                <a:lnTo>
                  <a:pt x="1349164" y="32254"/>
                </a:lnTo>
                <a:lnTo>
                  <a:pt x="1337849" y="15462"/>
                </a:lnTo>
                <a:lnTo>
                  <a:pt x="1321057" y="4147"/>
                </a:lnTo>
                <a:lnTo>
                  <a:pt x="1300479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74877" y="1797557"/>
            <a:ext cx="103886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安全白帽子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5928" y="2746248"/>
            <a:ext cx="821436" cy="8610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8600" y="2830067"/>
            <a:ext cx="734568" cy="755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8600" y="2766060"/>
            <a:ext cx="736600" cy="775970"/>
          </a:xfrm>
          <a:custGeom>
            <a:avLst/>
            <a:gdLst/>
            <a:ahLst/>
            <a:cxnLst/>
            <a:rect l="l" t="t" r="r" b="b"/>
            <a:pathLst>
              <a:path w="736600" h="775970">
                <a:moveTo>
                  <a:pt x="613410" y="0"/>
                </a:moveTo>
                <a:lnTo>
                  <a:pt x="122682" y="0"/>
                </a:lnTo>
                <a:lnTo>
                  <a:pt x="74929" y="9632"/>
                </a:lnTo>
                <a:lnTo>
                  <a:pt x="35933" y="35909"/>
                </a:lnTo>
                <a:lnTo>
                  <a:pt x="9641" y="74902"/>
                </a:lnTo>
                <a:lnTo>
                  <a:pt x="0" y="122681"/>
                </a:lnTo>
                <a:lnTo>
                  <a:pt x="0" y="653033"/>
                </a:lnTo>
                <a:lnTo>
                  <a:pt x="9641" y="700760"/>
                </a:lnTo>
                <a:lnTo>
                  <a:pt x="35933" y="739759"/>
                </a:lnTo>
                <a:lnTo>
                  <a:pt x="74929" y="766065"/>
                </a:lnTo>
                <a:lnTo>
                  <a:pt x="122682" y="775715"/>
                </a:lnTo>
                <a:lnTo>
                  <a:pt x="613410" y="775715"/>
                </a:lnTo>
                <a:lnTo>
                  <a:pt x="661162" y="766065"/>
                </a:lnTo>
                <a:lnTo>
                  <a:pt x="700158" y="739759"/>
                </a:lnTo>
                <a:lnTo>
                  <a:pt x="726450" y="700760"/>
                </a:lnTo>
                <a:lnTo>
                  <a:pt x="736091" y="653033"/>
                </a:lnTo>
                <a:lnTo>
                  <a:pt x="736091" y="122681"/>
                </a:lnTo>
                <a:lnTo>
                  <a:pt x="726450" y="74902"/>
                </a:lnTo>
                <a:lnTo>
                  <a:pt x="700158" y="35909"/>
                </a:lnTo>
                <a:lnTo>
                  <a:pt x="661162" y="9632"/>
                </a:lnTo>
                <a:lnTo>
                  <a:pt x="61341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1101" y="2902711"/>
            <a:ext cx="431165" cy="50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微软雅黑"/>
                <a:cs typeface="微软雅黑"/>
              </a:rPr>
              <a:t>开发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84503" y="2746248"/>
            <a:ext cx="819911" cy="8610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25652" y="2830067"/>
            <a:ext cx="734568" cy="755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27175" y="2766060"/>
            <a:ext cx="734695" cy="775970"/>
          </a:xfrm>
          <a:custGeom>
            <a:avLst/>
            <a:gdLst/>
            <a:ahLst/>
            <a:cxnLst/>
            <a:rect l="l" t="t" r="r" b="b"/>
            <a:pathLst>
              <a:path w="734694" h="775970">
                <a:moveTo>
                  <a:pt x="612140" y="0"/>
                </a:moveTo>
                <a:lnTo>
                  <a:pt x="122428" y="0"/>
                </a:lnTo>
                <a:lnTo>
                  <a:pt x="74773" y="9628"/>
                </a:lnTo>
                <a:lnTo>
                  <a:pt x="35858" y="35877"/>
                </a:lnTo>
                <a:lnTo>
                  <a:pt x="9621" y="74795"/>
                </a:lnTo>
                <a:lnTo>
                  <a:pt x="0" y="122427"/>
                </a:lnTo>
                <a:lnTo>
                  <a:pt x="0" y="653288"/>
                </a:lnTo>
                <a:lnTo>
                  <a:pt x="9621" y="700920"/>
                </a:lnTo>
                <a:lnTo>
                  <a:pt x="35858" y="739838"/>
                </a:lnTo>
                <a:lnTo>
                  <a:pt x="74773" y="766087"/>
                </a:lnTo>
                <a:lnTo>
                  <a:pt x="122428" y="775715"/>
                </a:lnTo>
                <a:lnTo>
                  <a:pt x="612140" y="775715"/>
                </a:lnTo>
                <a:lnTo>
                  <a:pt x="659772" y="766087"/>
                </a:lnTo>
                <a:lnTo>
                  <a:pt x="698690" y="739838"/>
                </a:lnTo>
                <a:lnTo>
                  <a:pt x="724939" y="700920"/>
                </a:lnTo>
                <a:lnTo>
                  <a:pt x="734568" y="653288"/>
                </a:lnTo>
                <a:lnTo>
                  <a:pt x="734568" y="122427"/>
                </a:lnTo>
                <a:lnTo>
                  <a:pt x="724939" y="74795"/>
                </a:lnTo>
                <a:lnTo>
                  <a:pt x="698690" y="35877"/>
                </a:lnTo>
                <a:lnTo>
                  <a:pt x="659772" y="9628"/>
                </a:lnTo>
                <a:lnTo>
                  <a:pt x="61214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178458" y="2902711"/>
            <a:ext cx="431165" cy="50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微软雅黑"/>
                <a:cs typeface="微软雅黑"/>
              </a:rPr>
              <a:t>开发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75460" y="2746248"/>
            <a:ext cx="819912" cy="8610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18132" y="2830067"/>
            <a:ext cx="734568" cy="7559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18132" y="2766060"/>
            <a:ext cx="734695" cy="775970"/>
          </a:xfrm>
          <a:custGeom>
            <a:avLst/>
            <a:gdLst/>
            <a:ahLst/>
            <a:cxnLst/>
            <a:rect l="l" t="t" r="r" b="b"/>
            <a:pathLst>
              <a:path w="734694" h="775970">
                <a:moveTo>
                  <a:pt x="612140" y="0"/>
                </a:moveTo>
                <a:lnTo>
                  <a:pt x="122428" y="0"/>
                </a:lnTo>
                <a:lnTo>
                  <a:pt x="74795" y="9628"/>
                </a:lnTo>
                <a:lnTo>
                  <a:pt x="35877" y="35877"/>
                </a:lnTo>
                <a:lnTo>
                  <a:pt x="9628" y="74795"/>
                </a:lnTo>
                <a:lnTo>
                  <a:pt x="0" y="122427"/>
                </a:lnTo>
                <a:lnTo>
                  <a:pt x="0" y="653288"/>
                </a:lnTo>
                <a:lnTo>
                  <a:pt x="9628" y="700920"/>
                </a:lnTo>
                <a:lnTo>
                  <a:pt x="35877" y="739838"/>
                </a:lnTo>
                <a:lnTo>
                  <a:pt x="74795" y="766087"/>
                </a:lnTo>
                <a:lnTo>
                  <a:pt x="122428" y="775715"/>
                </a:lnTo>
                <a:lnTo>
                  <a:pt x="612140" y="775715"/>
                </a:lnTo>
                <a:lnTo>
                  <a:pt x="659772" y="766087"/>
                </a:lnTo>
                <a:lnTo>
                  <a:pt x="698690" y="739838"/>
                </a:lnTo>
                <a:lnTo>
                  <a:pt x="724939" y="700920"/>
                </a:lnTo>
                <a:lnTo>
                  <a:pt x="734568" y="653288"/>
                </a:lnTo>
                <a:lnTo>
                  <a:pt x="734568" y="122427"/>
                </a:lnTo>
                <a:lnTo>
                  <a:pt x="724939" y="74795"/>
                </a:lnTo>
                <a:lnTo>
                  <a:pt x="698690" y="35877"/>
                </a:lnTo>
                <a:lnTo>
                  <a:pt x="659772" y="9628"/>
                </a:lnTo>
                <a:lnTo>
                  <a:pt x="61214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969770" y="2902711"/>
            <a:ext cx="431165" cy="50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微软雅黑"/>
                <a:cs typeface="微软雅黑"/>
              </a:rPr>
              <a:t>开发</a:t>
            </a:r>
            <a:endParaRPr sz="1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9308" y="2414016"/>
            <a:ext cx="836294" cy="353695"/>
          </a:xfrm>
          <a:custGeom>
            <a:avLst/>
            <a:gdLst/>
            <a:ahLst/>
            <a:cxnLst/>
            <a:rect l="l" t="t" r="r" b="b"/>
            <a:pathLst>
              <a:path w="836294" h="353694">
                <a:moveTo>
                  <a:pt x="25907" y="275716"/>
                </a:moveTo>
                <a:lnTo>
                  <a:pt x="0" y="275716"/>
                </a:lnTo>
                <a:lnTo>
                  <a:pt x="38862" y="353440"/>
                </a:lnTo>
                <a:lnTo>
                  <a:pt x="71246" y="288670"/>
                </a:lnTo>
                <a:lnTo>
                  <a:pt x="25907" y="288670"/>
                </a:lnTo>
                <a:lnTo>
                  <a:pt x="25907" y="275716"/>
                </a:lnTo>
                <a:close/>
              </a:path>
              <a:path w="836294" h="353694">
                <a:moveTo>
                  <a:pt x="836041" y="0"/>
                </a:moveTo>
                <a:lnTo>
                  <a:pt x="31711" y="0"/>
                </a:lnTo>
                <a:lnTo>
                  <a:pt x="25907" y="5841"/>
                </a:lnTo>
                <a:lnTo>
                  <a:pt x="25907" y="288670"/>
                </a:lnTo>
                <a:lnTo>
                  <a:pt x="51815" y="288670"/>
                </a:lnTo>
                <a:lnTo>
                  <a:pt x="51815" y="25907"/>
                </a:lnTo>
                <a:lnTo>
                  <a:pt x="38862" y="25907"/>
                </a:lnTo>
                <a:lnTo>
                  <a:pt x="51815" y="12953"/>
                </a:lnTo>
                <a:lnTo>
                  <a:pt x="836041" y="12953"/>
                </a:lnTo>
                <a:lnTo>
                  <a:pt x="836041" y="0"/>
                </a:lnTo>
                <a:close/>
              </a:path>
              <a:path w="836294" h="353694">
                <a:moveTo>
                  <a:pt x="77723" y="275716"/>
                </a:moveTo>
                <a:lnTo>
                  <a:pt x="51815" y="275716"/>
                </a:lnTo>
                <a:lnTo>
                  <a:pt x="51815" y="288670"/>
                </a:lnTo>
                <a:lnTo>
                  <a:pt x="71246" y="288670"/>
                </a:lnTo>
                <a:lnTo>
                  <a:pt x="77723" y="275716"/>
                </a:lnTo>
                <a:close/>
              </a:path>
              <a:path w="836294" h="353694">
                <a:moveTo>
                  <a:pt x="51815" y="12953"/>
                </a:moveTo>
                <a:lnTo>
                  <a:pt x="38862" y="25907"/>
                </a:lnTo>
                <a:lnTo>
                  <a:pt x="51815" y="25907"/>
                </a:lnTo>
                <a:lnTo>
                  <a:pt x="51815" y="12953"/>
                </a:lnTo>
                <a:close/>
              </a:path>
              <a:path w="836294" h="353694">
                <a:moveTo>
                  <a:pt x="836041" y="12953"/>
                </a:moveTo>
                <a:lnTo>
                  <a:pt x="51815" y="12953"/>
                </a:lnTo>
                <a:lnTo>
                  <a:pt x="51815" y="25907"/>
                </a:lnTo>
                <a:lnTo>
                  <a:pt x="836041" y="25907"/>
                </a:lnTo>
                <a:lnTo>
                  <a:pt x="836041" y="12953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56360" y="2085594"/>
            <a:ext cx="78105" cy="681355"/>
          </a:xfrm>
          <a:custGeom>
            <a:avLst/>
            <a:gdLst/>
            <a:ahLst/>
            <a:cxnLst/>
            <a:rect l="l" t="t" r="r" b="b"/>
            <a:pathLst>
              <a:path w="78105" h="681355">
                <a:moveTo>
                  <a:pt x="25908" y="603250"/>
                </a:moveTo>
                <a:lnTo>
                  <a:pt x="0" y="603250"/>
                </a:lnTo>
                <a:lnTo>
                  <a:pt x="38862" y="680974"/>
                </a:lnTo>
                <a:lnTo>
                  <a:pt x="71247" y="616204"/>
                </a:lnTo>
                <a:lnTo>
                  <a:pt x="25908" y="616204"/>
                </a:lnTo>
                <a:lnTo>
                  <a:pt x="25908" y="603250"/>
                </a:lnTo>
                <a:close/>
              </a:path>
              <a:path w="78105" h="681355">
                <a:moveTo>
                  <a:pt x="51815" y="327532"/>
                </a:moveTo>
                <a:lnTo>
                  <a:pt x="38862" y="327532"/>
                </a:lnTo>
                <a:lnTo>
                  <a:pt x="25908" y="340487"/>
                </a:lnTo>
                <a:lnTo>
                  <a:pt x="25908" y="616204"/>
                </a:lnTo>
                <a:lnTo>
                  <a:pt x="51815" y="616204"/>
                </a:lnTo>
                <a:lnTo>
                  <a:pt x="51815" y="353441"/>
                </a:lnTo>
                <a:lnTo>
                  <a:pt x="38862" y="353441"/>
                </a:lnTo>
                <a:lnTo>
                  <a:pt x="51815" y="340487"/>
                </a:lnTo>
                <a:lnTo>
                  <a:pt x="51815" y="327532"/>
                </a:lnTo>
                <a:close/>
              </a:path>
              <a:path w="78105" h="681355">
                <a:moveTo>
                  <a:pt x="77724" y="603250"/>
                </a:moveTo>
                <a:lnTo>
                  <a:pt x="51815" y="603250"/>
                </a:lnTo>
                <a:lnTo>
                  <a:pt x="51815" y="616204"/>
                </a:lnTo>
                <a:lnTo>
                  <a:pt x="71247" y="616204"/>
                </a:lnTo>
                <a:lnTo>
                  <a:pt x="77724" y="603250"/>
                </a:lnTo>
                <a:close/>
              </a:path>
              <a:path w="78105" h="681355">
                <a:moveTo>
                  <a:pt x="51815" y="340487"/>
                </a:moveTo>
                <a:lnTo>
                  <a:pt x="38862" y="353441"/>
                </a:lnTo>
                <a:lnTo>
                  <a:pt x="45974" y="353441"/>
                </a:lnTo>
                <a:lnTo>
                  <a:pt x="51815" y="347725"/>
                </a:lnTo>
                <a:lnTo>
                  <a:pt x="51815" y="340487"/>
                </a:lnTo>
                <a:close/>
              </a:path>
              <a:path w="78105" h="681355">
                <a:moveTo>
                  <a:pt x="51815" y="347725"/>
                </a:moveTo>
                <a:lnTo>
                  <a:pt x="45974" y="353441"/>
                </a:lnTo>
                <a:lnTo>
                  <a:pt x="51815" y="353441"/>
                </a:lnTo>
                <a:lnTo>
                  <a:pt x="51815" y="347725"/>
                </a:lnTo>
                <a:close/>
              </a:path>
              <a:path w="78105" h="681355">
                <a:moveTo>
                  <a:pt x="38862" y="327532"/>
                </a:moveTo>
                <a:lnTo>
                  <a:pt x="31750" y="327532"/>
                </a:lnTo>
                <a:lnTo>
                  <a:pt x="25908" y="333375"/>
                </a:lnTo>
                <a:lnTo>
                  <a:pt x="25908" y="340487"/>
                </a:lnTo>
                <a:lnTo>
                  <a:pt x="38862" y="327532"/>
                </a:lnTo>
                <a:close/>
              </a:path>
              <a:path w="78105" h="681355">
                <a:moveTo>
                  <a:pt x="51815" y="64769"/>
                </a:moveTo>
                <a:lnTo>
                  <a:pt x="25908" y="64769"/>
                </a:lnTo>
                <a:lnTo>
                  <a:pt x="25908" y="333375"/>
                </a:lnTo>
                <a:lnTo>
                  <a:pt x="31750" y="327532"/>
                </a:lnTo>
                <a:lnTo>
                  <a:pt x="51815" y="327532"/>
                </a:lnTo>
                <a:lnTo>
                  <a:pt x="51815" y="64769"/>
                </a:lnTo>
                <a:close/>
              </a:path>
              <a:path w="78105" h="68135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5" h="681355">
                <a:moveTo>
                  <a:pt x="71247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56360" y="2085594"/>
            <a:ext cx="869315" cy="681355"/>
          </a:xfrm>
          <a:custGeom>
            <a:avLst/>
            <a:gdLst/>
            <a:ahLst/>
            <a:cxnLst/>
            <a:rect l="l" t="t" r="r" b="b"/>
            <a:pathLst>
              <a:path w="869314" h="681355">
                <a:moveTo>
                  <a:pt x="816991" y="603250"/>
                </a:moveTo>
                <a:lnTo>
                  <a:pt x="791083" y="603250"/>
                </a:lnTo>
                <a:lnTo>
                  <a:pt x="829945" y="680974"/>
                </a:lnTo>
                <a:lnTo>
                  <a:pt x="862329" y="616204"/>
                </a:lnTo>
                <a:lnTo>
                  <a:pt x="816991" y="616204"/>
                </a:lnTo>
                <a:lnTo>
                  <a:pt x="816991" y="603250"/>
                </a:lnTo>
                <a:close/>
              </a:path>
              <a:path w="869314" h="681355">
                <a:moveTo>
                  <a:pt x="816991" y="340487"/>
                </a:moveTo>
                <a:lnTo>
                  <a:pt x="816991" y="616204"/>
                </a:lnTo>
                <a:lnTo>
                  <a:pt x="842898" y="616204"/>
                </a:lnTo>
                <a:lnTo>
                  <a:pt x="842898" y="353441"/>
                </a:lnTo>
                <a:lnTo>
                  <a:pt x="829945" y="353441"/>
                </a:lnTo>
                <a:lnTo>
                  <a:pt x="816991" y="340487"/>
                </a:lnTo>
                <a:close/>
              </a:path>
              <a:path w="869314" h="681355">
                <a:moveTo>
                  <a:pt x="868807" y="603250"/>
                </a:moveTo>
                <a:lnTo>
                  <a:pt x="842898" y="603250"/>
                </a:lnTo>
                <a:lnTo>
                  <a:pt x="842898" y="616204"/>
                </a:lnTo>
                <a:lnTo>
                  <a:pt x="862329" y="616204"/>
                </a:lnTo>
                <a:lnTo>
                  <a:pt x="868807" y="603250"/>
                </a:lnTo>
                <a:close/>
              </a:path>
              <a:path w="869314" h="681355">
                <a:moveTo>
                  <a:pt x="51815" y="64769"/>
                </a:moveTo>
                <a:lnTo>
                  <a:pt x="25908" y="64769"/>
                </a:lnTo>
                <a:lnTo>
                  <a:pt x="25908" y="347725"/>
                </a:lnTo>
                <a:lnTo>
                  <a:pt x="31750" y="353441"/>
                </a:lnTo>
                <a:lnTo>
                  <a:pt x="816991" y="353441"/>
                </a:lnTo>
                <a:lnTo>
                  <a:pt x="816991" y="340487"/>
                </a:lnTo>
                <a:lnTo>
                  <a:pt x="51815" y="340487"/>
                </a:lnTo>
                <a:lnTo>
                  <a:pt x="38862" y="327532"/>
                </a:lnTo>
                <a:lnTo>
                  <a:pt x="51815" y="327532"/>
                </a:lnTo>
                <a:lnTo>
                  <a:pt x="51815" y="64769"/>
                </a:lnTo>
                <a:close/>
              </a:path>
              <a:path w="869314" h="681355">
                <a:moveTo>
                  <a:pt x="837184" y="327532"/>
                </a:moveTo>
                <a:lnTo>
                  <a:pt x="51815" y="327532"/>
                </a:lnTo>
                <a:lnTo>
                  <a:pt x="51815" y="340487"/>
                </a:lnTo>
                <a:lnTo>
                  <a:pt x="816991" y="340487"/>
                </a:lnTo>
                <a:lnTo>
                  <a:pt x="829945" y="353441"/>
                </a:lnTo>
                <a:lnTo>
                  <a:pt x="842898" y="353441"/>
                </a:lnTo>
                <a:lnTo>
                  <a:pt x="842898" y="333375"/>
                </a:lnTo>
                <a:lnTo>
                  <a:pt x="837184" y="327532"/>
                </a:lnTo>
                <a:close/>
              </a:path>
              <a:path w="869314" h="681355">
                <a:moveTo>
                  <a:pt x="51815" y="327532"/>
                </a:moveTo>
                <a:lnTo>
                  <a:pt x="38862" y="327532"/>
                </a:lnTo>
                <a:lnTo>
                  <a:pt x="51815" y="340487"/>
                </a:lnTo>
                <a:lnTo>
                  <a:pt x="51815" y="327532"/>
                </a:lnTo>
                <a:close/>
              </a:path>
              <a:path w="869314" h="68135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869314" h="681355">
                <a:moveTo>
                  <a:pt x="71247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192479" y="3987698"/>
            <a:ext cx="48260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E36C09"/>
                </a:solidFill>
                <a:latin typeface="微软雅黑"/>
                <a:cs typeface="微软雅黑"/>
              </a:rPr>
              <a:t>桥梁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56360" y="1387602"/>
            <a:ext cx="78105" cy="381635"/>
          </a:xfrm>
          <a:custGeom>
            <a:avLst/>
            <a:gdLst/>
            <a:ahLst/>
            <a:cxnLst/>
            <a:rect l="l" t="t" r="r" b="b"/>
            <a:pathLst>
              <a:path w="78105" h="381635">
                <a:moveTo>
                  <a:pt x="25908" y="303530"/>
                </a:moveTo>
                <a:lnTo>
                  <a:pt x="0" y="303530"/>
                </a:lnTo>
                <a:lnTo>
                  <a:pt x="38862" y="381253"/>
                </a:lnTo>
                <a:lnTo>
                  <a:pt x="71247" y="316484"/>
                </a:lnTo>
                <a:lnTo>
                  <a:pt x="25908" y="316484"/>
                </a:lnTo>
                <a:lnTo>
                  <a:pt x="25908" y="303530"/>
                </a:lnTo>
                <a:close/>
              </a:path>
              <a:path w="78105" h="381635">
                <a:moveTo>
                  <a:pt x="51815" y="64770"/>
                </a:moveTo>
                <a:lnTo>
                  <a:pt x="25908" y="64770"/>
                </a:lnTo>
                <a:lnTo>
                  <a:pt x="25908" y="316484"/>
                </a:lnTo>
                <a:lnTo>
                  <a:pt x="51815" y="316484"/>
                </a:lnTo>
                <a:lnTo>
                  <a:pt x="51815" y="64770"/>
                </a:lnTo>
                <a:close/>
              </a:path>
              <a:path w="78105" h="381635">
                <a:moveTo>
                  <a:pt x="77724" y="303530"/>
                </a:moveTo>
                <a:lnTo>
                  <a:pt x="51815" y="303530"/>
                </a:lnTo>
                <a:lnTo>
                  <a:pt x="51815" y="316484"/>
                </a:lnTo>
                <a:lnTo>
                  <a:pt x="71247" y="316484"/>
                </a:lnTo>
                <a:lnTo>
                  <a:pt x="77724" y="303530"/>
                </a:lnTo>
                <a:close/>
              </a:path>
              <a:path w="78105" h="38163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5" h="381635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47288" y="1030224"/>
            <a:ext cx="1438656" cy="3962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70732" y="1025652"/>
            <a:ext cx="1190243" cy="4587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489959" y="1050036"/>
            <a:ext cx="1353820" cy="311150"/>
          </a:xfrm>
          <a:custGeom>
            <a:avLst/>
            <a:gdLst/>
            <a:ahLst/>
            <a:cxnLst/>
            <a:rect l="l" t="t" r="r" b="b"/>
            <a:pathLst>
              <a:path w="1353820" h="311150">
                <a:moveTo>
                  <a:pt x="1301495" y="0"/>
                </a:moveTo>
                <a:lnTo>
                  <a:pt x="51815" y="0"/>
                </a:ln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5"/>
                </a:lnTo>
                <a:lnTo>
                  <a:pt x="0" y="259079"/>
                </a:lnTo>
                <a:lnTo>
                  <a:pt x="4077" y="279231"/>
                </a:lnTo>
                <a:lnTo>
                  <a:pt x="15192" y="295703"/>
                </a:lnTo>
                <a:lnTo>
                  <a:pt x="31664" y="306818"/>
                </a:lnTo>
                <a:lnTo>
                  <a:pt x="51815" y="310896"/>
                </a:lnTo>
                <a:lnTo>
                  <a:pt x="1301495" y="310896"/>
                </a:lnTo>
                <a:lnTo>
                  <a:pt x="1321647" y="306818"/>
                </a:lnTo>
                <a:lnTo>
                  <a:pt x="1338119" y="295703"/>
                </a:lnTo>
                <a:lnTo>
                  <a:pt x="1349234" y="279231"/>
                </a:lnTo>
                <a:lnTo>
                  <a:pt x="1353312" y="259079"/>
                </a:lnTo>
                <a:lnTo>
                  <a:pt x="1353312" y="51815"/>
                </a:lnTo>
                <a:lnTo>
                  <a:pt x="1349234" y="31664"/>
                </a:lnTo>
                <a:lnTo>
                  <a:pt x="1338119" y="15192"/>
                </a:lnTo>
                <a:lnTo>
                  <a:pt x="1321647" y="4077"/>
                </a:lnTo>
                <a:lnTo>
                  <a:pt x="1301495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708272" y="1092327"/>
            <a:ext cx="91694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安全白帽子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447288" y="1566672"/>
            <a:ext cx="1438656" cy="3977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60647" y="1563624"/>
            <a:ext cx="1011936" cy="4587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89959" y="1586483"/>
            <a:ext cx="1353820" cy="312420"/>
          </a:xfrm>
          <a:custGeom>
            <a:avLst/>
            <a:gdLst/>
            <a:ahLst/>
            <a:cxnLst/>
            <a:rect l="l" t="t" r="r" b="b"/>
            <a:pathLst>
              <a:path w="1353820" h="312419">
                <a:moveTo>
                  <a:pt x="1301241" y="0"/>
                </a:moveTo>
                <a:lnTo>
                  <a:pt x="52069" y="0"/>
                </a:lnTo>
                <a:lnTo>
                  <a:pt x="31825" y="4099"/>
                </a:lnTo>
                <a:lnTo>
                  <a:pt x="15271" y="15271"/>
                </a:lnTo>
                <a:lnTo>
                  <a:pt x="4099" y="31825"/>
                </a:lnTo>
                <a:lnTo>
                  <a:pt x="0" y="52069"/>
                </a:lnTo>
                <a:lnTo>
                  <a:pt x="0" y="260350"/>
                </a:lnTo>
                <a:lnTo>
                  <a:pt x="4099" y="280594"/>
                </a:lnTo>
                <a:lnTo>
                  <a:pt x="15271" y="297148"/>
                </a:lnTo>
                <a:lnTo>
                  <a:pt x="31825" y="308320"/>
                </a:lnTo>
                <a:lnTo>
                  <a:pt x="52069" y="312419"/>
                </a:lnTo>
                <a:lnTo>
                  <a:pt x="1301241" y="312419"/>
                </a:lnTo>
                <a:lnTo>
                  <a:pt x="1321486" y="308320"/>
                </a:lnTo>
                <a:lnTo>
                  <a:pt x="1338040" y="297148"/>
                </a:lnTo>
                <a:lnTo>
                  <a:pt x="1349212" y="280594"/>
                </a:lnTo>
                <a:lnTo>
                  <a:pt x="1353312" y="260350"/>
                </a:lnTo>
                <a:lnTo>
                  <a:pt x="1353312" y="52069"/>
                </a:lnTo>
                <a:lnTo>
                  <a:pt x="1349212" y="31825"/>
                </a:lnTo>
                <a:lnTo>
                  <a:pt x="1338040" y="15271"/>
                </a:lnTo>
                <a:lnTo>
                  <a:pt x="1321486" y="4099"/>
                </a:lnTo>
                <a:lnTo>
                  <a:pt x="130124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798189" y="1629664"/>
            <a:ext cx="73914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安全工具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862072" y="3264408"/>
            <a:ext cx="819912" cy="70561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44367" y="3308603"/>
            <a:ext cx="655319" cy="6720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04744" y="3284220"/>
            <a:ext cx="734695" cy="620395"/>
          </a:xfrm>
          <a:custGeom>
            <a:avLst/>
            <a:gdLst/>
            <a:ahLst/>
            <a:cxnLst/>
            <a:rect l="l" t="t" r="r" b="b"/>
            <a:pathLst>
              <a:path w="734695" h="620395">
                <a:moveTo>
                  <a:pt x="631190" y="0"/>
                </a:moveTo>
                <a:lnTo>
                  <a:pt x="103378" y="0"/>
                </a:lnTo>
                <a:lnTo>
                  <a:pt x="63115" y="8116"/>
                </a:lnTo>
                <a:lnTo>
                  <a:pt x="30257" y="30257"/>
                </a:lnTo>
                <a:lnTo>
                  <a:pt x="8116" y="63115"/>
                </a:lnTo>
                <a:lnTo>
                  <a:pt x="0" y="103377"/>
                </a:lnTo>
                <a:lnTo>
                  <a:pt x="0" y="516889"/>
                </a:lnTo>
                <a:lnTo>
                  <a:pt x="8116" y="557152"/>
                </a:lnTo>
                <a:lnTo>
                  <a:pt x="30257" y="590010"/>
                </a:lnTo>
                <a:lnTo>
                  <a:pt x="63115" y="612151"/>
                </a:lnTo>
                <a:lnTo>
                  <a:pt x="103378" y="620267"/>
                </a:lnTo>
                <a:lnTo>
                  <a:pt x="631190" y="620267"/>
                </a:lnTo>
                <a:lnTo>
                  <a:pt x="671452" y="612151"/>
                </a:lnTo>
                <a:lnTo>
                  <a:pt x="704310" y="590010"/>
                </a:lnTo>
                <a:lnTo>
                  <a:pt x="726451" y="557152"/>
                </a:lnTo>
                <a:lnTo>
                  <a:pt x="734568" y="516889"/>
                </a:lnTo>
                <a:lnTo>
                  <a:pt x="734568" y="103377"/>
                </a:lnTo>
                <a:lnTo>
                  <a:pt x="726451" y="63115"/>
                </a:lnTo>
                <a:lnTo>
                  <a:pt x="704310" y="30257"/>
                </a:lnTo>
                <a:lnTo>
                  <a:pt x="671452" y="8116"/>
                </a:lnTo>
                <a:lnTo>
                  <a:pt x="63119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081654" y="3374897"/>
            <a:ext cx="382270" cy="440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开发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团队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56659" y="3247644"/>
            <a:ext cx="819912" cy="7040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38955" y="3290315"/>
            <a:ext cx="655320" cy="6720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99332" y="3267455"/>
            <a:ext cx="734695" cy="619125"/>
          </a:xfrm>
          <a:custGeom>
            <a:avLst/>
            <a:gdLst/>
            <a:ahLst/>
            <a:cxnLst/>
            <a:rect l="l" t="t" r="r" b="b"/>
            <a:pathLst>
              <a:path w="734695" h="619125">
                <a:moveTo>
                  <a:pt x="631443" y="0"/>
                </a:moveTo>
                <a:lnTo>
                  <a:pt x="103123" y="0"/>
                </a:lnTo>
                <a:lnTo>
                  <a:pt x="63007" y="8112"/>
                </a:lnTo>
                <a:lnTo>
                  <a:pt x="30225" y="30226"/>
                </a:lnTo>
                <a:lnTo>
                  <a:pt x="8112" y="63007"/>
                </a:lnTo>
                <a:lnTo>
                  <a:pt x="0" y="103124"/>
                </a:lnTo>
                <a:lnTo>
                  <a:pt x="0" y="515620"/>
                </a:lnTo>
                <a:lnTo>
                  <a:pt x="8112" y="555736"/>
                </a:lnTo>
                <a:lnTo>
                  <a:pt x="30225" y="588518"/>
                </a:lnTo>
                <a:lnTo>
                  <a:pt x="63007" y="610631"/>
                </a:lnTo>
                <a:lnTo>
                  <a:pt x="103123" y="618744"/>
                </a:lnTo>
                <a:lnTo>
                  <a:pt x="631443" y="618744"/>
                </a:lnTo>
                <a:lnTo>
                  <a:pt x="671560" y="610631"/>
                </a:lnTo>
                <a:lnTo>
                  <a:pt x="704341" y="588518"/>
                </a:lnTo>
                <a:lnTo>
                  <a:pt x="726455" y="555736"/>
                </a:lnTo>
                <a:lnTo>
                  <a:pt x="734567" y="515620"/>
                </a:lnTo>
                <a:lnTo>
                  <a:pt x="734567" y="103124"/>
                </a:lnTo>
                <a:lnTo>
                  <a:pt x="726455" y="63007"/>
                </a:lnTo>
                <a:lnTo>
                  <a:pt x="704341" y="30226"/>
                </a:lnTo>
                <a:lnTo>
                  <a:pt x="671560" y="8112"/>
                </a:lnTo>
                <a:lnTo>
                  <a:pt x="631443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976496" y="3357245"/>
            <a:ext cx="38290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开发  团队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700015" y="3247644"/>
            <a:ext cx="819912" cy="7040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782311" y="3290315"/>
            <a:ext cx="655320" cy="6720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742688" y="3267455"/>
            <a:ext cx="734695" cy="619125"/>
          </a:xfrm>
          <a:custGeom>
            <a:avLst/>
            <a:gdLst/>
            <a:ahLst/>
            <a:cxnLst/>
            <a:rect l="l" t="t" r="r" b="b"/>
            <a:pathLst>
              <a:path w="734695" h="619125">
                <a:moveTo>
                  <a:pt x="631444" y="0"/>
                </a:moveTo>
                <a:lnTo>
                  <a:pt x="103124" y="0"/>
                </a:lnTo>
                <a:lnTo>
                  <a:pt x="63007" y="8112"/>
                </a:lnTo>
                <a:lnTo>
                  <a:pt x="30225" y="30226"/>
                </a:lnTo>
                <a:lnTo>
                  <a:pt x="8112" y="63007"/>
                </a:lnTo>
                <a:lnTo>
                  <a:pt x="0" y="103124"/>
                </a:lnTo>
                <a:lnTo>
                  <a:pt x="0" y="515620"/>
                </a:lnTo>
                <a:lnTo>
                  <a:pt x="8112" y="555736"/>
                </a:lnTo>
                <a:lnTo>
                  <a:pt x="30225" y="588518"/>
                </a:lnTo>
                <a:lnTo>
                  <a:pt x="63007" y="610631"/>
                </a:lnTo>
                <a:lnTo>
                  <a:pt x="103124" y="618744"/>
                </a:lnTo>
                <a:lnTo>
                  <a:pt x="631444" y="618744"/>
                </a:lnTo>
                <a:lnTo>
                  <a:pt x="671560" y="610631"/>
                </a:lnTo>
                <a:lnTo>
                  <a:pt x="704341" y="588518"/>
                </a:lnTo>
                <a:lnTo>
                  <a:pt x="726455" y="555736"/>
                </a:lnTo>
                <a:lnTo>
                  <a:pt x="734567" y="515620"/>
                </a:lnTo>
                <a:lnTo>
                  <a:pt x="734567" y="103124"/>
                </a:lnTo>
                <a:lnTo>
                  <a:pt x="726455" y="63007"/>
                </a:lnTo>
                <a:lnTo>
                  <a:pt x="704342" y="30226"/>
                </a:lnTo>
                <a:lnTo>
                  <a:pt x="671560" y="8112"/>
                </a:lnTo>
                <a:lnTo>
                  <a:pt x="631444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919853" y="3357245"/>
            <a:ext cx="382270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开发  团队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862072" y="2167127"/>
            <a:ext cx="819912" cy="3733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944367" y="2150364"/>
            <a:ext cx="655319" cy="4587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904744" y="2186939"/>
            <a:ext cx="734695" cy="288290"/>
          </a:xfrm>
          <a:custGeom>
            <a:avLst/>
            <a:gdLst/>
            <a:ahLst/>
            <a:cxnLst/>
            <a:rect l="l" t="t" r="r" b="b"/>
            <a:pathLst>
              <a:path w="734695" h="288289">
                <a:moveTo>
                  <a:pt x="686561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686561" y="288036"/>
                </a:lnTo>
                <a:lnTo>
                  <a:pt x="705260" y="284267"/>
                </a:lnTo>
                <a:lnTo>
                  <a:pt x="720518" y="273986"/>
                </a:lnTo>
                <a:lnTo>
                  <a:pt x="730799" y="258728"/>
                </a:lnTo>
                <a:lnTo>
                  <a:pt x="734568" y="240030"/>
                </a:lnTo>
                <a:lnTo>
                  <a:pt x="734568" y="48006"/>
                </a:lnTo>
                <a:lnTo>
                  <a:pt x="730799" y="29307"/>
                </a:lnTo>
                <a:lnTo>
                  <a:pt x="720518" y="14049"/>
                </a:lnTo>
                <a:lnTo>
                  <a:pt x="705260" y="3768"/>
                </a:lnTo>
                <a:lnTo>
                  <a:pt x="68656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081908" y="2217673"/>
            <a:ext cx="38227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代码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658867" y="2167127"/>
            <a:ext cx="821436" cy="3733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42688" y="2150364"/>
            <a:ext cx="655320" cy="45872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01540" y="2186939"/>
            <a:ext cx="736600" cy="288290"/>
          </a:xfrm>
          <a:custGeom>
            <a:avLst/>
            <a:gdLst/>
            <a:ahLst/>
            <a:cxnLst/>
            <a:rect l="l" t="t" r="r" b="b"/>
            <a:pathLst>
              <a:path w="736600" h="288289">
                <a:moveTo>
                  <a:pt x="688086" y="0"/>
                </a:moveTo>
                <a:lnTo>
                  <a:pt x="48006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6" y="288036"/>
                </a:lnTo>
                <a:lnTo>
                  <a:pt x="688086" y="288036"/>
                </a:lnTo>
                <a:lnTo>
                  <a:pt x="706784" y="284267"/>
                </a:lnTo>
                <a:lnTo>
                  <a:pt x="722042" y="273986"/>
                </a:lnTo>
                <a:lnTo>
                  <a:pt x="732323" y="258728"/>
                </a:lnTo>
                <a:lnTo>
                  <a:pt x="736092" y="240030"/>
                </a:lnTo>
                <a:lnTo>
                  <a:pt x="736092" y="48006"/>
                </a:lnTo>
                <a:lnTo>
                  <a:pt x="732323" y="29307"/>
                </a:lnTo>
                <a:lnTo>
                  <a:pt x="722042" y="14049"/>
                </a:lnTo>
                <a:lnTo>
                  <a:pt x="706784" y="3768"/>
                </a:lnTo>
                <a:lnTo>
                  <a:pt x="688086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879594" y="2217673"/>
            <a:ext cx="38227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代码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756659" y="2167127"/>
            <a:ext cx="819912" cy="37338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38955" y="2150364"/>
            <a:ext cx="655320" cy="45872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799332" y="2186939"/>
            <a:ext cx="734695" cy="288290"/>
          </a:xfrm>
          <a:custGeom>
            <a:avLst/>
            <a:gdLst/>
            <a:ahLst/>
            <a:cxnLst/>
            <a:rect l="l" t="t" r="r" b="b"/>
            <a:pathLst>
              <a:path w="734695" h="288289">
                <a:moveTo>
                  <a:pt x="686562" y="0"/>
                </a:moveTo>
                <a:lnTo>
                  <a:pt x="48005" y="0"/>
                </a:ln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0" y="240030"/>
                </a:lnTo>
                <a:lnTo>
                  <a:pt x="3768" y="258728"/>
                </a:lnTo>
                <a:lnTo>
                  <a:pt x="14049" y="273986"/>
                </a:lnTo>
                <a:lnTo>
                  <a:pt x="29307" y="284267"/>
                </a:lnTo>
                <a:lnTo>
                  <a:pt x="48005" y="288036"/>
                </a:lnTo>
                <a:lnTo>
                  <a:pt x="686562" y="288036"/>
                </a:lnTo>
                <a:lnTo>
                  <a:pt x="705260" y="284267"/>
                </a:lnTo>
                <a:lnTo>
                  <a:pt x="720518" y="273986"/>
                </a:lnTo>
                <a:lnTo>
                  <a:pt x="730799" y="258728"/>
                </a:lnTo>
                <a:lnTo>
                  <a:pt x="734567" y="240030"/>
                </a:lnTo>
                <a:lnTo>
                  <a:pt x="734567" y="48006"/>
                </a:lnTo>
                <a:lnTo>
                  <a:pt x="730799" y="29307"/>
                </a:lnTo>
                <a:lnTo>
                  <a:pt x="720518" y="14049"/>
                </a:lnTo>
                <a:lnTo>
                  <a:pt x="705260" y="3768"/>
                </a:lnTo>
                <a:lnTo>
                  <a:pt x="68656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3976878" y="2217673"/>
            <a:ext cx="38227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代码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447288" y="2671572"/>
            <a:ext cx="1438656" cy="39623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49040" y="2667000"/>
            <a:ext cx="833627" cy="4587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89959" y="2691383"/>
            <a:ext cx="1353820" cy="311150"/>
          </a:xfrm>
          <a:custGeom>
            <a:avLst/>
            <a:gdLst/>
            <a:ahLst/>
            <a:cxnLst/>
            <a:rect l="l" t="t" r="r" b="b"/>
            <a:pathLst>
              <a:path w="1353820" h="311150">
                <a:moveTo>
                  <a:pt x="1301495" y="0"/>
                </a:moveTo>
                <a:lnTo>
                  <a:pt x="51815" y="0"/>
                </a:lnTo>
                <a:lnTo>
                  <a:pt x="31664" y="4077"/>
                </a:lnTo>
                <a:lnTo>
                  <a:pt x="15192" y="15192"/>
                </a:lnTo>
                <a:lnTo>
                  <a:pt x="4077" y="31664"/>
                </a:lnTo>
                <a:lnTo>
                  <a:pt x="0" y="51816"/>
                </a:lnTo>
                <a:lnTo>
                  <a:pt x="0" y="259080"/>
                </a:lnTo>
                <a:lnTo>
                  <a:pt x="4077" y="279231"/>
                </a:lnTo>
                <a:lnTo>
                  <a:pt x="15192" y="295703"/>
                </a:lnTo>
                <a:lnTo>
                  <a:pt x="31664" y="306818"/>
                </a:lnTo>
                <a:lnTo>
                  <a:pt x="51815" y="310896"/>
                </a:lnTo>
                <a:lnTo>
                  <a:pt x="1301495" y="310896"/>
                </a:lnTo>
                <a:lnTo>
                  <a:pt x="1321647" y="306818"/>
                </a:lnTo>
                <a:lnTo>
                  <a:pt x="1338119" y="295703"/>
                </a:lnTo>
                <a:lnTo>
                  <a:pt x="1349234" y="279231"/>
                </a:lnTo>
                <a:lnTo>
                  <a:pt x="1353312" y="259080"/>
                </a:lnTo>
                <a:lnTo>
                  <a:pt x="1353312" y="51816"/>
                </a:lnTo>
                <a:lnTo>
                  <a:pt x="1349234" y="31664"/>
                </a:lnTo>
                <a:lnTo>
                  <a:pt x="1338119" y="15192"/>
                </a:lnTo>
                <a:lnTo>
                  <a:pt x="1321647" y="4077"/>
                </a:lnTo>
                <a:lnTo>
                  <a:pt x="1301495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3886580" y="2733675"/>
            <a:ext cx="56070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微软雅黑"/>
                <a:cs typeface="微软雅黑"/>
              </a:rPr>
              <a:t>缺陷库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128515" y="1361694"/>
            <a:ext cx="78105" cy="226060"/>
          </a:xfrm>
          <a:custGeom>
            <a:avLst/>
            <a:gdLst/>
            <a:ahLst/>
            <a:cxnLst/>
            <a:rect l="l" t="t" r="r" b="b"/>
            <a:pathLst>
              <a:path w="78104" h="226059">
                <a:moveTo>
                  <a:pt x="25908" y="147827"/>
                </a:moveTo>
                <a:lnTo>
                  <a:pt x="0" y="147827"/>
                </a:lnTo>
                <a:lnTo>
                  <a:pt x="38862" y="225551"/>
                </a:lnTo>
                <a:lnTo>
                  <a:pt x="71247" y="160781"/>
                </a:lnTo>
                <a:lnTo>
                  <a:pt x="25908" y="160781"/>
                </a:lnTo>
                <a:lnTo>
                  <a:pt x="25908" y="147827"/>
                </a:lnTo>
                <a:close/>
              </a:path>
              <a:path w="78104" h="226059">
                <a:moveTo>
                  <a:pt x="51816" y="0"/>
                </a:moveTo>
                <a:lnTo>
                  <a:pt x="25908" y="0"/>
                </a:lnTo>
                <a:lnTo>
                  <a:pt x="25908" y="160781"/>
                </a:lnTo>
                <a:lnTo>
                  <a:pt x="51816" y="160781"/>
                </a:lnTo>
                <a:lnTo>
                  <a:pt x="51816" y="0"/>
                </a:lnTo>
                <a:close/>
              </a:path>
              <a:path w="78104" h="226059">
                <a:moveTo>
                  <a:pt x="77724" y="147827"/>
                </a:moveTo>
                <a:lnTo>
                  <a:pt x="51816" y="147827"/>
                </a:lnTo>
                <a:lnTo>
                  <a:pt x="51816" y="160781"/>
                </a:lnTo>
                <a:lnTo>
                  <a:pt x="71247" y="160781"/>
                </a:lnTo>
                <a:lnTo>
                  <a:pt x="77724" y="14782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233927" y="1899666"/>
            <a:ext cx="946785" cy="288290"/>
          </a:xfrm>
          <a:custGeom>
            <a:avLst/>
            <a:gdLst/>
            <a:ahLst/>
            <a:cxnLst/>
            <a:rect l="l" t="t" r="r" b="b"/>
            <a:pathLst>
              <a:path w="946785" h="288289">
                <a:moveTo>
                  <a:pt x="25908" y="210184"/>
                </a:moveTo>
                <a:lnTo>
                  <a:pt x="0" y="210184"/>
                </a:lnTo>
                <a:lnTo>
                  <a:pt x="38862" y="287908"/>
                </a:lnTo>
                <a:lnTo>
                  <a:pt x="71247" y="223138"/>
                </a:lnTo>
                <a:lnTo>
                  <a:pt x="25908" y="223138"/>
                </a:lnTo>
                <a:lnTo>
                  <a:pt x="25908" y="210184"/>
                </a:lnTo>
                <a:close/>
              </a:path>
              <a:path w="946785" h="288289">
                <a:moveTo>
                  <a:pt x="920623" y="130936"/>
                </a:moveTo>
                <a:lnTo>
                  <a:pt x="31750" y="130936"/>
                </a:lnTo>
                <a:lnTo>
                  <a:pt x="25908" y="136778"/>
                </a:lnTo>
                <a:lnTo>
                  <a:pt x="25908" y="223138"/>
                </a:lnTo>
                <a:lnTo>
                  <a:pt x="51816" y="223138"/>
                </a:lnTo>
                <a:lnTo>
                  <a:pt x="51816" y="156844"/>
                </a:lnTo>
                <a:lnTo>
                  <a:pt x="38862" y="156844"/>
                </a:lnTo>
                <a:lnTo>
                  <a:pt x="51816" y="143890"/>
                </a:lnTo>
                <a:lnTo>
                  <a:pt x="920623" y="143890"/>
                </a:lnTo>
                <a:lnTo>
                  <a:pt x="920623" y="130936"/>
                </a:lnTo>
                <a:close/>
              </a:path>
              <a:path w="946785" h="288289">
                <a:moveTo>
                  <a:pt x="77724" y="210184"/>
                </a:moveTo>
                <a:lnTo>
                  <a:pt x="51816" y="210184"/>
                </a:lnTo>
                <a:lnTo>
                  <a:pt x="51816" y="223138"/>
                </a:lnTo>
                <a:lnTo>
                  <a:pt x="71247" y="223138"/>
                </a:lnTo>
                <a:lnTo>
                  <a:pt x="77724" y="210184"/>
                </a:lnTo>
                <a:close/>
              </a:path>
              <a:path w="946785" h="288289">
                <a:moveTo>
                  <a:pt x="51816" y="143890"/>
                </a:moveTo>
                <a:lnTo>
                  <a:pt x="38862" y="156844"/>
                </a:lnTo>
                <a:lnTo>
                  <a:pt x="51816" y="156844"/>
                </a:lnTo>
                <a:lnTo>
                  <a:pt x="51816" y="143890"/>
                </a:lnTo>
                <a:close/>
              </a:path>
              <a:path w="946785" h="288289">
                <a:moveTo>
                  <a:pt x="946531" y="130936"/>
                </a:moveTo>
                <a:lnTo>
                  <a:pt x="933576" y="130936"/>
                </a:lnTo>
                <a:lnTo>
                  <a:pt x="920623" y="143890"/>
                </a:lnTo>
                <a:lnTo>
                  <a:pt x="51816" y="143890"/>
                </a:lnTo>
                <a:lnTo>
                  <a:pt x="51816" y="156844"/>
                </a:lnTo>
                <a:lnTo>
                  <a:pt x="940816" y="156844"/>
                </a:lnTo>
                <a:lnTo>
                  <a:pt x="946531" y="151129"/>
                </a:lnTo>
                <a:lnTo>
                  <a:pt x="946531" y="130936"/>
                </a:lnTo>
                <a:close/>
              </a:path>
              <a:path w="946785" h="288289">
                <a:moveTo>
                  <a:pt x="946531" y="0"/>
                </a:moveTo>
                <a:lnTo>
                  <a:pt x="920623" y="0"/>
                </a:lnTo>
                <a:lnTo>
                  <a:pt x="920623" y="143890"/>
                </a:lnTo>
                <a:lnTo>
                  <a:pt x="933576" y="130936"/>
                </a:lnTo>
                <a:lnTo>
                  <a:pt x="946531" y="130936"/>
                </a:lnTo>
                <a:lnTo>
                  <a:pt x="94653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154423" y="1899666"/>
            <a:ext cx="955040" cy="288290"/>
          </a:xfrm>
          <a:custGeom>
            <a:avLst/>
            <a:gdLst/>
            <a:ahLst/>
            <a:cxnLst/>
            <a:rect l="l" t="t" r="r" b="b"/>
            <a:pathLst>
              <a:path w="955039" h="288289">
                <a:moveTo>
                  <a:pt x="902715" y="210184"/>
                </a:moveTo>
                <a:lnTo>
                  <a:pt x="876808" y="210184"/>
                </a:lnTo>
                <a:lnTo>
                  <a:pt x="915670" y="287908"/>
                </a:lnTo>
                <a:lnTo>
                  <a:pt x="948054" y="223138"/>
                </a:lnTo>
                <a:lnTo>
                  <a:pt x="902715" y="223138"/>
                </a:lnTo>
                <a:lnTo>
                  <a:pt x="902715" y="210184"/>
                </a:lnTo>
                <a:close/>
              </a:path>
              <a:path w="955039" h="288289">
                <a:moveTo>
                  <a:pt x="902715" y="143890"/>
                </a:moveTo>
                <a:lnTo>
                  <a:pt x="902715" y="223138"/>
                </a:lnTo>
                <a:lnTo>
                  <a:pt x="928624" y="223138"/>
                </a:lnTo>
                <a:lnTo>
                  <a:pt x="928624" y="156844"/>
                </a:lnTo>
                <a:lnTo>
                  <a:pt x="915670" y="156844"/>
                </a:lnTo>
                <a:lnTo>
                  <a:pt x="902715" y="143890"/>
                </a:lnTo>
                <a:close/>
              </a:path>
              <a:path w="955039" h="288289">
                <a:moveTo>
                  <a:pt x="954531" y="210184"/>
                </a:moveTo>
                <a:lnTo>
                  <a:pt x="928624" y="210184"/>
                </a:lnTo>
                <a:lnTo>
                  <a:pt x="928624" y="223138"/>
                </a:lnTo>
                <a:lnTo>
                  <a:pt x="948054" y="223138"/>
                </a:lnTo>
                <a:lnTo>
                  <a:pt x="954531" y="210184"/>
                </a:lnTo>
                <a:close/>
              </a:path>
              <a:path w="955039" h="288289">
                <a:moveTo>
                  <a:pt x="25908" y="0"/>
                </a:moveTo>
                <a:lnTo>
                  <a:pt x="0" y="0"/>
                </a:lnTo>
                <a:lnTo>
                  <a:pt x="0" y="151129"/>
                </a:lnTo>
                <a:lnTo>
                  <a:pt x="5841" y="156844"/>
                </a:lnTo>
                <a:lnTo>
                  <a:pt x="902715" y="156844"/>
                </a:lnTo>
                <a:lnTo>
                  <a:pt x="902715" y="143890"/>
                </a:lnTo>
                <a:lnTo>
                  <a:pt x="25908" y="143890"/>
                </a:lnTo>
                <a:lnTo>
                  <a:pt x="12953" y="130936"/>
                </a:lnTo>
                <a:lnTo>
                  <a:pt x="25908" y="130936"/>
                </a:lnTo>
                <a:lnTo>
                  <a:pt x="25908" y="0"/>
                </a:lnTo>
                <a:close/>
              </a:path>
              <a:path w="955039" h="288289">
                <a:moveTo>
                  <a:pt x="922781" y="130936"/>
                </a:moveTo>
                <a:lnTo>
                  <a:pt x="25908" y="130936"/>
                </a:lnTo>
                <a:lnTo>
                  <a:pt x="25908" y="143890"/>
                </a:lnTo>
                <a:lnTo>
                  <a:pt x="902715" y="143890"/>
                </a:lnTo>
                <a:lnTo>
                  <a:pt x="915670" y="156844"/>
                </a:lnTo>
                <a:lnTo>
                  <a:pt x="928624" y="156844"/>
                </a:lnTo>
                <a:lnTo>
                  <a:pt x="928624" y="136778"/>
                </a:lnTo>
                <a:lnTo>
                  <a:pt x="922781" y="130936"/>
                </a:lnTo>
                <a:close/>
              </a:path>
              <a:path w="955039" h="288289">
                <a:moveTo>
                  <a:pt x="25908" y="130936"/>
                </a:moveTo>
                <a:lnTo>
                  <a:pt x="12953" y="130936"/>
                </a:lnTo>
                <a:lnTo>
                  <a:pt x="25908" y="143890"/>
                </a:lnTo>
                <a:lnTo>
                  <a:pt x="25908" y="130936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259835" y="2475738"/>
            <a:ext cx="946785" cy="215900"/>
          </a:xfrm>
          <a:custGeom>
            <a:avLst/>
            <a:gdLst/>
            <a:ahLst/>
            <a:cxnLst/>
            <a:rect l="l" t="t" r="r" b="b"/>
            <a:pathLst>
              <a:path w="946785" h="215900">
                <a:moveTo>
                  <a:pt x="894714" y="138049"/>
                </a:moveTo>
                <a:lnTo>
                  <a:pt x="868806" y="138049"/>
                </a:lnTo>
                <a:lnTo>
                  <a:pt x="907668" y="215773"/>
                </a:lnTo>
                <a:lnTo>
                  <a:pt x="940053" y="151003"/>
                </a:lnTo>
                <a:lnTo>
                  <a:pt x="894714" y="151003"/>
                </a:lnTo>
                <a:lnTo>
                  <a:pt x="894714" y="138049"/>
                </a:lnTo>
                <a:close/>
              </a:path>
              <a:path w="946785" h="215900">
                <a:moveTo>
                  <a:pt x="894714" y="107950"/>
                </a:moveTo>
                <a:lnTo>
                  <a:pt x="894714" y="151003"/>
                </a:lnTo>
                <a:lnTo>
                  <a:pt x="920623" y="151003"/>
                </a:lnTo>
                <a:lnTo>
                  <a:pt x="920623" y="120904"/>
                </a:lnTo>
                <a:lnTo>
                  <a:pt x="907668" y="120904"/>
                </a:lnTo>
                <a:lnTo>
                  <a:pt x="894714" y="107950"/>
                </a:lnTo>
                <a:close/>
              </a:path>
              <a:path w="946785" h="215900">
                <a:moveTo>
                  <a:pt x="946530" y="138049"/>
                </a:moveTo>
                <a:lnTo>
                  <a:pt x="920623" y="138049"/>
                </a:lnTo>
                <a:lnTo>
                  <a:pt x="920623" y="151003"/>
                </a:lnTo>
                <a:lnTo>
                  <a:pt x="940053" y="151003"/>
                </a:lnTo>
                <a:lnTo>
                  <a:pt x="946530" y="138049"/>
                </a:lnTo>
                <a:close/>
              </a:path>
              <a:path w="946785" h="215900">
                <a:moveTo>
                  <a:pt x="25908" y="0"/>
                </a:moveTo>
                <a:lnTo>
                  <a:pt x="0" y="0"/>
                </a:lnTo>
                <a:lnTo>
                  <a:pt x="0" y="115062"/>
                </a:lnTo>
                <a:lnTo>
                  <a:pt x="5841" y="120904"/>
                </a:lnTo>
                <a:lnTo>
                  <a:pt x="894714" y="120904"/>
                </a:lnTo>
                <a:lnTo>
                  <a:pt x="894714" y="107950"/>
                </a:lnTo>
                <a:lnTo>
                  <a:pt x="25908" y="107950"/>
                </a:lnTo>
                <a:lnTo>
                  <a:pt x="12953" y="94995"/>
                </a:lnTo>
                <a:lnTo>
                  <a:pt x="25908" y="94995"/>
                </a:lnTo>
                <a:lnTo>
                  <a:pt x="25908" y="0"/>
                </a:lnTo>
                <a:close/>
              </a:path>
              <a:path w="946785" h="215900">
                <a:moveTo>
                  <a:pt x="914908" y="94995"/>
                </a:moveTo>
                <a:lnTo>
                  <a:pt x="25908" y="94995"/>
                </a:lnTo>
                <a:lnTo>
                  <a:pt x="25908" y="107950"/>
                </a:lnTo>
                <a:lnTo>
                  <a:pt x="894714" y="107950"/>
                </a:lnTo>
                <a:lnTo>
                  <a:pt x="907668" y="120904"/>
                </a:lnTo>
                <a:lnTo>
                  <a:pt x="920623" y="120904"/>
                </a:lnTo>
                <a:lnTo>
                  <a:pt x="920623" y="100711"/>
                </a:lnTo>
                <a:lnTo>
                  <a:pt x="914908" y="94995"/>
                </a:lnTo>
                <a:close/>
              </a:path>
              <a:path w="946785" h="215900">
                <a:moveTo>
                  <a:pt x="25908" y="94995"/>
                </a:moveTo>
                <a:lnTo>
                  <a:pt x="12953" y="94995"/>
                </a:lnTo>
                <a:lnTo>
                  <a:pt x="25908" y="107950"/>
                </a:lnTo>
                <a:lnTo>
                  <a:pt x="25908" y="94995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122420" y="2481833"/>
            <a:ext cx="78105" cy="215900"/>
          </a:xfrm>
          <a:custGeom>
            <a:avLst/>
            <a:gdLst/>
            <a:ahLst/>
            <a:cxnLst/>
            <a:rect l="l" t="t" r="r" b="b"/>
            <a:pathLst>
              <a:path w="78104" h="215900">
                <a:moveTo>
                  <a:pt x="25907" y="138049"/>
                </a:moveTo>
                <a:lnTo>
                  <a:pt x="0" y="138049"/>
                </a:lnTo>
                <a:lnTo>
                  <a:pt x="38862" y="215773"/>
                </a:lnTo>
                <a:lnTo>
                  <a:pt x="71247" y="151003"/>
                </a:lnTo>
                <a:lnTo>
                  <a:pt x="25907" y="151003"/>
                </a:lnTo>
                <a:lnTo>
                  <a:pt x="25907" y="138049"/>
                </a:lnTo>
                <a:close/>
              </a:path>
              <a:path w="78104" h="215900">
                <a:moveTo>
                  <a:pt x="38607" y="94996"/>
                </a:moveTo>
                <a:lnTo>
                  <a:pt x="31750" y="94996"/>
                </a:lnTo>
                <a:lnTo>
                  <a:pt x="25907" y="100711"/>
                </a:lnTo>
                <a:lnTo>
                  <a:pt x="25907" y="151003"/>
                </a:lnTo>
                <a:lnTo>
                  <a:pt x="51815" y="151003"/>
                </a:lnTo>
                <a:lnTo>
                  <a:pt x="51815" y="120904"/>
                </a:lnTo>
                <a:lnTo>
                  <a:pt x="38862" y="120904"/>
                </a:lnTo>
                <a:lnTo>
                  <a:pt x="51815" y="107950"/>
                </a:lnTo>
                <a:lnTo>
                  <a:pt x="38607" y="107950"/>
                </a:lnTo>
                <a:lnTo>
                  <a:pt x="38607" y="94996"/>
                </a:lnTo>
                <a:close/>
              </a:path>
              <a:path w="78104" h="215900">
                <a:moveTo>
                  <a:pt x="77724" y="138049"/>
                </a:moveTo>
                <a:lnTo>
                  <a:pt x="51815" y="138049"/>
                </a:lnTo>
                <a:lnTo>
                  <a:pt x="51815" y="151003"/>
                </a:lnTo>
                <a:lnTo>
                  <a:pt x="71247" y="151003"/>
                </a:lnTo>
                <a:lnTo>
                  <a:pt x="77724" y="138049"/>
                </a:lnTo>
                <a:close/>
              </a:path>
              <a:path w="78104" h="215900">
                <a:moveTo>
                  <a:pt x="51815" y="107950"/>
                </a:moveTo>
                <a:lnTo>
                  <a:pt x="38862" y="120904"/>
                </a:lnTo>
                <a:lnTo>
                  <a:pt x="51815" y="120904"/>
                </a:lnTo>
                <a:lnTo>
                  <a:pt x="51815" y="107950"/>
                </a:lnTo>
                <a:close/>
              </a:path>
              <a:path w="78104" h="215900">
                <a:moveTo>
                  <a:pt x="64515" y="94996"/>
                </a:moveTo>
                <a:lnTo>
                  <a:pt x="51562" y="94996"/>
                </a:lnTo>
                <a:lnTo>
                  <a:pt x="38607" y="107950"/>
                </a:lnTo>
                <a:lnTo>
                  <a:pt x="51815" y="107950"/>
                </a:lnTo>
                <a:lnTo>
                  <a:pt x="51815" y="120904"/>
                </a:lnTo>
                <a:lnTo>
                  <a:pt x="58674" y="120904"/>
                </a:lnTo>
                <a:lnTo>
                  <a:pt x="64515" y="115062"/>
                </a:lnTo>
                <a:lnTo>
                  <a:pt x="64515" y="94996"/>
                </a:lnTo>
                <a:close/>
              </a:path>
              <a:path w="78104" h="215900">
                <a:moveTo>
                  <a:pt x="64515" y="0"/>
                </a:moveTo>
                <a:lnTo>
                  <a:pt x="38607" y="0"/>
                </a:lnTo>
                <a:lnTo>
                  <a:pt x="38607" y="107950"/>
                </a:lnTo>
                <a:lnTo>
                  <a:pt x="51562" y="94996"/>
                </a:lnTo>
                <a:lnTo>
                  <a:pt x="64515" y="94996"/>
                </a:lnTo>
                <a:lnTo>
                  <a:pt x="64515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128515" y="2475738"/>
            <a:ext cx="955040" cy="215900"/>
          </a:xfrm>
          <a:custGeom>
            <a:avLst/>
            <a:gdLst/>
            <a:ahLst/>
            <a:cxnLst/>
            <a:rect l="l" t="t" r="r" b="b"/>
            <a:pathLst>
              <a:path w="955039" h="215900">
                <a:moveTo>
                  <a:pt x="25908" y="138049"/>
                </a:moveTo>
                <a:lnTo>
                  <a:pt x="0" y="138049"/>
                </a:lnTo>
                <a:lnTo>
                  <a:pt x="38862" y="215773"/>
                </a:lnTo>
                <a:lnTo>
                  <a:pt x="71247" y="151003"/>
                </a:lnTo>
                <a:lnTo>
                  <a:pt x="25908" y="151003"/>
                </a:lnTo>
                <a:lnTo>
                  <a:pt x="25908" y="138049"/>
                </a:lnTo>
                <a:close/>
              </a:path>
              <a:path w="955039" h="215900">
                <a:moveTo>
                  <a:pt x="928624" y="94995"/>
                </a:moveTo>
                <a:lnTo>
                  <a:pt x="31750" y="94995"/>
                </a:lnTo>
                <a:lnTo>
                  <a:pt x="25908" y="100711"/>
                </a:lnTo>
                <a:lnTo>
                  <a:pt x="25908" y="151003"/>
                </a:lnTo>
                <a:lnTo>
                  <a:pt x="51816" y="151003"/>
                </a:lnTo>
                <a:lnTo>
                  <a:pt x="51816" y="120904"/>
                </a:lnTo>
                <a:lnTo>
                  <a:pt x="38862" y="120904"/>
                </a:lnTo>
                <a:lnTo>
                  <a:pt x="51816" y="107950"/>
                </a:lnTo>
                <a:lnTo>
                  <a:pt x="928624" y="107950"/>
                </a:lnTo>
                <a:lnTo>
                  <a:pt x="928624" y="94995"/>
                </a:lnTo>
                <a:close/>
              </a:path>
              <a:path w="955039" h="215900">
                <a:moveTo>
                  <a:pt x="77724" y="138049"/>
                </a:moveTo>
                <a:lnTo>
                  <a:pt x="51816" y="138049"/>
                </a:lnTo>
                <a:lnTo>
                  <a:pt x="51816" y="151003"/>
                </a:lnTo>
                <a:lnTo>
                  <a:pt x="71247" y="151003"/>
                </a:lnTo>
                <a:lnTo>
                  <a:pt x="77724" y="138049"/>
                </a:lnTo>
                <a:close/>
              </a:path>
              <a:path w="955039" h="215900">
                <a:moveTo>
                  <a:pt x="51816" y="107950"/>
                </a:moveTo>
                <a:lnTo>
                  <a:pt x="38862" y="120904"/>
                </a:lnTo>
                <a:lnTo>
                  <a:pt x="51816" y="120904"/>
                </a:lnTo>
                <a:lnTo>
                  <a:pt x="51816" y="107950"/>
                </a:lnTo>
                <a:close/>
              </a:path>
              <a:path w="955039" h="215900">
                <a:moveTo>
                  <a:pt x="954532" y="94995"/>
                </a:moveTo>
                <a:lnTo>
                  <a:pt x="941578" y="94995"/>
                </a:lnTo>
                <a:lnTo>
                  <a:pt x="928624" y="107950"/>
                </a:lnTo>
                <a:lnTo>
                  <a:pt x="51816" y="107950"/>
                </a:lnTo>
                <a:lnTo>
                  <a:pt x="51816" y="120904"/>
                </a:lnTo>
                <a:lnTo>
                  <a:pt x="948689" y="120904"/>
                </a:lnTo>
                <a:lnTo>
                  <a:pt x="954532" y="115062"/>
                </a:lnTo>
                <a:lnTo>
                  <a:pt x="954532" y="94995"/>
                </a:lnTo>
                <a:close/>
              </a:path>
              <a:path w="955039" h="215900">
                <a:moveTo>
                  <a:pt x="954532" y="0"/>
                </a:moveTo>
                <a:lnTo>
                  <a:pt x="928624" y="0"/>
                </a:lnTo>
                <a:lnTo>
                  <a:pt x="928624" y="107950"/>
                </a:lnTo>
                <a:lnTo>
                  <a:pt x="941578" y="94995"/>
                </a:lnTo>
                <a:lnTo>
                  <a:pt x="954532" y="94995"/>
                </a:lnTo>
                <a:lnTo>
                  <a:pt x="95453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59835" y="3003042"/>
            <a:ext cx="946785" cy="282575"/>
          </a:xfrm>
          <a:custGeom>
            <a:avLst/>
            <a:gdLst/>
            <a:ahLst/>
            <a:cxnLst/>
            <a:rect l="l" t="t" r="r" b="b"/>
            <a:pathLst>
              <a:path w="946785" h="282575">
                <a:moveTo>
                  <a:pt x="894714" y="128269"/>
                </a:moveTo>
                <a:lnTo>
                  <a:pt x="5841" y="128269"/>
                </a:lnTo>
                <a:lnTo>
                  <a:pt x="0" y="134112"/>
                </a:lnTo>
                <a:lnTo>
                  <a:pt x="0" y="282447"/>
                </a:lnTo>
                <a:lnTo>
                  <a:pt x="25908" y="282447"/>
                </a:lnTo>
                <a:lnTo>
                  <a:pt x="25908" y="154177"/>
                </a:lnTo>
                <a:lnTo>
                  <a:pt x="12953" y="154177"/>
                </a:lnTo>
                <a:lnTo>
                  <a:pt x="25908" y="141224"/>
                </a:lnTo>
                <a:lnTo>
                  <a:pt x="894714" y="141224"/>
                </a:lnTo>
                <a:lnTo>
                  <a:pt x="894714" y="128269"/>
                </a:lnTo>
                <a:close/>
              </a:path>
              <a:path w="946785" h="282575">
                <a:moveTo>
                  <a:pt x="25908" y="141224"/>
                </a:moveTo>
                <a:lnTo>
                  <a:pt x="12953" y="154177"/>
                </a:lnTo>
                <a:lnTo>
                  <a:pt x="25908" y="154177"/>
                </a:lnTo>
                <a:lnTo>
                  <a:pt x="25908" y="141224"/>
                </a:lnTo>
                <a:close/>
              </a:path>
              <a:path w="946785" h="282575">
                <a:moveTo>
                  <a:pt x="920623" y="128269"/>
                </a:moveTo>
                <a:lnTo>
                  <a:pt x="907668" y="128269"/>
                </a:lnTo>
                <a:lnTo>
                  <a:pt x="894714" y="141224"/>
                </a:lnTo>
                <a:lnTo>
                  <a:pt x="25908" y="141224"/>
                </a:lnTo>
                <a:lnTo>
                  <a:pt x="25908" y="154177"/>
                </a:lnTo>
                <a:lnTo>
                  <a:pt x="914908" y="154177"/>
                </a:lnTo>
                <a:lnTo>
                  <a:pt x="920623" y="148462"/>
                </a:lnTo>
                <a:lnTo>
                  <a:pt x="920623" y="128269"/>
                </a:lnTo>
                <a:close/>
              </a:path>
              <a:path w="946785" h="282575">
                <a:moveTo>
                  <a:pt x="920623" y="64769"/>
                </a:moveTo>
                <a:lnTo>
                  <a:pt x="894714" y="64769"/>
                </a:lnTo>
                <a:lnTo>
                  <a:pt x="894714" y="141224"/>
                </a:lnTo>
                <a:lnTo>
                  <a:pt x="907668" y="128269"/>
                </a:lnTo>
                <a:lnTo>
                  <a:pt x="920623" y="128269"/>
                </a:lnTo>
                <a:lnTo>
                  <a:pt x="920623" y="64769"/>
                </a:lnTo>
                <a:close/>
              </a:path>
              <a:path w="946785" h="282575">
                <a:moveTo>
                  <a:pt x="907668" y="0"/>
                </a:moveTo>
                <a:lnTo>
                  <a:pt x="868806" y="77724"/>
                </a:lnTo>
                <a:lnTo>
                  <a:pt x="894714" y="77724"/>
                </a:lnTo>
                <a:lnTo>
                  <a:pt x="894714" y="64769"/>
                </a:lnTo>
                <a:lnTo>
                  <a:pt x="940053" y="64769"/>
                </a:lnTo>
                <a:lnTo>
                  <a:pt x="907668" y="0"/>
                </a:lnTo>
                <a:close/>
              </a:path>
              <a:path w="946785" h="282575">
                <a:moveTo>
                  <a:pt x="940053" y="64769"/>
                </a:moveTo>
                <a:lnTo>
                  <a:pt x="920623" y="64769"/>
                </a:lnTo>
                <a:lnTo>
                  <a:pt x="920623" y="77724"/>
                </a:lnTo>
                <a:lnTo>
                  <a:pt x="946530" y="77724"/>
                </a:lnTo>
                <a:lnTo>
                  <a:pt x="940053" y="64769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128515" y="3003042"/>
            <a:ext cx="995044" cy="264795"/>
          </a:xfrm>
          <a:custGeom>
            <a:avLst/>
            <a:gdLst/>
            <a:ahLst/>
            <a:cxnLst/>
            <a:rect l="l" t="t" r="r" b="b"/>
            <a:pathLst>
              <a:path w="995045" h="264795">
                <a:moveTo>
                  <a:pt x="968883" y="132333"/>
                </a:moveTo>
                <a:lnTo>
                  <a:pt x="968883" y="264540"/>
                </a:lnTo>
                <a:lnTo>
                  <a:pt x="994791" y="264540"/>
                </a:lnTo>
                <a:lnTo>
                  <a:pt x="994791" y="145287"/>
                </a:lnTo>
                <a:lnTo>
                  <a:pt x="981837" y="145287"/>
                </a:lnTo>
                <a:lnTo>
                  <a:pt x="968883" y="132333"/>
                </a:lnTo>
                <a:close/>
              </a:path>
              <a:path w="995045" h="264795">
                <a:moveTo>
                  <a:pt x="51816" y="64769"/>
                </a:moveTo>
                <a:lnTo>
                  <a:pt x="25908" y="64769"/>
                </a:lnTo>
                <a:lnTo>
                  <a:pt x="25908" y="139445"/>
                </a:lnTo>
                <a:lnTo>
                  <a:pt x="31750" y="145287"/>
                </a:lnTo>
                <a:lnTo>
                  <a:pt x="968883" y="145287"/>
                </a:lnTo>
                <a:lnTo>
                  <a:pt x="968883" y="132333"/>
                </a:lnTo>
                <a:lnTo>
                  <a:pt x="51816" y="132333"/>
                </a:lnTo>
                <a:lnTo>
                  <a:pt x="38862" y="119380"/>
                </a:lnTo>
                <a:lnTo>
                  <a:pt x="51816" y="119380"/>
                </a:lnTo>
                <a:lnTo>
                  <a:pt x="51816" y="64769"/>
                </a:lnTo>
                <a:close/>
              </a:path>
              <a:path w="995045" h="264795">
                <a:moveTo>
                  <a:pt x="989076" y="119380"/>
                </a:moveTo>
                <a:lnTo>
                  <a:pt x="51816" y="119380"/>
                </a:lnTo>
                <a:lnTo>
                  <a:pt x="51816" y="132333"/>
                </a:lnTo>
                <a:lnTo>
                  <a:pt x="968883" y="132333"/>
                </a:lnTo>
                <a:lnTo>
                  <a:pt x="981837" y="145287"/>
                </a:lnTo>
                <a:lnTo>
                  <a:pt x="994791" y="145287"/>
                </a:lnTo>
                <a:lnTo>
                  <a:pt x="994791" y="125094"/>
                </a:lnTo>
                <a:lnTo>
                  <a:pt x="989076" y="119380"/>
                </a:lnTo>
                <a:close/>
              </a:path>
              <a:path w="995045" h="264795">
                <a:moveTo>
                  <a:pt x="51816" y="119380"/>
                </a:moveTo>
                <a:lnTo>
                  <a:pt x="38862" y="119380"/>
                </a:lnTo>
                <a:lnTo>
                  <a:pt x="51816" y="132333"/>
                </a:lnTo>
                <a:lnTo>
                  <a:pt x="51816" y="119380"/>
                </a:lnTo>
                <a:close/>
              </a:path>
              <a:path w="995045" h="26479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995045" h="264795">
                <a:moveTo>
                  <a:pt x="71247" y="64769"/>
                </a:moveTo>
                <a:lnTo>
                  <a:pt x="51816" y="64769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69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3829939" y="4005681"/>
            <a:ext cx="71120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77923B"/>
                </a:solidFill>
                <a:latin typeface="微软雅黑"/>
                <a:cs typeface="微软雅黑"/>
              </a:rPr>
              <a:t>守卫者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128515" y="1899666"/>
            <a:ext cx="78105" cy="288290"/>
          </a:xfrm>
          <a:custGeom>
            <a:avLst/>
            <a:gdLst/>
            <a:ahLst/>
            <a:cxnLst/>
            <a:rect l="l" t="t" r="r" b="b"/>
            <a:pathLst>
              <a:path w="78104" h="288289">
                <a:moveTo>
                  <a:pt x="25908" y="210184"/>
                </a:moveTo>
                <a:lnTo>
                  <a:pt x="0" y="210184"/>
                </a:lnTo>
                <a:lnTo>
                  <a:pt x="38862" y="287908"/>
                </a:lnTo>
                <a:lnTo>
                  <a:pt x="71247" y="223138"/>
                </a:lnTo>
                <a:lnTo>
                  <a:pt x="25908" y="223138"/>
                </a:lnTo>
                <a:lnTo>
                  <a:pt x="25908" y="210184"/>
                </a:lnTo>
                <a:close/>
              </a:path>
              <a:path w="78104" h="288289">
                <a:moveTo>
                  <a:pt x="51816" y="64769"/>
                </a:moveTo>
                <a:lnTo>
                  <a:pt x="25908" y="64769"/>
                </a:lnTo>
                <a:lnTo>
                  <a:pt x="25908" y="223138"/>
                </a:lnTo>
                <a:lnTo>
                  <a:pt x="51816" y="223138"/>
                </a:lnTo>
                <a:lnTo>
                  <a:pt x="51816" y="64769"/>
                </a:lnTo>
                <a:close/>
              </a:path>
              <a:path w="78104" h="288289">
                <a:moveTo>
                  <a:pt x="77724" y="210184"/>
                </a:moveTo>
                <a:lnTo>
                  <a:pt x="51816" y="210184"/>
                </a:lnTo>
                <a:lnTo>
                  <a:pt x="51816" y="223138"/>
                </a:lnTo>
                <a:lnTo>
                  <a:pt x="71247" y="223138"/>
                </a:lnTo>
                <a:lnTo>
                  <a:pt x="77724" y="210184"/>
                </a:lnTo>
                <a:close/>
              </a:path>
              <a:path w="78104" h="288289">
                <a:moveTo>
                  <a:pt x="38862" y="0"/>
                </a:moveTo>
                <a:lnTo>
                  <a:pt x="0" y="77723"/>
                </a:lnTo>
                <a:lnTo>
                  <a:pt x="25908" y="77723"/>
                </a:lnTo>
                <a:lnTo>
                  <a:pt x="25908" y="64769"/>
                </a:lnTo>
                <a:lnTo>
                  <a:pt x="71247" y="64769"/>
                </a:lnTo>
                <a:lnTo>
                  <a:pt x="38862" y="0"/>
                </a:lnTo>
                <a:close/>
              </a:path>
              <a:path w="78104" h="288289">
                <a:moveTo>
                  <a:pt x="71247" y="64769"/>
                </a:moveTo>
                <a:lnTo>
                  <a:pt x="51816" y="64769"/>
                </a:lnTo>
                <a:lnTo>
                  <a:pt x="51816" y="77723"/>
                </a:lnTo>
                <a:lnTo>
                  <a:pt x="77724" y="77723"/>
                </a:lnTo>
                <a:lnTo>
                  <a:pt x="71247" y="64769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167378" y="3003042"/>
            <a:ext cx="0" cy="264795"/>
          </a:xfrm>
          <a:custGeom>
            <a:avLst/>
            <a:gdLst/>
            <a:ahLst/>
            <a:cxnLst/>
            <a:rect l="l" t="t" r="r" b="b"/>
            <a:pathLst>
              <a:path w="0" h="264795">
                <a:moveTo>
                  <a:pt x="0" y="264540"/>
                </a:moveTo>
                <a:lnTo>
                  <a:pt x="0" y="0"/>
                </a:lnTo>
              </a:path>
            </a:pathLst>
          </a:custGeom>
          <a:ln w="25908">
            <a:solidFill>
              <a:srgbClr val="77923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安全白帽子的全球分布</a:t>
            </a:r>
          </a:p>
        </p:txBody>
      </p:sp>
      <p:sp>
        <p:nvSpPr>
          <p:cNvPr id="3" name="object 3"/>
          <p:cNvSpPr/>
          <p:nvPr/>
        </p:nvSpPr>
        <p:spPr>
          <a:xfrm>
            <a:off x="1700783" y="1677923"/>
            <a:ext cx="33527" cy="33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6400" y="1254252"/>
            <a:ext cx="1731264" cy="154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41092" y="1223772"/>
            <a:ext cx="251459" cy="82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0295" y="1211580"/>
            <a:ext cx="175259" cy="150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95370" y="1475739"/>
            <a:ext cx="134112" cy="30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5370" y="1418589"/>
            <a:ext cx="182752" cy="571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95370" y="1365250"/>
            <a:ext cx="283971" cy="53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5370" y="1361439"/>
            <a:ext cx="412876" cy="38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51884" y="1318260"/>
            <a:ext cx="356362" cy="43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95319" y="1314450"/>
            <a:ext cx="312927" cy="38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95319" y="1272539"/>
            <a:ext cx="414146" cy="419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3596" y="1267460"/>
            <a:ext cx="475868" cy="50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3596" y="1224280"/>
            <a:ext cx="515238" cy="431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49396" y="1176019"/>
            <a:ext cx="599439" cy="482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85007" y="1143000"/>
            <a:ext cx="663828" cy="330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21939" y="1143000"/>
            <a:ext cx="123571" cy="304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21939" y="1137919"/>
            <a:ext cx="826897" cy="50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21939" y="1130300"/>
            <a:ext cx="916305" cy="76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72028" y="1094739"/>
            <a:ext cx="966216" cy="355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20339" y="2711195"/>
            <a:ext cx="917448" cy="16322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25952" y="1374647"/>
            <a:ext cx="36575" cy="3505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94632" y="1699260"/>
            <a:ext cx="141731" cy="3682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94632" y="1691639"/>
            <a:ext cx="102362" cy="76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34002" y="1661160"/>
            <a:ext cx="62992" cy="304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4002" y="1637029"/>
            <a:ext cx="27559" cy="2413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99839" y="1600200"/>
            <a:ext cx="61722" cy="368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24755" y="1598675"/>
            <a:ext cx="48768" cy="426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15740" y="1190244"/>
            <a:ext cx="3345180" cy="26288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947916" y="2159000"/>
            <a:ext cx="55117" cy="8635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947916" y="2114550"/>
            <a:ext cx="157479" cy="4445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43801" y="2109470"/>
            <a:ext cx="61595" cy="50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43801" y="2047239"/>
            <a:ext cx="122047" cy="6223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43801" y="1968500"/>
            <a:ext cx="53721" cy="7873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80175" y="3032760"/>
            <a:ext cx="98932" cy="10033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35344" y="3027679"/>
            <a:ext cx="143763" cy="508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35344" y="2956560"/>
            <a:ext cx="92328" cy="7111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35344" y="2952750"/>
            <a:ext cx="19811" cy="380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91909" y="2908300"/>
            <a:ext cx="63245" cy="4445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44411" y="2860039"/>
            <a:ext cx="61975" cy="4063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57188" y="2813304"/>
            <a:ext cx="79247" cy="1264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24828" y="2801111"/>
            <a:ext cx="239268" cy="29260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98792" y="2996183"/>
            <a:ext cx="368807" cy="28346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76643" y="3270503"/>
            <a:ext cx="789431" cy="70408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65420" y="3273552"/>
            <a:ext cx="158495" cy="35966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89676" y="2308860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5" h="360044">
                <a:moveTo>
                  <a:pt x="125857" y="0"/>
                </a:moveTo>
                <a:lnTo>
                  <a:pt x="76831" y="9900"/>
                </a:lnTo>
                <a:lnTo>
                  <a:pt x="36829" y="36909"/>
                </a:lnTo>
                <a:lnTo>
                  <a:pt x="9878" y="76991"/>
                </a:lnTo>
                <a:lnTo>
                  <a:pt x="0" y="126110"/>
                </a:lnTo>
                <a:lnTo>
                  <a:pt x="13089" y="177222"/>
                </a:lnTo>
                <a:lnTo>
                  <a:pt x="44301" y="238496"/>
                </a:lnTo>
                <a:lnTo>
                  <a:pt x="81555" y="297570"/>
                </a:lnTo>
                <a:lnTo>
                  <a:pt x="112767" y="342080"/>
                </a:lnTo>
                <a:lnTo>
                  <a:pt x="125857" y="359663"/>
                </a:lnTo>
                <a:lnTo>
                  <a:pt x="139236" y="342080"/>
                </a:lnTo>
                <a:lnTo>
                  <a:pt x="171142" y="297570"/>
                </a:lnTo>
                <a:lnTo>
                  <a:pt x="209222" y="238496"/>
                </a:lnTo>
                <a:lnTo>
                  <a:pt x="241128" y="177222"/>
                </a:lnTo>
                <a:lnTo>
                  <a:pt x="248889" y="147573"/>
                </a:lnTo>
                <a:lnTo>
                  <a:pt x="125857" y="147573"/>
                </a:lnTo>
                <a:lnTo>
                  <a:pt x="110585" y="144301"/>
                </a:lnTo>
                <a:lnTo>
                  <a:pt x="97790" y="135493"/>
                </a:lnTo>
                <a:lnTo>
                  <a:pt x="88995" y="122660"/>
                </a:lnTo>
                <a:lnTo>
                  <a:pt x="85725" y="107314"/>
                </a:lnTo>
                <a:lnTo>
                  <a:pt x="88995" y="91969"/>
                </a:lnTo>
                <a:lnTo>
                  <a:pt x="97789" y="79136"/>
                </a:lnTo>
                <a:lnTo>
                  <a:pt x="110585" y="70328"/>
                </a:lnTo>
                <a:lnTo>
                  <a:pt x="125857" y="67056"/>
                </a:lnTo>
                <a:lnTo>
                  <a:pt x="237299" y="67056"/>
                </a:lnTo>
                <a:lnTo>
                  <a:pt x="216328" y="36909"/>
                </a:lnTo>
                <a:lnTo>
                  <a:pt x="175373" y="9900"/>
                </a:lnTo>
                <a:lnTo>
                  <a:pt x="125857" y="0"/>
                </a:lnTo>
                <a:close/>
              </a:path>
              <a:path w="254635" h="360044">
                <a:moveTo>
                  <a:pt x="237299" y="67056"/>
                </a:moveTo>
                <a:lnTo>
                  <a:pt x="125857" y="67056"/>
                </a:lnTo>
                <a:lnTo>
                  <a:pt x="141202" y="70328"/>
                </a:lnTo>
                <a:lnTo>
                  <a:pt x="154035" y="79136"/>
                </a:lnTo>
                <a:lnTo>
                  <a:pt x="162843" y="91969"/>
                </a:lnTo>
                <a:lnTo>
                  <a:pt x="166115" y="107314"/>
                </a:lnTo>
                <a:lnTo>
                  <a:pt x="162843" y="122660"/>
                </a:lnTo>
                <a:lnTo>
                  <a:pt x="154035" y="135493"/>
                </a:lnTo>
                <a:lnTo>
                  <a:pt x="141202" y="144301"/>
                </a:lnTo>
                <a:lnTo>
                  <a:pt x="125857" y="147573"/>
                </a:lnTo>
                <a:lnTo>
                  <a:pt x="248889" y="147573"/>
                </a:lnTo>
                <a:lnTo>
                  <a:pt x="254508" y="126110"/>
                </a:lnTo>
                <a:lnTo>
                  <a:pt x="244211" y="76991"/>
                </a:lnTo>
                <a:lnTo>
                  <a:pt x="237299" y="6705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50152" y="2106167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4" h="360044">
                <a:moveTo>
                  <a:pt x="125856" y="0"/>
                </a:moveTo>
                <a:lnTo>
                  <a:pt x="76831" y="9900"/>
                </a:lnTo>
                <a:lnTo>
                  <a:pt x="36829" y="36909"/>
                </a:lnTo>
                <a:lnTo>
                  <a:pt x="9878" y="76991"/>
                </a:lnTo>
                <a:lnTo>
                  <a:pt x="0" y="126111"/>
                </a:lnTo>
                <a:lnTo>
                  <a:pt x="13089" y="177222"/>
                </a:lnTo>
                <a:lnTo>
                  <a:pt x="44301" y="238496"/>
                </a:lnTo>
                <a:lnTo>
                  <a:pt x="81555" y="297570"/>
                </a:lnTo>
                <a:lnTo>
                  <a:pt x="112767" y="342080"/>
                </a:lnTo>
                <a:lnTo>
                  <a:pt x="125856" y="359663"/>
                </a:lnTo>
                <a:lnTo>
                  <a:pt x="139236" y="342080"/>
                </a:lnTo>
                <a:lnTo>
                  <a:pt x="171142" y="297570"/>
                </a:lnTo>
                <a:lnTo>
                  <a:pt x="209222" y="238496"/>
                </a:lnTo>
                <a:lnTo>
                  <a:pt x="241128" y="177222"/>
                </a:lnTo>
                <a:lnTo>
                  <a:pt x="248889" y="147574"/>
                </a:lnTo>
                <a:lnTo>
                  <a:pt x="125856" y="147574"/>
                </a:lnTo>
                <a:lnTo>
                  <a:pt x="110585" y="144301"/>
                </a:lnTo>
                <a:lnTo>
                  <a:pt x="97790" y="135493"/>
                </a:lnTo>
                <a:lnTo>
                  <a:pt x="88995" y="122660"/>
                </a:lnTo>
                <a:lnTo>
                  <a:pt x="85725" y="107314"/>
                </a:lnTo>
                <a:lnTo>
                  <a:pt x="88995" y="91969"/>
                </a:lnTo>
                <a:lnTo>
                  <a:pt x="97790" y="79136"/>
                </a:lnTo>
                <a:lnTo>
                  <a:pt x="110585" y="70328"/>
                </a:lnTo>
                <a:lnTo>
                  <a:pt x="125856" y="67056"/>
                </a:lnTo>
                <a:lnTo>
                  <a:pt x="237299" y="67056"/>
                </a:lnTo>
                <a:lnTo>
                  <a:pt x="216328" y="36909"/>
                </a:lnTo>
                <a:lnTo>
                  <a:pt x="175373" y="9900"/>
                </a:lnTo>
                <a:lnTo>
                  <a:pt x="125856" y="0"/>
                </a:lnTo>
                <a:close/>
              </a:path>
              <a:path w="254634" h="360044">
                <a:moveTo>
                  <a:pt x="237299" y="67056"/>
                </a:moveTo>
                <a:lnTo>
                  <a:pt x="125856" y="67056"/>
                </a:lnTo>
                <a:lnTo>
                  <a:pt x="141202" y="70328"/>
                </a:lnTo>
                <a:lnTo>
                  <a:pt x="154035" y="79136"/>
                </a:lnTo>
                <a:lnTo>
                  <a:pt x="162843" y="91969"/>
                </a:lnTo>
                <a:lnTo>
                  <a:pt x="166116" y="107314"/>
                </a:lnTo>
                <a:lnTo>
                  <a:pt x="162843" y="122660"/>
                </a:lnTo>
                <a:lnTo>
                  <a:pt x="154035" y="135493"/>
                </a:lnTo>
                <a:lnTo>
                  <a:pt x="141202" y="144301"/>
                </a:lnTo>
                <a:lnTo>
                  <a:pt x="125856" y="147574"/>
                </a:lnTo>
                <a:lnTo>
                  <a:pt x="248889" y="147574"/>
                </a:lnTo>
                <a:lnTo>
                  <a:pt x="254507" y="126111"/>
                </a:lnTo>
                <a:lnTo>
                  <a:pt x="244211" y="76991"/>
                </a:lnTo>
                <a:lnTo>
                  <a:pt x="237299" y="6705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34428" y="3442715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4" h="360045">
                <a:moveTo>
                  <a:pt x="125856" y="0"/>
                </a:moveTo>
                <a:lnTo>
                  <a:pt x="76831" y="9900"/>
                </a:lnTo>
                <a:lnTo>
                  <a:pt x="36829" y="36909"/>
                </a:lnTo>
                <a:lnTo>
                  <a:pt x="9878" y="76991"/>
                </a:lnTo>
                <a:lnTo>
                  <a:pt x="0" y="126110"/>
                </a:lnTo>
                <a:lnTo>
                  <a:pt x="13089" y="177222"/>
                </a:lnTo>
                <a:lnTo>
                  <a:pt x="44301" y="238496"/>
                </a:lnTo>
                <a:lnTo>
                  <a:pt x="81555" y="297570"/>
                </a:lnTo>
                <a:lnTo>
                  <a:pt x="112767" y="342080"/>
                </a:lnTo>
                <a:lnTo>
                  <a:pt x="125856" y="359663"/>
                </a:lnTo>
                <a:lnTo>
                  <a:pt x="139236" y="342080"/>
                </a:lnTo>
                <a:lnTo>
                  <a:pt x="171142" y="297570"/>
                </a:lnTo>
                <a:lnTo>
                  <a:pt x="209222" y="238496"/>
                </a:lnTo>
                <a:lnTo>
                  <a:pt x="241128" y="177222"/>
                </a:lnTo>
                <a:lnTo>
                  <a:pt x="248889" y="147573"/>
                </a:lnTo>
                <a:lnTo>
                  <a:pt x="125856" y="147573"/>
                </a:lnTo>
                <a:lnTo>
                  <a:pt x="110585" y="144301"/>
                </a:lnTo>
                <a:lnTo>
                  <a:pt x="97790" y="135493"/>
                </a:lnTo>
                <a:lnTo>
                  <a:pt x="88995" y="122660"/>
                </a:lnTo>
                <a:lnTo>
                  <a:pt x="85725" y="107314"/>
                </a:lnTo>
                <a:lnTo>
                  <a:pt x="88995" y="91969"/>
                </a:lnTo>
                <a:lnTo>
                  <a:pt x="97790" y="79136"/>
                </a:lnTo>
                <a:lnTo>
                  <a:pt x="110585" y="70328"/>
                </a:lnTo>
                <a:lnTo>
                  <a:pt x="125856" y="67055"/>
                </a:lnTo>
                <a:lnTo>
                  <a:pt x="237299" y="67055"/>
                </a:lnTo>
                <a:lnTo>
                  <a:pt x="216328" y="36909"/>
                </a:lnTo>
                <a:lnTo>
                  <a:pt x="175373" y="9900"/>
                </a:lnTo>
                <a:lnTo>
                  <a:pt x="125856" y="0"/>
                </a:lnTo>
                <a:close/>
              </a:path>
              <a:path w="254634" h="360045">
                <a:moveTo>
                  <a:pt x="237299" y="67055"/>
                </a:moveTo>
                <a:lnTo>
                  <a:pt x="125856" y="67055"/>
                </a:lnTo>
                <a:lnTo>
                  <a:pt x="141202" y="70328"/>
                </a:lnTo>
                <a:lnTo>
                  <a:pt x="154035" y="79136"/>
                </a:lnTo>
                <a:lnTo>
                  <a:pt x="162843" y="91969"/>
                </a:lnTo>
                <a:lnTo>
                  <a:pt x="166116" y="107314"/>
                </a:lnTo>
                <a:lnTo>
                  <a:pt x="162843" y="122660"/>
                </a:lnTo>
                <a:lnTo>
                  <a:pt x="154035" y="135493"/>
                </a:lnTo>
                <a:lnTo>
                  <a:pt x="141202" y="144301"/>
                </a:lnTo>
                <a:lnTo>
                  <a:pt x="125856" y="147573"/>
                </a:lnTo>
                <a:lnTo>
                  <a:pt x="248889" y="147573"/>
                </a:lnTo>
                <a:lnTo>
                  <a:pt x="254507" y="126110"/>
                </a:lnTo>
                <a:lnTo>
                  <a:pt x="244211" y="76991"/>
                </a:lnTo>
                <a:lnTo>
                  <a:pt x="237299" y="6705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72000" y="1207008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5" h="360044">
                <a:moveTo>
                  <a:pt x="125857" y="0"/>
                </a:moveTo>
                <a:lnTo>
                  <a:pt x="76831" y="9900"/>
                </a:lnTo>
                <a:lnTo>
                  <a:pt x="36829" y="36909"/>
                </a:lnTo>
                <a:lnTo>
                  <a:pt x="9878" y="76991"/>
                </a:lnTo>
                <a:lnTo>
                  <a:pt x="0" y="126111"/>
                </a:lnTo>
                <a:lnTo>
                  <a:pt x="13089" y="177222"/>
                </a:lnTo>
                <a:lnTo>
                  <a:pt x="44301" y="238496"/>
                </a:lnTo>
                <a:lnTo>
                  <a:pt x="81555" y="297570"/>
                </a:lnTo>
                <a:lnTo>
                  <a:pt x="112767" y="342080"/>
                </a:lnTo>
                <a:lnTo>
                  <a:pt x="125857" y="359663"/>
                </a:lnTo>
                <a:lnTo>
                  <a:pt x="139236" y="342080"/>
                </a:lnTo>
                <a:lnTo>
                  <a:pt x="171142" y="297570"/>
                </a:lnTo>
                <a:lnTo>
                  <a:pt x="209222" y="238496"/>
                </a:lnTo>
                <a:lnTo>
                  <a:pt x="241128" y="177222"/>
                </a:lnTo>
                <a:lnTo>
                  <a:pt x="248889" y="147574"/>
                </a:lnTo>
                <a:lnTo>
                  <a:pt x="125857" y="147574"/>
                </a:lnTo>
                <a:lnTo>
                  <a:pt x="110585" y="144301"/>
                </a:lnTo>
                <a:lnTo>
                  <a:pt x="97790" y="135493"/>
                </a:lnTo>
                <a:lnTo>
                  <a:pt x="88995" y="122660"/>
                </a:lnTo>
                <a:lnTo>
                  <a:pt x="85725" y="107314"/>
                </a:lnTo>
                <a:lnTo>
                  <a:pt x="88995" y="91969"/>
                </a:lnTo>
                <a:lnTo>
                  <a:pt x="97789" y="79136"/>
                </a:lnTo>
                <a:lnTo>
                  <a:pt x="110585" y="70328"/>
                </a:lnTo>
                <a:lnTo>
                  <a:pt x="125857" y="67055"/>
                </a:lnTo>
                <a:lnTo>
                  <a:pt x="237299" y="67055"/>
                </a:lnTo>
                <a:lnTo>
                  <a:pt x="216328" y="36909"/>
                </a:lnTo>
                <a:lnTo>
                  <a:pt x="175373" y="9900"/>
                </a:lnTo>
                <a:lnTo>
                  <a:pt x="125857" y="0"/>
                </a:lnTo>
                <a:close/>
              </a:path>
              <a:path w="254635" h="360044">
                <a:moveTo>
                  <a:pt x="237299" y="67055"/>
                </a:moveTo>
                <a:lnTo>
                  <a:pt x="125857" y="67055"/>
                </a:lnTo>
                <a:lnTo>
                  <a:pt x="141202" y="70328"/>
                </a:lnTo>
                <a:lnTo>
                  <a:pt x="154035" y="79136"/>
                </a:lnTo>
                <a:lnTo>
                  <a:pt x="162843" y="91969"/>
                </a:lnTo>
                <a:lnTo>
                  <a:pt x="166115" y="107314"/>
                </a:lnTo>
                <a:lnTo>
                  <a:pt x="162843" y="122660"/>
                </a:lnTo>
                <a:lnTo>
                  <a:pt x="154035" y="135493"/>
                </a:lnTo>
                <a:lnTo>
                  <a:pt x="141202" y="144301"/>
                </a:lnTo>
                <a:lnTo>
                  <a:pt x="125857" y="147574"/>
                </a:lnTo>
                <a:lnTo>
                  <a:pt x="248889" y="147574"/>
                </a:lnTo>
                <a:lnTo>
                  <a:pt x="254508" y="126111"/>
                </a:lnTo>
                <a:lnTo>
                  <a:pt x="244211" y="76991"/>
                </a:lnTo>
                <a:lnTo>
                  <a:pt x="237299" y="6705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54879" y="1531619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5" h="360044">
                <a:moveTo>
                  <a:pt x="125857" y="0"/>
                </a:moveTo>
                <a:lnTo>
                  <a:pt x="76831" y="9900"/>
                </a:lnTo>
                <a:lnTo>
                  <a:pt x="36829" y="36909"/>
                </a:lnTo>
                <a:lnTo>
                  <a:pt x="9878" y="76991"/>
                </a:lnTo>
                <a:lnTo>
                  <a:pt x="0" y="126110"/>
                </a:lnTo>
                <a:lnTo>
                  <a:pt x="13089" y="177222"/>
                </a:lnTo>
                <a:lnTo>
                  <a:pt x="44301" y="238496"/>
                </a:lnTo>
                <a:lnTo>
                  <a:pt x="81555" y="297570"/>
                </a:lnTo>
                <a:lnTo>
                  <a:pt x="112767" y="342080"/>
                </a:lnTo>
                <a:lnTo>
                  <a:pt x="125857" y="359663"/>
                </a:lnTo>
                <a:lnTo>
                  <a:pt x="139236" y="342080"/>
                </a:lnTo>
                <a:lnTo>
                  <a:pt x="171142" y="297570"/>
                </a:lnTo>
                <a:lnTo>
                  <a:pt x="209222" y="238496"/>
                </a:lnTo>
                <a:lnTo>
                  <a:pt x="241128" y="177222"/>
                </a:lnTo>
                <a:lnTo>
                  <a:pt x="248889" y="147574"/>
                </a:lnTo>
                <a:lnTo>
                  <a:pt x="125857" y="147574"/>
                </a:lnTo>
                <a:lnTo>
                  <a:pt x="110585" y="144301"/>
                </a:lnTo>
                <a:lnTo>
                  <a:pt x="97790" y="135493"/>
                </a:lnTo>
                <a:lnTo>
                  <a:pt x="88995" y="122660"/>
                </a:lnTo>
                <a:lnTo>
                  <a:pt x="85725" y="107314"/>
                </a:lnTo>
                <a:lnTo>
                  <a:pt x="88995" y="91969"/>
                </a:lnTo>
                <a:lnTo>
                  <a:pt x="97789" y="79136"/>
                </a:lnTo>
                <a:lnTo>
                  <a:pt x="110585" y="70328"/>
                </a:lnTo>
                <a:lnTo>
                  <a:pt x="125857" y="67055"/>
                </a:lnTo>
                <a:lnTo>
                  <a:pt x="237299" y="67055"/>
                </a:lnTo>
                <a:lnTo>
                  <a:pt x="216328" y="36909"/>
                </a:lnTo>
                <a:lnTo>
                  <a:pt x="175373" y="9900"/>
                </a:lnTo>
                <a:lnTo>
                  <a:pt x="125857" y="0"/>
                </a:lnTo>
                <a:close/>
              </a:path>
              <a:path w="254635" h="360044">
                <a:moveTo>
                  <a:pt x="237299" y="67055"/>
                </a:moveTo>
                <a:lnTo>
                  <a:pt x="125857" y="67055"/>
                </a:lnTo>
                <a:lnTo>
                  <a:pt x="141202" y="70328"/>
                </a:lnTo>
                <a:lnTo>
                  <a:pt x="154035" y="79136"/>
                </a:lnTo>
                <a:lnTo>
                  <a:pt x="162843" y="91969"/>
                </a:lnTo>
                <a:lnTo>
                  <a:pt x="166116" y="107314"/>
                </a:lnTo>
                <a:lnTo>
                  <a:pt x="162843" y="122660"/>
                </a:lnTo>
                <a:lnTo>
                  <a:pt x="154035" y="135493"/>
                </a:lnTo>
                <a:lnTo>
                  <a:pt x="141202" y="144301"/>
                </a:lnTo>
                <a:lnTo>
                  <a:pt x="125857" y="147574"/>
                </a:lnTo>
                <a:lnTo>
                  <a:pt x="248889" y="147574"/>
                </a:lnTo>
                <a:lnTo>
                  <a:pt x="254508" y="126110"/>
                </a:lnTo>
                <a:lnTo>
                  <a:pt x="244211" y="76991"/>
                </a:lnTo>
                <a:lnTo>
                  <a:pt x="237299" y="6705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77867" y="1335024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5" h="360044">
                <a:moveTo>
                  <a:pt x="125857" y="0"/>
                </a:moveTo>
                <a:lnTo>
                  <a:pt x="76831" y="9900"/>
                </a:lnTo>
                <a:lnTo>
                  <a:pt x="36829" y="36909"/>
                </a:lnTo>
                <a:lnTo>
                  <a:pt x="9878" y="76991"/>
                </a:lnTo>
                <a:lnTo>
                  <a:pt x="0" y="126111"/>
                </a:lnTo>
                <a:lnTo>
                  <a:pt x="13089" y="177222"/>
                </a:lnTo>
                <a:lnTo>
                  <a:pt x="44301" y="238496"/>
                </a:lnTo>
                <a:lnTo>
                  <a:pt x="81555" y="297570"/>
                </a:lnTo>
                <a:lnTo>
                  <a:pt x="112767" y="342080"/>
                </a:lnTo>
                <a:lnTo>
                  <a:pt x="125857" y="359663"/>
                </a:lnTo>
                <a:lnTo>
                  <a:pt x="139236" y="342080"/>
                </a:lnTo>
                <a:lnTo>
                  <a:pt x="171142" y="297570"/>
                </a:lnTo>
                <a:lnTo>
                  <a:pt x="209222" y="238496"/>
                </a:lnTo>
                <a:lnTo>
                  <a:pt x="241128" y="177222"/>
                </a:lnTo>
                <a:lnTo>
                  <a:pt x="248889" y="147574"/>
                </a:lnTo>
                <a:lnTo>
                  <a:pt x="125857" y="147574"/>
                </a:lnTo>
                <a:lnTo>
                  <a:pt x="110585" y="144301"/>
                </a:lnTo>
                <a:lnTo>
                  <a:pt x="97790" y="135493"/>
                </a:lnTo>
                <a:lnTo>
                  <a:pt x="88995" y="122660"/>
                </a:lnTo>
                <a:lnTo>
                  <a:pt x="85725" y="107314"/>
                </a:lnTo>
                <a:lnTo>
                  <a:pt x="88995" y="91969"/>
                </a:lnTo>
                <a:lnTo>
                  <a:pt x="97789" y="79136"/>
                </a:lnTo>
                <a:lnTo>
                  <a:pt x="110585" y="70328"/>
                </a:lnTo>
                <a:lnTo>
                  <a:pt x="125857" y="67055"/>
                </a:lnTo>
                <a:lnTo>
                  <a:pt x="237299" y="67055"/>
                </a:lnTo>
                <a:lnTo>
                  <a:pt x="216328" y="36909"/>
                </a:lnTo>
                <a:lnTo>
                  <a:pt x="175373" y="9900"/>
                </a:lnTo>
                <a:lnTo>
                  <a:pt x="125857" y="0"/>
                </a:lnTo>
                <a:close/>
              </a:path>
              <a:path w="254635" h="360044">
                <a:moveTo>
                  <a:pt x="237299" y="67055"/>
                </a:moveTo>
                <a:lnTo>
                  <a:pt x="125857" y="67055"/>
                </a:lnTo>
                <a:lnTo>
                  <a:pt x="141202" y="70328"/>
                </a:lnTo>
                <a:lnTo>
                  <a:pt x="154035" y="79136"/>
                </a:lnTo>
                <a:lnTo>
                  <a:pt x="162843" y="91969"/>
                </a:lnTo>
                <a:lnTo>
                  <a:pt x="166116" y="107314"/>
                </a:lnTo>
                <a:lnTo>
                  <a:pt x="162843" y="122660"/>
                </a:lnTo>
                <a:lnTo>
                  <a:pt x="154035" y="135493"/>
                </a:lnTo>
                <a:lnTo>
                  <a:pt x="141202" y="144301"/>
                </a:lnTo>
                <a:lnTo>
                  <a:pt x="125857" y="147574"/>
                </a:lnTo>
                <a:lnTo>
                  <a:pt x="248889" y="147574"/>
                </a:lnTo>
                <a:lnTo>
                  <a:pt x="254508" y="126111"/>
                </a:lnTo>
                <a:lnTo>
                  <a:pt x="244211" y="76991"/>
                </a:lnTo>
                <a:lnTo>
                  <a:pt x="237299" y="6705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84348" y="1351788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5" h="360044">
                <a:moveTo>
                  <a:pt x="125856" y="0"/>
                </a:moveTo>
                <a:lnTo>
                  <a:pt x="76831" y="9900"/>
                </a:lnTo>
                <a:lnTo>
                  <a:pt x="36829" y="36909"/>
                </a:lnTo>
                <a:lnTo>
                  <a:pt x="9878" y="76991"/>
                </a:lnTo>
                <a:lnTo>
                  <a:pt x="0" y="126111"/>
                </a:lnTo>
                <a:lnTo>
                  <a:pt x="13089" y="177222"/>
                </a:lnTo>
                <a:lnTo>
                  <a:pt x="44301" y="238496"/>
                </a:lnTo>
                <a:lnTo>
                  <a:pt x="81555" y="297570"/>
                </a:lnTo>
                <a:lnTo>
                  <a:pt x="112767" y="342080"/>
                </a:lnTo>
                <a:lnTo>
                  <a:pt x="125856" y="359663"/>
                </a:lnTo>
                <a:lnTo>
                  <a:pt x="139236" y="342080"/>
                </a:lnTo>
                <a:lnTo>
                  <a:pt x="171142" y="297570"/>
                </a:lnTo>
                <a:lnTo>
                  <a:pt x="209222" y="238496"/>
                </a:lnTo>
                <a:lnTo>
                  <a:pt x="241128" y="177222"/>
                </a:lnTo>
                <a:lnTo>
                  <a:pt x="248889" y="147574"/>
                </a:lnTo>
                <a:lnTo>
                  <a:pt x="125856" y="147574"/>
                </a:lnTo>
                <a:lnTo>
                  <a:pt x="110585" y="144301"/>
                </a:lnTo>
                <a:lnTo>
                  <a:pt x="97789" y="135493"/>
                </a:lnTo>
                <a:lnTo>
                  <a:pt x="88995" y="122660"/>
                </a:lnTo>
                <a:lnTo>
                  <a:pt x="85725" y="107314"/>
                </a:lnTo>
                <a:lnTo>
                  <a:pt x="88995" y="91969"/>
                </a:lnTo>
                <a:lnTo>
                  <a:pt x="97789" y="79136"/>
                </a:lnTo>
                <a:lnTo>
                  <a:pt x="110585" y="70328"/>
                </a:lnTo>
                <a:lnTo>
                  <a:pt x="125856" y="67056"/>
                </a:lnTo>
                <a:lnTo>
                  <a:pt x="237299" y="67056"/>
                </a:lnTo>
                <a:lnTo>
                  <a:pt x="216328" y="36909"/>
                </a:lnTo>
                <a:lnTo>
                  <a:pt x="175373" y="9900"/>
                </a:lnTo>
                <a:lnTo>
                  <a:pt x="125856" y="0"/>
                </a:lnTo>
                <a:close/>
              </a:path>
              <a:path w="254635" h="360044">
                <a:moveTo>
                  <a:pt x="237299" y="67056"/>
                </a:moveTo>
                <a:lnTo>
                  <a:pt x="125856" y="67056"/>
                </a:lnTo>
                <a:lnTo>
                  <a:pt x="141202" y="70328"/>
                </a:lnTo>
                <a:lnTo>
                  <a:pt x="154035" y="79136"/>
                </a:lnTo>
                <a:lnTo>
                  <a:pt x="162843" y="91969"/>
                </a:lnTo>
                <a:lnTo>
                  <a:pt x="166115" y="107314"/>
                </a:lnTo>
                <a:lnTo>
                  <a:pt x="162843" y="122660"/>
                </a:lnTo>
                <a:lnTo>
                  <a:pt x="154035" y="135493"/>
                </a:lnTo>
                <a:lnTo>
                  <a:pt x="141202" y="144301"/>
                </a:lnTo>
                <a:lnTo>
                  <a:pt x="125856" y="147574"/>
                </a:lnTo>
                <a:lnTo>
                  <a:pt x="248889" y="147574"/>
                </a:lnTo>
                <a:lnTo>
                  <a:pt x="254507" y="126111"/>
                </a:lnTo>
                <a:lnTo>
                  <a:pt x="244211" y="76991"/>
                </a:lnTo>
                <a:lnTo>
                  <a:pt x="237299" y="6705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964179" y="1563624"/>
            <a:ext cx="256540" cy="360045"/>
          </a:xfrm>
          <a:custGeom>
            <a:avLst/>
            <a:gdLst/>
            <a:ahLst/>
            <a:cxnLst/>
            <a:rect l="l" t="t" r="r" b="b"/>
            <a:pathLst>
              <a:path w="256539" h="360044">
                <a:moveTo>
                  <a:pt x="126618" y="0"/>
                </a:moveTo>
                <a:lnTo>
                  <a:pt x="77313" y="9900"/>
                </a:lnTo>
                <a:lnTo>
                  <a:pt x="37068" y="36909"/>
                </a:lnTo>
                <a:lnTo>
                  <a:pt x="9943" y="76991"/>
                </a:lnTo>
                <a:lnTo>
                  <a:pt x="0" y="126111"/>
                </a:lnTo>
                <a:lnTo>
                  <a:pt x="13168" y="177222"/>
                </a:lnTo>
                <a:lnTo>
                  <a:pt x="44569" y="238496"/>
                </a:lnTo>
                <a:lnTo>
                  <a:pt x="82049" y="297570"/>
                </a:lnTo>
                <a:lnTo>
                  <a:pt x="113450" y="342080"/>
                </a:lnTo>
                <a:lnTo>
                  <a:pt x="126618" y="359663"/>
                </a:lnTo>
                <a:lnTo>
                  <a:pt x="140077" y="342080"/>
                </a:lnTo>
                <a:lnTo>
                  <a:pt x="172172" y="297570"/>
                </a:lnTo>
                <a:lnTo>
                  <a:pt x="210478" y="238496"/>
                </a:lnTo>
                <a:lnTo>
                  <a:pt x="242573" y="177222"/>
                </a:lnTo>
                <a:lnTo>
                  <a:pt x="250380" y="147574"/>
                </a:lnTo>
                <a:lnTo>
                  <a:pt x="126618" y="147574"/>
                </a:lnTo>
                <a:lnTo>
                  <a:pt x="111253" y="144301"/>
                </a:lnTo>
                <a:lnTo>
                  <a:pt x="98377" y="135493"/>
                </a:lnTo>
                <a:lnTo>
                  <a:pt x="89525" y="122660"/>
                </a:lnTo>
                <a:lnTo>
                  <a:pt x="86232" y="107314"/>
                </a:lnTo>
                <a:lnTo>
                  <a:pt x="89525" y="91969"/>
                </a:lnTo>
                <a:lnTo>
                  <a:pt x="98377" y="79136"/>
                </a:lnTo>
                <a:lnTo>
                  <a:pt x="111253" y="70328"/>
                </a:lnTo>
                <a:lnTo>
                  <a:pt x="126618" y="67055"/>
                </a:lnTo>
                <a:lnTo>
                  <a:pt x="238715" y="67055"/>
                </a:lnTo>
                <a:lnTo>
                  <a:pt x="217614" y="36909"/>
                </a:lnTo>
                <a:lnTo>
                  <a:pt x="176414" y="9900"/>
                </a:lnTo>
                <a:lnTo>
                  <a:pt x="126618" y="0"/>
                </a:lnTo>
                <a:close/>
              </a:path>
              <a:path w="256539" h="360044">
                <a:moveTo>
                  <a:pt x="238715" y="67055"/>
                </a:moveTo>
                <a:lnTo>
                  <a:pt x="126618" y="67055"/>
                </a:lnTo>
                <a:lnTo>
                  <a:pt x="142057" y="70328"/>
                </a:lnTo>
                <a:lnTo>
                  <a:pt x="154971" y="79136"/>
                </a:lnTo>
                <a:lnTo>
                  <a:pt x="163837" y="91969"/>
                </a:lnTo>
                <a:lnTo>
                  <a:pt x="167131" y="107314"/>
                </a:lnTo>
                <a:lnTo>
                  <a:pt x="163837" y="122660"/>
                </a:lnTo>
                <a:lnTo>
                  <a:pt x="154971" y="135493"/>
                </a:lnTo>
                <a:lnTo>
                  <a:pt x="142057" y="144301"/>
                </a:lnTo>
                <a:lnTo>
                  <a:pt x="126618" y="147574"/>
                </a:lnTo>
                <a:lnTo>
                  <a:pt x="250380" y="147574"/>
                </a:lnTo>
                <a:lnTo>
                  <a:pt x="256031" y="126111"/>
                </a:lnTo>
                <a:lnTo>
                  <a:pt x="245669" y="76991"/>
                </a:lnTo>
                <a:lnTo>
                  <a:pt x="238715" y="6705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20695" y="1502663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5" h="360044">
                <a:moveTo>
                  <a:pt x="125856" y="0"/>
                </a:moveTo>
                <a:lnTo>
                  <a:pt x="76831" y="9900"/>
                </a:lnTo>
                <a:lnTo>
                  <a:pt x="36830" y="36909"/>
                </a:lnTo>
                <a:lnTo>
                  <a:pt x="9878" y="76991"/>
                </a:lnTo>
                <a:lnTo>
                  <a:pt x="0" y="126111"/>
                </a:lnTo>
                <a:lnTo>
                  <a:pt x="13089" y="177222"/>
                </a:lnTo>
                <a:lnTo>
                  <a:pt x="44301" y="238496"/>
                </a:lnTo>
                <a:lnTo>
                  <a:pt x="81555" y="297570"/>
                </a:lnTo>
                <a:lnTo>
                  <a:pt x="112767" y="342080"/>
                </a:lnTo>
                <a:lnTo>
                  <a:pt x="125856" y="359663"/>
                </a:lnTo>
                <a:lnTo>
                  <a:pt x="139236" y="342080"/>
                </a:lnTo>
                <a:lnTo>
                  <a:pt x="171142" y="297570"/>
                </a:lnTo>
                <a:lnTo>
                  <a:pt x="209222" y="238496"/>
                </a:lnTo>
                <a:lnTo>
                  <a:pt x="241128" y="177222"/>
                </a:lnTo>
                <a:lnTo>
                  <a:pt x="248889" y="147574"/>
                </a:lnTo>
                <a:lnTo>
                  <a:pt x="125856" y="147574"/>
                </a:lnTo>
                <a:lnTo>
                  <a:pt x="110585" y="144301"/>
                </a:lnTo>
                <a:lnTo>
                  <a:pt x="97790" y="135493"/>
                </a:lnTo>
                <a:lnTo>
                  <a:pt x="88995" y="122660"/>
                </a:lnTo>
                <a:lnTo>
                  <a:pt x="85725" y="107314"/>
                </a:lnTo>
                <a:lnTo>
                  <a:pt x="88995" y="91969"/>
                </a:lnTo>
                <a:lnTo>
                  <a:pt x="97789" y="79136"/>
                </a:lnTo>
                <a:lnTo>
                  <a:pt x="110585" y="70328"/>
                </a:lnTo>
                <a:lnTo>
                  <a:pt x="125856" y="67056"/>
                </a:lnTo>
                <a:lnTo>
                  <a:pt x="237299" y="67056"/>
                </a:lnTo>
                <a:lnTo>
                  <a:pt x="216328" y="36909"/>
                </a:lnTo>
                <a:lnTo>
                  <a:pt x="175373" y="9900"/>
                </a:lnTo>
                <a:lnTo>
                  <a:pt x="125856" y="0"/>
                </a:lnTo>
                <a:close/>
              </a:path>
              <a:path w="254635" h="360044">
                <a:moveTo>
                  <a:pt x="237299" y="67056"/>
                </a:moveTo>
                <a:lnTo>
                  <a:pt x="125856" y="67056"/>
                </a:lnTo>
                <a:lnTo>
                  <a:pt x="141202" y="70328"/>
                </a:lnTo>
                <a:lnTo>
                  <a:pt x="154035" y="79136"/>
                </a:lnTo>
                <a:lnTo>
                  <a:pt x="162843" y="91969"/>
                </a:lnTo>
                <a:lnTo>
                  <a:pt x="166116" y="107314"/>
                </a:lnTo>
                <a:lnTo>
                  <a:pt x="162843" y="122660"/>
                </a:lnTo>
                <a:lnTo>
                  <a:pt x="154035" y="135493"/>
                </a:lnTo>
                <a:lnTo>
                  <a:pt x="141202" y="144301"/>
                </a:lnTo>
                <a:lnTo>
                  <a:pt x="125856" y="147574"/>
                </a:lnTo>
                <a:lnTo>
                  <a:pt x="248889" y="147574"/>
                </a:lnTo>
                <a:lnTo>
                  <a:pt x="254508" y="126111"/>
                </a:lnTo>
                <a:lnTo>
                  <a:pt x="244211" y="76991"/>
                </a:lnTo>
                <a:lnTo>
                  <a:pt x="237299" y="6705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583" y="1584960"/>
            <a:ext cx="2767583" cy="276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安全白帽子的文化</a:t>
            </a:r>
          </a:p>
        </p:txBody>
      </p:sp>
      <p:sp>
        <p:nvSpPr>
          <p:cNvPr id="4" name="object 4"/>
          <p:cNvSpPr/>
          <p:nvPr/>
        </p:nvSpPr>
        <p:spPr>
          <a:xfrm>
            <a:off x="3878579" y="961644"/>
            <a:ext cx="2703576" cy="2622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7335" y="1773935"/>
            <a:ext cx="1947672" cy="2208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3820" y="2886455"/>
            <a:ext cx="4454652" cy="1316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数据驱动</a:t>
            </a:r>
          </a:p>
        </p:txBody>
      </p:sp>
      <p:sp>
        <p:nvSpPr>
          <p:cNvPr id="3" name="object 3"/>
          <p:cNvSpPr/>
          <p:nvPr/>
        </p:nvSpPr>
        <p:spPr>
          <a:xfrm>
            <a:off x="1072896" y="2453639"/>
            <a:ext cx="516635" cy="208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2758" y="2261235"/>
            <a:ext cx="265468" cy="401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07591" y="2439923"/>
            <a:ext cx="838199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43025" y="2215133"/>
            <a:ext cx="533654" cy="492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4560" y="2891789"/>
            <a:ext cx="106235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974707"/>
                </a:solidFill>
                <a:latin typeface="微软雅黑"/>
                <a:cs typeface="微软雅黑"/>
              </a:rPr>
              <a:t>★★★★★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5788" y="2452116"/>
            <a:ext cx="1595627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97048" y="2258695"/>
            <a:ext cx="1478152" cy="408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54121" y="2895219"/>
            <a:ext cx="53467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974707"/>
                </a:solidFill>
                <a:latin typeface="微软雅黑"/>
                <a:cs typeface="微软雅黑"/>
              </a:rPr>
              <a:t>项目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46903" y="2450592"/>
            <a:ext cx="1004315" cy="2103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63921" y="2254123"/>
            <a:ext cx="731012" cy="4020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754623" y="2432304"/>
            <a:ext cx="789431" cy="2484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31890" y="2192782"/>
            <a:ext cx="544576" cy="5330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20715" y="2891789"/>
            <a:ext cx="78930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974707"/>
                </a:solidFill>
                <a:latin typeface="微软雅黑"/>
                <a:cs typeface="微软雅黑"/>
              </a:rPr>
              <a:t>行代码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77456" y="2450592"/>
            <a:ext cx="848868" cy="210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94219" y="2254123"/>
            <a:ext cx="575563" cy="4020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71816" y="2446020"/>
            <a:ext cx="883920" cy="2362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08900" y="2236470"/>
            <a:ext cx="533146" cy="4947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402194" y="2891789"/>
            <a:ext cx="53467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974707"/>
                </a:solidFill>
                <a:latin typeface="微软雅黑"/>
                <a:cs typeface="微软雅黑"/>
              </a:rPr>
              <a:t>漏洞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安全评级</a:t>
            </a:r>
            <a:r>
              <a:rPr dirty="0">
                <a:latin typeface="微软雅黑"/>
                <a:cs typeface="微软雅黑"/>
              </a:rPr>
              <a:t>-</a:t>
            </a:r>
            <a:r>
              <a:rPr dirty="0"/>
              <a:t>高层会的更新</a:t>
            </a:r>
          </a:p>
        </p:txBody>
      </p:sp>
      <p:sp>
        <p:nvSpPr>
          <p:cNvPr id="3" name="object 3"/>
          <p:cNvSpPr/>
          <p:nvPr/>
        </p:nvSpPr>
        <p:spPr>
          <a:xfrm>
            <a:off x="353568" y="1508760"/>
            <a:ext cx="3351276" cy="227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6511" y="1508760"/>
            <a:ext cx="3739895" cy="2270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安全星等级</a:t>
            </a:r>
          </a:p>
        </p:txBody>
      </p:sp>
      <p:sp>
        <p:nvSpPr>
          <p:cNvPr id="3" name="object 3"/>
          <p:cNvSpPr/>
          <p:nvPr/>
        </p:nvSpPr>
        <p:spPr>
          <a:xfrm>
            <a:off x="448055" y="3874007"/>
            <a:ext cx="8433816" cy="1269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600200"/>
          <a:ext cx="841565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41"/>
                <a:gridCol w="730504"/>
                <a:gridCol w="686688"/>
                <a:gridCol w="657352"/>
                <a:gridCol w="502538"/>
                <a:gridCol w="685800"/>
                <a:gridCol w="1285875"/>
                <a:gridCol w="685800"/>
                <a:gridCol w="1057275"/>
                <a:gridCol w="1071562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应用名称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严重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低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总数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安全星等级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趋势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数据密级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等级评级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APP</a:t>
                      </a:r>
                      <a:r>
                        <a:rPr dirty="0" sz="1600" spc="-9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600" spc="-5">
                          <a:latin typeface="微软雅黑"/>
                          <a:cs typeface="微软雅黑"/>
                        </a:rPr>
                        <a:t>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★★★★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平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>
                          <a:latin typeface="微软雅黑"/>
                          <a:cs typeface="微软雅黑"/>
                        </a:rPr>
                        <a:t>敏感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2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APP</a:t>
                      </a:r>
                      <a:r>
                        <a:rPr dirty="0" sz="1600" spc="-9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600" spc="-5">
                          <a:latin typeface="微软雅黑"/>
                          <a:cs typeface="微软雅黑"/>
                        </a:rPr>
                        <a:t>2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>
                          <a:latin typeface="微软雅黑"/>
                          <a:cs typeface="微软雅黑"/>
                        </a:rPr>
                        <a:t>11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3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>
                          <a:latin typeface="微软雅黑"/>
                          <a:cs typeface="微软雅黑"/>
                        </a:rPr>
                        <a:t>14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★★★★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>
                          <a:latin typeface="微软雅黑"/>
                          <a:cs typeface="微软雅黑"/>
                        </a:rPr>
                        <a:t>向上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 spc="-10">
                          <a:latin typeface="微软雅黑"/>
                          <a:cs typeface="微软雅黑"/>
                        </a:rPr>
                        <a:t>敏感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CEE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APP</a:t>
                      </a:r>
                      <a:r>
                        <a:rPr dirty="0" sz="1600" spc="-9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600" spc="-5">
                          <a:latin typeface="微软雅黑"/>
                          <a:cs typeface="微软雅黑"/>
                        </a:rPr>
                        <a:t>3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0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★★★★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平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受限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600">
                          <a:latin typeface="微软雅黑"/>
                          <a:cs typeface="微软雅黑"/>
                        </a:rPr>
                        <a:t>1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CEE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数据密级分类</a:t>
            </a:r>
          </a:p>
        </p:txBody>
      </p:sp>
      <p:sp>
        <p:nvSpPr>
          <p:cNvPr id="3" name="object 3"/>
          <p:cNvSpPr/>
          <p:nvPr/>
        </p:nvSpPr>
        <p:spPr>
          <a:xfrm>
            <a:off x="448055" y="3476243"/>
            <a:ext cx="8247888" cy="1667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204849"/>
          <a:ext cx="8229600" cy="2189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738"/>
                <a:gridCol w="7404861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密级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描述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10">
                          <a:latin typeface="微软雅黑"/>
                          <a:cs typeface="微软雅黑"/>
                        </a:rPr>
                        <a:t>公开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公开信息，如公开刊物的信息、外部</a:t>
                      </a:r>
                      <a:r>
                        <a:rPr dirty="0" sz="1600" spc="-5">
                          <a:latin typeface="微软雅黑"/>
                          <a:cs typeface="微软雅黑"/>
                        </a:rPr>
                        <a:t>IP</a:t>
                      </a:r>
                      <a:r>
                        <a:rPr dirty="0" sz="1600" spc="-5">
                          <a:latin typeface="微软雅黑"/>
                          <a:cs typeface="微软雅黑"/>
                        </a:rPr>
                        <a:t>地址、网站地址，金融财报公开信息等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10">
                          <a:latin typeface="微软雅黑"/>
                          <a:cs typeface="微软雅黑"/>
                        </a:rPr>
                        <a:t>敏感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敏感信息，如一般个人信息，包括用户姓名、地址、电话号码、邮箱地址；金融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账号信息，如银行卡账号；公司业务算法和公式等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CEE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受限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600" spc="-5">
                          <a:latin typeface="微软雅黑"/>
                          <a:cs typeface="微软雅黑"/>
                        </a:rPr>
                        <a:t>严格受限的信息，包括身份证号，税务登记号，信用卡号和</a:t>
                      </a:r>
                      <a:r>
                        <a:rPr dirty="0" sz="1600" spc="-5">
                          <a:latin typeface="微软雅黑"/>
                          <a:cs typeface="微软雅黑"/>
                        </a:rPr>
                        <a:t>PIN</a:t>
                      </a:r>
                      <a:r>
                        <a:rPr dirty="0" sz="1600" spc="-5">
                          <a:latin typeface="微软雅黑"/>
                          <a:cs typeface="微软雅黑"/>
                        </a:rPr>
                        <a:t>码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漏洞等级</a:t>
            </a:r>
          </a:p>
        </p:txBody>
      </p:sp>
      <p:sp>
        <p:nvSpPr>
          <p:cNvPr id="3" name="object 3"/>
          <p:cNvSpPr/>
          <p:nvPr/>
        </p:nvSpPr>
        <p:spPr>
          <a:xfrm>
            <a:off x="448055" y="3496055"/>
            <a:ext cx="8247888" cy="1647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204849"/>
          <a:ext cx="8229600" cy="2189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/>
                <a:gridCol w="657225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漏洞等级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描述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latin typeface="微软雅黑"/>
                          <a:cs typeface="微软雅黑"/>
                        </a:rPr>
                        <a:t>严重</a:t>
                      </a:r>
                      <a:r>
                        <a:rPr dirty="0" sz="1800" spc="-9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Critical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latin typeface="微软雅黑"/>
                          <a:cs typeface="微软雅黑"/>
                        </a:rPr>
                        <a:t>自定义，导致敏感信息被窃取和系统不可用的漏洞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latin typeface="微软雅黑"/>
                          <a:cs typeface="微软雅黑"/>
                        </a:rPr>
                        <a:t>高</a:t>
                      </a:r>
                      <a:r>
                        <a:rPr dirty="0" sz="1800" spc="-8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High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">
                          <a:latin typeface="微软雅黑"/>
                          <a:cs typeface="微软雅黑"/>
                        </a:rPr>
                        <a:t>CVSS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评级在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7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和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10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之间的漏洞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CEE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latin typeface="微软雅黑"/>
                          <a:cs typeface="微软雅黑"/>
                        </a:rPr>
                        <a:t>中</a:t>
                      </a:r>
                      <a:r>
                        <a:rPr dirty="0" sz="1800" spc="-8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Medium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">
                          <a:latin typeface="微软雅黑"/>
                          <a:cs typeface="微软雅黑"/>
                        </a:rPr>
                        <a:t>CVSS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评级在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3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和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6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之间的漏洞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>
                          <a:latin typeface="微软雅黑"/>
                          <a:cs typeface="微软雅黑"/>
                        </a:rPr>
                        <a:t>低</a:t>
                      </a:r>
                      <a:r>
                        <a:rPr dirty="0" sz="1800" spc="-9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Low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">
                          <a:latin typeface="微软雅黑"/>
                          <a:cs typeface="微软雅黑"/>
                        </a:rPr>
                        <a:t>CVSS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评级在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1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和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2</a:t>
                      </a:r>
                      <a:r>
                        <a:rPr dirty="0" sz="1800" spc="-5">
                          <a:latin typeface="微软雅黑"/>
                          <a:cs typeface="微软雅黑"/>
                        </a:rPr>
                        <a:t>之间的漏洞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CEE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安全星等级的标准</a:t>
            </a:r>
          </a:p>
        </p:txBody>
      </p:sp>
      <p:sp>
        <p:nvSpPr>
          <p:cNvPr id="3" name="object 3"/>
          <p:cNvSpPr/>
          <p:nvPr/>
        </p:nvSpPr>
        <p:spPr>
          <a:xfrm>
            <a:off x="448055" y="3493007"/>
            <a:ext cx="8247888" cy="165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7200" y="1204849"/>
          <a:ext cx="8229600" cy="2189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026"/>
                <a:gridCol w="2771775"/>
                <a:gridCol w="1414399"/>
                <a:gridCol w="2057400"/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星级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数据密级分类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受限数据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敏感数据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公开数据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7954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★★★★★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All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=</a:t>
                      </a:r>
                      <a:r>
                        <a:rPr dirty="0" sz="1400" spc="-8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All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=</a:t>
                      </a:r>
                      <a:r>
                        <a:rPr dirty="0" sz="1400" spc="-8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Low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&gt;</a:t>
                      </a:r>
                      <a:r>
                        <a:rPr dirty="0" sz="1400" spc="-114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★★★★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Low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&gt;</a:t>
                      </a:r>
                      <a:r>
                        <a:rPr dirty="0" sz="1400" spc="-114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Low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&gt;</a:t>
                      </a:r>
                      <a:r>
                        <a:rPr dirty="0" sz="1400" spc="-114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Medium &gt;</a:t>
                      </a:r>
                      <a:r>
                        <a:rPr dirty="0" sz="1400" spc="-10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CEE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★★★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Medium &gt;</a:t>
                      </a:r>
                      <a:r>
                        <a:rPr dirty="0" sz="1400" spc="-10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N/A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High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&gt;</a:t>
                      </a:r>
                      <a:r>
                        <a:rPr dirty="0" sz="1400" spc="-9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>
                          <a:latin typeface="微软雅黑"/>
                          <a:cs typeface="微软雅黑"/>
                        </a:rPr>
                        <a:t>★★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Critical = 0 AND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High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&lt;</a:t>
                      </a:r>
                      <a:r>
                        <a:rPr dirty="0" sz="1400" spc="-8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6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5">
                          <a:latin typeface="微软雅黑"/>
                          <a:cs typeface="微软雅黑"/>
                        </a:rPr>
                        <a:t>High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&gt;</a:t>
                      </a:r>
                      <a:r>
                        <a:rPr dirty="0" sz="1400" spc="-9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N/A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CEE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★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Critical &gt; 0 OR </a:t>
                      </a:r>
                      <a:r>
                        <a:rPr dirty="0" sz="1400" spc="-5">
                          <a:latin typeface="微软雅黑"/>
                          <a:cs typeface="微软雅黑"/>
                        </a:rPr>
                        <a:t>High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&gt;=</a:t>
                      </a:r>
                      <a:r>
                        <a:rPr dirty="0" sz="1400" spc="-95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6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Critical &gt;</a:t>
                      </a:r>
                      <a:r>
                        <a:rPr dirty="0" sz="1400" spc="-9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lnR w="12700">
                      <a:solidFill>
                        <a:srgbClr val="FBD4B5"/>
                      </a:solidFill>
                      <a:prstDash val="solid"/>
                    </a:lnR>
                    <a:solidFill>
                      <a:srgbClr val="FBDDC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Critical &gt;</a:t>
                      </a:r>
                      <a:r>
                        <a:rPr dirty="0" sz="1400" spc="-9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400">
                          <a:latin typeface="微软雅黑"/>
                          <a:cs typeface="微软雅黑"/>
                        </a:rPr>
                        <a:t>0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BD4B5"/>
                      </a:solidFill>
                      <a:prstDash val="solid"/>
                    </a:lnL>
                    <a:solidFill>
                      <a:srgbClr val="FBDD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2519" y="2488692"/>
            <a:ext cx="1056132" cy="27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3739" y="2202942"/>
            <a:ext cx="780808" cy="557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7602" y="2891789"/>
            <a:ext cx="53467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974707"/>
                </a:solidFill>
                <a:latin typeface="微软雅黑"/>
                <a:cs typeface="微软雅黑"/>
              </a:rPr>
              <a:t>周年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0984" y="2488692"/>
            <a:ext cx="993648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0969" y="2202942"/>
            <a:ext cx="733932" cy="5570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54121" y="2895219"/>
            <a:ext cx="534670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974707"/>
                </a:solidFill>
                <a:latin typeface="微软雅黑"/>
                <a:cs typeface="微软雅黑"/>
              </a:rPr>
              <a:t>周年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99888" y="2488692"/>
            <a:ext cx="1210056" cy="274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14239" y="2202942"/>
            <a:ext cx="789813" cy="547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66208" y="2891789"/>
            <a:ext cx="129984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974707"/>
                </a:solidFill>
                <a:latin typeface="微软雅黑"/>
                <a:cs typeface="微软雅黑"/>
              </a:rPr>
              <a:t>国家与地区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9043" y="2488692"/>
            <a:ext cx="1976627" cy="275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44283" y="2202942"/>
            <a:ext cx="1635379" cy="557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20814" y="2891789"/>
            <a:ext cx="129857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974707"/>
                </a:solidFill>
                <a:latin typeface="微软雅黑"/>
                <a:cs typeface="微软雅黑"/>
              </a:rPr>
              <a:t>亿美元资产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93720" y="1362455"/>
            <a:ext cx="2956560" cy="4312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01107" y="867160"/>
            <a:ext cx="0" cy="631825"/>
          </a:xfrm>
          <a:custGeom>
            <a:avLst/>
            <a:gdLst/>
            <a:ahLst/>
            <a:cxnLst/>
            <a:rect l="l" t="t" r="r" b="b"/>
            <a:pathLst>
              <a:path w="0" h="631825">
                <a:moveTo>
                  <a:pt x="0" y="0"/>
                </a:moveTo>
                <a:lnTo>
                  <a:pt x="0" y="631403"/>
                </a:lnTo>
              </a:path>
            </a:pathLst>
          </a:custGeom>
          <a:ln w="56294">
            <a:solidFill>
              <a:srgbClr val="EC29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40106" y="916719"/>
            <a:ext cx="0" cy="582295"/>
          </a:xfrm>
          <a:custGeom>
            <a:avLst/>
            <a:gdLst/>
            <a:ahLst/>
            <a:cxnLst/>
            <a:rect l="l" t="t" r="r" b="b"/>
            <a:pathLst>
              <a:path w="0" h="582294">
                <a:moveTo>
                  <a:pt x="0" y="0"/>
                </a:moveTo>
                <a:lnTo>
                  <a:pt x="0" y="581845"/>
                </a:lnTo>
              </a:path>
            </a:pathLst>
          </a:custGeom>
          <a:ln w="56294">
            <a:solidFill>
              <a:srgbClr val="EC29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50587" y="891939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 h="0">
                <a:moveTo>
                  <a:pt x="0" y="0"/>
                </a:moveTo>
                <a:lnTo>
                  <a:pt x="179038" y="0"/>
                </a:lnTo>
              </a:path>
            </a:pathLst>
          </a:custGeom>
          <a:ln w="49558">
            <a:solidFill>
              <a:srgbClr val="EC29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22292" y="867160"/>
            <a:ext cx="197485" cy="631825"/>
          </a:xfrm>
          <a:custGeom>
            <a:avLst/>
            <a:gdLst/>
            <a:ahLst/>
            <a:cxnLst/>
            <a:rect l="l" t="t" r="r" b="b"/>
            <a:pathLst>
              <a:path w="197485" h="631825">
                <a:moveTo>
                  <a:pt x="51148" y="0"/>
                </a:moveTo>
                <a:lnTo>
                  <a:pt x="0" y="0"/>
                </a:lnTo>
                <a:lnTo>
                  <a:pt x="0" y="631403"/>
                </a:lnTo>
                <a:lnTo>
                  <a:pt x="53704" y="631403"/>
                </a:lnTo>
                <a:lnTo>
                  <a:pt x="53704" y="245257"/>
                </a:lnTo>
                <a:lnTo>
                  <a:pt x="105243" y="245257"/>
                </a:lnTo>
                <a:lnTo>
                  <a:pt x="51148" y="0"/>
                </a:lnTo>
                <a:close/>
              </a:path>
              <a:path w="197485" h="631825">
                <a:moveTo>
                  <a:pt x="105243" y="245257"/>
                </a:moveTo>
                <a:lnTo>
                  <a:pt x="53704" y="245257"/>
                </a:lnTo>
                <a:lnTo>
                  <a:pt x="138112" y="631403"/>
                </a:lnTo>
                <a:lnTo>
                  <a:pt x="196962" y="631403"/>
                </a:lnTo>
                <a:lnTo>
                  <a:pt x="196962" y="417455"/>
                </a:lnTo>
                <a:lnTo>
                  <a:pt x="143224" y="417455"/>
                </a:lnTo>
                <a:lnTo>
                  <a:pt x="105243" y="245257"/>
                </a:lnTo>
                <a:close/>
              </a:path>
              <a:path w="197485" h="631825">
                <a:moveTo>
                  <a:pt x="196962" y="0"/>
                </a:moveTo>
                <a:lnTo>
                  <a:pt x="143223" y="0"/>
                </a:lnTo>
                <a:lnTo>
                  <a:pt x="143224" y="417455"/>
                </a:lnTo>
                <a:lnTo>
                  <a:pt x="196962" y="417455"/>
                </a:lnTo>
                <a:lnTo>
                  <a:pt x="196962" y="0"/>
                </a:lnTo>
                <a:close/>
              </a:path>
            </a:pathLst>
          </a:custGeom>
          <a:solidFill>
            <a:srgbClr val="EC2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99815" y="867160"/>
            <a:ext cx="292100" cy="631825"/>
          </a:xfrm>
          <a:custGeom>
            <a:avLst/>
            <a:gdLst/>
            <a:ahLst/>
            <a:cxnLst/>
            <a:rect l="l" t="t" r="r" b="b"/>
            <a:pathLst>
              <a:path w="292100" h="631825">
                <a:moveTo>
                  <a:pt x="92085" y="0"/>
                </a:moveTo>
                <a:lnTo>
                  <a:pt x="0" y="0"/>
                </a:lnTo>
                <a:lnTo>
                  <a:pt x="0" y="631403"/>
                </a:lnTo>
                <a:lnTo>
                  <a:pt x="53718" y="631403"/>
                </a:lnTo>
                <a:lnTo>
                  <a:pt x="53718" y="88705"/>
                </a:lnTo>
                <a:lnTo>
                  <a:pt x="105280" y="88705"/>
                </a:lnTo>
                <a:lnTo>
                  <a:pt x="92085" y="0"/>
                </a:lnTo>
                <a:close/>
              </a:path>
              <a:path w="292100" h="631825">
                <a:moveTo>
                  <a:pt x="105280" y="88705"/>
                </a:moveTo>
                <a:lnTo>
                  <a:pt x="53718" y="88705"/>
                </a:lnTo>
                <a:lnTo>
                  <a:pt x="122781" y="631403"/>
                </a:lnTo>
                <a:lnTo>
                  <a:pt x="168825" y="631403"/>
                </a:lnTo>
                <a:lnTo>
                  <a:pt x="201034" y="378318"/>
                </a:lnTo>
                <a:lnTo>
                  <a:pt x="148362" y="378318"/>
                </a:lnTo>
                <a:lnTo>
                  <a:pt x="105280" y="88705"/>
                </a:lnTo>
                <a:close/>
              </a:path>
              <a:path w="292100" h="631825">
                <a:moveTo>
                  <a:pt x="291606" y="88705"/>
                </a:moveTo>
                <a:lnTo>
                  <a:pt x="237891" y="88705"/>
                </a:lnTo>
                <a:lnTo>
                  <a:pt x="237892" y="631403"/>
                </a:lnTo>
                <a:lnTo>
                  <a:pt x="291607" y="631403"/>
                </a:lnTo>
                <a:lnTo>
                  <a:pt x="291606" y="88705"/>
                </a:lnTo>
                <a:close/>
              </a:path>
              <a:path w="292100" h="631825">
                <a:moveTo>
                  <a:pt x="291606" y="0"/>
                </a:moveTo>
                <a:lnTo>
                  <a:pt x="199521" y="0"/>
                </a:lnTo>
                <a:lnTo>
                  <a:pt x="148362" y="378318"/>
                </a:lnTo>
                <a:lnTo>
                  <a:pt x="201034" y="378318"/>
                </a:lnTo>
                <a:lnTo>
                  <a:pt x="237891" y="88705"/>
                </a:lnTo>
                <a:lnTo>
                  <a:pt x="291606" y="88705"/>
                </a:lnTo>
                <a:lnTo>
                  <a:pt x="291606" y="0"/>
                </a:lnTo>
                <a:close/>
              </a:path>
            </a:pathLst>
          </a:custGeom>
          <a:solidFill>
            <a:srgbClr val="EC2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32352" y="914116"/>
            <a:ext cx="718820" cy="584835"/>
          </a:xfrm>
          <a:custGeom>
            <a:avLst/>
            <a:gdLst/>
            <a:ahLst/>
            <a:cxnLst/>
            <a:rect l="l" t="t" r="r" b="b"/>
            <a:pathLst>
              <a:path w="718820" h="584835">
                <a:moveTo>
                  <a:pt x="358127" y="0"/>
                </a:moveTo>
                <a:lnTo>
                  <a:pt x="309168" y="3352"/>
                </a:lnTo>
                <a:lnTo>
                  <a:pt x="262322" y="13119"/>
                </a:lnTo>
                <a:lnTo>
                  <a:pt x="217998" y="28866"/>
                </a:lnTo>
                <a:lnTo>
                  <a:pt x="176604" y="50157"/>
                </a:lnTo>
                <a:lnTo>
                  <a:pt x="138550" y="76559"/>
                </a:lnTo>
                <a:lnTo>
                  <a:pt x="104244" y="107634"/>
                </a:lnTo>
                <a:lnTo>
                  <a:pt x="74094" y="142949"/>
                </a:lnTo>
                <a:lnTo>
                  <a:pt x="48510" y="182069"/>
                </a:lnTo>
                <a:lnTo>
                  <a:pt x="27900" y="224557"/>
                </a:lnTo>
                <a:lnTo>
                  <a:pt x="12672" y="269981"/>
                </a:lnTo>
                <a:lnTo>
                  <a:pt x="3236" y="317903"/>
                </a:lnTo>
                <a:lnTo>
                  <a:pt x="0" y="367889"/>
                </a:lnTo>
                <a:lnTo>
                  <a:pt x="3007" y="415709"/>
                </a:lnTo>
                <a:lnTo>
                  <a:pt x="11785" y="461777"/>
                </a:lnTo>
                <a:lnTo>
                  <a:pt x="25964" y="505589"/>
                </a:lnTo>
                <a:lnTo>
                  <a:pt x="45177" y="546647"/>
                </a:lnTo>
                <a:lnTo>
                  <a:pt x="69056" y="584448"/>
                </a:lnTo>
                <a:lnTo>
                  <a:pt x="143240" y="584448"/>
                </a:lnTo>
                <a:lnTo>
                  <a:pt x="113574" y="547899"/>
                </a:lnTo>
                <a:lnTo>
                  <a:pt x="89429" y="507468"/>
                </a:lnTo>
                <a:lnTo>
                  <a:pt x="71421" y="463656"/>
                </a:lnTo>
                <a:lnTo>
                  <a:pt x="60166" y="416962"/>
                </a:lnTo>
                <a:lnTo>
                  <a:pt x="56277" y="367889"/>
                </a:lnTo>
                <a:lnTo>
                  <a:pt x="60239" y="317353"/>
                </a:lnTo>
                <a:lnTo>
                  <a:pt x="71705" y="269477"/>
                </a:lnTo>
                <a:lnTo>
                  <a:pt x="90047" y="224888"/>
                </a:lnTo>
                <a:lnTo>
                  <a:pt x="114636" y="184211"/>
                </a:lnTo>
                <a:lnTo>
                  <a:pt x="144842" y="148074"/>
                </a:lnTo>
                <a:lnTo>
                  <a:pt x="180037" y="117102"/>
                </a:lnTo>
                <a:lnTo>
                  <a:pt x="219592" y="91922"/>
                </a:lnTo>
                <a:lnTo>
                  <a:pt x="262878" y="73161"/>
                </a:lnTo>
                <a:lnTo>
                  <a:pt x="309266" y="61445"/>
                </a:lnTo>
                <a:lnTo>
                  <a:pt x="358127" y="57401"/>
                </a:lnTo>
                <a:lnTo>
                  <a:pt x="550830" y="57401"/>
                </a:lnTo>
                <a:lnTo>
                  <a:pt x="540308" y="50157"/>
                </a:lnTo>
                <a:lnTo>
                  <a:pt x="498653" y="28866"/>
                </a:lnTo>
                <a:lnTo>
                  <a:pt x="454120" y="13119"/>
                </a:lnTo>
                <a:lnTo>
                  <a:pt x="407136" y="3352"/>
                </a:lnTo>
                <a:lnTo>
                  <a:pt x="358127" y="0"/>
                </a:lnTo>
                <a:close/>
              </a:path>
              <a:path w="718820" h="584835">
                <a:moveTo>
                  <a:pt x="550830" y="57401"/>
                </a:moveTo>
                <a:lnTo>
                  <a:pt x="358127" y="57401"/>
                </a:lnTo>
                <a:lnTo>
                  <a:pt x="406979" y="61445"/>
                </a:lnTo>
                <a:lnTo>
                  <a:pt x="453359" y="73161"/>
                </a:lnTo>
                <a:lnTo>
                  <a:pt x="496640" y="91922"/>
                </a:lnTo>
                <a:lnTo>
                  <a:pt x="536190" y="117102"/>
                </a:lnTo>
                <a:lnTo>
                  <a:pt x="571382" y="148074"/>
                </a:lnTo>
                <a:lnTo>
                  <a:pt x="601587" y="184211"/>
                </a:lnTo>
                <a:lnTo>
                  <a:pt x="626174" y="224888"/>
                </a:lnTo>
                <a:lnTo>
                  <a:pt x="644515" y="269477"/>
                </a:lnTo>
                <a:lnTo>
                  <a:pt x="655981" y="317353"/>
                </a:lnTo>
                <a:lnTo>
                  <a:pt x="659943" y="367889"/>
                </a:lnTo>
                <a:lnTo>
                  <a:pt x="656055" y="416962"/>
                </a:lnTo>
                <a:lnTo>
                  <a:pt x="644799" y="463656"/>
                </a:lnTo>
                <a:lnTo>
                  <a:pt x="626791" y="507468"/>
                </a:lnTo>
                <a:lnTo>
                  <a:pt x="602647" y="547900"/>
                </a:lnTo>
                <a:lnTo>
                  <a:pt x="572980" y="584448"/>
                </a:lnTo>
                <a:lnTo>
                  <a:pt x="647165" y="584448"/>
                </a:lnTo>
                <a:lnTo>
                  <a:pt x="671311" y="546647"/>
                </a:lnTo>
                <a:lnTo>
                  <a:pt x="691162" y="505589"/>
                </a:lnTo>
                <a:lnTo>
                  <a:pt x="706103" y="461777"/>
                </a:lnTo>
                <a:lnTo>
                  <a:pt x="715518" y="415710"/>
                </a:lnTo>
                <a:lnTo>
                  <a:pt x="718793" y="367889"/>
                </a:lnTo>
                <a:lnTo>
                  <a:pt x="715507" y="317903"/>
                </a:lnTo>
                <a:lnTo>
                  <a:pt x="705933" y="269981"/>
                </a:lnTo>
                <a:lnTo>
                  <a:pt x="690496" y="224558"/>
                </a:lnTo>
                <a:lnTo>
                  <a:pt x="669625" y="182069"/>
                </a:lnTo>
                <a:lnTo>
                  <a:pt x="643744" y="142949"/>
                </a:lnTo>
                <a:lnTo>
                  <a:pt x="613279" y="107634"/>
                </a:lnTo>
                <a:lnTo>
                  <a:pt x="578659" y="76559"/>
                </a:lnTo>
                <a:lnTo>
                  <a:pt x="550830" y="57401"/>
                </a:lnTo>
                <a:close/>
              </a:path>
            </a:pathLst>
          </a:custGeom>
          <a:solidFill>
            <a:srgbClr val="EC2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11735" y="867160"/>
            <a:ext cx="222885" cy="631825"/>
          </a:xfrm>
          <a:custGeom>
            <a:avLst/>
            <a:gdLst/>
            <a:ahLst/>
            <a:cxnLst/>
            <a:rect l="l" t="t" r="r" b="b"/>
            <a:pathLst>
              <a:path w="222885" h="631825">
                <a:moveTo>
                  <a:pt x="150924" y="0"/>
                </a:moveTo>
                <a:lnTo>
                  <a:pt x="63961" y="0"/>
                </a:lnTo>
                <a:lnTo>
                  <a:pt x="0" y="631403"/>
                </a:lnTo>
                <a:lnTo>
                  <a:pt x="56260" y="631403"/>
                </a:lnTo>
                <a:lnTo>
                  <a:pt x="71628" y="487901"/>
                </a:lnTo>
                <a:lnTo>
                  <a:pt x="206274" y="487901"/>
                </a:lnTo>
                <a:lnTo>
                  <a:pt x="199762" y="430500"/>
                </a:lnTo>
                <a:lnTo>
                  <a:pt x="76740" y="430500"/>
                </a:lnTo>
                <a:lnTo>
                  <a:pt x="109998" y="80896"/>
                </a:lnTo>
                <a:lnTo>
                  <a:pt x="160102" y="80896"/>
                </a:lnTo>
                <a:lnTo>
                  <a:pt x="150924" y="0"/>
                </a:lnTo>
                <a:close/>
              </a:path>
              <a:path w="222885" h="631825">
                <a:moveTo>
                  <a:pt x="206274" y="487901"/>
                </a:moveTo>
                <a:lnTo>
                  <a:pt x="153480" y="487901"/>
                </a:lnTo>
                <a:lnTo>
                  <a:pt x="168815" y="631403"/>
                </a:lnTo>
                <a:lnTo>
                  <a:pt x="222554" y="631403"/>
                </a:lnTo>
                <a:lnTo>
                  <a:pt x="206274" y="487901"/>
                </a:lnTo>
                <a:close/>
              </a:path>
              <a:path w="222885" h="631825">
                <a:moveTo>
                  <a:pt x="160102" y="80896"/>
                </a:moveTo>
                <a:lnTo>
                  <a:pt x="109998" y="80896"/>
                </a:lnTo>
                <a:lnTo>
                  <a:pt x="148369" y="430500"/>
                </a:lnTo>
                <a:lnTo>
                  <a:pt x="199762" y="430500"/>
                </a:lnTo>
                <a:lnTo>
                  <a:pt x="160102" y="80896"/>
                </a:lnTo>
                <a:close/>
              </a:path>
            </a:pathLst>
          </a:custGeom>
          <a:solidFill>
            <a:srgbClr val="EC2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28514" y="867160"/>
            <a:ext cx="189865" cy="649605"/>
          </a:xfrm>
          <a:custGeom>
            <a:avLst/>
            <a:gdLst/>
            <a:ahLst/>
            <a:cxnLst/>
            <a:rect l="l" t="t" r="r" b="b"/>
            <a:pathLst>
              <a:path w="189864" h="649605">
                <a:moveTo>
                  <a:pt x="151351" y="0"/>
                </a:moveTo>
                <a:lnTo>
                  <a:pt x="39675" y="0"/>
                </a:lnTo>
                <a:lnTo>
                  <a:pt x="26221" y="9131"/>
                </a:lnTo>
                <a:lnTo>
                  <a:pt x="6874" y="41173"/>
                </a:lnTo>
                <a:lnTo>
                  <a:pt x="0" y="83499"/>
                </a:lnTo>
                <a:lnTo>
                  <a:pt x="2555" y="104356"/>
                </a:lnTo>
                <a:lnTo>
                  <a:pt x="2555" y="500947"/>
                </a:lnTo>
                <a:lnTo>
                  <a:pt x="6156" y="580321"/>
                </a:lnTo>
                <a:lnTo>
                  <a:pt x="24305" y="618683"/>
                </a:lnTo>
                <a:lnTo>
                  <a:pt x="92323" y="649219"/>
                </a:lnTo>
                <a:lnTo>
                  <a:pt x="97186" y="649219"/>
                </a:lnTo>
                <a:lnTo>
                  <a:pt x="136420" y="642247"/>
                </a:lnTo>
                <a:lnTo>
                  <a:pt x="165953" y="619662"/>
                </a:lnTo>
                <a:lnTo>
                  <a:pt x="178524" y="592265"/>
                </a:lnTo>
                <a:lnTo>
                  <a:pt x="97220" y="592265"/>
                </a:lnTo>
                <a:lnTo>
                  <a:pt x="82984" y="589778"/>
                </a:lnTo>
                <a:lnTo>
                  <a:pt x="71633" y="582155"/>
                </a:lnTo>
                <a:lnTo>
                  <a:pt x="64122" y="569150"/>
                </a:lnTo>
                <a:lnTo>
                  <a:pt x="61406" y="550519"/>
                </a:lnTo>
                <a:lnTo>
                  <a:pt x="61405" y="73053"/>
                </a:lnTo>
                <a:lnTo>
                  <a:pt x="64121" y="54015"/>
                </a:lnTo>
                <a:lnTo>
                  <a:pt x="71633" y="40114"/>
                </a:lnTo>
                <a:lnTo>
                  <a:pt x="82984" y="31594"/>
                </a:lnTo>
                <a:lnTo>
                  <a:pt x="97220" y="28700"/>
                </a:lnTo>
                <a:lnTo>
                  <a:pt x="173344" y="28700"/>
                </a:lnTo>
                <a:lnTo>
                  <a:pt x="163716" y="8810"/>
                </a:lnTo>
                <a:lnTo>
                  <a:pt x="151351" y="0"/>
                </a:lnTo>
                <a:close/>
              </a:path>
              <a:path w="189864" h="649605">
                <a:moveTo>
                  <a:pt x="189295" y="294815"/>
                </a:moveTo>
                <a:lnTo>
                  <a:pt x="84407" y="294815"/>
                </a:lnTo>
                <a:lnTo>
                  <a:pt x="84407" y="352227"/>
                </a:lnTo>
                <a:lnTo>
                  <a:pt x="130445" y="352227"/>
                </a:lnTo>
                <a:lnTo>
                  <a:pt x="130445" y="550519"/>
                </a:lnTo>
                <a:lnTo>
                  <a:pt x="127769" y="569150"/>
                </a:lnTo>
                <a:lnTo>
                  <a:pt x="120541" y="582155"/>
                </a:lnTo>
                <a:lnTo>
                  <a:pt x="109959" y="589778"/>
                </a:lnTo>
                <a:lnTo>
                  <a:pt x="97220" y="592265"/>
                </a:lnTo>
                <a:lnTo>
                  <a:pt x="178524" y="592265"/>
                </a:lnTo>
                <a:lnTo>
                  <a:pt x="183499" y="581422"/>
                </a:lnTo>
                <a:lnTo>
                  <a:pt x="189295" y="527038"/>
                </a:lnTo>
                <a:lnTo>
                  <a:pt x="189295" y="294815"/>
                </a:lnTo>
                <a:close/>
              </a:path>
              <a:path w="189864" h="649605">
                <a:moveTo>
                  <a:pt x="173344" y="28700"/>
                </a:moveTo>
                <a:lnTo>
                  <a:pt x="97220" y="28700"/>
                </a:lnTo>
                <a:lnTo>
                  <a:pt x="109959" y="31594"/>
                </a:lnTo>
                <a:lnTo>
                  <a:pt x="120541" y="40114"/>
                </a:lnTo>
                <a:lnTo>
                  <a:pt x="127769" y="54015"/>
                </a:lnTo>
                <a:lnTo>
                  <a:pt x="130445" y="73053"/>
                </a:lnTo>
                <a:lnTo>
                  <a:pt x="130445" y="213953"/>
                </a:lnTo>
                <a:lnTo>
                  <a:pt x="189295" y="213954"/>
                </a:lnTo>
                <a:lnTo>
                  <a:pt x="189295" y="122611"/>
                </a:lnTo>
                <a:lnTo>
                  <a:pt x="186739" y="96548"/>
                </a:lnTo>
                <a:lnTo>
                  <a:pt x="180983" y="44482"/>
                </a:lnTo>
                <a:lnTo>
                  <a:pt x="173344" y="28700"/>
                </a:lnTo>
                <a:close/>
              </a:path>
            </a:pathLst>
          </a:custGeom>
          <a:solidFill>
            <a:srgbClr val="EC2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63847" y="867160"/>
            <a:ext cx="187325" cy="647065"/>
          </a:xfrm>
          <a:custGeom>
            <a:avLst/>
            <a:gdLst/>
            <a:ahLst/>
            <a:cxnLst/>
            <a:rect l="l" t="t" r="r" b="b"/>
            <a:pathLst>
              <a:path w="187325" h="647065">
                <a:moveTo>
                  <a:pt x="58850" y="388754"/>
                </a:moveTo>
                <a:lnTo>
                  <a:pt x="0" y="388754"/>
                </a:lnTo>
                <a:lnTo>
                  <a:pt x="0" y="537474"/>
                </a:lnTo>
                <a:lnTo>
                  <a:pt x="6156" y="585417"/>
                </a:lnTo>
                <a:lnTo>
                  <a:pt x="24305" y="619662"/>
                </a:lnTo>
                <a:lnTo>
                  <a:pt x="53967" y="640209"/>
                </a:lnTo>
                <a:lnTo>
                  <a:pt x="94664" y="647058"/>
                </a:lnTo>
                <a:lnTo>
                  <a:pt x="133864" y="639760"/>
                </a:lnTo>
                <a:lnTo>
                  <a:pt x="162758" y="618031"/>
                </a:lnTo>
                <a:lnTo>
                  <a:pt x="175575" y="592265"/>
                </a:lnTo>
                <a:lnTo>
                  <a:pt x="94664" y="592265"/>
                </a:lnTo>
                <a:lnTo>
                  <a:pt x="80428" y="589778"/>
                </a:lnTo>
                <a:lnTo>
                  <a:pt x="69054" y="582115"/>
                </a:lnTo>
                <a:lnTo>
                  <a:pt x="61566" y="569150"/>
                </a:lnTo>
                <a:lnTo>
                  <a:pt x="58850" y="550519"/>
                </a:lnTo>
                <a:lnTo>
                  <a:pt x="58850" y="388754"/>
                </a:lnTo>
                <a:close/>
              </a:path>
              <a:path w="187325" h="647065">
                <a:moveTo>
                  <a:pt x="151351" y="0"/>
                </a:moveTo>
                <a:lnTo>
                  <a:pt x="35121" y="0"/>
                </a:lnTo>
                <a:lnTo>
                  <a:pt x="23346" y="7830"/>
                </a:lnTo>
                <a:lnTo>
                  <a:pt x="5796" y="41173"/>
                </a:lnTo>
                <a:lnTo>
                  <a:pt x="0" y="88704"/>
                </a:lnTo>
                <a:lnTo>
                  <a:pt x="0" y="271355"/>
                </a:lnTo>
                <a:lnTo>
                  <a:pt x="127889" y="370492"/>
                </a:lnTo>
                <a:lnTo>
                  <a:pt x="127889" y="550519"/>
                </a:lnTo>
                <a:lnTo>
                  <a:pt x="125214" y="569150"/>
                </a:lnTo>
                <a:lnTo>
                  <a:pt x="117986" y="582155"/>
                </a:lnTo>
                <a:lnTo>
                  <a:pt x="107403" y="589778"/>
                </a:lnTo>
                <a:lnTo>
                  <a:pt x="94664" y="592265"/>
                </a:lnTo>
                <a:lnTo>
                  <a:pt x="175575" y="592265"/>
                </a:lnTo>
                <a:lnTo>
                  <a:pt x="180624" y="582115"/>
                </a:lnTo>
                <a:lnTo>
                  <a:pt x="186419" y="534867"/>
                </a:lnTo>
                <a:lnTo>
                  <a:pt x="186739" y="341791"/>
                </a:lnTo>
                <a:lnTo>
                  <a:pt x="58850" y="245257"/>
                </a:lnTo>
                <a:lnTo>
                  <a:pt x="58850" y="73053"/>
                </a:lnTo>
                <a:lnTo>
                  <a:pt x="61566" y="54015"/>
                </a:lnTo>
                <a:lnTo>
                  <a:pt x="69077" y="40114"/>
                </a:lnTo>
                <a:lnTo>
                  <a:pt x="80428" y="31594"/>
                </a:lnTo>
                <a:lnTo>
                  <a:pt x="94664" y="28700"/>
                </a:lnTo>
                <a:lnTo>
                  <a:pt x="173344" y="28700"/>
                </a:lnTo>
                <a:lnTo>
                  <a:pt x="163716" y="8810"/>
                </a:lnTo>
                <a:lnTo>
                  <a:pt x="151351" y="0"/>
                </a:lnTo>
                <a:close/>
              </a:path>
              <a:path w="187325" h="647065">
                <a:moveTo>
                  <a:pt x="173344" y="28700"/>
                </a:moveTo>
                <a:lnTo>
                  <a:pt x="94664" y="28700"/>
                </a:lnTo>
                <a:lnTo>
                  <a:pt x="107403" y="31594"/>
                </a:lnTo>
                <a:lnTo>
                  <a:pt x="117985" y="40114"/>
                </a:lnTo>
                <a:lnTo>
                  <a:pt x="125213" y="54015"/>
                </a:lnTo>
                <a:lnTo>
                  <a:pt x="127889" y="73053"/>
                </a:lnTo>
                <a:lnTo>
                  <a:pt x="127889" y="213954"/>
                </a:lnTo>
                <a:lnTo>
                  <a:pt x="186739" y="213954"/>
                </a:lnTo>
                <a:lnTo>
                  <a:pt x="186739" y="96548"/>
                </a:lnTo>
                <a:lnTo>
                  <a:pt x="180983" y="44482"/>
                </a:lnTo>
                <a:lnTo>
                  <a:pt x="173344" y="28700"/>
                </a:lnTo>
                <a:close/>
              </a:path>
            </a:pathLst>
          </a:custGeom>
          <a:solidFill>
            <a:srgbClr val="EC2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89515" y="867160"/>
            <a:ext cx="197485" cy="631825"/>
          </a:xfrm>
          <a:custGeom>
            <a:avLst/>
            <a:gdLst/>
            <a:ahLst/>
            <a:cxnLst/>
            <a:rect l="l" t="t" r="r" b="b"/>
            <a:pathLst>
              <a:path w="197485" h="631825">
                <a:moveTo>
                  <a:pt x="71628" y="0"/>
                </a:moveTo>
                <a:lnTo>
                  <a:pt x="0" y="0"/>
                </a:lnTo>
                <a:lnTo>
                  <a:pt x="0" y="631403"/>
                </a:lnTo>
                <a:lnTo>
                  <a:pt x="53704" y="631403"/>
                </a:lnTo>
                <a:lnTo>
                  <a:pt x="53704" y="352227"/>
                </a:lnTo>
                <a:lnTo>
                  <a:pt x="177279" y="352227"/>
                </a:lnTo>
                <a:lnTo>
                  <a:pt x="174242" y="343748"/>
                </a:lnTo>
                <a:lnTo>
                  <a:pt x="159336" y="329072"/>
                </a:lnTo>
                <a:lnTo>
                  <a:pt x="135556" y="318310"/>
                </a:lnTo>
                <a:lnTo>
                  <a:pt x="160415" y="305140"/>
                </a:lnTo>
                <a:lnTo>
                  <a:pt x="166793" y="297453"/>
                </a:lnTo>
                <a:lnTo>
                  <a:pt x="53704" y="297453"/>
                </a:lnTo>
                <a:lnTo>
                  <a:pt x="53704" y="46955"/>
                </a:lnTo>
                <a:lnTo>
                  <a:pt x="171525" y="46955"/>
                </a:lnTo>
                <a:lnTo>
                  <a:pt x="158583" y="24462"/>
                </a:lnTo>
                <a:lnTo>
                  <a:pt x="123741" y="5748"/>
                </a:lnTo>
                <a:lnTo>
                  <a:pt x="71628" y="0"/>
                </a:lnTo>
                <a:close/>
              </a:path>
              <a:path w="197485" h="631825">
                <a:moveTo>
                  <a:pt x="177279" y="352227"/>
                </a:moveTo>
                <a:lnTo>
                  <a:pt x="94630" y="352227"/>
                </a:lnTo>
                <a:lnTo>
                  <a:pt x="107389" y="354673"/>
                </a:lnTo>
                <a:lnTo>
                  <a:pt x="117981" y="362011"/>
                </a:lnTo>
                <a:lnTo>
                  <a:pt x="125213" y="374241"/>
                </a:lnTo>
                <a:lnTo>
                  <a:pt x="127889" y="391364"/>
                </a:lnTo>
                <a:lnTo>
                  <a:pt x="127889" y="529648"/>
                </a:lnTo>
                <a:lnTo>
                  <a:pt x="130445" y="563565"/>
                </a:lnTo>
                <a:lnTo>
                  <a:pt x="135836" y="615667"/>
                </a:lnTo>
                <a:lnTo>
                  <a:pt x="196962" y="631403"/>
                </a:lnTo>
                <a:lnTo>
                  <a:pt x="190648" y="608982"/>
                </a:lnTo>
                <a:lnTo>
                  <a:pt x="186722" y="587049"/>
                </a:lnTo>
                <a:lnTo>
                  <a:pt x="184714" y="563160"/>
                </a:lnTo>
                <a:lnTo>
                  <a:pt x="184150" y="534867"/>
                </a:lnTo>
                <a:lnTo>
                  <a:pt x="184149" y="396583"/>
                </a:lnTo>
                <a:lnTo>
                  <a:pt x="181953" y="365273"/>
                </a:lnTo>
                <a:lnTo>
                  <a:pt x="177279" y="352227"/>
                </a:lnTo>
                <a:close/>
              </a:path>
              <a:path w="197485" h="631825">
                <a:moveTo>
                  <a:pt x="171525" y="46955"/>
                </a:moveTo>
                <a:lnTo>
                  <a:pt x="79296" y="46955"/>
                </a:lnTo>
                <a:lnTo>
                  <a:pt x="103076" y="50216"/>
                </a:lnTo>
                <a:lnTo>
                  <a:pt x="117981" y="61305"/>
                </a:lnTo>
                <a:lnTo>
                  <a:pt x="125692" y="82181"/>
                </a:lnTo>
                <a:lnTo>
                  <a:pt x="127889" y="114802"/>
                </a:lnTo>
                <a:lnTo>
                  <a:pt x="127889" y="245257"/>
                </a:lnTo>
                <a:lnTo>
                  <a:pt x="124893" y="268815"/>
                </a:lnTo>
                <a:lnTo>
                  <a:pt x="115425" y="285046"/>
                </a:lnTo>
                <a:lnTo>
                  <a:pt x="98763" y="294431"/>
                </a:lnTo>
                <a:lnTo>
                  <a:pt x="74184" y="297453"/>
                </a:lnTo>
                <a:lnTo>
                  <a:pt x="166793" y="297453"/>
                </a:lnTo>
                <a:lnTo>
                  <a:pt x="175200" y="287322"/>
                </a:lnTo>
                <a:lnTo>
                  <a:pt x="182312" y="262171"/>
                </a:lnTo>
                <a:lnTo>
                  <a:pt x="184149" y="227002"/>
                </a:lnTo>
                <a:lnTo>
                  <a:pt x="184149" y="109597"/>
                </a:lnTo>
                <a:lnTo>
                  <a:pt x="178078" y="58344"/>
                </a:lnTo>
                <a:lnTo>
                  <a:pt x="171525" y="46955"/>
                </a:lnTo>
                <a:close/>
              </a:path>
            </a:pathLst>
          </a:custGeom>
          <a:solidFill>
            <a:srgbClr val="EC2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49623" y="867160"/>
            <a:ext cx="197485" cy="631825"/>
          </a:xfrm>
          <a:custGeom>
            <a:avLst/>
            <a:gdLst/>
            <a:ahLst/>
            <a:cxnLst/>
            <a:rect l="l" t="t" r="r" b="b"/>
            <a:pathLst>
              <a:path w="197485" h="631825">
                <a:moveTo>
                  <a:pt x="71628" y="0"/>
                </a:moveTo>
                <a:lnTo>
                  <a:pt x="0" y="0"/>
                </a:lnTo>
                <a:lnTo>
                  <a:pt x="0" y="631403"/>
                </a:lnTo>
                <a:lnTo>
                  <a:pt x="56260" y="631403"/>
                </a:lnTo>
                <a:lnTo>
                  <a:pt x="56260" y="352227"/>
                </a:lnTo>
                <a:lnTo>
                  <a:pt x="178036" y="352227"/>
                </a:lnTo>
                <a:lnTo>
                  <a:pt x="175234" y="343748"/>
                </a:lnTo>
                <a:lnTo>
                  <a:pt x="160449" y="329072"/>
                </a:lnTo>
                <a:lnTo>
                  <a:pt x="135590" y="318310"/>
                </a:lnTo>
                <a:lnTo>
                  <a:pt x="160449" y="305140"/>
                </a:lnTo>
                <a:lnTo>
                  <a:pt x="166828" y="297453"/>
                </a:lnTo>
                <a:lnTo>
                  <a:pt x="56260" y="297453"/>
                </a:lnTo>
                <a:lnTo>
                  <a:pt x="56260" y="46955"/>
                </a:lnTo>
                <a:lnTo>
                  <a:pt x="171550" y="46955"/>
                </a:lnTo>
                <a:lnTo>
                  <a:pt x="158600" y="24462"/>
                </a:lnTo>
                <a:lnTo>
                  <a:pt x="123746" y="5748"/>
                </a:lnTo>
                <a:lnTo>
                  <a:pt x="71628" y="0"/>
                </a:lnTo>
                <a:close/>
              </a:path>
              <a:path w="197485" h="631825">
                <a:moveTo>
                  <a:pt x="178036" y="352227"/>
                </a:moveTo>
                <a:lnTo>
                  <a:pt x="94630" y="352227"/>
                </a:lnTo>
                <a:lnTo>
                  <a:pt x="107389" y="354673"/>
                </a:lnTo>
                <a:lnTo>
                  <a:pt x="117981" y="362011"/>
                </a:lnTo>
                <a:lnTo>
                  <a:pt x="125213" y="374241"/>
                </a:lnTo>
                <a:lnTo>
                  <a:pt x="127889" y="391364"/>
                </a:lnTo>
                <a:lnTo>
                  <a:pt x="127889" y="513992"/>
                </a:lnTo>
                <a:lnTo>
                  <a:pt x="130445" y="529648"/>
                </a:lnTo>
                <a:lnTo>
                  <a:pt x="130965" y="582238"/>
                </a:lnTo>
                <a:lnTo>
                  <a:pt x="140702" y="631403"/>
                </a:lnTo>
                <a:lnTo>
                  <a:pt x="196962" y="631403"/>
                </a:lnTo>
                <a:lnTo>
                  <a:pt x="190653" y="608982"/>
                </a:lnTo>
                <a:lnTo>
                  <a:pt x="186739" y="587049"/>
                </a:lnTo>
                <a:lnTo>
                  <a:pt x="184743" y="563160"/>
                </a:lnTo>
                <a:lnTo>
                  <a:pt x="184184" y="534867"/>
                </a:lnTo>
                <a:lnTo>
                  <a:pt x="183877" y="391364"/>
                </a:lnTo>
                <a:lnTo>
                  <a:pt x="182346" y="365273"/>
                </a:lnTo>
                <a:lnTo>
                  <a:pt x="178036" y="352227"/>
                </a:lnTo>
                <a:close/>
              </a:path>
              <a:path w="197485" h="631825">
                <a:moveTo>
                  <a:pt x="171550" y="46955"/>
                </a:moveTo>
                <a:lnTo>
                  <a:pt x="79296" y="46955"/>
                </a:lnTo>
                <a:lnTo>
                  <a:pt x="103076" y="50216"/>
                </a:lnTo>
                <a:lnTo>
                  <a:pt x="117981" y="61305"/>
                </a:lnTo>
                <a:lnTo>
                  <a:pt x="125692" y="82181"/>
                </a:lnTo>
                <a:lnTo>
                  <a:pt x="127889" y="114802"/>
                </a:lnTo>
                <a:lnTo>
                  <a:pt x="127889" y="245257"/>
                </a:lnTo>
                <a:lnTo>
                  <a:pt x="124893" y="268815"/>
                </a:lnTo>
                <a:lnTo>
                  <a:pt x="115425" y="285046"/>
                </a:lnTo>
                <a:lnTo>
                  <a:pt x="98763" y="294431"/>
                </a:lnTo>
                <a:lnTo>
                  <a:pt x="74184" y="297453"/>
                </a:lnTo>
                <a:lnTo>
                  <a:pt x="166828" y="297453"/>
                </a:lnTo>
                <a:lnTo>
                  <a:pt x="175234" y="287322"/>
                </a:lnTo>
                <a:lnTo>
                  <a:pt x="182346" y="262171"/>
                </a:lnTo>
                <a:lnTo>
                  <a:pt x="184183" y="227002"/>
                </a:lnTo>
                <a:lnTo>
                  <a:pt x="184183" y="109597"/>
                </a:lnTo>
                <a:lnTo>
                  <a:pt x="178107" y="58344"/>
                </a:lnTo>
                <a:lnTo>
                  <a:pt x="171550" y="46955"/>
                </a:lnTo>
                <a:close/>
              </a:path>
            </a:pathLst>
          </a:custGeom>
          <a:solidFill>
            <a:srgbClr val="EC2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80403" y="867160"/>
            <a:ext cx="197485" cy="631825"/>
          </a:xfrm>
          <a:custGeom>
            <a:avLst/>
            <a:gdLst/>
            <a:ahLst/>
            <a:cxnLst/>
            <a:rect l="l" t="t" r="r" b="b"/>
            <a:pathLst>
              <a:path w="197485" h="631825">
                <a:moveTo>
                  <a:pt x="51148" y="0"/>
                </a:moveTo>
                <a:lnTo>
                  <a:pt x="0" y="0"/>
                </a:lnTo>
                <a:lnTo>
                  <a:pt x="0" y="631403"/>
                </a:lnTo>
                <a:lnTo>
                  <a:pt x="53704" y="631403"/>
                </a:lnTo>
                <a:lnTo>
                  <a:pt x="53704" y="245257"/>
                </a:lnTo>
                <a:lnTo>
                  <a:pt x="105243" y="245257"/>
                </a:lnTo>
                <a:lnTo>
                  <a:pt x="51148" y="0"/>
                </a:lnTo>
                <a:close/>
              </a:path>
              <a:path w="197485" h="631825">
                <a:moveTo>
                  <a:pt x="105243" y="245257"/>
                </a:moveTo>
                <a:lnTo>
                  <a:pt x="53704" y="245257"/>
                </a:lnTo>
                <a:lnTo>
                  <a:pt x="138112" y="631403"/>
                </a:lnTo>
                <a:lnTo>
                  <a:pt x="196962" y="631403"/>
                </a:lnTo>
                <a:lnTo>
                  <a:pt x="196962" y="417455"/>
                </a:lnTo>
                <a:lnTo>
                  <a:pt x="143224" y="417455"/>
                </a:lnTo>
                <a:lnTo>
                  <a:pt x="105243" y="245257"/>
                </a:lnTo>
                <a:close/>
              </a:path>
              <a:path w="197485" h="631825">
                <a:moveTo>
                  <a:pt x="196962" y="0"/>
                </a:moveTo>
                <a:lnTo>
                  <a:pt x="143223" y="0"/>
                </a:lnTo>
                <a:lnTo>
                  <a:pt x="143224" y="417455"/>
                </a:lnTo>
                <a:lnTo>
                  <a:pt x="196962" y="417455"/>
                </a:lnTo>
                <a:lnTo>
                  <a:pt x="196962" y="0"/>
                </a:lnTo>
                <a:close/>
              </a:path>
            </a:pathLst>
          </a:custGeom>
          <a:solidFill>
            <a:srgbClr val="EC293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4691" y="2022348"/>
            <a:ext cx="7213600" cy="76200"/>
          </a:xfrm>
          <a:custGeom>
            <a:avLst/>
            <a:gdLst/>
            <a:ahLst/>
            <a:cxnLst/>
            <a:rect l="l" t="t" r="r" b="b"/>
            <a:pathLst>
              <a:path w="7213600" h="76200">
                <a:moveTo>
                  <a:pt x="38100" y="0"/>
                </a:moveTo>
                <a:lnTo>
                  <a:pt x="0" y="38100"/>
                </a:lnTo>
                <a:lnTo>
                  <a:pt x="38100" y="76200"/>
                </a:lnTo>
                <a:lnTo>
                  <a:pt x="69850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69850" y="31750"/>
                </a:lnTo>
                <a:lnTo>
                  <a:pt x="38100" y="0"/>
                </a:lnTo>
                <a:close/>
              </a:path>
              <a:path w="7213600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7213600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7213600" h="76200">
                <a:moveTo>
                  <a:pt x="6985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69850" y="44450"/>
                </a:lnTo>
                <a:lnTo>
                  <a:pt x="76200" y="38100"/>
                </a:lnTo>
                <a:lnTo>
                  <a:pt x="69850" y="31750"/>
                </a:lnTo>
                <a:close/>
              </a:path>
              <a:path w="7213600" h="76200">
                <a:moveTo>
                  <a:pt x="76200" y="38100"/>
                </a:moveTo>
                <a:lnTo>
                  <a:pt x="69850" y="44450"/>
                </a:lnTo>
                <a:lnTo>
                  <a:pt x="76200" y="44450"/>
                </a:lnTo>
                <a:lnTo>
                  <a:pt x="76200" y="38100"/>
                </a:lnTo>
                <a:close/>
              </a:path>
              <a:path w="7213600" h="76200">
                <a:moveTo>
                  <a:pt x="76200" y="31750"/>
                </a:moveTo>
                <a:lnTo>
                  <a:pt x="69850" y="31750"/>
                </a:lnTo>
                <a:lnTo>
                  <a:pt x="76200" y="38100"/>
                </a:lnTo>
                <a:lnTo>
                  <a:pt x="76200" y="31750"/>
                </a:lnTo>
                <a:close/>
              </a:path>
              <a:path w="721360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721360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721360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721360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721360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721360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721360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721360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721360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721360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721360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721360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721360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721360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721360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721360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721360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721360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721360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721360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721360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721360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7213600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7213600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213600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7213600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7213600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7213600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7213600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7213600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7213600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7213600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7213600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7213600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7213600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7213600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7213600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7213600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721360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721360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721360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721360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721360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721360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721360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721360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721360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721360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721360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721360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721360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721360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7213600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7213600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7213600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7213600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7213600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7213600" h="76200">
                <a:moveTo>
                  <a:pt x="15494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49400" y="44450"/>
                </a:lnTo>
                <a:lnTo>
                  <a:pt x="1549400" y="31750"/>
                </a:lnTo>
                <a:close/>
              </a:path>
              <a:path w="7213600" h="76200">
                <a:moveTo>
                  <a:pt x="1574800" y="31750"/>
                </a:moveTo>
                <a:lnTo>
                  <a:pt x="1562100" y="31750"/>
                </a:lnTo>
                <a:lnTo>
                  <a:pt x="1562100" y="44450"/>
                </a:lnTo>
                <a:lnTo>
                  <a:pt x="1574800" y="44450"/>
                </a:lnTo>
                <a:lnTo>
                  <a:pt x="1574800" y="31750"/>
                </a:lnTo>
                <a:close/>
              </a:path>
              <a:path w="7213600" h="76200">
                <a:moveTo>
                  <a:pt x="16002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  <a:path w="7213600" h="76200">
                <a:moveTo>
                  <a:pt x="1625600" y="31750"/>
                </a:moveTo>
                <a:lnTo>
                  <a:pt x="1612900" y="31750"/>
                </a:lnTo>
                <a:lnTo>
                  <a:pt x="1612900" y="44450"/>
                </a:lnTo>
                <a:lnTo>
                  <a:pt x="1625600" y="44450"/>
                </a:lnTo>
                <a:lnTo>
                  <a:pt x="1625600" y="31750"/>
                </a:lnTo>
                <a:close/>
              </a:path>
              <a:path w="7213600" h="76200">
                <a:moveTo>
                  <a:pt x="1651000" y="31750"/>
                </a:moveTo>
                <a:lnTo>
                  <a:pt x="1638300" y="31750"/>
                </a:lnTo>
                <a:lnTo>
                  <a:pt x="1638300" y="44450"/>
                </a:lnTo>
                <a:lnTo>
                  <a:pt x="1651000" y="44450"/>
                </a:lnTo>
                <a:lnTo>
                  <a:pt x="1651000" y="31750"/>
                </a:lnTo>
                <a:close/>
              </a:path>
              <a:path w="7213600" h="76200">
                <a:moveTo>
                  <a:pt x="1676400" y="31750"/>
                </a:moveTo>
                <a:lnTo>
                  <a:pt x="1663700" y="31750"/>
                </a:lnTo>
                <a:lnTo>
                  <a:pt x="16637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7213600" h="76200">
                <a:moveTo>
                  <a:pt x="17018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01800" y="44450"/>
                </a:lnTo>
                <a:lnTo>
                  <a:pt x="1701800" y="31750"/>
                </a:lnTo>
                <a:close/>
              </a:path>
              <a:path w="7213600" h="76200">
                <a:moveTo>
                  <a:pt x="17272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27200" y="44450"/>
                </a:lnTo>
                <a:lnTo>
                  <a:pt x="1727200" y="31750"/>
                </a:lnTo>
                <a:close/>
              </a:path>
              <a:path w="7213600" h="76200">
                <a:moveTo>
                  <a:pt x="1752600" y="31750"/>
                </a:moveTo>
                <a:lnTo>
                  <a:pt x="1739900" y="31750"/>
                </a:lnTo>
                <a:lnTo>
                  <a:pt x="173990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7213600" h="76200">
                <a:moveTo>
                  <a:pt x="17780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778000" y="44450"/>
                </a:lnTo>
                <a:lnTo>
                  <a:pt x="1778000" y="31750"/>
                </a:lnTo>
                <a:close/>
              </a:path>
              <a:path w="7213600" h="76200">
                <a:moveTo>
                  <a:pt x="1803400" y="31750"/>
                </a:moveTo>
                <a:lnTo>
                  <a:pt x="1790700" y="31750"/>
                </a:lnTo>
                <a:lnTo>
                  <a:pt x="1790700" y="44450"/>
                </a:lnTo>
                <a:lnTo>
                  <a:pt x="1803400" y="44450"/>
                </a:lnTo>
                <a:lnTo>
                  <a:pt x="1803400" y="31750"/>
                </a:lnTo>
                <a:close/>
              </a:path>
              <a:path w="7213600" h="76200">
                <a:moveTo>
                  <a:pt x="1828800" y="31750"/>
                </a:moveTo>
                <a:lnTo>
                  <a:pt x="1816100" y="31750"/>
                </a:lnTo>
                <a:lnTo>
                  <a:pt x="1816100" y="44450"/>
                </a:lnTo>
                <a:lnTo>
                  <a:pt x="1828800" y="44450"/>
                </a:lnTo>
                <a:lnTo>
                  <a:pt x="1828800" y="31750"/>
                </a:lnTo>
                <a:close/>
              </a:path>
              <a:path w="7213600" h="76200">
                <a:moveTo>
                  <a:pt x="1854200" y="31750"/>
                </a:moveTo>
                <a:lnTo>
                  <a:pt x="1841500" y="31750"/>
                </a:lnTo>
                <a:lnTo>
                  <a:pt x="18415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7213600" h="76200">
                <a:moveTo>
                  <a:pt x="1879600" y="31750"/>
                </a:moveTo>
                <a:lnTo>
                  <a:pt x="1866900" y="31750"/>
                </a:lnTo>
                <a:lnTo>
                  <a:pt x="1866900" y="44450"/>
                </a:lnTo>
                <a:lnTo>
                  <a:pt x="1879600" y="44450"/>
                </a:lnTo>
                <a:lnTo>
                  <a:pt x="1879600" y="31750"/>
                </a:lnTo>
                <a:close/>
              </a:path>
              <a:path w="7213600" h="76200">
                <a:moveTo>
                  <a:pt x="19050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  <a:path w="7213600" h="76200">
                <a:moveTo>
                  <a:pt x="1930400" y="31750"/>
                </a:moveTo>
                <a:lnTo>
                  <a:pt x="1917700" y="31750"/>
                </a:lnTo>
                <a:lnTo>
                  <a:pt x="1917700" y="44450"/>
                </a:lnTo>
                <a:lnTo>
                  <a:pt x="1930400" y="44450"/>
                </a:lnTo>
                <a:lnTo>
                  <a:pt x="1930400" y="31750"/>
                </a:lnTo>
                <a:close/>
              </a:path>
              <a:path w="7213600" h="76200">
                <a:moveTo>
                  <a:pt x="1955800" y="31750"/>
                </a:moveTo>
                <a:lnTo>
                  <a:pt x="1943100" y="31750"/>
                </a:lnTo>
                <a:lnTo>
                  <a:pt x="1943100" y="44450"/>
                </a:lnTo>
                <a:lnTo>
                  <a:pt x="1955800" y="44450"/>
                </a:lnTo>
                <a:lnTo>
                  <a:pt x="1955800" y="31750"/>
                </a:lnTo>
                <a:close/>
              </a:path>
              <a:path w="7213600" h="76200">
                <a:moveTo>
                  <a:pt x="1981200" y="31750"/>
                </a:moveTo>
                <a:lnTo>
                  <a:pt x="1968500" y="31750"/>
                </a:lnTo>
                <a:lnTo>
                  <a:pt x="1968500" y="44450"/>
                </a:lnTo>
                <a:lnTo>
                  <a:pt x="1981200" y="44450"/>
                </a:lnTo>
                <a:lnTo>
                  <a:pt x="1981200" y="31750"/>
                </a:lnTo>
                <a:close/>
              </a:path>
              <a:path w="7213600" h="76200">
                <a:moveTo>
                  <a:pt x="2006600" y="31750"/>
                </a:moveTo>
                <a:lnTo>
                  <a:pt x="1993900" y="31750"/>
                </a:lnTo>
                <a:lnTo>
                  <a:pt x="1993900" y="44450"/>
                </a:lnTo>
                <a:lnTo>
                  <a:pt x="2006600" y="44450"/>
                </a:lnTo>
                <a:lnTo>
                  <a:pt x="2006600" y="31750"/>
                </a:lnTo>
                <a:close/>
              </a:path>
              <a:path w="7213600" h="76200">
                <a:moveTo>
                  <a:pt x="2032000" y="31750"/>
                </a:moveTo>
                <a:lnTo>
                  <a:pt x="2019300" y="31750"/>
                </a:lnTo>
                <a:lnTo>
                  <a:pt x="20193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7213600" h="76200">
                <a:moveTo>
                  <a:pt x="2057400" y="31750"/>
                </a:moveTo>
                <a:lnTo>
                  <a:pt x="2044700" y="31750"/>
                </a:lnTo>
                <a:lnTo>
                  <a:pt x="20447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7213600" h="76200">
                <a:moveTo>
                  <a:pt x="20828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082800" y="44450"/>
                </a:lnTo>
                <a:lnTo>
                  <a:pt x="2082800" y="31750"/>
                </a:lnTo>
                <a:close/>
              </a:path>
              <a:path w="7213600" h="76200">
                <a:moveTo>
                  <a:pt x="2108200" y="31750"/>
                </a:moveTo>
                <a:lnTo>
                  <a:pt x="2095500" y="31750"/>
                </a:lnTo>
                <a:lnTo>
                  <a:pt x="2095500" y="44450"/>
                </a:lnTo>
                <a:lnTo>
                  <a:pt x="2108200" y="44450"/>
                </a:lnTo>
                <a:lnTo>
                  <a:pt x="2108200" y="31750"/>
                </a:lnTo>
                <a:close/>
              </a:path>
              <a:path w="7213600" h="76200">
                <a:moveTo>
                  <a:pt x="2133600" y="31750"/>
                </a:moveTo>
                <a:lnTo>
                  <a:pt x="2120900" y="31750"/>
                </a:lnTo>
                <a:lnTo>
                  <a:pt x="212090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7213600" h="76200">
                <a:moveTo>
                  <a:pt x="21590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59000" y="44450"/>
                </a:lnTo>
                <a:lnTo>
                  <a:pt x="2159000" y="31750"/>
                </a:lnTo>
                <a:close/>
              </a:path>
              <a:path w="7213600" h="76200">
                <a:moveTo>
                  <a:pt x="2184400" y="31750"/>
                </a:moveTo>
                <a:lnTo>
                  <a:pt x="2171700" y="31750"/>
                </a:lnTo>
                <a:lnTo>
                  <a:pt x="2171700" y="44450"/>
                </a:lnTo>
                <a:lnTo>
                  <a:pt x="2184400" y="44450"/>
                </a:lnTo>
                <a:lnTo>
                  <a:pt x="2184400" y="31750"/>
                </a:lnTo>
                <a:close/>
              </a:path>
              <a:path w="7213600" h="76200">
                <a:moveTo>
                  <a:pt x="2209800" y="31750"/>
                </a:moveTo>
                <a:lnTo>
                  <a:pt x="2197100" y="31750"/>
                </a:lnTo>
                <a:lnTo>
                  <a:pt x="21971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7213600" h="76200">
                <a:moveTo>
                  <a:pt x="2235200" y="31750"/>
                </a:moveTo>
                <a:lnTo>
                  <a:pt x="2222500" y="31750"/>
                </a:lnTo>
                <a:lnTo>
                  <a:pt x="2222500" y="44450"/>
                </a:lnTo>
                <a:lnTo>
                  <a:pt x="2235200" y="44450"/>
                </a:lnTo>
                <a:lnTo>
                  <a:pt x="2235200" y="31750"/>
                </a:lnTo>
                <a:close/>
              </a:path>
              <a:path w="7213600" h="76200">
                <a:moveTo>
                  <a:pt x="2260600" y="31750"/>
                </a:moveTo>
                <a:lnTo>
                  <a:pt x="2247900" y="31750"/>
                </a:lnTo>
                <a:lnTo>
                  <a:pt x="2247900" y="44450"/>
                </a:lnTo>
                <a:lnTo>
                  <a:pt x="2260600" y="44450"/>
                </a:lnTo>
                <a:lnTo>
                  <a:pt x="2260600" y="31750"/>
                </a:lnTo>
                <a:close/>
              </a:path>
              <a:path w="7213600" h="76200">
                <a:moveTo>
                  <a:pt x="2286000" y="31750"/>
                </a:moveTo>
                <a:lnTo>
                  <a:pt x="2273300" y="31750"/>
                </a:lnTo>
                <a:lnTo>
                  <a:pt x="2273300" y="44450"/>
                </a:lnTo>
                <a:lnTo>
                  <a:pt x="2286000" y="44450"/>
                </a:lnTo>
                <a:lnTo>
                  <a:pt x="2286000" y="31750"/>
                </a:lnTo>
                <a:close/>
              </a:path>
              <a:path w="7213600" h="76200">
                <a:moveTo>
                  <a:pt x="2311400" y="31750"/>
                </a:moveTo>
                <a:lnTo>
                  <a:pt x="2298700" y="31750"/>
                </a:lnTo>
                <a:lnTo>
                  <a:pt x="2298700" y="44450"/>
                </a:lnTo>
                <a:lnTo>
                  <a:pt x="2311400" y="44450"/>
                </a:lnTo>
                <a:lnTo>
                  <a:pt x="2311400" y="31750"/>
                </a:lnTo>
                <a:close/>
              </a:path>
              <a:path w="7213600" h="76200">
                <a:moveTo>
                  <a:pt x="2336800" y="31750"/>
                </a:moveTo>
                <a:lnTo>
                  <a:pt x="2324100" y="31750"/>
                </a:lnTo>
                <a:lnTo>
                  <a:pt x="2324100" y="44450"/>
                </a:lnTo>
                <a:lnTo>
                  <a:pt x="2336800" y="44450"/>
                </a:lnTo>
                <a:lnTo>
                  <a:pt x="2336800" y="31750"/>
                </a:lnTo>
                <a:close/>
              </a:path>
              <a:path w="7213600" h="76200">
                <a:moveTo>
                  <a:pt x="2362200" y="31750"/>
                </a:moveTo>
                <a:lnTo>
                  <a:pt x="2349500" y="31750"/>
                </a:lnTo>
                <a:lnTo>
                  <a:pt x="2349500" y="44450"/>
                </a:lnTo>
                <a:lnTo>
                  <a:pt x="2362200" y="44450"/>
                </a:lnTo>
                <a:lnTo>
                  <a:pt x="2362200" y="31750"/>
                </a:lnTo>
                <a:close/>
              </a:path>
              <a:path w="7213600" h="76200">
                <a:moveTo>
                  <a:pt x="2387600" y="31750"/>
                </a:moveTo>
                <a:lnTo>
                  <a:pt x="2374900" y="31750"/>
                </a:lnTo>
                <a:lnTo>
                  <a:pt x="2374900" y="44450"/>
                </a:lnTo>
                <a:lnTo>
                  <a:pt x="2387600" y="44450"/>
                </a:lnTo>
                <a:lnTo>
                  <a:pt x="2387600" y="31750"/>
                </a:lnTo>
                <a:close/>
              </a:path>
              <a:path w="7213600" h="76200">
                <a:moveTo>
                  <a:pt x="2413000" y="31750"/>
                </a:moveTo>
                <a:lnTo>
                  <a:pt x="2400300" y="31750"/>
                </a:lnTo>
                <a:lnTo>
                  <a:pt x="2400300" y="44450"/>
                </a:lnTo>
                <a:lnTo>
                  <a:pt x="2413000" y="44450"/>
                </a:lnTo>
                <a:lnTo>
                  <a:pt x="2413000" y="31750"/>
                </a:lnTo>
                <a:close/>
              </a:path>
              <a:path w="7213600" h="76200">
                <a:moveTo>
                  <a:pt x="2438400" y="31750"/>
                </a:moveTo>
                <a:lnTo>
                  <a:pt x="2425700" y="31750"/>
                </a:lnTo>
                <a:lnTo>
                  <a:pt x="2425700" y="44450"/>
                </a:lnTo>
                <a:lnTo>
                  <a:pt x="2438400" y="44450"/>
                </a:lnTo>
                <a:lnTo>
                  <a:pt x="2438400" y="31750"/>
                </a:lnTo>
                <a:close/>
              </a:path>
              <a:path w="7213600" h="76200">
                <a:moveTo>
                  <a:pt x="2463800" y="31750"/>
                </a:moveTo>
                <a:lnTo>
                  <a:pt x="2451100" y="31750"/>
                </a:lnTo>
                <a:lnTo>
                  <a:pt x="2451100" y="44450"/>
                </a:lnTo>
                <a:lnTo>
                  <a:pt x="2463800" y="44450"/>
                </a:lnTo>
                <a:lnTo>
                  <a:pt x="2463800" y="31750"/>
                </a:lnTo>
                <a:close/>
              </a:path>
              <a:path w="7213600" h="76200">
                <a:moveTo>
                  <a:pt x="2489200" y="31750"/>
                </a:moveTo>
                <a:lnTo>
                  <a:pt x="2476500" y="31750"/>
                </a:lnTo>
                <a:lnTo>
                  <a:pt x="2476500" y="44450"/>
                </a:lnTo>
                <a:lnTo>
                  <a:pt x="2489200" y="44450"/>
                </a:lnTo>
                <a:lnTo>
                  <a:pt x="2489200" y="31750"/>
                </a:lnTo>
                <a:close/>
              </a:path>
              <a:path w="7213600" h="76200">
                <a:moveTo>
                  <a:pt x="2514600" y="31750"/>
                </a:moveTo>
                <a:lnTo>
                  <a:pt x="2501900" y="31750"/>
                </a:lnTo>
                <a:lnTo>
                  <a:pt x="250190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7213600" h="76200">
                <a:moveTo>
                  <a:pt x="25400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40000" y="44450"/>
                </a:lnTo>
                <a:lnTo>
                  <a:pt x="2540000" y="31750"/>
                </a:lnTo>
                <a:close/>
              </a:path>
              <a:path w="7213600" h="76200">
                <a:moveTo>
                  <a:pt x="2565400" y="31750"/>
                </a:moveTo>
                <a:lnTo>
                  <a:pt x="2552700" y="31750"/>
                </a:lnTo>
                <a:lnTo>
                  <a:pt x="2552700" y="44450"/>
                </a:lnTo>
                <a:lnTo>
                  <a:pt x="2565400" y="44450"/>
                </a:lnTo>
                <a:lnTo>
                  <a:pt x="2565400" y="31750"/>
                </a:lnTo>
                <a:close/>
              </a:path>
              <a:path w="7213600" h="76200">
                <a:moveTo>
                  <a:pt x="2590800" y="31750"/>
                </a:moveTo>
                <a:lnTo>
                  <a:pt x="2578100" y="31750"/>
                </a:lnTo>
                <a:lnTo>
                  <a:pt x="2578100" y="44450"/>
                </a:lnTo>
                <a:lnTo>
                  <a:pt x="2590800" y="44450"/>
                </a:lnTo>
                <a:lnTo>
                  <a:pt x="2590800" y="31750"/>
                </a:lnTo>
                <a:close/>
              </a:path>
              <a:path w="7213600" h="76200">
                <a:moveTo>
                  <a:pt x="2616200" y="31750"/>
                </a:moveTo>
                <a:lnTo>
                  <a:pt x="2603500" y="31750"/>
                </a:lnTo>
                <a:lnTo>
                  <a:pt x="2603500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7213600" h="76200">
                <a:moveTo>
                  <a:pt x="2641600" y="31750"/>
                </a:moveTo>
                <a:lnTo>
                  <a:pt x="2628900" y="31750"/>
                </a:lnTo>
                <a:lnTo>
                  <a:pt x="2628900" y="44450"/>
                </a:lnTo>
                <a:lnTo>
                  <a:pt x="2641600" y="44450"/>
                </a:lnTo>
                <a:lnTo>
                  <a:pt x="2641600" y="31750"/>
                </a:lnTo>
                <a:close/>
              </a:path>
              <a:path w="7213600" h="76200">
                <a:moveTo>
                  <a:pt x="2667000" y="31750"/>
                </a:moveTo>
                <a:lnTo>
                  <a:pt x="2654300" y="31750"/>
                </a:lnTo>
                <a:lnTo>
                  <a:pt x="2654300" y="44450"/>
                </a:lnTo>
                <a:lnTo>
                  <a:pt x="2667000" y="44450"/>
                </a:lnTo>
                <a:lnTo>
                  <a:pt x="2667000" y="31750"/>
                </a:lnTo>
                <a:close/>
              </a:path>
              <a:path w="7213600" h="76200">
                <a:moveTo>
                  <a:pt x="2692400" y="31750"/>
                </a:moveTo>
                <a:lnTo>
                  <a:pt x="2679700" y="31750"/>
                </a:lnTo>
                <a:lnTo>
                  <a:pt x="2679700" y="44450"/>
                </a:lnTo>
                <a:lnTo>
                  <a:pt x="2692400" y="44450"/>
                </a:lnTo>
                <a:lnTo>
                  <a:pt x="2692400" y="31750"/>
                </a:lnTo>
                <a:close/>
              </a:path>
              <a:path w="7213600" h="76200">
                <a:moveTo>
                  <a:pt x="2717800" y="31750"/>
                </a:moveTo>
                <a:lnTo>
                  <a:pt x="2705100" y="31750"/>
                </a:lnTo>
                <a:lnTo>
                  <a:pt x="2705100" y="44450"/>
                </a:lnTo>
                <a:lnTo>
                  <a:pt x="2717800" y="44450"/>
                </a:lnTo>
                <a:lnTo>
                  <a:pt x="2717800" y="31750"/>
                </a:lnTo>
                <a:close/>
              </a:path>
              <a:path w="7213600" h="76200">
                <a:moveTo>
                  <a:pt x="2743200" y="31750"/>
                </a:moveTo>
                <a:lnTo>
                  <a:pt x="2730500" y="31750"/>
                </a:lnTo>
                <a:lnTo>
                  <a:pt x="2730500" y="44450"/>
                </a:lnTo>
                <a:lnTo>
                  <a:pt x="2743200" y="44450"/>
                </a:lnTo>
                <a:lnTo>
                  <a:pt x="2743200" y="31750"/>
                </a:lnTo>
                <a:close/>
              </a:path>
              <a:path w="7213600" h="76200">
                <a:moveTo>
                  <a:pt x="2768600" y="31750"/>
                </a:moveTo>
                <a:lnTo>
                  <a:pt x="2755900" y="31750"/>
                </a:lnTo>
                <a:lnTo>
                  <a:pt x="2755900" y="44450"/>
                </a:lnTo>
                <a:lnTo>
                  <a:pt x="2768600" y="44450"/>
                </a:lnTo>
                <a:lnTo>
                  <a:pt x="2768600" y="31750"/>
                </a:lnTo>
                <a:close/>
              </a:path>
              <a:path w="7213600" h="76200">
                <a:moveTo>
                  <a:pt x="2794000" y="31750"/>
                </a:moveTo>
                <a:lnTo>
                  <a:pt x="2781300" y="31750"/>
                </a:lnTo>
                <a:lnTo>
                  <a:pt x="2781300" y="44450"/>
                </a:lnTo>
                <a:lnTo>
                  <a:pt x="2794000" y="44450"/>
                </a:lnTo>
                <a:lnTo>
                  <a:pt x="2794000" y="31750"/>
                </a:lnTo>
                <a:close/>
              </a:path>
              <a:path w="7213600" h="76200">
                <a:moveTo>
                  <a:pt x="2819400" y="31750"/>
                </a:moveTo>
                <a:lnTo>
                  <a:pt x="2806700" y="31750"/>
                </a:lnTo>
                <a:lnTo>
                  <a:pt x="2806700" y="44450"/>
                </a:lnTo>
                <a:lnTo>
                  <a:pt x="2819400" y="44450"/>
                </a:lnTo>
                <a:lnTo>
                  <a:pt x="2819400" y="31750"/>
                </a:lnTo>
                <a:close/>
              </a:path>
              <a:path w="7213600" h="76200">
                <a:moveTo>
                  <a:pt x="2844800" y="31750"/>
                </a:moveTo>
                <a:lnTo>
                  <a:pt x="2832100" y="31750"/>
                </a:lnTo>
                <a:lnTo>
                  <a:pt x="2832100" y="44450"/>
                </a:lnTo>
                <a:lnTo>
                  <a:pt x="2844800" y="44450"/>
                </a:lnTo>
                <a:lnTo>
                  <a:pt x="2844800" y="31750"/>
                </a:lnTo>
                <a:close/>
              </a:path>
              <a:path w="7213600" h="76200">
                <a:moveTo>
                  <a:pt x="2870200" y="31750"/>
                </a:moveTo>
                <a:lnTo>
                  <a:pt x="2857500" y="31750"/>
                </a:lnTo>
                <a:lnTo>
                  <a:pt x="2857500" y="44450"/>
                </a:lnTo>
                <a:lnTo>
                  <a:pt x="2870200" y="44450"/>
                </a:lnTo>
                <a:lnTo>
                  <a:pt x="2870200" y="31750"/>
                </a:lnTo>
                <a:close/>
              </a:path>
              <a:path w="7213600" h="76200">
                <a:moveTo>
                  <a:pt x="2895600" y="31750"/>
                </a:moveTo>
                <a:lnTo>
                  <a:pt x="2882900" y="31750"/>
                </a:lnTo>
                <a:lnTo>
                  <a:pt x="2882900" y="44450"/>
                </a:lnTo>
                <a:lnTo>
                  <a:pt x="2895600" y="44450"/>
                </a:lnTo>
                <a:lnTo>
                  <a:pt x="2895600" y="31750"/>
                </a:lnTo>
                <a:close/>
              </a:path>
              <a:path w="7213600" h="76200">
                <a:moveTo>
                  <a:pt x="2921000" y="31750"/>
                </a:moveTo>
                <a:lnTo>
                  <a:pt x="2908300" y="31750"/>
                </a:lnTo>
                <a:lnTo>
                  <a:pt x="2908300" y="44450"/>
                </a:lnTo>
                <a:lnTo>
                  <a:pt x="2921000" y="44450"/>
                </a:lnTo>
                <a:lnTo>
                  <a:pt x="2921000" y="31750"/>
                </a:lnTo>
                <a:close/>
              </a:path>
              <a:path w="7213600" h="76200">
                <a:moveTo>
                  <a:pt x="2946400" y="31750"/>
                </a:moveTo>
                <a:lnTo>
                  <a:pt x="2933700" y="31750"/>
                </a:lnTo>
                <a:lnTo>
                  <a:pt x="2933700" y="44450"/>
                </a:lnTo>
                <a:lnTo>
                  <a:pt x="2946400" y="44450"/>
                </a:lnTo>
                <a:lnTo>
                  <a:pt x="2946400" y="31750"/>
                </a:lnTo>
                <a:close/>
              </a:path>
              <a:path w="7213600" h="76200">
                <a:moveTo>
                  <a:pt x="2971800" y="31750"/>
                </a:moveTo>
                <a:lnTo>
                  <a:pt x="2959100" y="31750"/>
                </a:lnTo>
                <a:lnTo>
                  <a:pt x="2959100" y="44450"/>
                </a:lnTo>
                <a:lnTo>
                  <a:pt x="2971800" y="44450"/>
                </a:lnTo>
                <a:lnTo>
                  <a:pt x="2971800" y="31750"/>
                </a:lnTo>
                <a:close/>
              </a:path>
              <a:path w="7213600" h="76200">
                <a:moveTo>
                  <a:pt x="2997200" y="31750"/>
                </a:moveTo>
                <a:lnTo>
                  <a:pt x="2984500" y="31750"/>
                </a:lnTo>
                <a:lnTo>
                  <a:pt x="2984500" y="44450"/>
                </a:lnTo>
                <a:lnTo>
                  <a:pt x="2997200" y="44450"/>
                </a:lnTo>
                <a:lnTo>
                  <a:pt x="2997200" y="31750"/>
                </a:lnTo>
                <a:close/>
              </a:path>
              <a:path w="7213600" h="76200">
                <a:moveTo>
                  <a:pt x="3022600" y="31750"/>
                </a:moveTo>
                <a:lnTo>
                  <a:pt x="3009900" y="31750"/>
                </a:lnTo>
                <a:lnTo>
                  <a:pt x="3009900" y="44450"/>
                </a:lnTo>
                <a:lnTo>
                  <a:pt x="3022600" y="44450"/>
                </a:lnTo>
                <a:lnTo>
                  <a:pt x="3022600" y="31750"/>
                </a:lnTo>
                <a:close/>
              </a:path>
              <a:path w="7213600" h="76200">
                <a:moveTo>
                  <a:pt x="3048000" y="31750"/>
                </a:moveTo>
                <a:lnTo>
                  <a:pt x="3035300" y="31750"/>
                </a:lnTo>
                <a:lnTo>
                  <a:pt x="303530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w="7213600" h="76200">
                <a:moveTo>
                  <a:pt x="30734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073400" y="44450"/>
                </a:lnTo>
                <a:lnTo>
                  <a:pt x="3073400" y="31750"/>
                </a:lnTo>
                <a:close/>
              </a:path>
              <a:path w="7213600" h="76200">
                <a:moveTo>
                  <a:pt x="3098800" y="31750"/>
                </a:moveTo>
                <a:lnTo>
                  <a:pt x="3086100" y="31750"/>
                </a:lnTo>
                <a:lnTo>
                  <a:pt x="3086100" y="44450"/>
                </a:lnTo>
                <a:lnTo>
                  <a:pt x="3098800" y="44450"/>
                </a:lnTo>
                <a:lnTo>
                  <a:pt x="3098800" y="31750"/>
                </a:lnTo>
                <a:close/>
              </a:path>
              <a:path w="7213600" h="76200">
                <a:moveTo>
                  <a:pt x="3124200" y="31750"/>
                </a:moveTo>
                <a:lnTo>
                  <a:pt x="3111500" y="31750"/>
                </a:lnTo>
                <a:lnTo>
                  <a:pt x="3111500" y="44450"/>
                </a:lnTo>
                <a:lnTo>
                  <a:pt x="3124200" y="44450"/>
                </a:lnTo>
                <a:lnTo>
                  <a:pt x="3124200" y="31750"/>
                </a:lnTo>
                <a:close/>
              </a:path>
              <a:path w="7213600" h="76200">
                <a:moveTo>
                  <a:pt x="3149600" y="31750"/>
                </a:moveTo>
                <a:lnTo>
                  <a:pt x="3136900" y="31750"/>
                </a:lnTo>
                <a:lnTo>
                  <a:pt x="3136900" y="44450"/>
                </a:lnTo>
                <a:lnTo>
                  <a:pt x="3149600" y="44450"/>
                </a:lnTo>
                <a:lnTo>
                  <a:pt x="3149600" y="31750"/>
                </a:lnTo>
                <a:close/>
              </a:path>
              <a:path w="7213600" h="76200">
                <a:moveTo>
                  <a:pt x="3175000" y="31750"/>
                </a:moveTo>
                <a:lnTo>
                  <a:pt x="3162300" y="31750"/>
                </a:lnTo>
                <a:lnTo>
                  <a:pt x="3162300" y="44450"/>
                </a:lnTo>
                <a:lnTo>
                  <a:pt x="3175000" y="44450"/>
                </a:lnTo>
                <a:lnTo>
                  <a:pt x="3175000" y="31750"/>
                </a:lnTo>
                <a:close/>
              </a:path>
              <a:path w="7213600" h="76200">
                <a:moveTo>
                  <a:pt x="3200400" y="31750"/>
                </a:moveTo>
                <a:lnTo>
                  <a:pt x="3187700" y="31750"/>
                </a:lnTo>
                <a:lnTo>
                  <a:pt x="31877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7213600" h="76200">
                <a:moveTo>
                  <a:pt x="32258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25800" y="44450"/>
                </a:lnTo>
                <a:lnTo>
                  <a:pt x="3225800" y="31750"/>
                </a:lnTo>
                <a:close/>
              </a:path>
              <a:path w="7213600" h="76200">
                <a:moveTo>
                  <a:pt x="3251200" y="31750"/>
                </a:moveTo>
                <a:lnTo>
                  <a:pt x="3238500" y="31750"/>
                </a:lnTo>
                <a:lnTo>
                  <a:pt x="3238500" y="44450"/>
                </a:lnTo>
                <a:lnTo>
                  <a:pt x="3251200" y="44450"/>
                </a:lnTo>
                <a:lnTo>
                  <a:pt x="3251200" y="31750"/>
                </a:lnTo>
                <a:close/>
              </a:path>
              <a:path w="7213600" h="76200">
                <a:moveTo>
                  <a:pt x="3276600" y="31750"/>
                </a:moveTo>
                <a:lnTo>
                  <a:pt x="3263900" y="31750"/>
                </a:lnTo>
                <a:lnTo>
                  <a:pt x="326390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7213600" h="76200">
                <a:moveTo>
                  <a:pt x="33020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02000" y="44450"/>
                </a:lnTo>
                <a:lnTo>
                  <a:pt x="3302000" y="31750"/>
                </a:lnTo>
                <a:close/>
              </a:path>
              <a:path w="7213600" h="76200">
                <a:moveTo>
                  <a:pt x="3327400" y="31750"/>
                </a:moveTo>
                <a:lnTo>
                  <a:pt x="3314700" y="31750"/>
                </a:lnTo>
                <a:lnTo>
                  <a:pt x="3314700" y="44450"/>
                </a:lnTo>
                <a:lnTo>
                  <a:pt x="3327400" y="44450"/>
                </a:lnTo>
                <a:lnTo>
                  <a:pt x="3327400" y="31750"/>
                </a:lnTo>
                <a:close/>
              </a:path>
              <a:path w="7213600" h="76200">
                <a:moveTo>
                  <a:pt x="3352800" y="31750"/>
                </a:moveTo>
                <a:lnTo>
                  <a:pt x="3340100" y="31750"/>
                </a:lnTo>
                <a:lnTo>
                  <a:pt x="3340100" y="44450"/>
                </a:lnTo>
                <a:lnTo>
                  <a:pt x="3352800" y="44450"/>
                </a:lnTo>
                <a:lnTo>
                  <a:pt x="3352800" y="31750"/>
                </a:lnTo>
                <a:close/>
              </a:path>
              <a:path w="7213600" h="76200">
                <a:moveTo>
                  <a:pt x="3378200" y="31750"/>
                </a:moveTo>
                <a:lnTo>
                  <a:pt x="3365500" y="31750"/>
                </a:lnTo>
                <a:lnTo>
                  <a:pt x="3365500" y="44450"/>
                </a:lnTo>
                <a:lnTo>
                  <a:pt x="3378200" y="44450"/>
                </a:lnTo>
                <a:lnTo>
                  <a:pt x="3378200" y="31750"/>
                </a:lnTo>
                <a:close/>
              </a:path>
              <a:path w="7213600" h="76200">
                <a:moveTo>
                  <a:pt x="3403600" y="31750"/>
                </a:moveTo>
                <a:lnTo>
                  <a:pt x="3390900" y="31750"/>
                </a:lnTo>
                <a:lnTo>
                  <a:pt x="3390900" y="44450"/>
                </a:lnTo>
                <a:lnTo>
                  <a:pt x="3403600" y="44450"/>
                </a:lnTo>
                <a:lnTo>
                  <a:pt x="3403600" y="31750"/>
                </a:lnTo>
                <a:close/>
              </a:path>
              <a:path w="7213600" h="76200">
                <a:moveTo>
                  <a:pt x="3429000" y="31750"/>
                </a:moveTo>
                <a:lnTo>
                  <a:pt x="3416300" y="31750"/>
                </a:lnTo>
                <a:lnTo>
                  <a:pt x="341630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7213600" h="76200">
                <a:moveTo>
                  <a:pt x="34544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54400" y="44450"/>
                </a:lnTo>
                <a:lnTo>
                  <a:pt x="3454400" y="31750"/>
                </a:lnTo>
                <a:close/>
              </a:path>
              <a:path w="7213600" h="76200">
                <a:moveTo>
                  <a:pt x="3479800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479800" y="44450"/>
                </a:lnTo>
                <a:lnTo>
                  <a:pt x="3479800" y="31750"/>
                </a:lnTo>
                <a:close/>
              </a:path>
              <a:path w="7213600" h="76200">
                <a:moveTo>
                  <a:pt x="3505200" y="31750"/>
                </a:moveTo>
                <a:lnTo>
                  <a:pt x="3492500" y="31750"/>
                </a:lnTo>
                <a:lnTo>
                  <a:pt x="3492500" y="44450"/>
                </a:lnTo>
                <a:lnTo>
                  <a:pt x="3505200" y="44450"/>
                </a:lnTo>
                <a:lnTo>
                  <a:pt x="3505200" y="31750"/>
                </a:lnTo>
                <a:close/>
              </a:path>
              <a:path w="7213600" h="76200">
                <a:moveTo>
                  <a:pt x="3530600" y="31750"/>
                </a:moveTo>
                <a:lnTo>
                  <a:pt x="3517900" y="31750"/>
                </a:lnTo>
                <a:lnTo>
                  <a:pt x="3517900" y="44450"/>
                </a:lnTo>
                <a:lnTo>
                  <a:pt x="3530600" y="44450"/>
                </a:lnTo>
                <a:lnTo>
                  <a:pt x="3530600" y="31750"/>
                </a:lnTo>
                <a:close/>
              </a:path>
              <a:path w="7213600" h="76200">
                <a:moveTo>
                  <a:pt x="3556000" y="31750"/>
                </a:moveTo>
                <a:lnTo>
                  <a:pt x="3543300" y="31750"/>
                </a:lnTo>
                <a:lnTo>
                  <a:pt x="3543300" y="44450"/>
                </a:lnTo>
                <a:lnTo>
                  <a:pt x="3556000" y="44450"/>
                </a:lnTo>
                <a:lnTo>
                  <a:pt x="3556000" y="31750"/>
                </a:lnTo>
                <a:close/>
              </a:path>
              <a:path w="7213600" h="76200">
                <a:moveTo>
                  <a:pt x="3581400" y="31750"/>
                </a:moveTo>
                <a:lnTo>
                  <a:pt x="3568700" y="31750"/>
                </a:lnTo>
                <a:lnTo>
                  <a:pt x="3568700" y="44450"/>
                </a:lnTo>
                <a:lnTo>
                  <a:pt x="3581400" y="44450"/>
                </a:lnTo>
                <a:lnTo>
                  <a:pt x="3581400" y="31750"/>
                </a:lnTo>
                <a:close/>
              </a:path>
              <a:path w="7213600" h="76200">
                <a:moveTo>
                  <a:pt x="3606800" y="31750"/>
                </a:moveTo>
                <a:lnTo>
                  <a:pt x="3594100" y="31750"/>
                </a:lnTo>
                <a:lnTo>
                  <a:pt x="3594100" y="44450"/>
                </a:lnTo>
                <a:lnTo>
                  <a:pt x="3606800" y="44450"/>
                </a:lnTo>
                <a:lnTo>
                  <a:pt x="3606800" y="31750"/>
                </a:lnTo>
                <a:close/>
              </a:path>
              <a:path w="7213600" h="76200">
                <a:moveTo>
                  <a:pt x="3632200" y="31750"/>
                </a:moveTo>
                <a:lnTo>
                  <a:pt x="3619500" y="31750"/>
                </a:lnTo>
                <a:lnTo>
                  <a:pt x="3619500" y="44450"/>
                </a:lnTo>
                <a:lnTo>
                  <a:pt x="3632200" y="44450"/>
                </a:lnTo>
                <a:lnTo>
                  <a:pt x="3632200" y="31750"/>
                </a:lnTo>
                <a:close/>
              </a:path>
              <a:path w="7213600" h="76200">
                <a:moveTo>
                  <a:pt x="3657600" y="31750"/>
                </a:moveTo>
                <a:lnTo>
                  <a:pt x="3644900" y="31750"/>
                </a:lnTo>
                <a:lnTo>
                  <a:pt x="3644900" y="44450"/>
                </a:lnTo>
                <a:lnTo>
                  <a:pt x="3657600" y="44450"/>
                </a:lnTo>
                <a:lnTo>
                  <a:pt x="3657600" y="31750"/>
                </a:lnTo>
                <a:close/>
              </a:path>
              <a:path w="7213600" h="76200">
                <a:moveTo>
                  <a:pt x="3683000" y="31750"/>
                </a:moveTo>
                <a:lnTo>
                  <a:pt x="3670300" y="31750"/>
                </a:lnTo>
                <a:lnTo>
                  <a:pt x="3670300" y="44450"/>
                </a:lnTo>
                <a:lnTo>
                  <a:pt x="3683000" y="44450"/>
                </a:lnTo>
                <a:lnTo>
                  <a:pt x="3683000" y="31750"/>
                </a:lnTo>
                <a:close/>
              </a:path>
              <a:path w="7213600" h="76200">
                <a:moveTo>
                  <a:pt x="3708400" y="31750"/>
                </a:moveTo>
                <a:lnTo>
                  <a:pt x="3695700" y="31750"/>
                </a:lnTo>
                <a:lnTo>
                  <a:pt x="3695700" y="44450"/>
                </a:lnTo>
                <a:lnTo>
                  <a:pt x="3708400" y="44450"/>
                </a:lnTo>
                <a:lnTo>
                  <a:pt x="3708400" y="31750"/>
                </a:lnTo>
                <a:close/>
              </a:path>
              <a:path w="7213600" h="76200">
                <a:moveTo>
                  <a:pt x="3733800" y="31750"/>
                </a:moveTo>
                <a:lnTo>
                  <a:pt x="3721100" y="31750"/>
                </a:lnTo>
                <a:lnTo>
                  <a:pt x="37211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7213600" h="76200">
                <a:moveTo>
                  <a:pt x="37592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59200" y="44450"/>
                </a:lnTo>
                <a:lnTo>
                  <a:pt x="3759200" y="31750"/>
                </a:lnTo>
                <a:close/>
              </a:path>
              <a:path w="7213600" h="76200">
                <a:moveTo>
                  <a:pt x="3784600" y="31750"/>
                </a:moveTo>
                <a:lnTo>
                  <a:pt x="3771900" y="31750"/>
                </a:lnTo>
                <a:lnTo>
                  <a:pt x="3771900" y="44450"/>
                </a:lnTo>
                <a:lnTo>
                  <a:pt x="3784600" y="44450"/>
                </a:lnTo>
                <a:lnTo>
                  <a:pt x="3784600" y="31750"/>
                </a:lnTo>
                <a:close/>
              </a:path>
              <a:path w="7213600" h="76200">
                <a:moveTo>
                  <a:pt x="3810000" y="31750"/>
                </a:moveTo>
                <a:lnTo>
                  <a:pt x="3797300" y="31750"/>
                </a:lnTo>
                <a:lnTo>
                  <a:pt x="3797300" y="44450"/>
                </a:lnTo>
                <a:lnTo>
                  <a:pt x="3810000" y="44450"/>
                </a:lnTo>
                <a:lnTo>
                  <a:pt x="3810000" y="31750"/>
                </a:lnTo>
                <a:close/>
              </a:path>
              <a:path w="7213600" h="76200">
                <a:moveTo>
                  <a:pt x="3835400" y="31750"/>
                </a:moveTo>
                <a:lnTo>
                  <a:pt x="3822700" y="31750"/>
                </a:lnTo>
                <a:lnTo>
                  <a:pt x="3822700" y="44450"/>
                </a:lnTo>
                <a:lnTo>
                  <a:pt x="3835400" y="44450"/>
                </a:lnTo>
                <a:lnTo>
                  <a:pt x="3835400" y="31750"/>
                </a:lnTo>
                <a:close/>
              </a:path>
              <a:path w="7213600" h="76200">
                <a:moveTo>
                  <a:pt x="3860800" y="31750"/>
                </a:moveTo>
                <a:lnTo>
                  <a:pt x="3848100" y="31750"/>
                </a:lnTo>
                <a:lnTo>
                  <a:pt x="3848100" y="44450"/>
                </a:lnTo>
                <a:lnTo>
                  <a:pt x="3860800" y="44450"/>
                </a:lnTo>
                <a:lnTo>
                  <a:pt x="3860800" y="31750"/>
                </a:lnTo>
                <a:close/>
              </a:path>
              <a:path w="7213600" h="76200">
                <a:moveTo>
                  <a:pt x="3886200" y="31750"/>
                </a:moveTo>
                <a:lnTo>
                  <a:pt x="3873500" y="31750"/>
                </a:lnTo>
                <a:lnTo>
                  <a:pt x="38735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7213600" h="76200">
                <a:moveTo>
                  <a:pt x="39116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11600" y="44450"/>
                </a:lnTo>
                <a:lnTo>
                  <a:pt x="3911600" y="31750"/>
                </a:lnTo>
                <a:close/>
              </a:path>
              <a:path w="7213600" h="76200">
                <a:moveTo>
                  <a:pt x="3937000" y="31750"/>
                </a:moveTo>
                <a:lnTo>
                  <a:pt x="3924300" y="31750"/>
                </a:lnTo>
                <a:lnTo>
                  <a:pt x="3924300" y="44450"/>
                </a:lnTo>
                <a:lnTo>
                  <a:pt x="3937000" y="44450"/>
                </a:lnTo>
                <a:lnTo>
                  <a:pt x="3937000" y="31750"/>
                </a:lnTo>
                <a:close/>
              </a:path>
              <a:path w="7213600" h="76200">
                <a:moveTo>
                  <a:pt x="3962400" y="31750"/>
                </a:moveTo>
                <a:lnTo>
                  <a:pt x="3949700" y="31750"/>
                </a:lnTo>
                <a:lnTo>
                  <a:pt x="3949700" y="44450"/>
                </a:lnTo>
                <a:lnTo>
                  <a:pt x="3962400" y="44450"/>
                </a:lnTo>
                <a:lnTo>
                  <a:pt x="3962400" y="31750"/>
                </a:lnTo>
                <a:close/>
              </a:path>
              <a:path w="7213600" h="76200">
                <a:moveTo>
                  <a:pt x="3987800" y="31750"/>
                </a:moveTo>
                <a:lnTo>
                  <a:pt x="3975100" y="31750"/>
                </a:lnTo>
                <a:lnTo>
                  <a:pt x="3975100" y="44450"/>
                </a:lnTo>
                <a:lnTo>
                  <a:pt x="3987800" y="44450"/>
                </a:lnTo>
                <a:lnTo>
                  <a:pt x="3987800" y="31750"/>
                </a:lnTo>
                <a:close/>
              </a:path>
              <a:path w="7213600" h="76200">
                <a:moveTo>
                  <a:pt x="4013200" y="31750"/>
                </a:moveTo>
                <a:lnTo>
                  <a:pt x="4000500" y="31750"/>
                </a:lnTo>
                <a:lnTo>
                  <a:pt x="4000500" y="44450"/>
                </a:lnTo>
                <a:lnTo>
                  <a:pt x="4013200" y="44450"/>
                </a:lnTo>
                <a:lnTo>
                  <a:pt x="4013200" y="31750"/>
                </a:lnTo>
                <a:close/>
              </a:path>
              <a:path w="7213600" h="76200">
                <a:moveTo>
                  <a:pt x="4038600" y="31750"/>
                </a:moveTo>
                <a:lnTo>
                  <a:pt x="4025900" y="31750"/>
                </a:lnTo>
                <a:lnTo>
                  <a:pt x="4025900" y="44450"/>
                </a:lnTo>
                <a:lnTo>
                  <a:pt x="4038600" y="44450"/>
                </a:lnTo>
                <a:lnTo>
                  <a:pt x="4038600" y="31750"/>
                </a:lnTo>
                <a:close/>
              </a:path>
              <a:path w="7213600" h="76200">
                <a:moveTo>
                  <a:pt x="4064000" y="31750"/>
                </a:moveTo>
                <a:lnTo>
                  <a:pt x="4051300" y="31750"/>
                </a:lnTo>
                <a:lnTo>
                  <a:pt x="4051300" y="44450"/>
                </a:lnTo>
                <a:lnTo>
                  <a:pt x="4064000" y="44450"/>
                </a:lnTo>
                <a:lnTo>
                  <a:pt x="4064000" y="31750"/>
                </a:lnTo>
                <a:close/>
              </a:path>
              <a:path w="7213600" h="76200">
                <a:moveTo>
                  <a:pt x="4089400" y="31750"/>
                </a:moveTo>
                <a:lnTo>
                  <a:pt x="4076700" y="31750"/>
                </a:lnTo>
                <a:lnTo>
                  <a:pt x="4076700" y="44450"/>
                </a:lnTo>
                <a:lnTo>
                  <a:pt x="4089400" y="44450"/>
                </a:lnTo>
                <a:lnTo>
                  <a:pt x="4089400" y="31750"/>
                </a:lnTo>
                <a:close/>
              </a:path>
              <a:path w="7213600" h="76200">
                <a:moveTo>
                  <a:pt x="4114800" y="31750"/>
                </a:moveTo>
                <a:lnTo>
                  <a:pt x="4102100" y="31750"/>
                </a:lnTo>
                <a:lnTo>
                  <a:pt x="4102100" y="44450"/>
                </a:lnTo>
                <a:lnTo>
                  <a:pt x="4114800" y="44450"/>
                </a:lnTo>
                <a:lnTo>
                  <a:pt x="4114800" y="31750"/>
                </a:lnTo>
                <a:close/>
              </a:path>
              <a:path w="7213600" h="76200">
                <a:moveTo>
                  <a:pt x="4140200" y="31750"/>
                </a:moveTo>
                <a:lnTo>
                  <a:pt x="4127500" y="31750"/>
                </a:lnTo>
                <a:lnTo>
                  <a:pt x="4127500" y="44450"/>
                </a:lnTo>
                <a:lnTo>
                  <a:pt x="4140200" y="44450"/>
                </a:lnTo>
                <a:lnTo>
                  <a:pt x="4140200" y="31750"/>
                </a:lnTo>
                <a:close/>
              </a:path>
              <a:path w="7213600" h="76200">
                <a:moveTo>
                  <a:pt x="4165600" y="31750"/>
                </a:moveTo>
                <a:lnTo>
                  <a:pt x="4152900" y="31750"/>
                </a:lnTo>
                <a:lnTo>
                  <a:pt x="4152900" y="44450"/>
                </a:lnTo>
                <a:lnTo>
                  <a:pt x="4165600" y="44450"/>
                </a:lnTo>
                <a:lnTo>
                  <a:pt x="4165600" y="31750"/>
                </a:lnTo>
                <a:close/>
              </a:path>
              <a:path w="7213600" h="76200">
                <a:moveTo>
                  <a:pt x="4191000" y="31750"/>
                </a:moveTo>
                <a:lnTo>
                  <a:pt x="4178300" y="31750"/>
                </a:lnTo>
                <a:lnTo>
                  <a:pt x="4178300" y="44450"/>
                </a:lnTo>
                <a:lnTo>
                  <a:pt x="4191000" y="44450"/>
                </a:lnTo>
                <a:lnTo>
                  <a:pt x="4191000" y="31750"/>
                </a:lnTo>
                <a:close/>
              </a:path>
              <a:path w="7213600" h="76200">
                <a:moveTo>
                  <a:pt x="4216400" y="31750"/>
                </a:moveTo>
                <a:lnTo>
                  <a:pt x="4203700" y="31750"/>
                </a:lnTo>
                <a:lnTo>
                  <a:pt x="4203700" y="44450"/>
                </a:lnTo>
                <a:lnTo>
                  <a:pt x="4216400" y="44450"/>
                </a:lnTo>
                <a:lnTo>
                  <a:pt x="4216400" y="31750"/>
                </a:lnTo>
                <a:close/>
              </a:path>
              <a:path w="7213600" h="76200">
                <a:moveTo>
                  <a:pt x="4241800" y="31750"/>
                </a:moveTo>
                <a:lnTo>
                  <a:pt x="4229100" y="31750"/>
                </a:lnTo>
                <a:lnTo>
                  <a:pt x="4229100" y="44450"/>
                </a:lnTo>
                <a:lnTo>
                  <a:pt x="4241800" y="44450"/>
                </a:lnTo>
                <a:lnTo>
                  <a:pt x="4241800" y="31750"/>
                </a:lnTo>
                <a:close/>
              </a:path>
              <a:path w="7213600" h="76200">
                <a:moveTo>
                  <a:pt x="4267200" y="31750"/>
                </a:moveTo>
                <a:lnTo>
                  <a:pt x="4254500" y="31750"/>
                </a:lnTo>
                <a:lnTo>
                  <a:pt x="4254500" y="44450"/>
                </a:lnTo>
                <a:lnTo>
                  <a:pt x="4267200" y="44450"/>
                </a:lnTo>
                <a:lnTo>
                  <a:pt x="4267200" y="31750"/>
                </a:lnTo>
                <a:close/>
              </a:path>
              <a:path w="7213600" h="76200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7213600" h="76200">
                <a:moveTo>
                  <a:pt x="4318000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18000" y="44450"/>
                </a:lnTo>
                <a:lnTo>
                  <a:pt x="4318000" y="31750"/>
                </a:lnTo>
                <a:close/>
              </a:path>
              <a:path w="7213600" h="76200">
                <a:moveTo>
                  <a:pt x="4343400" y="31750"/>
                </a:moveTo>
                <a:lnTo>
                  <a:pt x="4330700" y="31750"/>
                </a:lnTo>
                <a:lnTo>
                  <a:pt x="4330700" y="44450"/>
                </a:lnTo>
                <a:lnTo>
                  <a:pt x="4343400" y="44450"/>
                </a:lnTo>
                <a:lnTo>
                  <a:pt x="4343400" y="31750"/>
                </a:lnTo>
                <a:close/>
              </a:path>
              <a:path w="7213600" h="76200">
                <a:moveTo>
                  <a:pt x="4368800" y="31750"/>
                </a:moveTo>
                <a:lnTo>
                  <a:pt x="4356100" y="31750"/>
                </a:lnTo>
                <a:lnTo>
                  <a:pt x="4356100" y="44450"/>
                </a:lnTo>
                <a:lnTo>
                  <a:pt x="4368800" y="44450"/>
                </a:lnTo>
                <a:lnTo>
                  <a:pt x="4368800" y="31750"/>
                </a:lnTo>
                <a:close/>
              </a:path>
              <a:path w="7213600" h="76200">
                <a:moveTo>
                  <a:pt x="4394200" y="31750"/>
                </a:moveTo>
                <a:lnTo>
                  <a:pt x="4381500" y="31750"/>
                </a:lnTo>
                <a:lnTo>
                  <a:pt x="4381500" y="44450"/>
                </a:lnTo>
                <a:lnTo>
                  <a:pt x="4394200" y="44450"/>
                </a:lnTo>
                <a:lnTo>
                  <a:pt x="4394200" y="31750"/>
                </a:lnTo>
                <a:close/>
              </a:path>
              <a:path w="7213600" h="76200">
                <a:moveTo>
                  <a:pt x="4419600" y="31750"/>
                </a:moveTo>
                <a:lnTo>
                  <a:pt x="4406900" y="31750"/>
                </a:lnTo>
                <a:lnTo>
                  <a:pt x="4406900" y="44450"/>
                </a:lnTo>
                <a:lnTo>
                  <a:pt x="4419600" y="44450"/>
                </a:lnTo>
                <a:lnTo>
                  <a:pt x="4419600" y="31750"/>
                </a:lnTo>
                <a:close/>
              </a:path>
              <a:path w="7213600" h="76200">
                <a:moveTo>
                  <a:pt x="4445000" y="31750"/>
                </a:moveTo>
                <a:lnTo>
                  <a:pt x="4432300" y="31750"/>
                </a:lnTo>
                <a:lnTo>
                  <a:pt x="4432300" y="44450"/>
                </a:lnTo>
                <a:lnTo>
                  <a:pt x="4445000" y="44450"/>
                </a:lnTo>
                <a:lnTo>
                  <a:pt x="4445000" y="31750"/>
                </a:lnTo>
                <a:close/>
              </a:path>
              <a:path w="7213600" h="76200">
                <a:moveTo>
                  <a:pt x="4470400" y="31750"/>
                </a:moveTo>
                <a:lnTo>
                  <a:pt x="4457700" y="31750"/>
                </a:lnTo>
                <a:lnTo>
                  <a:pt x="4457700" y="44450"/>
                </a:lnTo>
                <a:lnTo>
                  <a:pt x="4470400" y="44450"/>
                </a:lnTo>
                <a:lnTo>
                  <a:pt x="4470400" y="31750"/>
                </a:lnTo>
                <a:close/>
              </a:path>
              <a:path w="7213600" h="76200">
                <a:moveTo>
                  <a:pt x="4495800" y="31750"/>
                </a:moveTo>
                <a:lnTo>
                  <a:pt x="4483100" y="31750"/>
                </a:lnTo>
                <a:lnTo>
                  <a:pt x="4483100" y="44450"/>
                </a:lnTo>
                <a:lnTo>
                  <a:pt x="4495800" y="44450"/>
                </a:lnTo>
                <a:lnTo>
                  <a:pt x="4495800" y="31750"/>
                </a:lnTo>
                <a:close/>
              </a:path>
              <a:path w="7213600" h="76200">
                <a:moveTo>
                  <a:pt x="4521200" y="31750"/>
                </a:moveTo>
                <a:lnTo>
                  <a:pt x="4508500" y="31750"/>
                </a:lnTo>
                <a:lnTo>
                  <a:pt x="4508500" y="44450"/>
                </a:lnTo>
                <a:lnTo>
                  <a:pt x="4521200" y="44450"/>
                </a:lnTo>
                <a:lnTo>
                  <a:pt x="4521200" y="31750"/>
                </a:lnTo>
                <a:close/>
              </a:path>
              <a:path w="7213600" h="76200">
                <a:moveTo>
                  <a:pt x="4546600" y="31750"/>
                </a:moveTo>
                <a:lnTo>
                  <a:pt x="4533900" y="31750"/>
                </a:lnTo>
                <a:lnTo>
                  <a:pt x="4533900" y="44450"/>
                </a:lnTo>
                <a:lnTo>
                  <a:pt x="4546600" y="44450"/>
                </a:lnTo>
                <a:lnTo>
                  <a:pt x="4546600" y="31750"/>
                </a:lnTo>
                <a:close/>
              </a:path>
              <a:path w="7213600" h="76200">
                <a:moveTo>
                  <a:pt x="4572000" y="31750"/>
                </a:moveTo>
                <a:lnTo>
                  <a:pt x="4559300" y="31750"/>
                </a:lnTo>
                <a:lnTo>
                  <a:pt x="4559300" y="44450"/>
                </a:lnTo>
                <a:lnTo>
                  <a:pt x="4572000" y="44450"/>
                </a:lnTo>
                <a:lnTo>
                  <a:pt x="4572000" y="31750"/>
                </a:lnTo>
                <a:close/>
              </a:path>
              <a:path w="7213600" h="76200">
                <a:moveTo>
                  <a:pt x="4597400" y="31750"/>
                </a:moveTo>
                <a:lnTo>
                  <a:pt x="4584700" y="31750"/>
                </a:lnTo>
                <a:lnTo>
                  <a:pt x="4584700" y="44450"/>
                </a:lnTo>
                <a:lnTo>
                  <a:pt x="4597400" y="44450"/>
                </a:lnTo>
                <a:lnTo>
                  <a:pt x="4597400" y="31750"/>
                </a:lnTo>
                <a:close/>
              </a:path>
              <a:path w="7213600" h="76200">
                <a:moveTo>
                  <a:pt x="4622800" y="31750"/>
                </a:moveTo>
                <a:lnTo>
                  <a:pt x="4610100" y="31750"/>
                </a:lnTo>
                <a:lnTo>
                  <a:pt x="4610100" y="44450"/>
                </a:lnTo>
                <a:lnTo>
                  <a:pt x="4622800" y="44450"/>
                </a:lnTo>
                <a:lnTo>
                  <a:pt x="4622800" y="31750"/>
                </a:lnTo>
                <a:close/>
              </a:path>
              <a:path w="7213600" h="76200">
                <a:moveTo>
                  <a:pt x="4648200" y="31750"/>
                </a:moveTo>
                <a:lnTo>
                  <a:pt x="4635500" y="31750"/>
                </a:lnTo>
                <a:lnTo>
                  <a:pt x="4635500" y="44450"/>
                </a:lnTo>
                <a:lnTo>
                  <a:pt x="4648200" y="44450"/>
                </a:lnTo>
                <a:lnTo>
                  <a:pt x="4648200" y="31750"/>
                </a:lnTo>
                <a:close/>
              </a:path>
              <a:path w="7213600" h="76200">
                <a:moveTo>
                  <a:pt x="4673600" y="31750"/>
                </a:moveTo>
                <a:lnTo>
                  <a:pt x="4660900" y="31750"/>
                </a:lnTo>
                <a:lnTo>
                  <a:pt x="4660900" y="44450"/>
                </a:lnTo>
                <a:lnTo>
                  <a:pt x="4673600" y="44450"/>
                </a:lnTo>
                <a:lnTo>
                  <a:pt x="4673600" y="31750"/>
                </a:lnTo>
                <a:close/>
              </a:path>
              <a:path w="7213600" h="76200">
                <a:moveTo>
                  <a:pt x="4699000" y="31750"/>
                </a:moveTo>
                <a:lnTo>
                  <a:pt x="4686300" y="31750"/>
                </a:lnTo>
                <a:lnTo>
                  <a:pt x="4686300" y="44450"/>
                </a:lnTo>
                <a:lnTo>
                  <a:pt x="4699000" y="44450"/>
                </a:lnTo>
                <a:lnTo>
                  <a:pt x="4699000" y="31750"/>
                </a:lnTo>
                <a:close/>
              </a:path>
              <a:path w="7213600" h="76200">
                <a:moveTo>
                  <a:pt x="4724400" y="31750"/>
                </a:moveTo>
                <a:lnTo>
                  <a:pt x="4711700" y="31750"/>
                </a:lnTo>
                <a:lnTo>
                  <a:pt x="4711700" y="44450"/>
                </a:lnTo>
                <a:lnTo>
                  <a:pt x="4724400" y="44450"/>
                </a:lnTo>
                <a:lnTo>
                  <a:pt x="4724400" y="31750"/>
                </a:lnTo>
                <a:close/>
              </a:path>
              <a:path w="7213600" h="76200">
                <a:moveTo>
                  <a:pt x="4749800" y="31750"/>
                </a:moveTo>
                <a:lnTo>
                  <a:pt x="4737100" y="31750"/>
                </a:lnTo>
                <a:lnTo>
                  <a:pt x="4737100" y="44450"/>
                </a:lnTo>
                <a:lnTo>
                  <a:pt x="4749800" y="44450"/>
                </a:lnTo>
                <a:lnTo>
                  <a:pt x="4749800" y="31750"/>
                </a:lnTo>
                <a:close/>
              </a:path>
              <a:path w="7213600" h="76200">
                <a:moveTo>
                  <a:pt x="4775200" y="31750"/>
                </a:moveTo>
                <a:lnTo>
                  <a:pt x="4762500" y="31750"/>
                </a:lnTo>
                <a:lnTo>
                  <a:pt x="4762500" y="44450"/>
                </a:lnTo>
                <a:lnTo>
                  <a:pt x="4775200" y="44450"/>
                </a:lnTo>
                <a:lnTo>
                  <a:pt x="4775200" y="31750"/>
                </a:lnTo>
                <a:close/>
              </a:path>
              <a:path w="7213600" h="76200">
                <a:moveTo>
                  <a:pt x="4800600" y="31750"/>
                </a:moveTo>
                <a:lnTo>
                  <a:pt x="4787900" y="31750"/>
                </a:lnTo>
                <a:lnTo>
                  <a:pt x="4787900" y="44450"/>
                </a:lnTo>
                <a:lnTo>
                  <a:pt x="4800600" y="44450"/>
                </a:lnTo>
                <a:lnTo>
                  <a:pt x="4800600" y="31750"/>
                </a:lnTo>
                <a:close/>
              </a:path>
              <a:path w="7213600" h="76200">
                <a:moveTo>
                  <a:pt x="4826000" y="31750"/>
                </a:moveTo>
                <a:lnTo>
                  <a:pt x="4813300" y="31750"/>
                </a:lnTo>
                <a:lnTo>
                  <a:pt x="4813300" y="44450"/>
                </a:lnTo>
                <a:lnTo>
                  <a:pt x="4826000" y="44450"/>
                </a:lnTo>
                <a:lnTo>
                  <a:pt x="4826000" y="31750"/>
                </a:lnTo>
                <a:close/>
              </a:path>
              <a:path w="7213600" h="76200">
                <a:moveTo>
                  <a:pt x="4851400" y="31750"/>
                </a:moveTo>
                <a:lnTo>
                  <a:pt x="4838700" y="31750"/>
                </a:lnTo>
                <a:lnTo>
                  <a:pt x="4838700" y="44450"/>
                </a:lnTo>
                <a:lnTo>
                  <a:pt x="4851400" y="44450"/>
                </a:lnTo>
                <a:lnTo>
                  <a:pt x="4851400" y="31750"/>
                </a:lnTo>
                <a:close/>
              </a:path>
              <a:path w="7213600" h="76200">
                <a:moveTo>
                  <a:pt x="4876800" y="31750"/>
                </a:moveTo>
                <a:lnTo>
                  <a:pt x="4864100" y="31750"/>
                </a:lnTo>
                <a:lnTo>
                  <a:pt x="4864100" y="44450"/>
                </a:lnTo>
                <a:lnTo>
                  <a:pt x="4876800" y="44450"/>
                </a:lnTo>
                <a:lnTo>
                  <a:pt x="4876800" y="31750"/>
                </a:lnTo>
                <a:close/>
              </a:path>
              <a:path w="7213600" h="76200">
                <a:moveTo>
                  <a:pt x="4902200" y="31750"/>
                </a:moveTo>
                <a:lnTo>
                  <a:pt x="4889500" y="31750"/>
                </a:lnTo>
                <a:lnTo>
                  <a:pt x="4889500" y="44450"/>
                </a:lnTo>
                <a:lnTo>
                  <a:pt x="4902200" y="44450"/>
                </a:lnTo>
                <a:lnTo>
                  <a:pt x="4902200" y="31750"/>
                </a:lnTo>
                <a:close/>
              </a:path>
              <a:path w="7213600" h="76200">
                <a:moveTo>
                  <a:pt x="4927600" y="31750"/>
                </a:moveTo>
                <a:lnTo>
                  <a:pt x="4914900" y="31750"/>
                </a:lnTo>
                <a:lnTo>
                  <a:pt x="4914900" y="44450"/>
                </a:lnTo>
                <a:lnTo>
                  <a:pt x="4927600" y="44450"/>
                </a:lnTo>
                <a:lnTo>
                  <a:pt x="4927600" y="31750"/>
                </a:lnTo>
                <a:close/>
              </a:path>
              <a:path w="7213600" h="76200">
                <a:moveTo>
                  <a:pt x="4953000" y="31750"/>
                </a:moveTo>
                <a:lnTo>
                  <a:pt x="4940300" y="31750"/>
                </a:lnTo>
                <a:lnTo>
                  <a:pt x="4940300" y="44450"/>
                </a:lnTo>
                <a:lnTo>
                  <a:pt x="4953000" y="44450"/>
                </a:lnTo>
                <a:lnTo>
                  <a:pt x="4953000" y="31750"/>
                </a:lnTo>
                <a:close/>
              </a:path>
              <a:path w="7213600" h="76200">
                <a:moveTo>
                  <a:pt x="4978400" y="31750"/>
                </a:moveTo>
                <a:lnTo>
                  <a:pt x="4965700" y="31750"/>
                </a:lnTo>
                <a:lnTo>
                  <a:pt x="4965700" y="44450"/>
                </a:lnTo>
                <a:lnTo>
                  <a:pt x="4978400" y="44450"/>
                </a:lnTo>
                <a:lnTo>
                  <a:pt x="4978400" y="31750"/>
                </a:lnTo>
                <a:close/>
              </a:path>
              <a:path w="7213600" h="76200">
                <a:moveTo>
                  <a:pt x="5003800" y="31750"/>
                </a:moveTo>
                <a:lnTo>
                  <a:pt x="4991100" y="31750"/>
                </a:lnTo>
                <a:lnTo>
                  <a:pt x="4991100" y="44450"/>
                </a:lnTo>
                <a:lnTo>
                  <a:pt x="5003800" y="44450"/>
                </a:lnTo>
                <a:lnTo>
                  <a:pt x="5003800" y="31750"/>
                </a:lnTo>
                <a:close/>
              </a:path>
              <a:path w="7213600" h="76200">
                <a:moveTo>
                  <a:pt x="5029200" y="31750"/>
                </a:moveTo>
                <a:lnTo>
                  <a:pt x="5016500" y="31750"/>
                </a:lnTo>
                <a:lnTo>
                  <a:pt x="5016500" y="44450"/>
                </a:lnTo>
                <a:lnTo>
                  <a:pt x="5029200" y="44450"/>
                </a:lnTo>
                <a:lnTo>
                  <a:pt x="5029200" y="31750"/>
                </a:lnTo>
                <a:close/>
              </a:path>
              <a:path w="7213600" h="76200">
                <a:moveTo>
                  <a:pt x="5054600" y="31750"/>
                </a:moveTo>
                <a:lnTo>
                  <a:pt x="5041900" y="31750"/>
                </a:lnTo>
                <a:lnTo>
                  <a:pt x="5041900" y="44450"/>
                </a:lnTo>
                <a:lnTo>
                  <a:pt x="5054600" y="44450"/>
                </a:lnTo>
                <a:lnTo>
                  <a:pt x="5054600" y="31750"/>
                </a:lnTo>
                <a:close/>
              </a:path>
              <a:path w="7213600" h="76200">
                <a:moveTo>
                  <a:pt x="5080000" y="31750"/>
                </a:moveTo>
                <a:lnTo>
                  <a:pt x="5067300" y="31750"/>
                </a:lnTo>
                <a:lnTo>
                  <a:pt x="5067300" y="44450"/>
                </a:lnTo>
                <a:lnTo>
                  <a:pt x="5080000" y="44450"/>
                </a:lnTo>
                <a:lnTo>
                  <a:pt x="5080000" y="31750"/>
                </a:lnTo>
                <a:close/>
              </a:path>
              <a:path w="7213600" h="76200">
                <a:moveTo>
                  <a:pt x="5105400" y="31750"/>
                </a:moveTo>
                <a:lnTo>
                  <a:pt x="5092700" y="31750"/>
                </a:lnTo>
                <a:lnTo>
                  <a:pt x="5092700" y="44450"/>
                </a:lnTo>
                <a:lnTo>
                  <a:pt x="5105400" y="44450"/>
                </a:lnTo>
                <a:lnTo>
                  <a:pt x="5105400" y="31750"/>
                </a:lnTo>
                <a:close/>
              </a:path>
              <a:path w="7213600" h="76200">
                <a:moveTo>
                  <a:pt x="5130800" y="31750"/>
                </a:moveTo>
                <a:lnTo>
                  <a:pt x="5118100" y="31750"/>
                </a:lnTo>
                <a:lnTo>
                  <a:pt x="5118100" y="44450"/>
                </a:lnTo>
                <a:lnTo>
                  <a:pt x="5130800" y="44450"/>
                </a:lnTo>
                <a:lnTo>
                  <a:pt x="5130800" y="31750"/>
                </a:lnTo>
                <a:close/>
              </a:path>
              <a:path w="7213600" h="76200">
                <a:moveTo>
                  <a:pt x="5156200" y="31750"/>
                </a:moveTo>
                <a:lnTo>
                  <a:pt x="5143500" y="31750"/>
                </a:lnTo>
                <a:lnTo>
                  <a:pt x="5143500" y="44450"/>
                </a:lnTo>
                <a:lnTo>
                  <a:pt x="5156200" y="44450"/>
                </a:lnTo>
                <a:lnTo>
                  <a:pt x="5156200" y="31750"/>
                </a:lnTo>
                <a:close/>
              </a:path>
              <a:path w="7213600" h="76200">
                <a:moveTo>
                  <a:pt x="5181600" y="31750"/>
                </a:moveTo>
                <a:lnTo>
                  <a:pt x="5168900" y="31750"/>
                </a:lnTo>
                <a:lnTo>
                  <a:pt x="5168900" y="44450"/>
                </a:lnTo>
                <a:lnTo>
                  <a:pt x="5181600" y="44450"/>
                </a:lnTo>
                <a:lnTo>
                  <a:pt x="5181600" y="31750"/>
                </a:lnTo>
                <a:close/>
              </a:path>
              <a:path w="7213600" h="76200">
                <a:moveTo>
                  <a:pt x="5207000" y="31750"/>
                </a:moveTo>
                <a:lnTo>
                  <a:pt x="5194300" y="31750"/>
                </a:lnTo>
                <a:lnTo>
                  <a:pt x="5194300" y="44450"/>
                </a:lnTo>
                <a:lnTo>
                  <a:pt x="5207000" y="44450"/>
                </a:lnTo>
                <a:lnTo>
                  <a:pt x="5207000" y="31750"/>
                </a:lnTo>
                <a:close/>
              </a:path>
              <a:path w="7213600" h="76200">
                <a:moveTo>
                  <a:pt x="5232400" y="31750"/>
                </a:moveTo>
                <a:lnTo>
                  <a:pt x="5219700" y="31750"/>
                </a:lnTo>
                <a:lnTo>
                  <a:pt x="5219700" y="44450"/>
                </a:lnTo>
                <a:lnTo>
                  <a:pt x="5232400" y="44450"/>
                </a:lnTo>
                <a:lnTo>
                  <a:pt x="5232400" y="31750"/>
                </a:lnTo>
                <a:close/>
              </a:path>
              <a:path w="7213600" h="76200">
                <a:moveTo>
                  <a:pt x="5257800" y="31750"/>
                </a:moveTo>
                <a:lnTo>
                  <a:pt x="5245100" y="31750"/>
                </a:lnTo>
                <a:lnTo>
                  <a:pt x="5245100" y="44450"/>
                </a:lnTo>
                <a:lnTo>
                  <a:pt x="5257800" y="44450"/>
                </a:lnTo>
                <a:lnTo>
                  <a:pt x="5257800" y="31750"/>
                </a:lnTo>
                <a:close/>
              </a:path>
              <a:path w="7213600" h="76200">
                <a:moveTo>
                  <a:pt x="5283200" y="31750"/>
                </a:moveTo>
                <a:lnTo>
                  <a:pt x="5270500" y="31750"/>
                </a:lnTo>
                <a:lnTo>
                  <a:pt x="5270500" y="44450"/>
                </a:lnTo>
                <a:lnTo>
                  <a:pt x="5283200" y="44450"/>
                </a:lnTo>
                <a:lnTo>
                  <a:pt x="5283200" y="31750"/>
                </a:lnTo>
                <a:close/>
              </a:path>
              <a:path w="7213600" h="76200">
                <a:moveTo>
                  <a:pt x="5308600" y="31750"/>
                </a:moveTo>
                <a:lnTo>
                  <a:pt x="5295900" y="31750"/>
                </a:lnTo>
                <a:lnTo>
                  <a:pt x="5295900" y="44450"/>
                </a:lnTo>
                <a:lnTo>
                  <a:pt x="5308600" y="44450"/>
                </a:lnTo>
                <a:lnTo>
                  <a:pt x="5308600" y="31750"/>
                </a:lnTo>
                <a:close/>
              </a:path>
              <a:path w="7213600" h="76200">
                <a:moveTo>
                  <a:pt x="5334000" y="31750"/>
                </a:moveTo>
                <a:lnTo>
                  <a:pt x="5321300" y="31750"/>
                </a:lnTo>
                <a:lnTo>
                  <a:pt x="5321300" y="44450"/>
                </a:lnTo>
                <a:lnTo>
                  <a:pt x="5334000" y="44450"/>
                </a:lnTo>
                <a:lnTo>
                  <a:pt x="5334000" y="31750"/>
                </a:lnTo>
                <a:close/>
              </a:path>
              <a:path w="7213600" h="76200">
                <a:moveTo>
                  <a:pt x="5359400" y="31750"/>
                </a:moveTo>
                <a:lnTo>
                  <a:pt x="5346700" y="31750"/>
                </a:lnTo>
                <a:lnTo>
                  <a:pt x="5346700" y="44450"/>
                </a:lnTo>
                <a:lnTo>
                  <a:pt x="5359400" y="44450"/>
                </a:lnTo>
                <a:lnTo>
                  <a:pt x="5359400" y="31750"/>
                </a:lnTo>
                <a:close/>
              </a:path>
              <a:path w="7213600" h="76200">
                <a:moveTo>
                  <a:pt x="5384800" y="31750"/>
                </a:moveTo>
                <a:lnTo>
                  <a:pt x="5372100" y="31750"/>
                </a:lnTo>
                <a:lnTo>
                  <a:pt x="5372100" y="44450"/>
                </a:lnTo>
                <a:lnTo>
                  <a:pt x="5384800" y="44450"/>
                </a:lnTo>
                <a:lnTo>
                  <a:pt x="5384800" y="31750"/>
                </a:lnTo>
                <a:close/>
              </a:path>
              <a:path w="7213600" h="76200">
                <a:moveTo>
                  <a:pt x="5410200" y="31750"/>
                </a:moveTo>
                <a:lnTo>
                  <a:pt x="5397500" y="31750"/>
                </a:lnTo>
                <a:lnTo>
                  <a:pt x="5397500" y="44450"/>
                </a:lnTo>
                <a:lnTo>
                  <a:pt x="5410200" y="44450"/>
                </a:lnTo>
                <a:lnTo>
                  <a:pt x="5410200" y="31750"/>
                </a:lnTo>
                <a:close/>
              </a:path>
              <a:path w="7213600" h="76200">
                <a:moveTo>
                  <a:pt x="5435600" y="31750"/>
                </a:moveTo>
                <a:lnTo>
                  <a:pt x="5422900" y="31750"/>
                </a:lnTo>
                <a:lnTo>
                  <a:pt x="5422900" y="44450"/>
                </a:lnTo>
                <a:lnTo>
                  <a:pt x="5435600" y="44450"/>
                </a:lnTo>
                <a:lnTo>
                  <a:pt x="5435600" y="31750"/>
                </a:lnTo>
                <a:close/>
              </a:path>
              <a:path w="7213600" h="76200">
                <a:moveTo>
                  <a:pt x="5461000" y="31750"/>
                </a:moveTo>
                <a:lnTo>
                  <a:pt x="5448300" y="31750"/>
                </a:lnTo>
                <a:lnTo>
                  <a:pt x="5448300" y="44450"/>
                </a:lnTo>
                <a:lnTo>
                  <a:pt x="5461000" y="44450"/>
                </a:lnTo>
                <a:lnTo>
                  <a:pt x="5461000" y="31750"/>
                </a:lnTo>
                <a:close/>
              </a:path>
              <a:path w="7213600" h="76200">
                <a:moveTo>
                  <a:pt x="5486400" y="31750"/>
                </a:moveTo>
                <a:lnTo>
                  <a:pt x="5473700" y="31750"/>
                </a:lnTo>
                <a:lnTo>
                  <a:pt x="5473700" y="44450"/>
                </a:lnTo>
                <a:lnTo>
                  <a:pt x="5486400" y="44450"/>
                </a:lnTo>
                <a:lnTo>
                  <a:pt x="5486400" y="31750"/>
                </a:lnTo>
                <a:close/>
              </a:path>
              <a:path w="7213600" h="76200">
                <a:moveTo>
                  <a:pt x="5511800" y="31750"/>
                </a:moveTo>
                <a:lnTo>
                  <a:pt x="5499100" y="31750"/>
                </a:lnTo>
                <a:lnTo>
                  <a:pt x="5499100" y="44450"/>
                </a:lnTo>
                <a:lnTo>
                  <a:pt x="5511800" y="44450"/>
                </a:lnTo>
                <a:lnTo>
                  <a:pt x="5511800" y="31750"/>
                </a:lnTo>
                <a:close/>
              </a:path>
              <a:path w="7213600" h="76200">
                <a:moveTo>
                  <a:pt x="5537200" y="31750"/>
                </a:moveTo>
                <a:lnTo>
                  <a:pt x="5524500" y="31750"/>
                </a:lnTo>
                <a:lnTo>
                  <a:pt x="5524500" y="44450"/>
                </a:lnTo>
                <a:lnTo>
                  <a:pt x="5537200" y="44450"/>
                </a:lnTo>
                <a:lnTo>
                  <a:pt x="5537200" y="31750"/>
                </a:lnTo>
                <a:close/>
              </a:path>
              <a:path w="7213600" h="76200">
                <a:moveTo>
                  <a:pt x="5562600" y="31750"/>
                </a:moveTo>
                <a:lnTo>
                  <a:pt x="5549900" y="31750"/>
                </a:lnTo>
                <a:lnTo>
                  <a:pt x="5549900" y="44450"/>
                </a:lnTo>
                <a:lnTo>
                  <a:pt x="5562600" y="44450"/>
                </a:lnTo>
                <a:lnTo>
                  <a:pt x="5562600" y="31750"/>
                </a:lnTo>
                <a:close/>
              </a:path>
              <a:path w="7213600" h="76200">
                <a:moveTo>
                  <a:pt x="5588000" y="31750"/>
                </a:moveTo>
                <a:lnTo>
                  <a:pt x="5575300" y="31750"/>
                </a:lnTo>
                <a:lnTo>
                  <a:pt x="5575300" y="44450"/>
                </a:lnTo>
                <a:lnTo>
                  <a:pt x="5588000" y="44450"/>
                </a:lnTo>
                <a:lnTo>
                  <a:pt x="5588000" y="31750"/>
                </a:lnTo>
                <a:close/>
              </a:path>
              <a:path w="7213600" h="76200">
                <a:moveTo>
                  <a:pt x="5613400" y="31750"/>
                </a:moveTo>
                <a:lnTo>
                  <a:pt x="5600700" y="31750"/>
                </a:lnTo>
                <a:lnTo>
                  <a:pt x="5600700" y="44450"/>
                </a:lnTo>
                <a:lnTo>
                  <a:pt x="5613400" y="44450"/>
                </a:lnTo>
                <a:lnTo>
                  <a:pt x="5613400" y="31750"/>
                </a:lnTo>
                <a:close/>
              </a:path>
              <a:path w="7213600" h="76200">
                <a:moveTo>
                  <a:pt x="5638800" y="31750"/>
                </a:moveTo>
                <a:lnTo>
                  <a:pt x="5626100" y="31750"/>
                </a:lnTo>
                <a:lnTo>
                  <a:pt x="5626100" y="44450"/>
                </a:lnTo>
                <a:lnTo>
                  <a:pt x="5638800" y="44450"/>
                </a:lnTo>
                <a:lnTo>
                  <a:pt x="5638800" y="31750"/>
                </a:lnTo>
                <a:close/>
              </a:path>
              <a:path w="7213600" h="76200">
                <a:moveTo>
                  <a:pt x="5664200" y="31750"/>
                </a:moveTo>
                <a:lnTo>
                  <a:pt x="5651500" y="31750"/>
                </a:lnTo>
                <a:lnTo>
                  <a:pt x="5651500" y="44450"/>
                </a:lnTo>
                <a:lnTo>
                  <a:pt x="5664200" y="44450"/>
                </a:lnTo>
                <a:lnTo>
                  <a:pt x="5664200" y="31750"/>
                </a:lnTo>
                <a:close/>
              </a:path>
              <a:path w="7213600" h="76200">
                <a:moveTo>
                  <a:pt x="5689600" y="31750"/>
                </a:moveTo>
                <a:lnTo>
                  <a:pt x="5676900" y="31750"/>
                </a:lnTo>
                <a:lnTo>
                  <a:pt x="5676900" y="44450"/>
                </a:lnTo>
                <a:lnTo>
                  <a:pt x="5689600" y="44450"/>
                </a:lnTo>
                <a:lnTo>
                  <a:pt x="5689600" y="31750"/>
                </a:lnTo>
                <a:close/>
              </a:path>
              <a:path w="7213600" h="76200">
                <a:moveTo>
                  <a:pt x="5715000" y="31750"/>
                </a:moveTo>
                <a:lnTo>
                  <a:pt x="5702300" y="31750"/>
                </a:lnTo>
                <a:lnTo>
                  <a:pt x="5702300" y="44450"/>
                </a:lnTo>
                <a:lnTo>
                  <a:pt x="5715000" y="44450"/>
                </a:lnTo>
                <a:lnTo>
                  <a:pt x="5715000" y="31750"/>
                </a:lnTo>
                <a:close/>
              </a:path>
              <a:path w="7213600" h="76200">
                <a:moveTo>
                  <a:pt x="5740400" y="31750"/>
                </a:moveTo>
                <a:lnTo>
                  <a:pt x="5727700" y="31750"/>
                </a:lnTo>
                <a:lnTo>
                  <a:pt x="5727700" y="44450"/>
                </a:lnTo>
                <a:lnTo>
                  <a:pt x="5740400" y="44450"/>
                </a:lnTo>
                <a:lnTo>
                  <a:pt x="5740400" y="31750"/>
                </a:lnTo>
                <a:close/>
              </a:path>
              <a:path w="7213600" h="76200">
                <a:moveTo>
                  <a:pt x="5765800" y="31750"/>
                </a:moveTo>
                <a:lnTo>
                  <a:pt x="5753100" y="31750"/>
                </a:lnTo>
                <a:lnTo>
                  <a:pt x="5753100" y="44450"/>
                </a:lnTo>
                <a:lnTo>
                  <a:pt x="5765800" y="44450"/>
                </a:lnTo>
                <a:lnTo>
                  <a:pt x="5765800" y="31750"/>
                </a:lnTo>
                <a:close/>
              </a:path>
              <a:path w="7213600" h="76200">
                <a:moveTo>
                  <a:pt x="5791200" y="31750"/>
                </a:moveTo>
                <a:lnTo>
                  <a:pt x="5778500" y="31750"/>
                </a:lnTo>
                <a:lnTo>
                  <a:pt x="5778500" y="44450"/>
                </a:lnTo>
                <a:lnTo>
                  <a:pt x="5791200" y="44450"/>
                </a:lnTo>
                <a:lnTo>
                  <a:pt x="5791200" y="31750"/>
                </a:lnTo>
                <a:close/>
              </a:path>
              <a:path w="7213600" h="76200">
                <a:moveTo>
                  <a:pt x="5816600" y="31750"/>
                </a:moveTo>
                <a:lnTo>
                  <a:pt x="5803900" y="31750"/>
                </a:lnTo>
                <a:lnTo>
                  <a:pt x="5803900" y="44450"/>
                </a:lnTo>
                <a:lnTo>
                  <a:pt x="5816600" y="44450"/>
                </a:lnTo>
                <a:lnTo>
                  <a:pt x="5816600" y="31750"/>
                </a:lnTo>
                <a:close/>
              </a:path>
              <a:path w="7213600" h="76200">
                <a:moveTo>
                  <a:pt x="5842000" y="31750"/>
                </a:moveTo>
                <a:lnTo>
                  <a:pt x="5829300" y="31750"/>
                </a:lnTo>
                <a:lnTo>
                  <a:pt x="5829300" y="44450"/>
                </a:lnTo>
                <a:lnTo>
                  <a:pt x="5842000" y="44450"/>
                </a:lnTo>
                <a:lnTo>
                  <a:pt x="5842000" y="31750"/>
                </a:lnTo>
                <a:close/>
              </a:path>
              <a:path w="7213600" h="76200">
                <a:moveTo>
                  <a:pt x="5867400" y="31750"/>
                </a:moveTo>
                <a:lnTo>
                  <a:pt x="5854700" y="31750"/>
                </a:lnTo>
                <a:lnTo>
                  <a:pt x="5854700" y="44450"/>
                </a:lnTo>
                <a:lnTo>
                  <a:pt x="5867400" y="44450"/>
                </a:lnTo>
                <a:lnTo>
                  <a:pt x="5867400" y="31750"/>
                </a:lnTo>
                <a:close/>
              </a:path>
              <a:path w="7213600" h="76200">
                <a:moveTo>
                  <a:pt x="5892800" y="31750"/>
                </a:moveTo>
                <a:lnTo>
                  <a:pt x="5880100" y="31750"/>
                </a:lnTo>
                <a:lnTo>
                  <a:pt x="5880100" y="44450"/>
                </a:lnTo>
                <a:lnTo>
                  <a:pt x="5892800" y="44450"/>
                </a:lnTo>
                <a:lnTo>
                  <a:pt x="5892800" y="31750"/>
                </a:lnTo>
                <a:close/>
              </a:path>
              <a:path w="7213600" h="76200">
                <a:moveTo>
                  <a:pt x="5918200" y="31750"/>
                </a:moveTo>
                <a:lnTo>
                  <a:pt x="5905500" y="31750"/>
                </a:lnTo>
                <a:lnTo>
                  <a:pt x="5905500" y="44450"/>
                </a:lnTo>
                <a:lnTo>
                  <a:pt x="5918200" y="44450"/>
                </a:lnTo>
                <a:lnTo>
                  <a:pt x="5918200" y="31750"/>
                </a:lnTo>
                <a:close/>
              </a:path>
              <a:path w="7213600" h="76200">
                <a:moveTo>
                  <a:pt x="5943600" y="31750"/>
                </a:moveTo>
                <a:lnTo>
                  <a:pt x="5930900" y="31750"/>
                </a:lnTo>
                <a:lnTo>
                  <a:pt x="5930900" y="44450"/>
                </a:lnTo>
                <a:lnTo>
                  <a:pt x="5943600" y="44450"/>
                </a:lnTo>
                <a:lnTo>
                  <a:pt x="5943600" y="31750"/>
                </a:lnTo>
                <a:close/>
              </a:path>
              <a:path w="7213600" h="76200">
                <a:moveTo>
                  <a:pt x="5969000" y="31750"/>
                </a:moveTo>
                <a:lnTo>
                  <a:pt x="5956300" y="31750"/>
                </a:lnTo>
                <a:lnTo>
                  <a:pt x="5956300" y="44450"/>
                </a:lnTo>
                <a:lnTo>
                  <a:pt x="5969000" y="44450"/>
                </a:lnTo>
                <a:lnTo>
                  <a:pt x="5969000" y="31750"/>
                </a:lnTo>
                <a:close/>
              </a:path>
              <a:path w="7213600" h="76200">
                <a:moveTo>
                  <a:pt x="5994400" y="31750"/>
                </a:moveTo>
                <a:lnTo>
                  <a:pt x="5981700" y="31750"/>
                </a:lnTo>
                <a:lnTo>
                  <a:pt x="5981700" y="44450"/>
                </a:lnTo>
                <a:lnTo>
                  <a:pt x="5994400" y="44450"/>
                </a:lnTo>
                <a:lnTo>
                  <a:pt x="5994400" y="31750"/>
                </a:lnTo>
                <a:close/>
              </a:path>
              <a:path w="7213600" h="76200">
                <a:moveTo>
                  <a:pt x="6019800" y="31750"/>
                </a:moveTo>
                <a:lnTo>
                  <a:pt x="6007100" y="31750"/>
                </a:lnTo>
                <a:lnTo>
                  <a:pt x="6007100" y="44450"/>
                </a:lnTo>
                <a:lnTo>
                  <a:pt x="6019800" y="44450"/>
                </a:lnTo>
                <a:lnTo>
                  <a:pt x="6019800" y="31750"/>
                </a:lnTo>
                <a:close/>
              </a:path>
              <a:path w="7213600" h="76200">
                <a:moveTo>
                  <a:pt x="6045200" y="31750"/>
                </a:moveTo>
                <a:lnTo>
                  <a:pt x="6032500" y="31750"/>
                </a:lnTo>
                <a:lnTo>
                  <a:pt x="6032500" y="44450"/>
                </a:lnTo>
                <a:lnTo>
                  <a:pt x="6045200" y="44450"/>
                </a:lnTo>
                <a:lnTo>
                  <a:pt x="6045200" y="31750"/>
                </a:lnTo>
                <a:close/>
              </a:path>
              <a:path w="7213600" h="76200">
                <a:moveTo>
                  <a:pt x="6070600" y="31750"/>
                </a:moveTo>
                <a:lnTo>
                  <a:pt x="6057900" y="31750"/>
                </a:lnTo>
                <a:lnTo>
                  <a:pt x="6057900" y="44450"/>
                </a:lnTo>
                <a:lnTo>
                  <a:pt x="6070600" y="44450"/>
                </a:lnTo>
                <a:lnTo>
                  <a:pt x="6070600" y="31750"/>
                </a:lnTo>
                <a:close/>
              </a:path>
              <a:path w="7213600" h="76200">
                <a:moveTo>
                  <a:pt x="6096000" y="31750"/>
                </a:moveTo>
                <a:lnTo>
                  <a:pt x="6083300" y="31750"/>
                </a:lnTo>
                <a:lnTo>
                  <a:pt x="6083300" y="44450"/>
                </a:lnTo>
                <a:lnTo>
                  <a:pt x="6096000" y="44450"/>
                </a:lnTo>
                <a:lnTo>
                  <a:pt x="6096000" y="31750"/>
                </a:lnTo>
                <a:close/>
              </a:path>
              <a:path w="7213600" h="76200">
                <a:moveTo>
                  <a:pt x="6121400" y="31750"/>
                </a:moveTo>
                <a:lnTo>
                  <a:pt x="6108700" y="31750"/>
                </a:lnTo>
                <a:lnTo>
                  <a:pt x="6108700" y="44450"/>
                </a:lnTo>
                <a:lnTo>
                  <a:pt x="6121400" y="44450"/>
                </a:lnTo>
                <a:lnTo>
                  <a:pt x="6121400" y="31750"/>
                </a:lnTo>
                <a:close/>
              </a:path>
              <a:path w="7213600" h="76200">
                <a:moveTo>
                  <a:pt x="6146800" y="31750"/>
                </a:moveTo>
                <a:lnTo>
                  <a:pt x="6134100" y="31750"/>
                </a:lnTo>
                <a:lnTo>
                  <a:pt x="6134100" y="44450"/>
                </a:lnTo>
                <a:lnTo>
                  <a:pt x="6146800" y="44450"/>
                </a:lnTo>
                <a:lnTo>
                  <a:pt x="6146800" y="31750"/>
                </a:lnTo>
                <a:close/>
              </a:path>
              <a:path w="7213600" h="76200">
                <a:moveTo>
                  <a:pt x="6172200" y="31750"/>
                </a:moveTo>
                <a:lnTo>
                  <a:pt x="6159500" y="31750"/>
                </a:lnTo>
                <a:lnTo>
                  <a:pt x="6159500" y="44450"/>
                </a:lnTo>
                <a:lnTo>
                  <a:pt x="6172200" y="44450"/>
                </a:lnTo>
                <a:lnTo>
                  <a:pt x="6172200" y="31750"/>
                </a:lnTo>
                <a:close/>
              </a:path>
              <a:path w="7213600" h="76200">
                <a:moveTo>
                  <a:pt x="6197600" y="31750"/>
                </a:moveTo>
                <a:lnTo>
                  <a:pt x="6184900" y="31750"/>
                </a:lnTo>
                <a:lnTo>
                  <a:pt x="6184900" y="44450"/>
                </a:lnTo>
                <a:lnTo>
                  <a:pt x="6197600" y="44450"/>
                </a:lnTo>
                <a:lnTo>
                  <a:pt x="6197600" y="31750"/>
                </a:lnTo>
                <a:close/>
              </a:path>
              <a:path w="7213600" h="76200">
                <a:moveTo>
                  <a:pt x="6223000" y="31750"/>
                </a:moveTo>
                <a:lnTo>
                  <a:pt x="6210300" y="31750"/>
                </a:lnTo>
                <a:lnTo>
                  <a:pt x="6210300" y="44450"/>
                </a:lnTo>
                <a:lnTo>
                  <a:pt x="6223000" y="44450"/>
                </a:lnTo>
                <a:lnTo>
                  <a:pt x="6223000" y="31750"/>
                </a:lnTo>
                <a:close/>
              </a:path>
              <a:path w="7213600" h="76200">
                <a:moveTo>
                  <a:pt x="6248400" y="31750"/>
                </a:moveTo>
                <a:lnTo>
                  <a:pt x="6235700" y="31750"/>
                </a:lnTo>
                <a:lnTo>
                  <a:pt x="6235700" y="44450"/>
                </a:lnTo>
                <a:lnTo>
                  <a:pt x="6248400" y="44450"/>
                </a:lnTo>
                <a:lnTo>
                  <a:pt x="6248400" y="31750"/>
                </a:lnTo>
                <a:close/>
              </a:path>
              <a:path w="7213600" h="76200">
                <a:moveTo>
                  <a:pt x="6273800" y="31750"/>
                </a:moveTo>
                <a:lnTo>
                  <a:pt x="6261100" y="31750"/>
                </a:lnTo>
                <a:lnTo>
                  <a:pt x="6261100" y="44450"/>
                </a:lnTo>
                <a:lnTo>
                  <a:pt x="6273800" y="44450"/>
                </a:lnTo>
                <a:lnTo>
                  <a:pt x="6273800" y="31750"/>
                </a:lnTo>
                <a:close/>
              </a:path>
              <a:path w="7213600" h="76200">
                <a:moveTo>
                  <a:pt x="6299200" y="31750"/>
                </a:moveTo>
                <a:lnTo>
                  <a:pt x="6286500" y="31750"/>
                </a:lnTo>
                <a:lnTo>
                  <a:pt x="6286500" y="44450"/>
                </a:lnTo>
                <a:lnTo>
                  <a:pt x="6299200" y="44450"/>
                </a:lnTo>
                <a:lnTo>
                  <a:pt x="6299200" y="31750"/>
                </a:lnTo>
                <a:close/>
              </a:path>
              <a:path w="7213600" h="76200">
                <a:moveTo>
                  <a:pt x="6324600" y="31750"/>
                </a:moveTo>
                <a:lnTo>
                  <a:pt x="6311900" y="31750"/>
                </a:lnTo>
                <a:lnTo>
                  <a:pt x="6311900" y="44450"/>
                </a:lnTo>
                <a:lnTo>
                  <a:pt x="6324600" y="44450"/>
                </a:lnTo>
                <a:lnTo>
                  <a:pt x="6324600" y="31750"/>
                </a:lnTo>
                <a:close/>
              </a:path>
              <a:path w="7213600" h="76200">
                <a:moveTo>
                  <a:pt x="6350000" y="31750"/>
                </a:moveTo>
                <a:lnTo>
                  <a:pt x="6337300" y="31750"/>
                </a:lnTo>
                <a:lnTo>
                  <a:pt x="6337300" y="44450"/>
                </a:lnTo>
                <a:lnTo>
                  <a:pt x="6350000" y="44450"/>
                </a:lnTo>
                <a:lnTo>
                  <a:pt x="6350000" y="31750"/>
                </a:lnTo>
                <a:close/>
              </a:path>
              <a:path w="7213600" h="76200">
                <a:moveTo>
                  <a:pt x="6375400" y="31750"/>
                </a:moveTo>
                <a:lnTo>
                  <a:pt x="6362700" y="31750"/>
                </a:lnTo>
                <a:lnTo>
                  <a:pt x="6362700" y="44450"/>
                </a:lnTo>
                <a:lnTo>
                  <a:pt x="6375400" y="44450"/>
                </a:lnTo>
                <a:lnTo>
                  <a:pt x="6375400" y="31750"/>
                </a:lnTo>
                <a:close/>
              </a:path>
              <a:path w="7213600" h="76200">
                <a:moveTo>
                  <a:pt x="6400800" y="31750"/>
                </a:moveTo>
                <a:lnTo>
                  <a:pt x="6388100" y="31750"/>
                </a:lnTo>
                <a:lnTo>
                  <a:pt x="6388100" y="44450"/>
                </a:lnTo>
                <a:lnTo>
                  <a:pt x="6400800" y="44450"/>
                </a:lnTo>
                <a:lnTo>
                  <a:pt x="6400800" y="31750"/>
                </a:lnTo>
                <a:close/>
              </a:path>
              <a:path w="7213600" h="76200">
                <a:moveTo>
                  <a:pt x="6426200" y="31750"/>
                </a:moveTo>
                <a:lnTo>
                  <a:pt x="6413500" y="31750"/>
                </a:lnTo>
                <a:lnTo>
                  <a:pt x="6413500" y="44450"/>
                </a:lnTo>
                <a:lnTo>
                  <a:pt x="6426200" y="44450"/>
                </a:lnTo>
                <a:lnTo>
                  <a:pt x="6426200" y="31750"/>
                </a:lnTo>
                <a:close/>
              </a:path>
              <a:path w="7213600" h="76200">
                <a:moveTo>
                  <a:pt x="6451600" y="31750"/>
                </a:moveTo>
                <a:lnTo>
                  <a:pt x="6438900" y="31750"/>
                </a:lnTo>
                <a:lnTo>
                  <a:pt x="6438900" y="44450"/>
                </a:lnTo>
                <a:lnTo>
                  <a:pt x="6451600" y="44450"/>
                </a:lnTo>
                <a:lnTo>
                  <a:pt x="6451600" y="31750"/>
                </a:lnTo>
                <a:close/>
              </a:path>
              <a:path w="7213600" h="76200">
                <a:moveTo>
                  <a:pt x="6477000" y="31750"/>
                </a:moveTo>
                <a:lnTo>
                  <a:pt x="6464300" y="31750"/>
                </a:lnTo>
                <a:lnTo>
                  <a:pt x="6464300" y="44450"/>
                </a:lnTo>
                <a:lnTo>
                  <a:pt x="6477000" y="44450"/>
                </a:lnTo>
                <a:lnTo>
                  <a:pt x="6477000" y="31750"/>
                </a:lnTo>
                <a:close/>
              </a:path>
              <a:path w="7213600" h="76200">
                <a:moveTo>
                  <a:pt x="6502400" y="31750"/>
                </a:moveTo>
                <a:lnTo>
                  <a:pt x="6489700" y="31750"/>
                </a:lnTo>
                <a:lnTo>
                  <a:pt x="6489700" y="44450"/>
                </a:lnTo>
                <a:lnTo>
                  <a:pt x="6502400" y="44450"/>
                </a:lnTo>
                <a:lnTo>
                  <a:pt x="6502400" y="31750"/>
                </a:lnTo>
                <a:close/>
              </a:path>
              <a:path w="7213600" h="76200">
                <a:moveTo>
                  <a:pt x="6527800" y="31750"/>
                </a:moveTo>
                <a:lnTo>
                  <a:pt x="6515100" y="31750"/>
                </a:lnTo>
                <a:lnTo>
                  <a:pt x="6515100" y="44450"/>
                </a:lnTo>
                <a:lnTo>
                  <a:pt x="6527800" y="44450"/>
                </a:lnTo>
                <a:lnTo>
                  <a:pt x="6527800" y="31750"/>
                </a:lnTo>
                <a:close/>
              </a:path>
              <a:path w="7213600" h="76200">
                <a:moveTo>
                  <a:pt x="6553200" y="31750"/>
                </a:moveTo>
                <a:lnTo>
                  <a:pt x="6540500" y="31750"/>
                </a:lnTo>
                <a:lnTo>
                  <a:pt x="6540500" y="44450"/>
                </a:lnTo>
                <a:lnTo>
                  <a:pt x="6553200" y="44450"/>
                </a:lnTo>
                <a:lnTo>
                  <a:pt x="6553200" y="31750"/>
                </a:lnTo>
                <a:close/>
              </a:path>
              <a:path w="7213600" h="76200">
                <a:moveTo>
                  <a:pt x="6578600" y="31750"/>
                </a:moveTo>
                <a:lnTo>
                  <a:pt x="6565900" y="31750"/>
                </a:lnTo>
                <a:lnTo>
                  <a:pt x="6565900" y="44450"/>
                </a:lnTo>
                <a:lnTo>
                  <a:pt x="6578600" y="44450"/>
                </a:lnTo>
                <a:lnTo>
                  <a:pt x="6578600" y="31750"/>
                </a:lnTo>
                <a:close/>
              </a:path>
              <a:path w="7213600" h="76200">
                <a:moveTo>
                  <a:pt x="6604000" y="31750"/>
                </a:moveTo>
                <a:lnTo>
                  <a:pt x="6591300" y="31750"/>
                </a:lnTo>
                <a:lnTo>
                  <a:pt x="6591300" y="44450"/>
                </a:lnTo>
                <a:lnTo>
                  <a:pt x="6604000" y="44450"/>
                </a:lnTo>
                <a:lnTo>
                  <a:pt x="6604000" y="31750"/>
                </a:lnTo>
                <a:close/>
              </a:path>
              <a:path w="7213600" h="76200">
                <a:moveTo>
                  <a:pt x="6629400" y="31750"/>
                </a:moveTo>
                <a:lnTo>
                  <a:pt x="6616700" y="31750"/>
                </a:lnTo>
                <a:lnTo>
                  <a:pt x="6616700" y="44450"/>
                </a:lnTo>
                <a:lnTo>
                  <a:pt x="6629400" y="44450"/>
                </a:lnTo>
                <a:lnTo>
                  <a:pt x="6629400" y="31750"/>
                </a:lnTo>
                <a:close/>
              </a:path>
              <a:path w="7213600" h="76200">
                <a:moveTo>
                  <a:pt x="6654800" y="31750"/>
                </a:moveTo>
                <a:lnTo>
                  <a:pt x="6642100" y="31750"/>
                </a:lnTo>
                <a:lnTo>
                  <a:pt x="6642100" y="44450"/>
                </a:lnTo>
                <a:lnTo>
                  <a:pt x="6654800" y="44450"/>
                </a:lnTo>
                <a:lnTo>
                  <a:pt x="6654800" y="31750"/>
                </a:lnTo>
                <a:close/>
              </a:path>
              <a:path w="7213600" h="76200">
                <a:moveTo>
                  <a:pt x="6680200" y="31750"/>
                </a:moveTo>
                <a:lnTo>
                  <a:pt x="6667500" y="31750"/>
                </a:lnTo>
                <a:lnTo>
                  <a:pt x="6667500" y="44450"/>
                </a:lnTo>
                <a:lnTo>
                  <a:pt x="6680200" y="44450"/>
                </a:lnTo>
                <a:lnTo>
                  <a:pt x="6680200" y="31750"/>
                </a:lnTo>
                <a:close/>
              </a:path>
              <a:path w="7213600" h="76200">
                <a:moveTo>
                  <a:pt x="6705600" y="31750"/>
                </a:moveTo>
                <a:lnTo>
                  <a:pt x="6692900" y="31750"/>
                </a:lnTo>
                <a:lnTo>
                  <a:pt x="6692900" y="44450"/>
                </a:lnTo>
                <a:lnTo>
                  <a:pt x="6705600" y="44450"/>
                </a:lnTo>
                <a:lnTo>
                  <a:pt x="6705600" y="31750"/>
                </a:lnTo>
                <a:close/>
              </a:path>
              <a:path w="7213600" h="76200">
                <a:moveTo>
                  <a:pt x="6731000" y="31750"/>
                </a:moveTo>
                <a:lnTo>
                  <a:pt x="6718300" y="31750"/>
                </a:lnTo>
                <a:lnTo>
                  <a:pt x="6718300" y="44450"/>
                </a:lnTo>
                <a:lnTo>
                  <a:pt x="6731000" y="44450"/>
                </a:lnTo>
                <a:lnTo>
                  <a:pt x="6731000" y="31750"/>
                </a:lnTo>
                <a:close/>
              </a:path>
              <a:path w="7213600" h="76200">
                <a:moveTo>
                  <a:pt x="6756400" y="31750"/>
                </a:moveTo>
                <a:lnTo>
                  <a:pt x="6743700" y="31750"/>
                </a:lnTo>
                <a:lnTo>
                  <a:pt x="6743700" y="44450"/>
                </a:lnTo>
                <a:lnTo>
                  <a:pt x="6756400" y="44450"/>
                </a:lnTo>
                <a:lnTo>
                  <a:pt x="6756400" y="31750"/>
                </a:lnTo>
                <a:close/>
              </a:path>
              <a:path w="7213600" h="76200">
                <a:moveTo>
                  <a:pt x="6781800" y="31750"/>
                </a:moveTo>
                <a:lnTo>
                  <a:pt x="6769100" y="31750"/>
                </a:lnTo>
                <a:lnTo>
                  <a:pt x="6769100" y="44450"/>
                </a:lnTo>
                <a:lnTo>
                  <a:pt x="6781800" y="44450"/>
                </a:lnTo>
                <a:lnTo>
                  <a:pt x="6781800" y="31750"/>
                </a:lnTo>
                <a:close/>
              </a:path>
              <a:path w="7213600" h="76200">
                <a:moveTo>
                  <a:pt x="6807200" y="31750"/>
                </a:moveTo>
                <a:lnTo>
                  <a:pt x="6794500" y="31750"/>
                </a:lnTo>
                <a:lnTo>
                  <a:pt x="6794500" y="44450"/>
                </a:lnTo>
                <a:lnTo>
                  <a:pt x="6807200" y="44450"/>
                </a:lnTo>
                <a:lnTo>
                  <a:pt x="6807200" y="31750"/>
                </a:lnTo>
                <a:close/>
              </a:path>
              <a:path w="7213600" h="76200">
                <a:moveTo>
                  <a:pt x="6832600" y="31750"/>
                </a:moveTo>
                <a:lnTo>
                  <a:pt x="6819900" y="31750"/>
                </a:lnTo>
                <a:lnTo>
                  <a:pt x="6819900" y="44450"/>
                </a:lnTo>
                <a:lnTo>
                  <a:pt x="6832600" y="44450"/>
                </a:lnTo>
                <a:lnTo>
                  <a:pt x="6832600" y="31750"/>
                </a:lnTo>
                <a:close/>
              </a:path>
              <a:path w="7213600" h="76200">
                <a:moveTo>
                  <a:pt x="6858000" y="31750"/>
                </a:moveTo>
                <a:lnTo>
                  <a:pt x="6845300" y="31750"/>
                </a:lnTo>
                <a:lnTo>
                  <a:pt x="6845300" y="44450"/>
                </a:lnTo>
                <a:lnTo>
                  <a:pt x="6858000" y="44450"/>
                </a:lnTo>
                <a:lnTo>
                  <a:pt x="6858000" y="31750"/>
                </a:lnTo>
                <a:close/>
              </a:path>
              <a:path w="7213600" h="76200">
                <a:moveTo>
                  <a:pt x="6883400" y="31750"/>
                </a:moveTo>
                <a:lnTo>
                  <a:pt x="6870700" y="31750"/>
                </a:lnTo>
                <a:lnTo>
                  <a:pt x="6870700" y="44450"/>
                </a:lnTo>
                <a:lnTo>
                  <a:pt x="6883400" y="44450"/>
                </a:lnTo>
                <a:lnTo>
                  <a:pt x="6883400" y="31750"/>
                </a:lnTo>
                <a:close/>
              </a:path>
              <a:path w="7213600" h="76200">
                <a:moveTo>
                  <a:pt x="6908800" y="31750"/>
                </a:moveTo>
                <a:lnTo>
                  <a:pt x="6896100" y="31750"/>
                </a:lnTo>
                <a:lnTo>
                  <a:pt x="6896100" y="44450"/>
                </a:lnTo>
                <a:lnTo>
                  <a:pt x="6908800" y="44450"/>
                </a:lnTo>
                <a:lnTo>
                  <a:pt x="6908800" y="31750"/>
                </a:lnTo>
                <a:close/>
              </a:path>
              <a:path w="7213600" h="76200">
                <a:moveTo>
                  <a:pt x="6934200" y="31750"/>
                </a:moveTo>
                <a:lnTo>
                  <a:pt x="6921500" y="31750"/>
                </a:lnTo>
                <a:lnTo>
                  <a:pt x="6921500" y="44450"/>
                </a:lnTo>
                <a:lnTo>
                  <a:pt x="6934200" y="44450"/>
                </a:lnTo>
                <a:lnTo>
                  <a:pt x="6934200" y="31750"/>
                </a:lnTo>
                <a:close/>
              </a:path>
              <a:path w="7213600" h="76200">
                <a:moveTo>
                  <a:pt x="6959600" y="31750"/>
                </a:moveTo>
                <a:lnTo>
                  <a:pt x="6946900" y="31750"/>
                </a:lnTo>
                <a:lnTo>
                  <a:pt x="6946900" y="44450"/>
                </a:lnTo>
                <a:lnTo>
                  <a:pt x="6959600" y="44450"/>
                </a:lnTo>
                <a:lnTo>
                  <a:pt x="6959600" y="31750"/>
                </a:lnTo>
                <a:close/>
              </a:path>
              <a:path w="7213600" h="76200">
                <a:moveTo>
                  <a:pt x="6985000" y="31750"/>
                </a:moveTo>
                <a:lnTo>
                  <a:pt x="6972300" y="31750"/>
                </a:lnTo>
                <a:lnTo>
                  <a:pt x="6972300" y="44450"/>
                </a:lnTo>
                <a:lnTo>
                  <a:pt x="6985000" y="44450"/>
                </a:lnTo>
                <a:lnTo>
                  <a:pt x="6985000" y="31750"/>
                </a:lnTo>
                <a:close/>
              </a:path>
              <a:path w="7213600" h="76200">
                <a:moveTo>
                  <a:pt x="7010400" y="31750"/>
                </a:moveTo>
                <a:lnTo>
                  <a:pt x="6997700" y="31750"/>
                </a:lnTo>
                <a:lnTo>
                  <a:pt x="6997700" y="44450"/>
                </a:lnTo>
                <a:lnTo>
                  <a:pt x="7010400" y="44450"/>
                </a:lnTo>
                <a:lnTo>
                  <a:pt x="7010400" y="31750"/>
                </a:lnTo>
                <a:close/>
              </a:path>
              <a:path w="7213600" h="76200">
                <a:moveTo>
                  <a:pt x="7035800" y="31750"/>
                </a:moveTo>
                <a:lnTo>
                  <a:pt x="7023100" y="31750"/>
                </a:lnTo>
                <a:lnTo>
                  <a:pt x="7023100" y="44450"/>
                </a:lnTo>
                <a:lnTo>
                  <a:pt x="7035800" y="44450"/>
                </a:lnTo>
                <a:lnTo>
                  <a:pt x="7035800" y="31750"/>
                </a:lnTo>
                <a:close/>
              </a:path>
              <a:path w="7213600" h="76200">
                <a:moveTo>
                  <a:pt x="7061200" y="31750"/>
                </a:moveTo>
                <a:lnTo>
                  <a:pt x="7048500" y="31750"/>
                </a:lnTo>
                <a:lnTo>
                  <a:pt x="7048500" y="44450"/>
                </a:lnTo>
                <a:lnTo>
                  <a:pt x="7061200" y="44450"/>
                </a:lnTo>
                <a:lnTo>
                  <a:pt x="7061200" y="31750"/>
                </a:lnTo>
                <a:close/>
              </a:path>
              <a:path w="7213600" h="76200">
                <a:moveTo>
                  <a:pt x="7086600" y="31750"/>
                </a:moveTo>
                <a:lnTo>
                  <a:pt x="7073900" y="31750"/>
                </a:lnTo>
                <a:lnTo>
                  <a:pt x="7073900" y="44450"/>
                </a:lnTo>
                <a:lnTo>
                  <a:pt x="7086600" y="44450"/>
                </a:lnTo>
                <a:lnTo>
                  <a:pt x="7086600" y="31750"/>
                </a:lnTo>
                <a:close/>
              </a:path>
              <a:path w="7213600" h="76200">
                <a:moveTo>
                  <a:pt x="7112000" y="31750"/>
                </a:moveTo>
                <a:lnTo>
                  <a:pt x="7099300" y="31750"/>
                </a:lnTo>
                <a:lnTo>
                  <a:pt x="7099300" y="44450"/>
                </a:lnTo>
                <a:lnTo>
                  <a:pt x="7112000" y="44450"/>
                </a:lnTo>
                <a:lnTo>
                  <a:pt x="7112000" y="31750"/>
                </a:lnTo>
                <a:close/>
              </a:path>
              <a:path w="7213600" h="76200">
                <a:moveTo>
                  <a:pt x="7175500" y="0"/>
                </a:moveTo>
                <a:lnTo>
                  <a:pt x="7137400" y="38100"/>
                </a:lnTo>
                <a:lnTo>
                  <a:pt x="7175500" y="76200"/>
                </a:lnTo>
                <a:lnTo>
                  <a:pt x="7207250" y="44450"/>
                </a:lnTo>
                <a:lnTo>
                  <a:pt x="7150100" y="44450"/>
                </a:lnTo>
                <a:lnTo>
                  <a:pt x="7150100" y="31750"/>
                </a:lnTo>
                <a:lnTo>
                  <a:pt x="7207250" y="31750"/>
                </a:lnTo>
                <a:lnTo>
                  <a:pt x="7175500" y="0"/>
                </a:lnTo>
                <a:close/>
              </a:path>
              <a:path w="7213600" h="76200">
                <a:moveTo>
                  <a:pt x="7137400" y="31750"/>
                </a:moveTo>
                <a:lnTo>
                  <a:pt x="7124700" y="31750"/>
                </a:lnTo>
                <a:lnTo>
                  <a:pt x="7124700" y="44450"/>
                </a:lnTo>
                <a:lnTo>
                  <a:pt x="7137400" y="44450"/>
                </a:lnTo>
                <a:lnTo>
                  <a:pt x="7137400" y="31750"/>
                </a:lnTo>
                <a:close/>
              </a:path>
              <a:path w="7213600" h="76200">
                <a:moveTo>
                  <a:pt x="7162800" y="31750"/>
                </a:moveTo>
                <a:lnTo>
                  <a:pt x="7150100" y="31750"/>
                </a:lnTo>
                <a:lnTo>
                  <a:pt x="7150100" y="44450"/>
                </a:lnTo>
                <a:lnTo>
                  <a:pt x="7162800" y="44450"/>
                </a:lnTo>
                <a:lnTo>
                  <a:pt x="7162800" y="31750"/>
                </a:lnTo>
                <a:close/>
              </a:path>
              <a:path w="7213600" h="76200">
                <a:moveTo>
                  <a:pt x="7175500" y="31750"/>
                </a:moveTo>
                <a:lnTo>
                  <a:pt x="7162800" y="31750"/>
                </a:lnTo>
                <a:lnTo>
                  <a:pt x="7162800" y="44450"/>
                </a:lnTo>
                <a:lnTo>
                  <a:pt x="7175500" y="44450"/>
                </a:lnTo>
                <a:lnTo>
                  <a:pt x="7175500" y="31750"/>
                </a:lnTo>
                <a:close/>
              </a:path>
              <a:path w="7213600" h="76200">
                <a:moveTo>
                  <a:pt x="7207250" y="31750"/>
                </a:moveTo>
                <a:lnTo>
                  <a:pt x="7175500" y="31750"/>
                </a:lnTo>
                <a:lnTo>
                  <a:pt x="7175500" y="44450"/>
                </a:lnTo>
                <a:lnTo>
                  <a:pt x="7207250" y="44450"/>
                </a:lnTo>
                <a:lnTo>
                  <a:pt x="7213600" y="38100"/>
                </a:lnTo>
                <a:lnTo>
                  <a:pt x="7207250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83508" y="1232916"/>
            <a:ext cx="1728470" cy="1728470"/>
          </a:xfrm>
          <a:custGeom>
            <a:avLst/>
            <a:gdLst/>
            <a:ahLst/>
            <a:cxnLst/>
            <a:rect l="l" t="t" r="r" b="b"/>
            <a:pathLst>
              <a:path w="1728470" h="1728470">
                <a:moveTo>
                  <a:pt x="864107" y="0"/>
                </a:moveTo>
                <a:lnTo>
                  <a:pt x="816693" y="1278"/>
                </a:lnTo>
                <a:lnTo>
                  <a:pt x="769948" y="5070"/>
                </a:lnTo>
                <a:lnTo>
                  <a:pt x="723937" y="11308"/>
                </a:lnTo>
                <a:lnTo>
                  <a:pt x="678726" y="19928"/>
                </a:lnTo>
                <a:lnTo>
                  <a:pt x="634382" y="30864"/>
                </a:lnTo>
                <a:lnTo>
                  <a:pt x="590970" y="44049"/>
                </a:lnTo>
                <a:lnTo>
                  <a:pt x="548556" y="59418"/>
                </a:lnTo>
                <a:lnTo>
                  <a:pt x="507206" y="76905"/>
                </a:lnTo>
                <a:lnTo>
                  <a:pt x="466986" y="96444"/>
                </a:lnTo>
                <a:lnTo>
                  <a:pt x="427961" y="117968"/>
                </a:lnTo>
                <a:lnTo>
                  <a:pt x="390198" y="141413"/>
                </a:lnTo>
                <a:lnTo>
                  <a:pt x="353763" y="166713"/>
                </a:lnTo>
                <a:lnTo>
                  <a:pt x="318720" y="193801"/>
                </a:lnTo>
                <a:lnTo>
                  <a:pt x="285137" y="222611"/>
                </a:lnTo>
                <a:lnTo>
                  <a:pt x="253079" y="253079"/>
                </a:lnTo>
                <a:lnTo>
                  <a:pt x="222611" y="285137"/>
                </a:lnTo>
                <a:lnTo>
                  <a:pt x="193801" y="318720"/>
                </a:lnTo>
                <a:lnTo>
                  <a:pt x="166713" y="353763"/>
                </a:lnTo>
                <a:lnTo>
                  <a:pt x="141413" y="390198"/>
                </a:lnTo>
                <a:lnTo>
                  <a:pt x="117968" y="427961"/>
                </a:lnTo>
                <a:lnTo>
                  <a:pt x="96444" y="466986"/>
                </a:lnTo>
                <a:lnTo>
                  <a:pt x="76905" y="507206"/>
                </a:lnTo>
                <a:lnTo>
                  <a:pt x="59418" y="548556"/>
                </a:lnTo>
                <a:lnTo>
                  <a:pt x="44049" y="590970"/>
                </a:lnTo>
                <a:lnTo>
                  <a:pt x="30864" y="634382"/>
                </a:lnTo>
                <a:lnTo>
                  <a:pt x="19928" y="678726"/>
                </a:lnTo>
                <a:lnTo>
                  <a:pt x="11308" y="723937"/>
                </a:lnTo>
                <a:lnTo>
                  <a:pt x="5070" y="769948"/>
                </a:lnTo>
                <a:lnTo>
                  <a:pt x="1278" y="816693"/>
                </a:lnTo>
                <a:lnTo>
                  <a:pt x="0" y="864108"/>
                </a:lnTo>
                <a:lnTo>
                  <a:pt x="1278" y="911522"/>
                </a:lnTo>
                <a:lnTo>
                  <a:pt x="5070" y="958267"/>
                </a:lnTo>
                <a:lnTo>
                  <a:pt x="11308" y="1004278"/>
                </a:lnTo>
                <a:lnTo>
                  <a:pt x="19928" y="1049489"/>
                </a:lnTo>
                <a:lnTo>
                  <a:pt x="30864" y="1093833"/>
                </a:lnTo>
                <a:lnTo>
                  <a:pt x="44049" y="1137245"/>
                </a:lnTo>
                <a:lnTo>
                  <a:pt x="59418" y="1179659"/>
                </a:lnTo>
                <a:lnTo>
                  <a:pt x="76905" y="1221009"/>
                </a:lnTo>
                <a:lnTo>
                  <a:pt x="96444" y="1261229"/>
                </a:lnTo>
                <a:lnTo>
                  <a:pt x="117968" y="1300254"/>
                </a:lnTo>
                <a:lnTo>
                  <a:pt x="141413" y="1338017"/>
                </a:lnTo>
                <a:lnTo>
                  <a:pt x="166713" y="1374452"/>
                </a:lnTo>
                <a:lnTo>
                  <a:pt x="193801" y="1409495"/>
                </a:lnTo>
                <a:lnTo>
                  <a:pt x="222611" y="1443078"/>
                </a:lnTo>
                <a:lnTo>
                  <a:pt x="253079" y="1475136"/>
                </a:lnTo>
                <a:lnTo>
                  <a:pt x="285137" y="1505604"/>
                </a:lnTo>
                <a:lnTo>
                  <a:pt x="318720" y="1534414"/>
                </a:lnTo>
                <a:lnTo>
                  <a:pt x="353763" y="1561502"/>
                </a:lnTo>
                <a:lnTo>
                  <a:pt x="390198" y="1586802"/>
                </a:lnTo>
                <a:lnTo>
                  <a:pt x="427961" y="1610247"/>
                </a:lnTo>
                <a:lnTo>
                  <a:pt x="466986" y="1631771"/>
                </a:lnTo>
                <a:lnTo>
                  <a:pt x="507206" y="1651310"/>
                </a:lnTo>
                <a:lnTo>
                  <a:pt x="548556" y="1668797"/>
                </a:lnTo>
                <a:lnTo>
                  <a:pt x="590970" y="1684166"/>
                </a:lnTo>
                <a:lnTo>
                  <a:pt x="634382" y="1697351"/>
                </a:lnTo>
                <a:lnTo>
                  <a:pt x="678726" y="1708287"/>
                </a:lnTo>
                <a:lnTo>
                  <a:pt x="723937" y="1716907"/>
                </a:lnTo>
                <a:lnTo>
                  <a:pt x="769948" y="1723145"/>
                </a:lnTo>
                <a:lnTo>
                  <a:pt x="816693" y="1726937"/>
                </a:lnTo>
                <a:lnTo>
                  <a:pt x="864107" y="1728216"/>
                </a:lnTo>
                <a:lnTo>
                  <a:pt x="911522" y="1726937"/>
                </a:lnTo>
                <a:lnTo>
                  <a:pt x="958267" y="1723145"/>
                </a:lnTo>
                <a:lnTo>
                  <a:pt x="1004278" y="1716907"/>
                </a:lnTo>
                <a:lnTo>
                  <a:pt x="1049489" y="1708287"/>
                </a:lnTo>
                <a:lnTo>
                  <a:pt x="1093833" y="1697351"/>
                </a:lnTo>
                <a:lnTo>
                  <a:pt x="1137245" y="1684166"/>
                </a:lnTo>
                <a:lnTo>
                  <a:pt x="1179659" y="1668797"/>
                </a:lnTo>
                <a:lnTo>
                  <a:pt x="1221009" y="1651310"/>
                </a:lnTo>
                <a:lnTo>
                  <a:pt x="1261229" y="1631771"/>
                </a:lnTo>
                <a:lnTo>
                  <a:pt x="1300254" y="1610247"/>
                </a:lnTo>
                <a:lnTo>
                  <a:pt x="1338017" y="1586802"/>
                </a:lnTo>
                <a:lnTo>
                  <a:pt x="1374452" y="1561502"/>
                </a:lnTo>
                <a:lnTo>
                  <a:pt x="1409495" y="1534414"/>
                </a:lnTo>
                <a:lnTo>
                  <a:pt x="1443078" y="1505604"/>
                </a:lnTo>
                <a:lnTo>
                  <a:pt x="1475136" y="1475136"/>
                </a:lnTo>
                <a:lnTo>
                  <a:pt x="1505604" y="1443078"/>
                </a:lnTo>
                <a:lnTo>
                  <a:pt x="1534414" y="1409495"/>
                </a:lnTo>
                <a:lnTo>
                  <a:pt x="1561502" y="1374452"/>
                </a:lnTo>
                <a:lnTo>
                  <a:pt x="1586802" y="1338017"/>
                </a:lnTo>
                <a:lnTo>
                  <a:pt x="1610247" y="1300254"/>
                </a:lnTo>
                <a:lnTo>
                  <a:pt x="1631771" y="1261229"/>
                </a:lnTo>
                <a:lnTo>
                  <a:pt x="1651310" y="1221009"/>
                </a:lnTo>
                <a:lnTo>
                  <a:pt x="1668797" y="1179659"/>
                </a:lnTo>
                <a:lnTo>
                  <a:pt x="1684166" y="1137245"/>
                </a:lnTo>
                <a:lnTo>
                  <a:pt x="1697351" y="1093833"/>
                </a:lnTo>
                <a:lnTo>
                  <a:pt x="1708287" y="1049489"/>
                </a:lnTo>
                <a:lnTo>
                  <a:pt x="1716907" y="1004278"/>
                </a:lnTo>
                <a:lnTo>
                  <a:pt x="1723145" y="958267"/>
                </a:lnTo>
                <a:lnTo>
                  <a:pt x="1726937" y="911522"/>
                </a:lnTo>
                <a:lnTo>
                  <a:pt x="1728215" y="864108"/>
                </a:lnTo>
                <a:lnTo>
                  <a:pt x="1726937" y="816693"/>
                </a:lnTo>
                <a:lnTo>
                  <a:pt x="1723145" y="769948"/>
                </a:lnTo>
                <a:lnTo>
                  <a:pt x="1716907" y="723937"/>
                </a:lnTo>
                <a:lnTo>
                  <a:pt x="1708287" y="678726"/>
                </a:lnTo>
                <a:lnTo>
                  <a:pt x="1697351" y="634382"/>
                </a:lnTo>
                <a:lnTo>
                  <a:pt x="1684166" y="590970"/>
                </a:lnTo>
                <a:lnTo>
                  <a:pt x="1668797" y="548556"/>
                </a:lnTo>
                <a:lnTo>
                  <a:pt x="1651310" y="507206"/>
                </a:lnTo>
                <a:lnTo>
                  <a:pt x="1631771" y="466986"/>
                </a:lnTo>
                <a:lnTo>
                  <a:pt x="1610247" y="427961"/>
                </a:lnTo>
                <a:lnTo>
                  <a:pt x="1586802" y="390198"/>
                </a:lnTo>
                <a:lnTo>
                  <a:pt x="1561502" y="353763"/>
                </a:lnTo>
                <a:lnTo>
                  <a:pt x="1534414" y="318720"/>
                </a:lnTo>
                <a:lnTo>
                  <a:pt x="1505604" y="285137"/>
                </a:lnTo>
                <a:lnTo>
                  <a:pt x="1475136" y="253079"/>
                </a:lnTo>
                <a:lnTo>
                  <a:pt x="1443078" y="222611"/>
                </a:lnTo>
                <a:lnTo>
                  <a:pt x="1409495" y="193801"/>
                </a:lnTo>
                <a:lnTo>
                  <a:pt x="1374452" y="166713"/>
                </a:lnTo>
                <a:lnTo>
                  <a:pt x="1338017" y="141413"/>
                </a:lnTo>
                <a:lnTo>
                  <a:pt x="1300254" y="117968"/>
                </a:lnTo>
                <a:lnTo>
                  <a:pt x="1261229" y="96444"/>
                </a:lnTo>
                <a:lnTo>
                  <a:pt x="1221009" y="76905"/>
                </a:lnTo>
                <a:lnTo>
                  <a:pt x="1179659" y="59418"/>
                </a:lnTo>
                <a:lnTo>
                  <a:pt x="1137245" y="44049"/>
                </a:lnTo>
                <a:lnTo>
                  <a:pt x="1093833" y="30864"/>
                </a:lnTo>
                <a:lnTo>
                  <a:pt x="1049489" y="19928"/>
                </a:lnTo>
                <a:lnTo>
                  <a:pt x="1004278" y="11308"/>
                </a:lnTo>
                <a:lnTo>
                  <a:pt x="958267" y="5070"/>
                </a:lnTo>
                <a:lnTo>
                  <a:pt x="911522" y="1278"/>
                </a:lnTo>
                <a:lnTo>
                  <a:pt x="864107" y="0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28008" y="1834769"/>
            <a:ext cx="839469" cy="495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PMingLiU"/>
                <a:cs typeface="PMingLiU"/>
              </a:rPr>
              <a:t>工具</a:t>
            </a:r>
            <a:endParaRPr sz="320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421891"/>
            <a:ext cx="1344295" cy="1344295"/>
          </a:xfrm>
          <a:custGeom>
            <a:avLst/>
            <a:gdLst/>
            <a:ahLst/>
            <a:cxnLst/>
            <a:rect l="l" t="t" r="r" b="b"/>
            <a:pathLst>
              <a:path w="1344295" h="1344295">
                <a:moveTo>
                  <a:pt x="672084" y="0"/>
                </a:moveTo>
                <a:lnTo>
                  <a:pt x="624081" y="1687"/>
                </a:lnTo>
                <a:lnTo>
                  <a:pt x="576991" y="6673"/>
                </a:lnTo>
                <a:lnTo>
                  <a:pt x="530926" y="14844"/>
                </a:lnTo>
                <a:lnTo>
                  <a:pt x="486000" y="26086"/>
                </a:lnTo>
                <a:lnTo>
                  <a:pt x="442326" y="40287"/>
                </a:lnTo>
                <a:lnTo>
                  <a:pt x="400019" y="57331"/>
                </a:lnTo>
                <a:lnTo>
                  <a:pt x="359192" y="77106"/>
                </a:lnTo>
                <a:lnTo>
                  <a:pt x="319959" y="99498"/>
                </a:lnTo>
                <a:lnTo>
                  <a:pt x="282433" y="124392"/>
                </a:lnTo>
                <a:lnTo>
                  <a:pt x="246728" y="151676"/>
                </a:lnTo>
                <a:lnTo>
                  <a:pt x="212958" y="181236"/>
                </a:lnTo>
                <a:lnTo>
                  <a:pt x="181236" y="212958"/>
                </a:lnTo>
                <a:lnTo>
                  <a:pt x="151676" y="246728"/>
                </a:lnTo>
                <a:lnTo>
                  <a:pt x="124392" y="282433"/>
                </a:lnTo>
                <a:lnTo>
                  <a:pt x="99498" y="319959"/>
                </a:lnTo>
                <a:lnTo>
                  <a:pt x="77106" y="359192"/>
                </a:lnTo>
                <a:lnTo>
                  <a:pt x="57331" y="400019"/>
                </a:lnTo>
                <a:lnTo>
                  <a:pt x="40287" y="442326"/>
                </a:lnTo>
                <a:lnTo>
                  <a:pt x="26086" y="486000"/>
                </a:lnTo>
                <a:lnTo>
                  <a:pt x="14844" y="530926"/>
                </a:lnTo>
                <a:lnTo>
                  <a:pt x="6673" y="576991"/>
                </a:lnTo>
                <a:lnTo>
                  <a:pt x="1687" y="624081"/>
                </a:lnTo>
                <a:lnTo>
                  <a:pt x="0" y="672084"/>
                </a:lnTo>
                <a:lnTo>
                  <a:pt x="1687" y="720086"/>
                </a:lnTo>
                <a:lnTo>
                  <a:pt x="6673" y="767176"/>
                </a:lnTo>
                <a:lnTo>
                  <a:pt x="14844" y="813241"/>
                </a:lnTo>
                <a:lnTo>
                  <a:pt x="26086" y="858167"/>
                </a:lnTo>
                <a:lnTo>
                  <a:pt x="40287" y="901841"/>
                </a:lnTo>
                <a:lnTo>
                  <a:pt x="57331" y="944148"/>
                </a:lnTo>
                <a:lnTo>
                  <a:pt x="77106" y="984975"/>
                </a:lnTo>
                <a:lnTo>
                  <a:pt x="99498" y="1024208"/>
                </a:lnTo>
                <a:lnTo>
                  <a:pt x="124392" y="1061734"/>
                </a:lnTo>
                <a:lnTo>
                  <a:pt x="151676" y="1097439"/>
                </a:lnTo>
                <a:lnTo>
                  <a:pt x="181236" y="1131209"/>
                </a:lnTo>
                <a:lnTo>
                  <a:pt x="212958" y="1162931"/>
                </a:lnTo>
                <a:lnTo>
                  <a:pt x="246728" y="1192491"/>
                </a:lnTo>
                <a:lnTo>
                  <a:pt x="282433" y="1219775"/>
                </a:lnTo>
                <a:lnTo>
                  <a:pt x="319959" y="1244669"/>
                </a:lnTo>
                <a:lnTo>
                  <a:pt x="359192" y="1267061"/>
                </a:lnTo>
                <a:lnTo>
                  <a:pt x="400019" y="1286836"/>
                </a:lnTo>
                <a:lnTo>
                  <a:pt x="442326" y="1303880"/>
                </a:lnTo>
                <a:lnTo>
                  <a:pt x="486000" y="1318081"/>
                </a:lnTo>
                <a:lnTo>
                  <a:pt x="530926" y="1329323"/>
                </a:lnTo>
                <a:lnTo>
                  <a:pt x="576991" y="1337494"/>
                </a:lnTo>
                <a:lnTo>
                  <a:pt x="624081" y="1342480"/>
                </a:lnTo>
                <a:lnTo>
                  <a:pt x="672084" y="1344168"/>
                </a:lnTo>
                <a:lnTo>
                  <a:pt x="720086" y="1342480"/>
                </a:lnTo>
                <a:lnTo>
                  <a:pt x="767176" y="1337494"/>
                </a:lnTo>
                <a:lnTo>
                  <a:pt x="813241" y="1329323"/>
                </a:lnTo>
                <a:lnTo>
                  <a:pt x="858167" y="1318081"/>
                </a:lnTo>
                <a:lnTo>
                  <a:pt x="901841" y="1303880"/>
                </a:lnTo>
                <a:lnTo>
                  <a:pt x="944148" y="1286836"/>
                </a:lnTo>
                <a:lnTo>
                  <a:pt x="984975" y="1267061"/>
                </a:lnTo>
                <a:lnTo>
                  <a:pt x="1024208" y="1244669"/>
                </a:lnTo>
                <a:lnTo>
                  <a:pt x="1061734" y="1219775"/>
                </a:lnTo>
                <a:lnTo>
                  <a:pt x="1097439" y="1192491"/>
                </a:lnTo>
                <a:lnTo>
                  <a:pt x="1131209" y="1162931"/>
                </a:lnTo>
                <a:lnTo>
                  <a:pt x="1162931" y="1131209"/>
                </a:lnTo>
                <a:lnTo>
                  <a:pt x="1192491" y="1097439"/>
                </a:lnTo>
                <a:lnTo>
                  <a:pt x="1219775" y="1061734"/>
                </a:lnTo>
                <a:lnTo>
                  <a:pt x="1244669" y="1024208"/>
                </a:lnTo>
                <a:lnTo>
                  <a:pt x="1267061" y="984975"/>
                </a:lnTo>
                <a:lnTo>
                  <a:pt x="1286836" y="944148"/>
                </a:lnTo>
                <a:lnTo>
                  <a:pt x="1303880" y="901841"/>
                </a:lnTo>
                <a:lnTo>
                  <a:pt x="1318081" y="858167"/>
                </a:lnTo>
                <a:lnTo>
                  <a:pt x="1329323" y="813241"/>
                </a:lnTo>
                <a:lnTo>
                  <a:pt x="1337494" y="767176"/>
                </a:lnTo>
                <a:lnTo>
                  <a:pt x="1342480" y="720086"/>
                </a:lnTo>
                <a:lnTo>
                  <a:pt x="1344168" y="672084"/>
                </a:lnTo>
                <a:lnTo>
                  <a:pt x="1342480" y="624081"/>
                </a:lnTo>
                <a:lnTo>
                  <a:pt x="1337494" y="576991"/>
                </a:lnTo>
                <a:lnTo>
                  <a:pt x="1329323" y="530926"/>
                </a:lnTo>
                <a:lnTo>
                  <a:pt x="1318081" y="486000"/>
                </a:lnTo>
                <a:lnTo>
                  <a:pt x="1303880" y="442326"/>
                </a:lnTo>
                <a:lnTo>
                  <a:pt x="1286836" y="400019"/>
                </a:lnTo>
                <a:lnTo>
                  <a:pt x="1267061" y="359192"/>
                </a:lnTo>
                <a:lnTo>
                  <a:pt x="1244669" y="319959"/>
                </a:lnTo>
                <a:lnTo>
                  <a:pt x="1219775" y="282433"/>
                </a:lnTo>
                <a:lnTo>
                  <a:pt x="1192491" y="246728"/>
                </a:lnTo>
                <a:lnTo>
                  <a:pt x="1162931" y="212958"/>
                </a:lnTo>
                <a:lnTo>
                  <a:pt x="1131209" y="181236"/>
                </a:lnTo>
                <a:lnTo>
                  <a:pt x="1097439" y="151676"/>
                </a:lnTo>
                <a:lnTo>
                  <a:pt x="1061734" y="124392"/>
                </a:lnTo>
                <a:lnTo>
                  <a:pt x="1024208" y="99498"/>
                </a:lnTo>
                <a:lnTo>
                  <a:pt x="984975" y="77106"/>
                </a:lnTo>
                <a:lnTo>
                  <a:pt x="944148" y="57331"/>
                </a:lnTo>
                <a:lnTo>
                  <a:pt x="901841" y="40287"/>
                </a:lnTo>
                <a:lnTo>
                  <a:pt x="858167" y="26086"/>
                </a:lnTo>
                <a:lnTo>
                  <a:pt x="813241" y="14844"/>
                </a:lnTo>
                <a:lnTo>
                  <a:pt x="767176" y="6673"/>
                </a:lnTo>
                <a:lnTo>
                  <a:pt x="720086" y="1687"/>
                </a:lnTo>
                <a:lnTo>
                  <a:pt x="67208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61769" y="1898269"/>
            <a:ext cx="63500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PMingLiU"/>
                <a:cs typeface="PMingLiU"/>
              </a:rPr>
              <a:t>流程</a:t>
            </a:r>
            <a:endParaRPr sz="24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2011" y="1421891"/>
            <a:ext cx="1344295" cy="1344295"/>
          </a:xfrm>
          <a:custGeom>
            <a:avLst/>
            <a:gdLst/>
            <a:ahLst/>
            <a:cxnLst/>
            <a:rect l="l" t="t" r="r" b="b"/>
            <a:pathLst>
              <a:path w="1344295" h="1344295">
                <a:moveTo>
                  <a:pt x="672084" y="0"/>
                </a:moveTo>
                <a:lnTo>
                  <a:pt x="624081" y="1687"/>
                </a:lnTo>
                <a:lnTo>
                  <a:pt x="576991" y="6673"/>
                </a:lnTo>
                <a:lnTo>
                  <a:pt x="530926" y="14844"/>
                </a:lnTo>
                <a:lnTo>
                  <a:pt x="486000" y="26086"/>
                </a:lnTo>
                <a:lnTo>
                  <a:pt x="442326" y="40287"/>
                </a:lnTo>
                <a:lnTo>
                  <a:pt x="400019" y="57331"/>
                </a:lnTo>
                <a:lnTo>
                  <a:pt x="359192" y="77106"/>
                </a:lnTo>
                <a:lnTo>
                  <a:pt x="319959" y="99498"/>
                </a:lnTo>
                <a:lnTo>
                  <a:pt x="282433" y="124392"/>
                </a:lnTo>
                <a:lnTo>
                  <a:pt x="246728" y="151676"/>
                </a:lnTo>
                <a:lnTo>
                  <a:pt x="212958" y="181236"/>
                </a:lnTo>
                <a:lnTo>
                  <a:pt x="181236" y="212958"/>
                </a:lnTo>
                <a:lnTo>
                  <a:pt x="151676" y="246728"/>
                </a:lnTo>
                <a:lnTo>
                  <a:pt x="124392" y="282433"/>
                </a:lnTo>
                <a:lnTo>
                  <a:pt x="99498" y="319959"/>
                </a:lnTo>
                <a:lnTo>
                  <a:pt x="77106" y="359192"/>
                </a:lnTo>
                <a:lnTo>
                  <a:pt x="57331" y="400019"/>
                </a:lnTo>
                <a:lnTo>
                  <a:pt x="40287" y="442326"/>
                </a:lnTo>
                <a:lnTo>
                  <a:pt x="26086" y="486000"/>
                </a:lnTo>
                <a:lnTo>
                  <a:pt x="14844" y="530926"/>
                </a:lnTo>
                <a:lnTo>
                  <a:pt x="6673" y="576991"/>
                </a:lnTo>
                <a:lnTo>
                  <a:pt x="1687" y="624081"/>
                </a:lnTo>
                <a:lnTo>
                  <a:pt x="0" y="672084"/>
                </a:lnTo>
                <a:lnTo>
                  <a:pt x="1687" y="720086"/>
                </a:lnTo>
                <a:lnTo>
                  <a:pt x="6673" y="767176"/>
                </a:lnTo>
                <a:lnTo>
                  <a:pt x="14844" y="813241"/>
                </a:lnTo>
                <a:lnTo>
                  <a:pt x="26086" y="858167"/>
                </a:lnTo>
                <a:lnTo>
                  <a:pt x="40287" y="901841"/>
                </a:lnTo>
                <a:lnTo>
                  <a:pt x="57331" y="944148"/>
                </a:lnTo>
                <a:lnTo>
                  <a:pt x="77106" y="984975"/>
                </a:lnTo>
                <a:lnTo>
                  <a:pt x="99498" y="1024208"/>
                </a:lnTo>
                <a:lnTo>
                  <a:pt x="124392" y="1061734"/>
                </a:lnTo>
                <a:lnTo>
                  <a:pt x="151676" y="1097439"/>
                </a:lnTo>
                <a:lnTo>
                  <a:pt x="181236" y="1131209"/>
                </a:lnTo>
                <a:lnTo>
                  <a:pt x="212958" y="1162931"/>
                </a:lnTo>
                <a:lnTo>
                  <a:pt x="246728" y="1192491"/>
                </a:lnTo>
                <a:lnTo>
                  <a:pt x="282433" y="1219775"/>
                </a:lnTo>
                <a:lnTo>
                  <a:pt x="319959" y="1244669"/>
                </a:lnTo>
                <a:lnTo>
                  <a:pt x="359192" y="1267061"/>
                </a:lnTo>
                <a:lnTo>
                  <a:pt x="400019" y="1286836"/>
                </a:lnTo>
                <a:lnTo>
                  <a:pt x="442326" y="1303880"/>
                </a:lnTo>
                <a:lnTo>
                  <a:pt x="486000" y="1318081"/>
                </a:lnTo>
                <a:lnTo>
                  <a:pt x="530926" y="1329323"/>
                </a:lnTo>
                <a:lnTo>
                  <a:pt x="576991" y="1337494"/>
                </a:lnTo>
                <a:lnTo>
                  <a:pt x="624081" y="1342480"/>
                </a:lnTo>
                <a:lnTo>
                  <a:pt x="672084" y="1344168"/>
                </a:lnTo>
                <a:lnTo>
                  <a:pt x="720086" y="1342480"/>
                </a:lnTo>
                <a:lnTo>
                  <a:pt x="767176" y="1337494"/>
                </a:lnTo>
                <a:lnTo>
                  <a:pt x="813241" y="1329323"/>
                </a:lnTo>
                <a:lnTo>
                  <a:pt x="858167" y="1318081"/>
                </a:lnTo>
                <a:lnTo>
                  <a:pt x="901841" y="1303880"/>
                </a:lnTo>
                <a:lnTo>
                  <a:pt x="944148" y="1286836"/>
                </a:lnTo>
                <a:lnTo>
                  <a:pt x="984975" y="1267061"/>
                </a:lnTo>
                <a:lnTo>
                  <a:pt x="1024208" y="1244669"/>
                </a:lnTo>
                <a:lnTo>
                  <a:pt x="1061734" y="1219775"/>
                </a:lnTo>
                <a:lnTo>
                  <a:pt x="1097439" y="1192491"/>
                </a:lnTo>
                <a:lnTo>
                  <a:pt x="1131209" y="1162931"/>
                </a:lnTo>
                <a:lnTo>
                  <a:pt x="1162931" y="1131209"/>
                </a:lnTo>
                <a:lnTo>
                  <a:pt x="1192491" y="1097439"/>
                </a:lnTo>
                <a:lnTo>
                  <a:pt x="1219775" y="1061734"/>
                </a:lnTo>
                <a:lnTo>
                  <a:pt x="1244669" y="1024208"/>
                </a:lnTo>
                <a:lnTo>
                  <a:pt x="1267061" y="984975"/>
                </a:lnTo>
                <a:lnTo>
                  <a:pt x="1286836" y="944148"/>
                </a:lnTo>
                <a:lnTo>
                  <a:pt x="1303880" y="901841"/>
                </a:lnTo>
                <a:lnTo>
                  <a:pt x="1318081" y="858167"/>
                </a:lnTo>
                <a:lnTo>
                  <a:pt x="1329323" y="813241"/>
                </a:lnTo>
                <a:lnTo>
                  <a:pt x="1337494" y="767176"/>
                </a:lnTo>
                <a:lnTo>
                  <a:pt x="1342480" y="720086"/>
                </a:lnTo>
                <a:lnTo>
                  <a:pt x="1344167" y="672084"/>
                </a:lnTo>
                <a:lnTo>
                  <a:pt x="1342480" y="624081"/>
                </a:lnTo>
                <a:lnTo>
                  <a:pt x="1337494" y="576991"/>
                </a:lnTo>
                <a:lnTo>
                  <a:pt x="1329323" y="530926"/>
                </a:lnTo>
                <a:lnTo>
                  <a:pt x="1318081" y="486000"/>
                </a:lnTo>
                <a:lnTo>
                  <a:pt x="1303880" y="442326"/>
                </a:lnTo>
                <a:lnTo>
                  <a:pt x="1286836" y="400019"/>
                </a:lnTo>
                <a:lnTo>
                  <a:pt x="1267061" y="359192"/>
                </a:lnTo>
                <a:lnTo>
                  <a:pt x="1244669" y="319959"/>
                </a:lnTo>
                <a:lnTo>
                  <a:pt x="1219775" y="282433"/>
                </a:lnTo>
                <a:lnTo>
                  <a:pt x="1192491" y="246728"/>
                </a:lnTo>
                <a:lnTo>
                  <a:pt x="1162931" y="212958"/>
                </a:lnTo>
                <a:lnTo>
                  <a:pt x="1131209" y="181236"/>
                </a:lnTo>
                <a:lnTo>
                  <a:pt x="1097439" y="151676"/>
                </a:lnTo>
                <a:lnTo>
                  <a:pt x="1061734" y="124392"/>
                </a:lnTo>
                <a:lnTo>
                  <a:pt x="1024208" y="99498"/>
                </a:lnTo>
                <a:lnTo>
                  <a:pt x="984975" y="77106"/>
                </a:lnTo>
                <a:lnTo>
                  <a:pt x="944148" y="57331"/>
                </a:lnTo>
                <a:lnTo>
                  <a:pt x="901841" y="40287"/>
                </a:lnTo>
                <a:lnTo>
                  <a:pt x="858167" y="26086"/>
                </a:lnTo>
                <a:lnTo>
                  <a:pt x="813241" y="14844"/>
                </a:lnTo>
                <a:lnTo>
                  <a:pt x="767176" y="6673"/>
                </a:lnTo>
                <a:lnTo>
                  <a:pt x="720086" y="1687"/>
                </a:lnTo>
                <a:lnTo>
                  <a:pt x="67208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47231" y="1898269"/>
            <a:ext cx="635000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PMingLiU"/>
                <a:cs typeface="PMingLiU"/>
              </a:rPr>
              <a:t>培训</a:t>
            </a:r>
            <a:endParaRPr sz="24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安全铁三角</a:t>
            </a:r>
          </a:p>
        </p:txBody>
      </p:sp>
      <p:sp>
        <p:nvSpPr>
          <p:cNvPr id="3" name="object 3"/>
          <p:cNvSpPr/>
          <p:nvPr/>
        </p:nvSpPr>
        <p:spPr>
          <a:xfrm>
            <a:off x="3214116" y="2350007"/>
            <a:ext cx="1557655" cy="1501140"/>
          </a:xfrm>
          <a:custGeom>
            <a:avLst/>
            <a:gdLst/>
            <a:ahLst/>
            <a:cxnLst/>
            <a:rect l="l" t="t" r="r" b="b"/>
            <a:pathLst>
              <a:path w="1557654" h="1501139">
                <a:moveTo>
                  <a:pt x="778763" y="0"/>
                </a:moveTo>
                <a:lnTo>
                  <a:pt x="729508" y="1476"/>
                </a:lnTo>
                <a:lnTo>
                  <a:pt x="681067" y="5848"/>
                </a:lnTo>
                <a:lnTo>
                  <a:pt x="633533" y="13026"/>
                </a:lnTo>
                <a:lnTo>
                  <a:pt x="586995" y="22923"/>
                </a:lnTo>
                <a:lnTo>
                  <a:pt x="541546" y="35451"/>
                </a:lnTo>
                <a:lnTo>
                  <a:pt x="497276" y="50521"/>
                </a:lnTo>
                <a:lnTo>
                  <a:pt x="454278" y="68047"/>
                </a:lnTo>
                <a:lnTo>
                  <a:pt x="412641" y="87941"/>
                </a:lnTo>
                <a:lnTo>
                  <a:pt x="372457" y="110113"/>
                </a:lnTo>
                <a:lnTo>
                  <a:pt x="333817" y="134477"/>
                </a:lnTo>
                <a:lnTo>
                  <a:pt x="296813" y="160944"/>
                </a:lnTo>
                <a:lnTo>
                  <a:pt x="261535" y="189426"/>
                </a:lnTo>
                <a:lnTo>
                  <a:pt x="228076" y="219837"/>
                </a:lnTo>
                <a:lnTo>
                  <a:pt x="196525" y="252086"/>
                </a:lnTo>
                <a:lnTo>
                  <a:pt x="166974" y="286088"/>
                </a:lnTo>
                <a:lnTo>
                  <a:pt x="139515" y="321753"/>
                </a:lnTo>
                <a:lnTo>
                  <a:pt x="114238" y="358994"/>
                </a:lnTo>
                <a:lnTo>
                  <a:pt x="91234" y="397723"/>
                </a:lnTo>
                <a:lnTo>
                  <a:pt x="70596" y="437852"/>
                </a:lnTo>
                <a:lnTo>
                  <a:pt x="52413" y="479293"/>
                </a:lnTo>
                <a:lnTo>
                  <a:pt x="36778" y="521958"/>
                </a:lnTo>
                <a:lnTo>
                  <a:pt x="23781" y="565760"/>
                </a:lnTo>
                <a:lnTo>
                  <a:pt x="13513" y="610609"/>
                </a:lnTo>
                <a:lnTo>
                  <a:pt x="6066" y="656420"/>
                </a:lnTo>
                <a:lnTo>
                  <a:pt x="1531" y="703102"/>
                </a:lnTo>
                <a:lnTo>
                  <a:pt x="0" y="750569"/>
                </a:lnTo>
                <a:lnTo>
                  <a:pt x="1531" y="798037"/>
                </a:lnTo>
                <a:lnTo>
                  <a:pt x="6066" y="844719"/>
                </a:lnTo>
                <a:lnTo>
                  <a:pt x="13513" y="890530"/>
                </a:lnTo>
                <a:lnTo>
                  <a:pt x="23781" y="935379"/>
                </a:lnTo>
                <a:lnTo>
                  <a:pt x="36778" y="979181"/>
                </a:lnTo>
                <a:lnTo>
                  <a:pt x="52413" y="1021846"/>
                </a:lnTo>
                <a:lnTo>
                  <a:pt x="70596" y="1063287"/>
                </a:lnTo>
                <a:lnTo>
                  <a:pt x="91234" y="1103416"/>
                </a:lnTo>
                <a:lnTo>
                  <a:pt x="114238" y="1142145"/>
                </a:lnTo>
                <a:lnTo>
                  <a:pt x="139515" y="1179386"/>
                </a:lnTo>
                <a:lnTo>
                  <a:pt x="166974" y="1215051"/>
                </a:lnTo>
                <a:lnTo>
                  <a:pt x="196525" y="1249053"/>
                </a:lnTo>
                <a:lnTo>
                  <a:pt x="228076" y="1281303"/>
                </a:lnTo>
                <a:lnTo>
                  <a:pt x="261535" y="1311713"/>
                </a:lnTo>
                <a:lnTo>
                  <a:pt x="296813" y="1340195"/>
                </a:lnTo>
                <a:lnTo>
                  <a:pt x="333817" y="1366662"/>
                </a:lnTo>
                <a:lnTo>
                  <a:pt x="372457" y="1391026"/>
                </a:lnTo>
                <a:lnTo>
                  <a:pt x="412641" y="1413198"/>
                </a:lnTo>
                <a:lnTo>
                  <a:pt x="454278" y="1433092"/>
                </a:lnTo>
                <a:lnTo>
                  <a:pt x="497276" y="1450618"/>
                </a:lnTo>
                <a:lnTo>
                  <a:pt x="541546" y="1465688"/>
                </a:lnTo>
                <a:lnTo>
                  <a:pt x="586995" y="1478216"/>
                </a:lnTo>
                <a:lnTo>
                  <a:pt x="633533" y="1488113"/>
                </a:lnTo>
                <a:lnTo>
                  <a:pt x="681067" y="1495291"/>
                </a:lnTo>
                <a:lnTo>
                  <a:pt x="729508" y="1499663"/>
                </a:lnTo>
                <a:lnTo>
                  <a:pt x="778763" y="1501140"/>
                </a:lnTo>
                <a:lnTo>
                  <a:pt x="828019" y="1499663"/>
                </a:lnTo>
                <a:lnTo>
                  <a:pt x="876460" y="1495291"/>
                </a:lnTo>
                <a:lnTo>
                  <a:pt x="923994" y="1488113"/>
                </a:lnTo>
                <a:lnTo>
                  <a:pt x="970532" y="1478216"/>
                </a:lnTo>
                <a:lnTo>
                  <a:pt x="1015981" y="1465688"/>
                </a:lnTo>
                <a:lnTo>
                  <a:pt x="1060251" y="1450618"/>
                </a:lnTo>
                <a:lnTo>
                  <a:pt x="1103249" y="1433092"/>
                </a:lnTo>
                <a:lnTo>
                  <a:pt x="1144886" y="1413198"/>
                </a:lnTo>
                <a:lnTo>
                  <a:pt x="1185070" y="1391026"/>
                </a:lnTo>
                <a:lnTo>
                  <a:pt x="1223710" y="1366662"/>
                </a:lnTo>
                <a:lnTo>
                  <a:pt x="1260714" y="1340195"/>
                </a:lnTo>
                <a:lnTo>
                  <a:pt x="1295992" y="1311713"/>
                </a:lnTo>
                <a:lnTo>
                  <a:pt x="1329451" y="1281303"/>
                </a:lnTo>
                <a:lnTo>
                  <a:pt x="1361002" y="1249053"/>
                </a:lnTo>
                <a:lnTo>
                  <a:pt x="1390553" y="1215051"/>
                </a:lnTo>
                <a:lnTo>
                  <a:pt x="1418012" y="1179386"/>
                </a:lnTo>
                <a:lnTo>
                  <a:pt x="1443289" y="1142145"/>
                </a:lnTo>
                <a:lnTo>
                  <a:pt x="1466293" y="1103416"/>
                </a:lnTo>
                <a:lnTo>
                  <a:pt x="1486931" y="1063287"/>
                </a:lnTo>
                <a:lnTo>
                  <a:pt x="1505114" y="1021846"/>
                </a:lnTo>
                <a:lnTo>
                  <a:pt x="1520749" y="979181"/>
                </a:lnTo>
                <a:lnTo>
                  <a:pt x="1533746" y="935379"/>
                </a:lnTo>
                <a:lnTo>
                  <a:pt x="1544014" y="890530"/>
                </a:lnTo>
                <a:lnTo>
                  <a:pt x="1551461" y="844719"/>
                </a:lnTo>
                <a:lnTo>
                  <a:pt x="1555996" y="798037"/>
                </a:lnTo>
                <a:lnTo>
                  <a:pt x="1557528" y="750569"/>
                </a:lnTo>
                <a:lnTo>
                  <a:pt x="1555996" y="703102"/>
                </a:lnTo>
                <a:lnTo>
                  <a:pt x="1551461" y="656420"/>
                </a:lnTo>
                <a:lnTo>
                  <a:pt x="1544014" y="610609"/>
                </a:lnTo>
                <a:lnTo>
                  <a:pt x="1533746" y="565760"/>
                </a:lnTo>
                <a:lnTo>
                  <a:pt x="1520749" y="521958"/>
                </a:lnTo>
                <a:lnTo>
                  <a:pt x="1505114" y="479293"/>
                </a:lnTo>
                <a:lnTo>
                  <a:pt x="1486931" y="437852"/>
                </a:lnTo>
                <a:lnTo>
                  <a:pt x="1466293" y="397723"/>
                </a:lnTo>
                <a:lnTo>
                  <a:pt x="1443289" y="358994"/>
                </a:lnTo>
                <a:lnTo>
                  <a:pt x="1418012" y="321753"/>
                </a:lnTo>
                <a:lnTo>
                  <a:pt x="1390553" y="286088"/>
                </a:lnTo>
                <a:lnTo>
                  <a:pt x="1361002" y="252086"/>
                </a:lnTo>
                <a:lnTo>
                  <a:pt x="1329451" y="219837"/>
                </a:lnTo>
                <a:lnTo>
                  <a:pt x="1295992" y="189426"/>
                </a:lnTo>
                <a:lnTo>
                  <a:pt x="1260714" y="160944"/>
                </a:lnTo>
                <a:lnTo>
                  <a:pt x="1223710" y="134477"/>
                </a:lnTo>
                <a:lnTo>
                  <a:pt x="1185070" y="110113"/>
                </a:lnTo>
                <a:lnTo>
                  <a:pt x="1144886" y="87941"/>
                </a:lnTo>
                <a:lnTo>
                  <a:pt x="1103249" y="68047"/>
                </a:lnTo>
                <a:lnTo>
                  <a:pt x="1060251" y="50521"/>
                </a:lnTo>
                <a:lnTo>
                  <a:pt x="1015981" y="35451"/>
                </a:lnTo>
                <a:lnTo>
                  <a:pt x="970532" y="22923"/>
                </a:lnTo>
                <a:lnTo>
                  <a:pt x="923994" y="13026"/>
                </a:lnTo>
                <a:lnTo>
                  <a:pt x="876460" y="5848"/>
                </a:lnTo>
                <a:lnTo>
                  <a:pt x="828019" y="1476"/>
                </a:lnTo>
                <a:lnTo>
                  <a:pt x="778763" y="0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97655" y="2939414"/>
            <a:ext cx="78930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完整性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9915" y="1389888"/>
            <a:ext cx="1557655" cy="1501140"/>
          </a:xfrm>
          <a:custGeom>
            <a:avLst/>
            <a:gdLst/>
            <a:ahLst/>
            <a:cxnLst/>
            <a:rect l="l" t="t" r="r" b="b"/>
            <a:pathLst>
              <a:path w="1557654" h="1501139">
                <a:moveTo>
                  <a:pt x="778763" y="0"/>
                </a:moveTo>
                <a:lnTo>
                  <a:pt x="729508" y="1476"/>
                </a:lnTo>
                <a:lnTo>
                  <a:pt x="681067" y="5848"/>
                </a:lnTo>
                <a:lnTo>
                  <a:pt x="633533" y="13026"/>
                </a:lnTo>
                <a:lnTo>
                  <a:pt x="586995" y="22923"/>
                </a:lnTo>
                <a:lnTo>
                  <a:pt x="541546" y="35451"/>
                </a:lnTo>
                <a:lnTo>
                  <a:pt x="497276" y="50521"/>
                </a:lnTo>
                <a:lnTo>
                  <a:pt x="454278" y="68047"/>
                </a:lnTo>
                <a:lnTo>
                  <a:pt x="412641" y="87941"/>
                </a:lnTo>
                <a:lnTo>
                  <a:pt x="372457" y="110113"/>
                </a:lnTo>
                <a:lnTo>
                  <a:pt x="333817" y="134477"/>
                </a:lnTo>
                <a:lnTo>
                  <a:pt x="296813" y="160944"/>
                </a:lnTo>
                <a:lnTo>
                  <a:pt x="261535" y="189426"/>
                </a:lnTo>
                <a:lnTo>
                  <a:pt x="228076" y="219836"/>
                </a:lnTo>
                <a:lnTo>
                  <a:pt x="196525" y="252086"/>
                </a:lnTo>
                <a:lnTo>
                  <a:pt x="166974" y="286088"/>
                </a:lnTo>
                <a:lnTo>
                  <a:pt x="139515" y="321753"/>
                </a:lnTo>
                <a:lnTo>
                  <a:pt x="114238" y="358994"/>
                </a:lnTo>
                <a:lnTo>
                  <a:pt x="91234" y="397723"/>
                </a:lnTo>
                <a:lnTo>
                  <a:pt x="70596" y="437852"/>
                </a:lnTo>
                <a:lnTo>
                  <a:pt x="52413" y="479293"/>
                </a:lnTo>
                <a:lnTo>
                  <a:pt x="36778" y="521958"/>
                </a:lnTo>
                <a:lnTo>
                  <a:pt x="23781" y="565760"/>
                </a:lnTo>
                <a:lnTo>
                  <a:pt x="13513" y="610609"/>
                </a:lnTo>
                <a:lnTo>
                  <a:pt x="6066" y="656420"/>
                </a:lnTo>
                <a:lnTo>
                  <a:pt x="1531" y="703102"/>
                </a:lnTo>
                <a:lnTo>
                  <a:pt x="0" y="750569"/>
                </a:lnTo>
                <a:lnTo>
                  <a:pt x="1531" y="798037"/>
                </a:lnTo>
                <a:lnTo>
                  <a:pt x="6066" y="844719"/>
                </a:lnTo>
                <a:lnTo>
                  <a:pt x="13513" y="890530"/>
                </a:lnTo>
                <a:lnTo>
                  <a:pt x="23781" y="935379"/>
                </a:lnTo>
                <a:lnTo>
                  <a:pt x="36778" y="979181"/>
                </a:lnTo>
                <a:lnTo>
                  <a:pt x="52413" y="1021846"/>
                </a:lnTo>
                <a:lnTo>
                  <a:pt x="70596" y="1063287"/>
                </a:lnTo>
                <a:lnTo>
                  <a:pt x="91234" y="1103416"/>
                </a:lnTo>
                <a:lnTo>
                  <a:pt x="114238" y="1142145"/>
                </a:lnTo>
                <a:lnTo>
                  <a:pt x="139515" y="1179386"/>
                </a:lnTo>
                <a:lnTo>
                  <a:pt x="166974" y="1215051"/>
                </a:lnTo>
                <a:lnTo>
                  <a:pt x="196525" y="1249053"/>
                </a:lnTo>
                <a:lnTo>
                  <a:pt x="228076" y="1281302"/>
                </a:lnTo>
                <a:lnTo>
                  <a:pt x="261535" y="1311713"/>
                </a:lnTo>
                <a:lnTo>
                  <a:pt x="296813" y="1340195"/>
                </a:lnTo>
                <a:lnTo>
                  <a:pt x="333817" y="1366662"/>
                </a:lnTo>
                <a:lnTo>
                  <a:pt x="372457" y="1391026"/>
                </a:lnTo>
                <a:lnTo>
                  <a:pt x="412641" y="1413198"/>
                </a:lnTo>
                <a:lnTo>
                  <a:pt x="454278" y="1433092"/>
                </a:lnTo>
                <a:lnTo>
                  <a:pt x="497276" y="1450618"/>
                </a:lnTo>
                <a:lnTo>
                  <a:pt x="541546" y="1465688"/>
                </a:lnTo>
                <a:lnTo>
                  <a:pt x="586995" y="1478216"/>
                </a:lnTo>
                <a:lnTo>
                  <a:pt x="633533" y="1488113"/>
                </a:lnTo>
                <a:lnTo>
                  <a:pt x="681067" y="1495291"/>
                </a:lnTo>
                <a:lnTo>
                  <a:pt x="729508" y="1499663"/>
                </a:lnTo>
                <a:lnTo>
                  <a:pt x="778763" y="1501139"/>
                </a:lnTo>
                <a:lnTo>
                  <a:pt x="828019" y="1499663"/>
                </a:lnTo>
                <a:lnTo>
                  <a:pt x="876460" y="1495291"/>
                </a:lnTo>
                <a:lnTo>
                  <a:pt x="923994" y="1488113"/>
                </a:lnTo>
                <a:lnTo>
                  <a:pt x="970532" y="1478216"/>
                </a:lnTo>
                <a:lnTo>
                  <a:pt x="1015981" y="1465688"/>
                </a:lnTo>
                <a:lnTo>
                  <a:pt x="1060251" y="1450618"/>
                </a:lnTo>
                <a:lnTo>
                  <a:pt x="1103249" y="1433092"/>
                </a:lnTo>
                <a:lnTo>
                  <a:pt x="1144886" y="1413198"/>
                </a:lnTo>
                <a:lnTo>
                  <a:pt x="1185070" y="1391026"/>
                </a:lnTo>
                <a:lnTo>
                  <a:pt x="1223710" y="1366662"/>
                </a:lnTo>
                <a:lnTo>
                  <a:pt x="1260714" y="1340195"/>
                </a:lnTo>
                <a:lnTo>
                  <a:pt x="1295992" y="1311713"/>
                </a:lnTo>
                <a:lnTo>
                  <a:pt x="1329451" y="1281303"/>
                </a:lnTo>
                <a:lnTo>
                  <a:pt x="1361002" y="1249053"/>
                </a:lnTo>
                <a:lnTo>
                  <a:pt x="1390553" y="1215051"/>
                </a:lnTo>
                <a:lnTo>
                  <a:pt x="1418012" y="1179386"/>
                </a:lnTo>
                <a:lnTo>
                  <a:pt x="1443289" y="1142145"/>
                </a:lnTo>
                <a:lnTo>
                  <a:pt x="1466293" y="1103416"/>
                </a:lnTo>
                <a:lnTo>
                  <a:pt x="1486931" y="1063287"/>
                </a:lnTo>
                <a:lnTo>
                  <a:pt x="1505114" y="1021846"/>
                </a:lnTo>
                <a:lnTo>
                  <a:pt x="1520749" y="979181"/>
                </a:lnTo>
                <a:lnTo>
                  <a:pt x="1533746" y="935379"/>
                </a:lnTo>
                <a:lnTo>
                  <a:pt x="1544014" y="890530"/>
                </a:lnTo>
                <a:lnTo>
                  <a:pt x="1551461" y="844719"/>
                </a:lnTo>
                <a:lnTo>
                  <a:pt x="1555996" y="798037"/>
                </a:lnTo>
                <a:lnTo>
                  <a:pt x="1557528" y="750569"/>
                </a:lnTo>
                <a:lnTo>
                  <a:pt x="1555996" y="703102"/>
                </a:lnTo>
                <a:lnTo>
                  <a:pt x="1551461" y="656420"/>
                </a:lnTo>
                <a:lnTo>
                  <a:pt x="1544014" y="610609"/>
                </a:lnTo>
                <a:lnTo>
                  <a:pt x="1533746" y="565760"/>
                </a:lnTo>
                <a:lnTo>
                  <a:pt x="1520749" y="521958"/>
                </a:lnTo>
                <a:lnTo>
                  <a:pt x="1505114" y="479293"/>
                </a:lnTo>
                <a:lnTo>
                  <a:pt x="1486931" y="437852"/>
                </a:lnTo>
                <a:lnTo>
                  <a:pt x="1466293" y="397723"/>
                </a:lnTo>
                <a:lnTo>
                  <a:pt x="1443289" y="358994"/>
                </a:lnTo>
                <a:lnTo>
                  <a:pt x="1418012" y="321753"/>
                </a:lnTo>
                <a:lnTo>
                  <a:pt x="1390553" y="286088"/>
                </a:lnTo>
                <a:lnTo>
                  <a:pt x="1361002" y="252086"/>
                </a:lnTo>
                <a:lnTo>
                  <a:pt x="1329451" y="219836"/>
                </a:lnTo>
                <a:lnTo>
                  <a:pt x="1295992" y="189426"/>
                </a:lnTo>
                <a:lnTo>
                  <a:pt x="1260714" y="160944"/>
                </a:lnTo>
                <a:lnTo>
                  <a:pt x="1223710" y="134477"/>
                </a:lnTo>
                <a:lnTo>
                  <a:pt x="1185070" y="110113"/>
                </a:lnTo>
                <a:lnTo>
                  <a:pt x="1144886" y="87941"/>
                </a:lnTo>
                <a:lnTo>
                  <a:pt x="1103249" y="68047"/>
                </a:lnTo>
                <a:lnTo>
                  <a:pt x="1060251" y="50521"/>
                </a:lnTo>
                <a:lnTo>
                  <a:pt x="1015981" y="35451"/>
                </a:lnTo>
                <a:lnTo>
                  <a:pt x="970532" y="22923"/>
                </a:lnTo>
                <a:lnTo>
                  <a:pt x="923994" y="13026"/>
                </a:lnTo>
                <a:lnTo>
                  <a:pt x="876460" y="5848"/>
                </a:lnTo>
                <a:lnTo>
                  <a:pt x="828019" y="1476"/>
                </a:lnTo>
                <a:lnTo>
                  <a:pt x="77876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84345" y="1978405"/>
            <a:ext cx="78930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机密性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5715" y="2350007"/>
            <a:ext cx="1559560" cy="1501140"/>
          </a:xfrm>
          <a:custGeom>
            <a:avLst/>
            <a:gdLst/>
            <a:ahLst/>
            <a:cxnLst/>
            <a:rect l="l" t="t" r="r" b="b"/>
            <a:pathLst>
              <a:path w="1559560" h="1501139">
                <a:moveTo>
                  <a:pt x="779526" y="0"/>
                </a:moveTo>
                <a:lnTo>
                  <a:pt x="730226" y="1476"/>
                </a:lnTo>
                <a:lnTo>
                  <a:pt x="681742" y="5848"/>
                </a:lnTo>
                <a:lnTo>
                  <a:pt x="634163" y="13026"/>
                </a:lnTo>
                <a:lnTo>
                  <a:pt x="587583" y="22923"/>
                </a:lnTo>
                <a:lnTo>
                  <a:pt x="542091" y="35451"/>
                </a:lnTo>
                <a:lnTo>
                  <a:pt x="497779" y="50521"/>
                </a:lnTo>
                <a:lnTo>
                  <a:pt x="454739" y="68047"/>
                </a:lnTo>
                <a:lnTo>
                  <a:pt x="413062" y="87941"/>
                </a:lnTo>
                <a:lnTo>
                  <a:pt x="372839" y="110113"/>
                </a:lnTo>
                <a:lnTo>
                  <a:pt x="334161" y="134477"/>
                </a:lnTo>
                <a:lnTo>
                  <a:pt x="297120" y="160944"/>
                </a:lnTo>
                <a:lnTo>
                  <a:pt x="261807" y="189426"/>
                </a:lnTo>
                <a:lnTo>
                  <a:pt x="228314" y="219837"/>
                </a:lnTo>
                <a:lnTo>
                  <a:pt x="196731" y="252086"/>
                </a:lnTo>
                <a:lnTo>
                  <a:pt x="167150" y="286088"/>
                </a:lnTo>
                <a:lnTo>
                  <a:pt x="139662" y="321753"/>
                </a:lnTo>
                <a:lnTo>
                  <a:pt x="114359" y="358994"/>
                </a:lnTo>
                <a:lnTo>
                  <a:pt x="91331" y="397723"/>
                </a:lnTo>
                <a:lnTo>
                  <a:pt x="70671" y="437852"/>
                </a:lnTo>
                <a:lnTo>
                  <a:pt x="52469" y="479293"/>
                </a:lnTo>
                <a:lnTo>
                  <a:pt x="36817" y="521958"/>
                </a:lnTo>
                <a:lnTo>
                  <a:pt x="23806" y="565760"/>
                </a:lnTo>
                <a:lnTo>
                  <a:pt x="13528" y="610609"/>
                </a:lnTo>
                <a:lnTo>
                  <a:pt x="6073" y="656420"/>
                </a:lnTo>
                <a:lnTo>
                  <a:pt x="1533" y="703102"/>
                </a:lnTo>
                <a:lnTo>
                  <a:pt x="0" y="750569"/>
                </a:lnTo>
                <a:lnTo>
                  <a:pt x="1533" y="798037"/>
                </a:lnTo>
                <a:lnTo>
                  <a:pt x="6073" y="844719"/>
                </a:lnTo>
                <a:lnTo>
                  <a:pt x="13528" y="890530"/>
                </a:lnTo>
                <a:lnTo>
                  <a:pt x="23806" y="935379"/>
                </a:lnTo>
                <a:lnTo>
                  <a:pt x="36817" y="979181"/>
                </a:lnTo>
                <a:lnTo>
                  <a:pt x="52469" y="1021846"/>
                </a:lnTo>
                <a:lnTo>
                  <a:pt x="70671" y="1063287"/>
                </a:lnTo>
                <a:lnTo>
                  <a:pt x="91331" y="1103416"/>
                </a:lnTo>
                <a:lnTo>
                  <a:pt x="114359" y="1142145"/>
                </a:lnTo>
                <a:lnTo>
                  <a:pt x="139662" y="1179386"/>
                </a:lnTo>
                <a:lnTo>
                  <a:pt x="167150" y="1215051"/>
                </a:lnTo>
                <a:lnTo>
                  <a:pt x="196731" y="1249053"/>
                </a:lnTo>
                <a:lnTo>
                  <a:pt x="228314" y="1281303"/>
                </a:lnTo>
                <a:lnTo>
                  <a:pt x="261807" y="1311713"/>
                </a:lnTo>
                <a:lnTo>
                  <a:pt x="297120" y="1340195"/>
                </a:lnTo>
                <a:lnTo>
                  <a:pt x="334161" y="1366662"/>
                </a:lnTo>
                <a:lnTo>
                  <a:pt x="372839" y="1391026"/>
                </a:lnTo>
                <a:lnTo>
                  <a:pt x="413062" y="1413198"/>
                </a:lnTo>
                <a:lnTo>
                  <a:pt x="454739" y="1433092"/>
                </a:lnTo>
                <a:lnTo>
                  <a:pt x="497779" y="1450618"/>
                </a:lnTo>
                <a:lnTo>
                  <a:pt x="542091" y="1465688"/>
                </a:lnTo>
                <a:lnTo>
                  <a:pt x="587583" y="1478216"/>
                </a:lnTo>
                <a:lnTo>
                  <a:pt x="634163" y="1488113"/>
                </a:lnTo>
                <a:lnTo>
                  <a:pt x="681742" y="1495291"/>
                </a:lnTo>
                <a:lnTo>
                  <a:pt x="730226" y="1499663"/>
                </a:lnTo>
                <a:lnTo>
                  <a:pt x="779526" y="1501140"/>
                </a:lnTo>
                <a:lnTo>
                  <a:pt x="828825" y="1499663"/>
                </a:lnTo>
                <a:lnTo>
                  <a:pt x="877309" y="1495291"/>
                </a:lnTo>
                <a:lnTo>
                  <a:pt x="924888" y="1488113"/>
                </a:lnTo>
                <a:lnTo>
                  <a:pt x="971468" y="1478216"/>
                </a:lnTo>
                <a:lnTo>
                  <a:pt x="1016960" y="1465688"/>
                </a:lnTo>
                <a:lnTo>
                  <a:pt x="1061272" y="1450618"/>
                </a:lnTo>
                <a:lnTo>
                  <a:pt x="1104312" y="1433092"/>
                </a:lnTo>
                <a:lnTo>
                  <a:pt x="1145989" y="1413198"/>
                </a:lnTo>
                <a:lnTo>
                  <a:pt x="1186212" y="1391026"/>
                </a:lnTo>
                <a:lnTo>
                  <a:pt x="1224890" y="1366662"/>
                </a:lnTo>
                <a:lnTo>
                  <a:pt x="1261931" y="1340195"/>
                </a:lnTo>
                <a:lnTo>
                  <a:pt x="1297244" y="1311713"/>
                </a:lnTo>
                <a:lnTo>
                  <a:pt x="1330737" y="1281303"/>
                </a:lnTo>
                <a:lnTo>
                  <a:pt x="1362320" y="1249053"/>
                </a:lnTo>
                <a:lnTo>
                  <a:pt x="1391901" y="1215051"/>
                </a:lnTo>
                <a:lnTo>
                  <a:pt x="1419389" y="1179386"/>
                </a:lnTo>
                <a:lnTo>
                  <a:pt x="1444692" y="1142145"/>
                </a:lnTo>
                <a:lnTo>
                  <a:pt x="1467720" y="1103416"/>
                </a:lnTo>
                <a:lnTo>
                  <a:pt x="1488380" y="1063287"/>
                </a:lnTo>
                <a:lnTo>
                  <a:pt x="1506582" y="1021846"/>
                </a:lnTo>
                <a:lnTo>
                  <a:pt x="1522234" y="979181"/>
                </a:lnTo>
                <a:lnTo>
                  <a:pt x="1535245" y="935379"/>
                </a:lnTo>
                <a:lnTo>
                  <a:pt x="1545523" y="890530"/>
                </a:lnTo>
                <a:lnTo>
                  <a:pt x="1552978" y="844719"/>
                </a:lnTo>
                <a:lnTo>
                  <a:pt x="1557518" y="798037"/>
                </a:lnTo>
                <a:lnTo>
                  <a:pt x="1559052" y="750569"/>
                </a:lnTo>
                <a:lnTo>
                  <a:pt x="1557518" y="703102"/>
                </a:lnTo>
                <a:lnTo>
                  <a:pt x="1552978" y="656420"/>
                </a:lnTo>
                <a:lnTo>
                  <a:pt x="1545523" y="610609"/>
                </a:lnTo>
                <a:lnTo>
                  <a:pt x="1535245" y="565760"/>
                </a:lnTo>
                <a:lnTo>
                  <a:pt x="1522234" y="521958"/>
                </a:lnTo>
                <a:lnTo>
                  <a:pt x="1506582" y="479293"/>
                </a:lnTo>
                <a:lnTo>
                  <a:pt x="1488380" y="437852"/>
                </a:lnTo>
                <a:lnTo>
                  <a:pt x="1467720" y="397723"/>
                </a:lnTo>
                <a:lnTo>
                  <a:pt x="1444692" y="358994"/>
                </a:lnTo>
                <a:lnTo>
                  <a:pt x="1419389" y="321753"/>
                </a:lnTo>
                <a:lnTo>
                  <a:pt x="1391901" y="286088"/>
                </a:lnTo>
                <a:lnTo>
                  <a:pt x="1362320" y="252086"/>
                </a:lnTo>
                <a:lnTo>
                  <a:pt x="1330737" y="219837"/>
                </a:lnTo>
                <a:lnTo>
                  <a:pt x="1297244" y="189426"/>
                </a:lnTo>
                <a:lnTo>
                  <a:pt x="1261931" y="160944"/>
                </a:lnTo>
                <a:lnTo>
                  <a:pt x="1224890" y="134477"/>
                </a:lnTo>
                <a:lnTo>
                  <a:pt x="1186212" y="110113"/>
                </a:lnTo>
                <a:lnTo>
                  <a:pt x="1145989" y="87941"/>
                </a:lnTo>
                <a:lnTo>
                  <a:pt x="1104312" y="68047"/>
                </a:lnTo>
                <a:lnTo>
                  <a:pt x="1061272" y="50521"/>
                </a:lnTo>
                <a:lnTo>
                  <a:pt x="1016960" y="35451"/>
                </a:lnTo>
                <a:lnTo>
                  <a:pt x="971468" y="22923"/>
                </a:lnTo>
                <a:lnTo>
                  <a:pt x="924888" y="13026"/>
                </a:lnTo>
                <a:lnTo>
                  <a:pt x="877309" y="5848"/>
                </a:lnTo>
                <a:lnTo>
                  <a:pt x="828825" y="1476"/>
                </a:lnTo>
                <a:lnTo>
                  <a:pt x="77952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70779" y="2939414"/>
            <a:ext cx="789305" cy="317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微软雅黑"/>
                <a:cs typeface="微软雅黑"/>
              </a:rPr>
              <a:t>可用性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0905" y="2294382"/>
            <a:ext cx="951230" cy="820419"/>
          </a:xfrm>
          <a:custGeom>
            <a:avLst/>
            <a:gdLst/>
            <a:ahLst/>
            <a:cxnLst/>
            <a:rect l="l" t="t" r="r" b="b"/>
            <a:pathLst>
              <a:path w="951229" h="820419">
                <a:moveTo>
                  <a:pt x="0" y="819912"/>
                </a:moveTo>
                <a:lnTo>
                  <a:pt x="475488" y="0"/>
                </a:lnTo>
                <a:lnTo>
                  <a:pt x="950976" y="819912"/>
                </a:lnTo>
                <a:lnTo>
                  <a:pt x="0" y="819912"/>
                </a:lnTo>
                <a:close/>
              </a:path>
            </a:pathLst>
          </a:custGeom>
          <a:ln w="38100">
            <a:solidFill>
              <a:srgbClr val="6F2F9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45160"/>
            <a:ext cx="9144000" cy="627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22576" y="1285874"/>
            <a:ext cx="4504944" cy="2821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640" y="359557"/>
            <a:ext cx="1115568" cy="5606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2976" y="359557"/>
            <a:ext cx="463295" cy="5606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49423" y="359557"/>
            <a:ext cx="195072" cy="5606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91967" y="359557"/>
            <a:ext cx="1109471" cy="5606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31920" y="359557"/>
            <a:ext cx="274320" cy="5606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61103" y="359557"/>
            <a:ext cx="176784" cy="5606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98847" y="359557"/>
            <a:ext cx="274320" cy="5606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40223" y="359557"/>
            <a:ext cx="359663" cy="5606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66944" y="359557"/>
            <a:ext cx="573024" cy="5606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95016" y="2833800"/>
            <a:ext cx="280416" cy="944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80103" y="3821059"/>
            <a:ext cx="100584" cy="944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02023" y="3818012"/>
            <a:ext cx="234696" cy="975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84120" y="618560"/>
            <a:ext cx="259080" cy="2925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96260" y="1582165"/>
            <a:ext cx="49339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25">
                <a:latin typeface="Arial"/>
                <a:cs typeface="Arial"/>
              </a:rPr>
              <a:t>DA</a:t>
            </a:r>
            <a:r>
              <a:rPr dirty="0" sz="1050" spc="-150">
                <a:latin typeface="Arial"/>
                <a:cs typeface="Arial"/>
              </a:rPr>
              <a:t> </a:t>
            </a:r>
            <a:r>
              <a:rPr dirty="0" sz="1050" spc="-114">
                <a:latin typeface="Arial"/>
                <a:cs typeface="Arial"/>
              </a:rPr>
              <a:t>Test‹z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6476" y="1591562"/>
            <a:ext cx="455295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60">
                <a:latin typeface="Arial"/>
                <a:cs typeface="Arial"/>
              </a:rPr>
              <a:t>Architect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2403" y="2795165"/>
            <a:ext cx="897890" cy="16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75">
                <a:latin typeface="Arial"/>
                <a:cs typeface="Arial"/>
              </a:rPr>
              <a:t>Security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35">
                <a:latin typeface="Arial"/>
                <a:cs typeface="Arial"/>
              </a:rPr>
              <a:t>Champion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54500" y="3788775"/>
            <a:ext cx="1753870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40" u="heavy">
                <a:latin typeface="Arial"/>
                <a:cs typeface="Arial"/>
              </a:rPr>
              <a:t>tofieth</a:t>
            </a:r>
            <a:r>
              <a:rPr dirty="0" sz="950" spc="-40">
                <a:latin typeface="Arial"/>
                <a:cs typeface="Arial"/>
              </a:rPr>
              <a:t>er </a:t>
            </a:r>
            <a:r>
              <a:rPr dirty="0" sz="950" spc="-25">
                <a:latin typeface="Arial"/>
                <a:cs typeface="Arial"/>
              </a:rPr>
              <a:t>to </a:t>
            </a:r>
            <a:r>
              <a:rPr dirty="0" sz="950" spc="-10">
                <a:latin typeface="Arial"/>
                <a:cs typeface="Arial"/>
              </a:rPr>
              <a:t>mike </a:t>
            </a:r>
            <a:r>
              <a:rPr dirty="0" sz="950" spc="-80">
                <a:latin typeface="Arial"/>
                <a:cs typeface="Arial"/>
              </a:rPr>
              <a:t>our </a:t>
            </a:r>
            <a:r>
              <a:rPr dirty="0" sz="950" spc="-60">
                <a:latin typeface="Arial"/>
                <a:cs typeface="Arial"/>
              </a:rPr>
              <a:t>products</a:t>
            </a:r>
            <a:r>
              <a:rPr dirty="0" sz="950" spc="90">
                <a:latin typeface="Arial"/>
                <a:cs typeface="Arial"/>
              </a:rPr>
              <a:t> </a:t>
            </a:r>
            <a:r>
              <a:rPr dirty="0" sz="950" spc="-45">
                <a:latin typeface="Arial"/>
                <a:cs typeface="Arial"/>
              </a:rPr>
              <a:t>great!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微软雅黑"/>
                <a:cs typeface="微软雅黑"/>
              </a:rPr>
              <a:t>S-</a:t>
            </a:r>
            <a:r>
              <a:rPr dirty="0" spc="-5">
                <a:latin typeface="微软雅黑"/>
                <a:cs typeface="微软雅黑"/>
              </a:rPr>
              <a:t>S</a:t>
            </a:r>
            <a:r>
              <a:rPr dirty="0">
                <a:latin typeface="微软雅黑"/>
                <a:cs typeface="微软雅黑"/>
              </a:rPr>
              <a:t>D</a:t>
            </a:r>
            <a:r>
              <a:rPr dirty="0" spc="-160">
                <a:latin typeface="微软雅黑"/>
                <a:cs typeface="微软雅黑"/>
              </a:rPr>
              <a:t>L</a:t>
            </a:r>
            <a:r>
              <a:rPr dirty="0" spc="5">
                <a:latin typeface="微软雅黑"/>
                <a:cs typeface="微软雅黑"/>
              </a:rPr>
              <a:t>C</a:t>
            </a:r>
            <a:r>
              <a:rPr dirty="0" spc="5"/>
              <a:t>的具体实践</a:t>
            </a:r>
          </a:p>
        </p:txBody>
      </p:sp>
      <p:sp>
        <p:nvSpPr>
          <p:cNvPr id="3" name="object 3"/>
          <p:cNvSpPr/>
          <p:nvPr/>
        </p:nvSpPr>
        <p:spPr>
          <a:xfrm>
            <a:off x="3374135" y="1475232"/>
            <a:ext cx="2395728" cy="2389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47896" y="1124965"/>
            <a:ext cx="132969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205868"/>
                </a:solidFill>
                <a:latin typeface="Arial"/>
                <a:cs typeface="Arial"/>
              </a:rPr>
              <a:t>R</a:t>
            </a:r>
            <a:r>
              <a:rPr dirty="0" sz="1800" spc="-15">
                <a:solidFill>
                  <a:srgbClr val="205868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205868"/>
                </a:solidFill>
                <a:latin typeface="Arial"/>
                <a:cs typeface="Arial"/>
              </a:rPr>
              <a:t>q</a:t>
            </a:r>
            <a:r>
              <a:rPr dirty="0" sz="1800" spc="-15">
                <a:solidFill>
                  <a:srgbClr val="205868"/>
                </a:solidFill>
                <a:latin typeface="Arial"/>
                <a:cs typeface="Arial"/>
              </a:rPr>
              <a:t>u</a:t>
            </a:r>
            <a:r>
              <a:rPr dirty="0" sz="1800" spc="-5">
                <a:solidFill>
                  <a:srgbClr val="205868"/>
                </a:solidFill>
                <a:latin typeface="Arial"/>
                <a:cs typeface="Arial"/>
              </a:rPr>
              <a:t>ir</a:t>
            </a:r>
            <a:r>
              <a:rPr dirty="0" sz="1800" spc="-15">
                <a:solidFill>
                  <a:srgbClr val="205868"/>
                </a:solidFill>
                <a:latin typeface="Arial"/>
                <a:cs typeface="Arial"/>
              </a:rPr>
              <a:t>e</a:t>
            </a:r>
            <a:r>
              <a:rPr dirty="0" sz="1800" spc="-5">
                <a:solidFill>
                  <a:srgbClr val="205868"/>
                </a:solidFill>
                <a:latin typeface="Arial"/>
                <a:cs typeface="Arial"/>
              </a:rPr>
              <a:t>me</a:t>
            </a:r>
            <a:r>
              <a:rPr dirty="0" sz="1800" spc="-15">
                <a:solidFill>
                  <a:srgbClr val="205868"/>
                </a:solidFill>
                <a:latin typeface="Arial"/>
                <a:cs typeface="Arial"/>
              </a:rPr>
              <a:t>n</a:t>
            </a:r>
            <a:r>
              <a:rPr dirty="0" sz="1800">
                <a:solidFill>
                  <a:srgbClr val="205868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5497" y="1830070"/>
            <a:ext cx="124396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FDCC00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1152" y="3222370"/>
            <a:ext cx="57086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0859C"/>
                </a:solidFill>
                <a:latin typeface="Arial"/>
                <a:cs typeface="Arial"/>
              </a:rPr>
              <a:t>C</a:t>
            </a:r>
            <a:r>
              <a:rPr dirty="0" sz="1800" spc="-15">
                <a:solidFill>
                  <a:srgbClr val="30859C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30859C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2571" y="3686555"/>
            <a:ext cx="44640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90">
                <a:solidFill>
                  <a:srgbClr val="E36C09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E36C09"/>
                </a:solidFill>
                <a:latin typeface="Arial"/>
                <a:cs typeface="Arial"/>
              </a:rPr>
              <a:t>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707" y="2482595"/>
            <a:ext cx="114173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77923B"/>
                </a:solidFill>
                <a:latin typeface="Arial"/>
                <a:cs typeface="Arial"/>
              </a:rPr>
              <a:t>Op</a:t>
            </a:r>
            <a:r>
              <a:rPr dirty="0" sz="1800" spc="-10">
                <a:solidFill>
                  <a:srgbClr val="77923B"/>
                </a:solidFill>
                <a:latin typeface="Arial"/>
                <a:cs typeface="Arial"/>
              </a:rPr>
              <a:t>e</a:t>
            </a:r>
            <a:r>
              <a:rPr dirty="0" sz="1800">
                <a:solidFill>
                  <a:srgbClr val="77923B"/>
                </a:solidFill>
                <a:latin typeface="Arial"/>
                <a:cs typeface="Arial"/>
              </a:rPr>
              <a:t>rati</a:t>
            </a:r>
            <a:r>
              <a:rPr dirty="0" sz="1800" spc="-10">
                <a:solidFill>
                  <a:srgbClr val="77923B"/>
                </a:solidFill>
                <a:latin typeface="Arial"/>
                <a:cs typeface="Arial"/>
              </a:rPr>
              <a:t>o</a:t>
            </a:r>
            <a:r>
              <a:rPr dirty="0" sz="1800">
                <a:solidFill>
                  <a:srgbClr val="77923B"/>
                </a:solidFill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2116" y="1589532"/>
            <a:ext cx="969644" cy="4622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Penetration</a:t>
            </a:r>
            <a:endParaRPr sz="12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4995" y="3179064"/>
            <a:ext cx="739140" cy="4622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1910" rIns="0" bIns="0" rtlCol="0" vert="horz">
            <a:spAutoFit/>
          </a:bodyPr>
          <a:lstStyle/>
          <a:p>
            <a:pPr marL="91440" marR="89535">
              <a:lnSpc>
                <a:spcPct val="100000"/>
              </a:lnSpc>
              <a:spcBef>
                <a:spcPts val="33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ty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6484" y="1126236"/>
            <a:ext cx="1061085" cy="4622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19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9696" y="2410967"/>
            <a:ext cx="628015" cy="4622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1910" rIns="0" bIns="0" rtlCol="0" vert="horz">
            <a:spAutoFit/>
          </a:bodyPr>
          <a:lstStyle/>
          <a:p>
            <a:pPr marL="92075" marR="85090">
              <a:lnSpc>
                <a:spcPct val="100000"/>
              </a:lnSpc>
              <a:spcBef>
                <a:spcPts val="330"/>
              </a:spcBef>
            </a:pP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hrea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9555" y="3829811"/>
            <a:ext cx="687705" cy="46228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2545" rIns="0" bIns="0" rtlCol="0" vert="horz">
            <a:spAutoFit/>
          </a:bodyPr>
          <a:lstStyle/>
          <a:p>
            <a:pPr marL="92710" marR="88265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Re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iew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微软雅黑"/>
                <a:cs typeface="微软雅黑"/>
              </a:rPr>
              <a:t>S-</a:t>
            </a:r>
            <a:r>
              <a:rPr dirty="0" spc="-5">
                <a:latin typeface="微软雅黑"/>
                <a:cs typeface="微软雅黑"/>
              </a:rPr>
              <a:t>S</a:t>
            </a:r>
            <a:r>
              <a:rPr dirty="0">
                <a:latin typeface="微软雅黑"/>
                <a:cs typeface="微软雅黑"/>
              </a:rPr>
              <a:t>D</a:t>
            </a:r>
            <a:r>
              <a:rPr dirty="0" spc="-160">
                <a:latin typeface="微软雅黑"/>
                <a:cs typeface="微软雅黑"/>
              </a:rPr>
              <a:t>L</a:t>
            </a:r>
            <a:r>
              <a:rPr dirty="0" spc="5">
                <a:latin typeface="微软雅黑"/>
                <a:cs typeface="微软雅黑"/>
              </a:rPr>
              <a:t>C</a:t>
            </a:r>
            <a:r>
              <a:rPr dirty="0" spc="5"/>
              <a:t>的具体实践</a:t>
            </a:r>
          </a:p>
        </p:txBody>
      </p:sp>
      <p:sp>
        <p:nvSpPr>
          <p:cNvPr id="3" name="object 3"/>
          <p:cNvSpPr/>
          <p:nvPr/>
        </p:nvSpPr>
        <p:spPr>
          <a:xfrm>
            <a:off x="185928" y="2001011"/>
            <a:ext cx="726947" cy="726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1084" y="2200655"/>
            <a:ext cx="515112" cy="36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8600" y="2020823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2" y="0"/>
                </a:moveTo>
                <a:lnTo>
                  <a:pt x="273395" y="3478"/>
                </a:lnTo>
                <a:lnTo>
                  <a:pt x="228148" y="13583"/>
                </a:lnTo>
                <a:lnTo>
                  <a:pt x="185558" y="29817"/>
                </a:lnTo>
                <a:lnTo>
                  <a:pt x="146120" y="51685"/>
                </a:lnTo>
                <a:lnTo>
                  <a:pt x="110330" y="78690"/>
                </a:lnTo>
                <a:lnTo>
                  <a:pt x="78686" y="110335"/>
                </a:lnTo>
                <a:lnTo>
                  <a:pt x="51682" y="146125"/>
                </a:lnTo>
                <a:lnTo>
                  <a:pt x="29815" y="185563"/>
                </a:lnTo>
                <a:lnTo>
                  <a:pt x="13582" y="228153"/>
                </a:lnTo>
                <a:lnTo>
                  <a:pt x="3478" y="273398"/>
                </a:lnTo>
                <a:lnTo>
                  <a:pt x="0" y="320801"/>
                </a:lnTo>
                <a:lnTo>
                  <a:pt x="3478" y="368205"/>
                </a:lnTo>
                <a:lnTo>
                  <a:pt x="13582" y="413450"/>
                </a:lnTo>
                <a:lnTo>
                  <a:pt x="29815" y="456040"/>
                </a:lnTo>
                <a:lnTo>
                  <a:pt x="51682" y="495478"/>
                </a:lnTo>
                <a:lnTo>
                  <a:pt x="78686" y="531268"/>
                </a:lnTo>
                <a:lnTo>
                  <a:pt x="110330" y="562913"/>
                </a:lnTo>
                <a:lnTo>
                  <a:pt x="146120" y="589918"/>
                </a:lnTo>
                <a:lnTo>
                  <a:pt x="185558" y="611786"/>
                </a:lnTo>
                <a:lnTo>
                  <a:pt x="228148" y="628020"/>
                </a:lnTo>
                <a:lnTo>
                  <a:pt x="273395" y="638125"/>
                </a:lnTo>
                <a:lnTo>
                  <a:pt x="320802" y="641603"/>
                </a:lnTo>
                <a:lnTo>
                  <a:pt x="368208" y="638125"/>
                </a:lnTo>
                <a:lnTo>
                  <a:pt x="413455" y="628020"/>
                </a:lnTo>
                <a:lnTo>
                  <a:pt x="456045" y="611786"/>
                </a:lnTo>
                <a:lnTo>
                  <a:pt x="495483" y="589918"/>
                </a:lnTo>
                <a:lnTo>
                  <a:pt x="531273" y="562913"/>
                </a:lnTo>
                <a:lnTo>
                  <a:pt x="562917" y="531268"/>
                </a:lnTo>
                <a:lnTo>
                  <a:pt x="589921" y="495478"/>
                </a:lnTo>
                <a:lnTo>
                  <a:pt x="611788" y="456040"/>
                </a:lnTo>
                <a:lnTo>
                  <a:pt x="628021" y="413450"/>
                </a:lnTo>
                <a:lnTo>
                  <a:pt x="638125" y="368205"/>
                </a:lnTo>
                <a:lnTo>
                  <a:pt x="641604" y="320801"/>
                </a:lnTo>
                <a:lnTo>
                  <a:pt x="638125" y="273398"/>
                </a:lnTo>
                <a:lnTo>
                  <a:pt x="628021" y="228153"/>
                </a:lnTo>
                <a:lnTo>
                  <a:pt x="611788" y="185563"/>
                </a:lnTo>
                <a:lnTo>
                  <a:pt x="589921" y="146125"/>
                </a:lnTo>
                <a:lnTo>
                  <a:pt x="562917" y="110335"/>
                </a:lnTo>
                <a:lnTo>
                  <a:pt x="531273" y="78690"/>
                </a:lnTo>
                <a:lnTo>
                  <a:pt x="495483" y="51685"/>
                </a:lnTo>
                <a:lnTo>
                  <a:pt x="456045" y="29817"/>
                </a:lnTo>
                <a:lnTo>
                  <a:pt x="413455" y="13583"/>
                </a:lnTo>
                <a:lnTo>
                  <a:pt x="368208" y="3478"/>
                </a:lnTo>
                <a:lnTo>
                  <a:pt x="32080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1523" y="2257551"/>
            <a:ext cx="29400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开始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4900" y="2016251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6047" y="2200655"/>
            <a:ext cx="917447" cy="367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7572" y="2036064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8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6487" y="2257551"/>
            <a:ext cx="69596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设计与架构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6667" y="2016251"/>
            <a:ext cx="999744" cy="697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04872" y="2200655"/>
            <a:ext cx="783336" cy="367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39339" y="2036064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2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8" y="612648"/>
                </a:lnTo>
                <a:lnTo>
                  <a:pt x="812292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15870" y="2257551"/>
            <a:ext cx="56197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安全需求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9959" y="2016251"/>
            <a:ext cx="999743" cy="697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30752" y="2119883"/>
            <a:ext cx="515112" cy="5288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32632" y="2036064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457200" y="0"/>
                </a:moveTo>
                <a:lnTo>
                  <a:pt x="0" y="306324"/>
                </a:lnTo>
                <a:lnTo>
                  <a:pt x="457200" y="612648"/>
                </a:lnTo>
                <a:lnTo>
                  <a:pt x="914400" y="306324"/>
                </a:lnTo>
                <a:lnTo>
                  <a:pt x="4572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42130" y="2177288"/>
            <a:ext cx="294005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网站</a:t>
            </a:r>
            <a:endParaRPr sz="10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应用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9959" y="1043939"/>
            <a:ext cx="999743" cy="6979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29584" y="1147572"/>
            <a:ext cx="917448" cy="5288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32632" y="1063752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39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41597" y="1204721"/>
            <a:ext cx="69596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静态代码扫  </a:t>
            </a: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89959" y="2964179"/>
            <a:ext cx="999743" cy="6979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29584" y="3069335"/>
            <a:ext cx="917448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32632" y="2983992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39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641597" y="3125851"/>
            <a:ext cx="69596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静态代码扫</a:t>
            </a:r>
            <a:endParaRPr sz="10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56759" y="2964179"/>
            <a:ext cx="999743" cy="6979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96384" y="3069335"/>
            <a:ext cx="917448" cy="5273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99432" y="2983992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39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708397" y="3125851"/>
            <a:ext cx="69596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动态代码扫</a:t>
            </a:r>
            <a:endParaRPr sz="10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描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56759" y="2016251"/>
            <a:ext cx="999743" cy="6979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97552" y="2200655"/>
            <a:ext cx="515112" cy="3672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99432" y="2036064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909565" y="2257551"/>
            <a:ext cx="29464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分析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99759" y="2016251"/>
            <a:ext cx="999743" cy="697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72555" y="2081783"/>
            <a:ext cx="451103" cy="6004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42432" y="2036064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457200" y="0"/>
                </a:moveTo>
                <a:lnTo>
                  <a:pt x="0" y="306324"/>
                </a:lnTo>
                <a:lnTo>
                  <a:pt x="457200" y="612648"/>
                </a:lnTo>
                <a:lnTo>
                  <a:pt x="914399" y="306324"/>
                </a:lnTo>
                <a:lnTo>
                  <a:pt x="457200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072378" y="2132329"/>
            <a:ext cx="254000" cy="424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900">
                <a:solidFill>
                  <a:srgbClr val="FFFFFF"/>
                </a:solidFill>
                <a:latin typeface="微软雅黑"/>
                <a:cs typeface="微软雅黑"/>
              </a:rPr>
              <a:t>接受  或修  复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15328" y="2016251"/>
            <a:ext cx="999744" cy="6979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90588" y="2200655"/>
            <a:ext cx="649224" cy="3672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58000" y="2036064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2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2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101967" y="2257551"/>
            <a:ext cx="42799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缺陷库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44611" y="2016251"/>
            <a:ext cx="1146048" cy="6979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60080" y="2200655"/>
            <a:ext cx="515112" cy="3672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87283" y="2036064"/>
            <a:ext cx="1061085" cy="612775"/>
          </a:xfrm>
          <a:custGeom>
            <a:avLst/>
            <a:gdLst/>
            <a:ahLst/>
            <a:cxnLst/>
            <a:rect l="l" t="t" r="r" b="b"/>
            <a:pathLst>
              <a:path w="1061084" h="612775">
                <a:moveTo>
                  <a:pt x="848614" y="0"/>
                </a:moveTo>
                <a:lnTo>
                  <a:pt x="212090" y="0"/>
                </a:lnTo>
                <a:lnTo>
                  <a:pt x="0" y="306324"/>
                </a:lnTo>
                <a:lnTo>
                  <a:pt x="212090" y="612648"/>
                </a:lnTo>
                <a:lnTo>
                  <a:pt x="848614" y="612648"/>
                </a:lnTo>
                <a:lnTo>
                  <a:pt x="1060704" y="306324"/>
                </a:lnTo>
                <a:lnTo>
                  <a:pt x="848614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371713" y="2257551"/>
            <a:ext cx="29400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统计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70966" y="2304288"/>
            <a:ext cx="278130" cy="78105"/>
          </a:xfrm>
          <a:custGeom>
            <a:avLst/>
            <a:gdLst/>
            <a:ahLst/>
            <a:cxnLst/>
            <a:rect l="l" t="t" r="r" b="b"/>
            <a:pathLst>
              <a:path w="278130" h="78105">
                <a:moveTo>
                  <a:pt x="103631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1" y="51816"/>
                </a:lnTo>
                <a:lnTo>
                  <a:pt x="103631" y="25907"/>
                </a:lnTo>
                <a:close/>
              </a:path>
              <a:path w="278130" h="78105">
                <a:moveTo>
                  <a:pt x="200177" y="0"/>
                </a:moveTo>
                <a:lnTo>
                  <a:pt x="200177" y="77724"/>
                </a:lnTo>
                <a:lnTo>
                  <a:pt x="251993" y="51816"/>
                </a:lnTo>
                <a:lnTo>
                  <a:pt x="213131" y="51816"/>
                </a:lnTo>
                <a:lnTo>
                  <a:pt x="213131" y="25907"/>
                </a:lnTo>
                <a:lnTo>
                  <a:pt x="251993" y="25907"/>
                </a:lnTo>
                <a:lnTo>
                  <a:pt x="200177" y="0"/>
                </a:lnTo>
                <a:close/>
              </a:path>
              <a:path w="278130" h="78105">
                <a:moveTo>
                  <a:pt x="200177" y="25907"/>
                </a:moveTo>
                <a:lnTo>
                  <a:pt x="181356" y="25907"/>
                </a:lnTo>
                <a:lnTo>
                  <a:pt x="181356" y="51816"/>
                </a:lnTo>
                <a:lnTo>
                  <a:pt x="200177" y="51816"/>
                </a:lnTo>
                <a:lnTo>
                  <a:pt x="200177" y="25907"/>
                </a:lnTo>
                <a:close/>
              </a:path>
              <a:path w="278130" h="78105">
                <a:moveTo>
                  <a:pt x="251993" y="25907"/>
                </a:moveTo>
                <a:lnTo>
                  <a:pt x="213131" y="25907"/>
                </a:lnTo>
                <a:lnTo>
                  <a:pt x="213131" y="51816"/>
                </a:lnTo>
                <a:lnTo>
                  <a:pt x="251993" y="51816"/>
                </a:lnTo>
                <a:lnTo>
                  <a:pt x="277901" y="38862"/>
                </a:lnTo>
                <a:lnTo>
                  <a:pt x="251993" y="2590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62733" y="2304288"/>
            <a:ext cx="278130" cy="78105"/>
          </a:xfrm>
          <a:custGeom>
            <a:avLst/>
            <a:gdLst/>
            <a:ahLst/>
            <a:cxnLst/>
            <a:rect l="l" t="t" r="r" b="b"/>
            <a:pathLst>
              <a:path w="278130" h="78105">
                <a:moveTo>
                  <a:pt x="103632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2" y="51816"/>
                </a:lnTo>
                <a:lnTo>
                  <a:pt x="103632" y="25907"/>
                </a:lnTo>
                <a:close/>
              </a:path>
              <a:path w="278130" h="78105">
                <a:moveTo>
                  <a:pt x="200152" y="0"/>
                </a:moveTo>
                <a:lnTo>
                  <a:pt x="200152" y="77724"/>
                </a:lnTo>
                <a:lnTo>
                  <a:pt x="251968" y="51816"/>
                </a:lnTo>
                <a:lnTo>
                  <a:pt x="213106" y="51816"/>
                </a:lnTo>
                <a:lnTo>
                  <a:pt x="213106" y="25907"/>
                </a:lnTo>
                <a:lnTo>
                  <a:pt x="251968" y="25907"/>
                </a:lnTo>
                <a:lnTo>
                  <a:pt x="200152" y="0"/>
                </a:lnTo>
                <a:close/>
              </a:path>
              <a:path w="278130" h="78105">
                <a:moveTo>
                  <a:pt x="200152" y="25907"/>
                </a:moveTo>
                <a:lnTo>
                  <a:pt x="181356" y="25907"/>
                </a:lnTo>
                <a:lnTo>
                  <a:pt x="181356" y="51816"/>
                </a:lnTo>
                <a:lnTo>
                  <a:pt x="200152" y="51816"/>
                </a:lnTo>
                <a:lnTo>
                  <a:pt x="200152" y="25907"/>
                </a:lnTo>
                <a:close/>
              </a:path>
              <a:path w="278130" h="78105">
                <a:moveTo>
                  <a:pt x="251968" y="25907"/>
                </a:moveTo>
                <a:lnTo>
                  <a:pt x="213106" y="25907"/>
                </a:lnTo>
                <a:lnTo>
                  <a:pt x="213106" y="51816"/>
                </a:lnTo>
                <a:lnTo>
                  <a:pt x="251968" y="51816"/>
                </a:lnTo>
                <a:lnTo>
                  <a:pt x="277876" y="38862"/>
                </a:lnTo>
                <a:lnTo>
                  <a:pt x="251968" y="2590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54502" y="2304288"/>
            <a:ext cx="278130" cy="78105"/>
          </a:xfrm>
          <a:custGeom>
            <a:avLst/>
            <a:gdLst/>
            <a:ahLst/>
            <a:cxnLst/>
            <a:rect l="l" t="t" r="r" b="b"/>
            <a:pathLst>
              <a:path w="278129" h="78105">
                <a:moveTo>
                  <a:pt x="103632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2" y="51816"/>
                </a:lnTo>
                <a:lnTo>
                  <a:pt x="103632" y="25907"/>
                </a:lnTo>
                <a:close/>
              </a:path>
              <a:path w="278129" h="78105">
                <a:moveTo>
                  <a:pt x="200151" y="0"/>
                </a:moveTo>
                <a:lnTo>
                  <a:pt x="200151" y="77724"/>
                </a:lnTo>
                <a:lnTo>
                  <a:pt x="251967" y="51816"/>
                </a:lnTo>
                <a:lnTo>
                  <a:pt x="213106" y="51816"/>
                </a:lnTo>
                <a:lnTo>
                  <a:pt x="213106" y="25907"/>
                </a:lnTo>
                <a:lnTo>
                  <a:pt x="251967" y="25907"/>
                </a:lnTo>
                <a:lnTo>
                  <a:pt x="200151" y="0"/>
                </a:lnTo>
                <a:close/>
              </a:path>
              <a:path w="278129" h="78105">
                <a:moveTo>
                  <a:pt x="200151" y="25907"/>
                </a:moveTo>
                <a:lnTo>
                  <a:pt x="181356" y="25907"/>
                </a:lnTo>
                <a:lnTo>
                  <a:pt x="181356" y="51816"/>
                </a:lnTo>
                <a:lnTo>
                  <a:pt x="200151" y="51816"/>
                </a:lnTo>
                <a:lnTo>
                  <a:pt x="200151" y="25907"/>
                </a:lnTo>
                <a:close/>
              </a:path>
              <a:path w="278129" h="78105">
                <a:moveTo>
                  <a:pt x="251967" y="25907"/>
                </a:moveTo>
                <a:lnTo>
                  <a:pt x="213106" y="25907"/>
                </a:lnTo>
                <a:lnTo>
                  <a:pt x="213106" y="51816"/>
                </a:lnTo>
                <a:lnTo>
                  <a:pt x="251967" y="51816"/>
                </a:lnTo>
                <a:lnTo>
                  <a:pt x="277875" y="38862"/>
                </a:lnTo>
                <a:lnTo>
                  <a:pt x="251967" y="2590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56811" y="1683257"/>
            <a:ext cx="78105" cy="360045"/>
          </a:xfrm>
          <a:custGeom>
            <a:avLst/>
            <a:gdLst/>
            <a:ahLst/>
            <a:cxnLst/>
            <a:rect l="l" t="t" r="r" b="b"/>
            <a:pathLst>
              <a:path w="78104" h="360044">
                <a:moveTo>
                  <a:pt x="39115" y="256158"/>
                </a:moveTo>
                <a:lnTo>
                  <a:pt x="13208" y="256158"/>
                </a:lnTo>
                <a:lnTo>
                  <a:pt x="13208" y="359790"/>
                </a:lnTo>
                <a:lnTo>
                  <a:pt x="39115" y="359790"/>
                </a:lnTo>
                <a:lnTo>
                  <a:pt x="39115" y="256158"/>
                </a:lnTo>
                <a:close/>
              </a:path>
              <a:path w="78104" h="360044">
                <a:moveTo>
                  <a:pt x="51815" y="167004"/>
                </a:moveTo>
                <a:lnTo>
                  <a:pt x="38862" y="167004"/>
                </a:lnTo>
                <a:lnTo>
                  <a:pt x="27559" y="178307"/>
                </a:lnTo>
                <a:lnTo>
                  <a:pt x="27559" y="192912"/>
                </a:lnTo>
                <a:lnTo>
                  <a:pt x="45974" y="192912"/>
                </a:lnTo>
                <a:lnTo>
                  <a:pt x="51815" y="187070"/>
                </a:lnTo>
                <a:lnTo>
                  <a:pt x="51815" y="167004"/>
                </a:lnTo>
                <a:close/>
              </a:path>
              <a:path w="78104" h="360044">
                <a:moveTo>
                  <a:pt x="51815" y="87502"/>
                </a:moveTo>
                <a:lnTo>
                  <a:pt x="25908" y="87502"/>
                </a:lnTo>
                <a:lnTo>
                  <a:pt x="25908" y="179958"/>
                </a:lnTo>
                <a:lnTo>
                  <a:pt x="27559" y="178307"/>
                </a:lnTo>
                <a:lnTo>
                  <a:pt x="27559" y="167004"/>
                </a:lnTo>
                <a:lnTo>
                  <a:pt x="51815" y="167004"/>
                </a:lnTo>
                <a:lnTo>
                  <a:pt x="51815" y="87502"/>
                </a:lnTo>
                <a:close/>
              </a:path>
              <a:path w="78104" h="360044">
                <a:moveTo>
                  <a:pt x="38862" y="167004"/>
                </a:moveTo>
                <a:lnTo>
                  <a:pt x="27559" y="167004"/>
                </a:lnTo>
                <a:lnTo>
                  <a:pt x="27559" y="178307"/>
                </a:lnTo>
                <a:lnTo>
                  <a:pt x="38862" y="167004"/>
                </a:lnTo>
                <a:close/>
              </a:path>
              <a:path w="78104" h="360044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44111" y="2655570"/>
            <a:ext cx="78105" cy="335915"/>
          </a:xfrm>
          <a:custGeom>
            <a:avLst/>
            <a:gdLst/>
            <a:ahLst/>
            <a:cxnLst/>
            <a:rect l="l" t="t" r="r" b="b"/>
            <a:pathLst>
              <a:path w="78104" h="335914">
                <a:moveTo>
                  <a:pt x="64515" y="0"/>
                </a:moveTo>
                <a:lnTo>
                  <a:pt x="38608" y="0"/>
                </a:lnTo>
                <a:lnTo>
                  <a:pt x="38608" y="103631"/>
                </a:lnTo>
                <a:lnTo>
                  <a:pt x="64515" y="103631"/>
                </a:lnTo>
                <a:lnTo>
                  <a:pt x="64515" y="0"/>
                </a:lnTo>
                <a:close/>
              </a:path>
              <a:path w="78104" h="335914">
                <a:moveTo>
                  <a:pt x="25908" y="257810"/>
                </a:moveTo>
                <a:lnTo>
                  <a:pt x="0" y="257810"/>
                </a:lnTo>
                <a:lnTo>
                  <a:pt x="38862" y="335534"/>
                </a:lnTo>
                <a:lnTo>
                  <a:pt x="71247" y="270763"/>
                </a:lnTo>
                <a:lnTo>
                  <a:pt x="25908" y="270763"/>
                </a:lnTo>
                <a:lnTo>
                  <a:pt x="25908" y="257810"/>
                </a:lnTo>
                <a:close/>
              </a:path>
              <a:path w="78104" h="335914">
                <a:moveTo>
                  <a:pt x="51815" y="168656"/>
                </a:moveTo>
                <a:lnTo>
                  <a:pt x="25908" y="168656"/>
                </a:lnTo>
                <a:lnTo>
                  <a:pt x="25908" y="270763"/>
                </a:lnTo>
                <a:lnTo>
                  <a:pt x="51815" y="270763"/>
                </a:lnTo>
                <a:lnTo>
                  <a:pt x="51815" y="168656"/>
                </a:lnTo>
                <a:close/>
              </a:path>
              <a:path w="78104" h="335914">
                <a:moveTo>
                  <a:pt x="77724" y="257810"/>
                </a:moveTo>
                <a:lnTo>
                  <a:pt x="51815" y="257810"/>
                </a:lnTo>
                <a:lnTo>
                  <a:pt x="51815" y="270763"/>
                </a:lnTo>
                <a:lnTo>
                  <a:pt x="71247" y="270763"/>
                </a:lnTo>
                <a:lnTo>
                  <a:pt x="77724" y="25781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47794" y="1357883"/>
            <a:ext cx="648970" cy="679450"/>
          </a:xfrm>
          <a:custGeom>
            <a:avLst/>
            <a:gdLst/>
            <a:ahLst/>
            <a:cxnLst/>
            <a:rect l="l" t="t" r="r" b="b"/>
            <a:pathLst>
              <a:path w="648970" h="679450">
                <a:moveTo>
                  <a:pt x="103631" y="0"/>
                </a:moveTo>
                <a:lnTo>
                  <a:pt x="0" y="0"/>
                </a:lnTo>
                <a:lnTo>
                  <a:pt x="0" y="25907"/>
                </a:lnTo>
                <a:lnTo>
                  <a:pt x="103631" y="25907"/>
                </a:lnTo>
                <a:lnTo>
                  <a:pt x="103631" y="0"/>
                </a:lnTo>
                <a:close/>
              </a:path>
              <a:path w="648970" h="679450">
                <a:moveTo>
                  <a:pt x="284988" y="0"/>
                </a:moveTo>
                <a:lnTo>
                  <a:pt x="181355" y="0"/>
                </a:lnTo>
                <a:lnTo>
                  <a:pt x="181355" y="25907"/>
                </a:lnTo>
                <a:lnTo>
                  <a:pt x="284988" y="25907"/>
                </a:lnTo>
                <a:lnTo>
                  <a:pt x="284988" y="0"/>
                </a:lnTo>
                <a:close/>
              </a:path>
              <a:path w="648970" h="679450">
                <a:moveTo>
                  <a:pt x="466343" y="0"/>
                </a:moveTo>
                <a:lnTo>
                  <a:pt x="362711" y="0"/>
                </a:lnTo>
                <a:lnTo>
                  <a:pt x="362711" y="25907"/>
                </a:lnTo>
                <a:lnTo>
                  <a:pt x="466343" y="25907"/>
                </a:lnTo>
                <a:lnTo>
                  <a:pt x="466343" y="0"/>
                </a:lnTo>
                <a:close/>
              </a:path>
              <a:path w="648970" h="679450">
                <a:moveTo>
                  <a:pt x="596645" y="12953"/>
                </a:moveTo>
                <a:lnTo>
                  <a:pt x="596645" y="51053"/>
                </a:lnTo>
                <a:lnTo>
                  <a:pt x="622553" y="51053"/>
                </a:lnTo>
                <a:lnTo>
                  <a:pt x="622553" y="25907"/>
                </a:lnTo>
                <a:lnTo>
                  <a:pt x="609600" y="25907"/>
                </a:lnTo>
                <a:lnTo>
                  <a:pt x="596645" y="12953"/>
                </a:lnTo>
                <a:close/>
              </a:path>
              <a:path w="648970" h="679450">
                <a:moveTo>
                  <a:pt x="616711" y="0"/>
                </a:moveTo>
                <a:lnTo>
                  <a:pt x="544067" y="0"/>
                </a:lnTo>
                <a:lnTo>
                  <a:pt x="544067" y="25907"/>
                </a:lnTo>
                <a:lnTo>
                  <a:pt x="596645" y="25907"/>
                </a:lnTo>
                <a:lnTo>
                  <a:pt x="596645" y="12953"/>
                </a:lnTo>
                <a:lnTo>
                  <a:pt x="622553" y="12953"/>
                </a:lnTo>
                <a:lnTo>
                  <a:pt x="622553" y="5841"/>
                </a:lnTo>
                <a:lnTo>
                  <a:pt x="616711" y="0"/>
                </a:lnTo>
                <a:close/>
              </a:path>
              <a:path w="648970" h="679450">
                <a:moveTo>
                  <a:pt x="622553" y="12953"/>
                </a:moveTo>
                <a:lnTo>
                  <a:pt x="596645" y="12953"/>
                </a:lnTo>
                <a:lnTo>
                  <a:pt x="609600" y="25907"/>
                </a:lnTo>
                <a:lnTo>
                  <a:pt x="622553" y="25907"/>
                </a:lnTo>
                <a:lnTo>
                  <a:pt x="622553" y="12953"/>
                </a:lnTo>
                <a:close/>
              </a:path>
              <a:path w="648970" h="679450">
                <a:moveTo>
                  <a:pt x="622553" y="128777"/>
                </a:moveTo>
                <a:lnTo>
                  <a:pt x="596645" y="128777"/>
                </a:lnTo>
                <a:lnTo>
                  <a:pt x="596645" y="232410"/>
                </a:lnTo>
                <a:lnTo>
                  <a:pt x="622553" y="232410"/>
                </a:lnTo>
                <a:lnTo>
                  <a:pt x="622553" y="128777"/>
                </a:lnTo>
                <a:close/>
              </a:path>
              <a:path w="648970" h="679450">
                <a:moveTo>
                  <a:pt x="622553" y="310133"/>
                </a:moveTo>
                <a:lnTo>
                  <a:pt x="596645" y="310133"/>
                </a:lnTo>
                <a:lnTo>
                  <a:pt x="596645" y="413765"/>
                </a:lnTo>
                <a:lnTo>
                  <a:pt x="622553" y="413765"/>
                </a:lnTo>
                <a:lnTo>
                  <a:pt x="622553" y="310133"/>
                </a:lnTo>
                <a:close/>
              </a:path>
              <a:path w="648970" h="679450">
                <a:moveTo>
                  <a:pt x="622553" y="491489"/>
                </a:moveTo>
                <a:lnTo>
                  <a:pt x="596645" y="491489"/>
                </a:lnTo>
                <a:lnTo>
                  <a:pt x="596645" y="595121"/>
                </a:lnTo>
                <a:lnTo>
                  <a:pt x="622553" y="595121"/>
                </a:lnTo>
                <a:lnTo>
                  <a:pt x="622553" y="491489"/>
                </a:lnTo>
                <a:close/>
              </a:path>
              <a:path w="648970" h="679450">
                <a:moveTo>
                  <a:pt x="648461" y="601344"/>
                </a:moveTo>
                <a:lnTo>
                  <a:pt x="570738" y="601344"/>
                </a:lnTo>
                <a:lnTo>
                  <a:pt x="609600" y="679068"/>
                </a:lnTo>
                <a:lnTo>
                  <a:pt x="648461" y="601344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47794" y="3252215"/>
            <a:ext cx="152400" cy="78105"/>
          </a:xfrm>
          <a:custGeom>
            <a:avLst/>
            <a:gdLst/>
            <a:ahLst/>
            <a:cxnLst/>
            <a:rect l="l" t="t" r="r" b="b"/>
            <a:pathLst>
              <a:path w="152400" h="78104">
                <a:moveTo>
                  <a:pt x="74675" y="0"/>
                </a:moveTo>
                <a:lnTo>
                  <a:pt x="74675" y="77723"/>
                </a:lnTo>
                <a:lnTo>
                  <a:pt x="126491" y="51815"/>
                </a:lnTo>
                <a:lnTo>
                  <a:pt x="87629" y="51815"/>
                </a:lnTo>
                <a:lnTo>
                  <a:pt x="87629" y="25907"/>
                </a:lnTo>
                <a:lnTo>
                  <a:pt x="126492" y="25907"/>
                </a:lnTo>
                <a:lnTo>
                  <a:pt x="74675" y="0"/>
                </a:lnTo>
                <a:close/>
              </a:path>
              <a:path w="152400" h="78104">
                <a:moveTo>
                  <a:pt x="74675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74675" y="51815"/>
                </a:lnTo>
                <a:lnTo>
                  <a:pt x="74675" y="25907"/>
                </a:lnTo>
                <a:close/>
              </a:path>
              <a:path w="152400" h="78104">
                <a:moveTo>
                  <a:pt x="126492" y="25907"/>
                </a:moveTo>
                <a:lnTo>
                  <a:pt x="87629" y="25907"/>
                </a:lnTo>
                <a:lnTo>
                  <a:pt x="87629" y="51815"/>
                </a:lnTo>
                <a:lnTo>
                  <a:pt x="126491" y="51815"/>
                </a:lnTo>
                <a:lnTo>
                  <a:pt x="152400" y="38861"/>
                </a:lnTo>
                <a:lnTo>
                  <a:pt x="126492" y="25907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18532" y="2649473"/>
            <a:ext cx="78105" cy="335915"/>
          </a:xfrm>
          <a:custGeom>
            <a:avLst/>
            <a:gdLst/>
            <a:ahLst/>
            <a:cxnLst/>
            <a:rect l="l" t="t" r="r" b="b"/>
            <a:pathLst>
              <a:path w="78104" h="335914">
                <a:moveTo>
                  <a:pt x="51815" y="231901"/>
                </a:moveTo>
                <a:lnTo>
                  <a:pt x="25907" y="231901"/>
                </a:lnTo>
                <a:lnTo>
                  <a:pt x="25907" y="335533"/>
                </a:lnTo>
                <a:lnTo>
                  <a:pt x="51815" y="335533"/>
                </a:lnTo>
                <a:lnTo>
                  <a:pt x="51815" y="231901"/>
                </a:lnTo>
                <a:close/>
              </a:path>
              <a:path w="78104" h="335914">
                <a:moveTo>
                  <a:pt x="51815" y="64769"/>
                </a:moveTo>
                <a:lnTo>
                  <a:pt x="25907" y="64769"/>
                </a:lnTo>
                <a:lnTo>
                  <a:pt x="25907" y="154177"/>
                </a:lnTo>
                <a:lnTo>
                  <a:pt x="51815" y="154177"/>
                </a:lnTo>
                <a:lnTo>
                  <a:pt x="51815" y="64769"/>
                </a:lnTo>
                <a:close/>
              </a:path>
              <a:path w="78104" h="335914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69"/>
                </a:lnTo>
                <a:lnTo>
                  <a:pt x="71246" y="64769"/>
                </a:lnTo>
                <a:lnTo>
                  <a:pt x="38862" y="0"/>
                </a:lnTo>
                <a:close/>
              </a:path>
              <a:path w="78104" h="335914">
                <a:moveTo>
                  <a:pt x="71246" y="64769"/>
                </a:moveTo>
                <a:lnTo>
                  <a:pt x="51815" y="64769"/>
                </a:lnTo>
                <a:lnTo>
                  <a:pt x="51815" y="77724"/>
                </a:lnTo>
                <a:lnTo>
                  <a:pt x="77723" y="77724"/>
                </a:lnTo>
                <a:lnTo>
                  <a:pt x="71246" y="64769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14594" y="2304288"/>
            <a:ext cx="228600" cy="78105"/>
          </a:xfrm>
          <a:custGeom>
            <a:avLst/>
            <a:gdLst/>
            <a:ahLst/>
            <a:cxnLst/>
            <a:rect l="l" t="t" r="r" b="b"/>
            <a:pathLst>
              <a:path w="228600" h="78105">
                <a:moveTo>
                  <a:pt x="103631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1" y="51816"/>
                </a:lnTo>
                <a:lnTo>
                  <a:pt x="103631" y="25907"/>
                </a:lnTo>
                <a:close/>
              </a:path>
              <a:path w="228600" h="78105">
                <a:moveTo>
                  <a:pt x="150875" y="0"/>
                </a:moveTo>
                <a:lnTo>
                  <a:pt x="150875" y="77724"/>
                </a:lnTo>
                <a:lnTo>
                  <a:pt x="228600" y="38862"/>
                </a:lnTo>
                <a:lnTo>
                  <a:pt x="150875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57593" y="2304288"/>
            <a:ext cx="201930" cy="78105"/>
          </a:xfrm>
          <a:custGeom>
            <a:avLst/>
            <a:gdLst/>
            <a:ahLst/>
            <a:cxnLst/>
            <a:rect l="l" t="t" r="r" b="b"/>
            <a:pathLst>
              <a:path w="201929" h="78105">
                <a:moveTo>
                  <a:pt x="103631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1" y="51816"/>
                </a:lnTo>
                <a:lnTo>
                  <a:pt x="103631" y="25907"/>
                </a:lnTo>
                <a:close/>
              </a:path>
              <a:path w="201929" h="78105">
                <a:moveTo>
                  <a:pt x="123951" y="0"/>
                </a:moveTo>
                <a:lnTo>
                  <a:pt x="123951" y="77724"/>
                </a:lnTo>
                <a:lnTo>
                  <a:pt x="201675" y="38862"/>
                </a:lnTo>
                <a:lnTo>
                  <a:pt x="12395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99759" y="2951988"/>
            <a:ext cx="999743" cy="6979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77484" y="3136392"/>
            <a:ext cx="841247" cy="36880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42432" y="2971800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399" y="510539"/>
                </a:lnTo>
                <a:lnTo>
                  <a:pt x="914399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889752" y="3194430"/>
            <a:ext cx="61976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误报</a:t>
            </a: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/</a:t>
            </a: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漏报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161532" y="2649473"/>
            <a:ext cx="78105" cy="324485"/>
          </a:xfrm>
          <a:custGeom>
            <a:avLst/>
            <a:gdLst/>
            <a:ahLst/>
            <a:cxnLst/>
            <a:rect l="l" t="t" r="r" b="b"/>
            <a:pathLst>
              <a:path w="78104" h="324485">
                <a:moveTo>
                  <a:pt x="51815" y="0"/>
                </a:moveTo>
                <a:lnTo>
                  <a:pt x="25907" y="0"/>
                </a:lnTo>
                <a:lnTo>
                  <a:pt x="25907" y="103631"/>
                </a:lnTo>
                <a:lnTo>
                  <a:pt x="51815" y="103631"/>
                </a:lnTo>
                <a:lnTo>
                  <a:pt x="51815" y="0"/>
                </a:lnTo>
                <a:close/>
              </a:path>
              <a:path w="78104" h="324485">
                <a:moveTo>
                  <a:pt x="25907" y="246252"/>
                </a:moveTo>
                <a:lnTo>
                  <a:pt x="0" y="246252"/>
                </a:lnTo>
                <a:lnTo>
                  <a:pt x="38862" y="323976"/>
                </a:lnTo>
                <a:lnTo>
                  <a:pt x="71246" y="259206"/>
                </a:lnTo>
                <a:lnTo>
                  <a:pt x="25907" y="259206"/>
                </a:lnTo>
                <a:lnTo>
                  <a:pt x="25907" y="246252"/>
                </a:lnTo>
                <a:close/>
              </a:path>
              <a:path w="78104" h="324485">
                <a:moveTo>
                  <a:pt x="51815" y="181356"/>
                </a:moveTo>
                <a:lnTo>
                  <a:pt x="25907" y="181356"/>
                </a:lnTo>
                <a:lnTo>
                  <a:pt x="25907" y="259206"/>
                </a:lnTo>
                <a:lnTo>
                  <a:pt x="51815" y="259206"/>
                </a:lnTo>
                <a:lnTo>
                  <a:pt x="51815" y="181356"/>
                </a:lnTo>
                <a:close/>
              </a:path>
              <a:path w="78104" h="324485">
                <a:moveTo>
                  <a:pt x="77723" y="246252"/>
                </a:moveTo>
                <a:lnTo>
                  <a:pt x="51815" y="246252"/>
                </a:lnTo>
                <a:lnTo>
                  <a:pt x="51815" y="259206"/>
                </a:lnTo>
                <a:lnTo>
                  <a:pt x="71246" y="259206"/>
                </a:lnTo>
                <a:lnTo>
                  <a:pt x="77723" y="246252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57593" y="2649473"/>
            <a:ext cx="1900555" cy="643255"/>
          </a:xfrm>
          <a:custGeom>
            <a:avLst/>
            <a:gdLst/>
            <a:ahLst/>
            <a:cxnLst/>
            <a:rect l="l" t="t" r="r" b="b"/>
            <a:pathLst>
              <a:path w="1900554" h="643254">
                <a:moveTo>
                  <a:pt x="103631" y="617346"/>
                </a:moveTo>
                <a:lnTo>
                  <a:pt x="0" y="617346"/>
                </a:lnTo>
                <a:lnTo>
                  <a:pt x="0" y="643255"/>
                </a:lnTo>
                <a:lnTo>
                  <a:pt x="103631" y="643255"/>
                </a:lnTo>
                <a:lnTo>
                  <a:pt x="103631" y="617346"/>
                </a:lnTo>
                <a:close/>
              </a:path>
              <a:path w="1900554" h="643254">
                <a:moveTo>
                  <a:pt x="284987" y="617346"/>
                </a:moveTo>
                <a:lnTo>
                  <a:pt x="181355" y="617346"/>
                </a:lnTo>
                <a:lnTo>
                  <a:pt x="181355" y="643255"/>
                </a:lnTo>
                <a:lnTo>
                  <a:pt x="284987" y="643255"/>
                </a:lnTo>
                <a:lnTo>
                  <a:pt x="284987" y="617346"/>
                </a:lnTo>
                <a:close/>
              </a:path>
              <a:path w="1900554" h="643254">
                <a:moveTo>
                  <a:pt x="466344" y="617346"/>
                </a:moveTo>
                <a:lnTo>
                  <a:pt x="362711" y="617346"/>
                </a:lnTo>
                <a:lnTo>
                  <a:pt x="362711" y="643255"/>
                </a:lnTo>
                <a:lnTo>
                  <a:pt x="466344" y="643255"/>
                </a:lnTo>
                <a:lnTo>
                  <a:pt x="466344" y="617346"/>
                </a:lnTo>
                <a:close/>
              </a:path>
              <a:path w="1900554" h="643254">
                <a:moveTo>
                  <a:pt x="647700" y="617346"/>
                </a:moveTo>
                <a:lnTo>
                  <a:pt x="544067" y="617346"/>
                </a:lnTo>
                <a:lnTo>
                  <a:pt x="544067" y="643255"/>
                </a:lnTo>
                <a:lnTo>
                  <a:pt x="647700" y="643255"/>
                </a:lnTo>
                <a:lnTo>
                  <a:pt x="647700" y="617346"/>
                </a:lnTo>
                <a:close/>
              </a:path>
              <a:path w="1900554" h="643254">
                <a:moveTo>
                  <a:pt x="829055" y="617346"/>
                </a:moveTo>
                <a:lnTo>
                  <a:pt x="725424" y="617346"/>
                </a:lnTo>
                <a:lnTo>
                  <a:pt x="725424" y="643255"/>
                </a:lnTo>
                <a:lnTo>
                  <a:pt x="829055" y="643255"/>
                </a:lnTo>
                <a:lnTo>
                  <a:pt x="829055" y="617346"/>
                </a:lnTo>
                <a:close/>
              </a:path>
              <a:path w="1900554" h="643254">
                <a:moveTo>
                  <a:pt x="1010411" y="617346"/>
                </a:moveTo>
                <a:lnTo>
                  <a:pt x="906779" y="617346"/>
                </a:lnTo>
                <a:lnTo>
                  <a:pt x="906779" y="643255"/>
                </a:lnTo>
                <a:lnTo>
                  <a:pt x="1010411" y="643255"/>
                </a:lnTo>
                <a:lnTo>
                  <a:pt x="1010411" y="617346"/>
                </a:lnTo>
                <a:close/>
              </a:path>
              <a:path w="1900554" h="643254">
                <a:moveTo>
                  <a:pt x="1191767" y="617346"/>
                </a:moveTo>
                <a:lnTo>
                  <a:pt x="1088135" y="617346"/>
                </a:lnTo>
                <a:lnTo>
                  <a:pt x="1088135" y="643255"/>
                </a:lnTo>
                <a:lnTo>
                  <a:pt x="1191767" y="643255"/>
                </a:lnTo>
                <a:lnTo>
                  <a:pt x="1191767" y="617346"/>
                </a:lnTo>
                <a:close/>
              </a:path>
              <a:path w="1900554" h="643254">
                <a:moveTo>
                  <a:pt x="1373124" y="617346"/>
                </a:moveTo>
                <a:lnTo>
                  <a:pt x="1269491" y="617346"/>
                </a:lnTo>
                <a:lnTo>
                  <a:pt x="1269491" y="643255"/>
                </a:lnTo>
                <a:lnTo>
                  <a:pt x="1373124" y="643255"/>
                </a:lnTo>
                <a:lnTo>
                  <a:pt x="1373124" y="617346"/>
                </a:lnTo>
                <a:close/>
              </a:path>
              <a:path w="1900554" h="643254">
                <a:moveTo>
                  <a:pt x="1554479" y="617346"/>
                </a:moveTo>
                <a:lnTo>
                  <a:pt x="1450848" y="617346"/>
                </a:lnTo>
                <a:lnTo>
                  <a:pt x="1450848" y="643255"/>
                </a:lnTo>
                <a:lnTo>
                  <a:pt x="1554479" y="643255"/>
                </a:lnTo>
                <a:lnTo>
                  <a:pt x="1554479" y="617346"/>
                </a:lnTo>
                <a:close/>
              </a:path>
              <a:path w="1900554" h="643254">
                <a:moveTo>
                  <a:pt x="1735835" y="617346"/>
                </a:moveTo>
                <a:lnTo>
                  <a:pt x="1632203" y="617346"/>
                </a:lnTo>
                <a:lnTo>
                  <a:pt x="1632203" y="643255"/>
                </a:lnTo>
                <a:lnTo>
                  <a:pt x="1735835" y="643255"/>
                </a:lnTo>
                <a:lnTo>
                  <a:pt x="1735835" y="617346"/>
                </a:lnTo>
                <a:close/>
              </a:path>
              <a:path w="1900554" h="643254">
                <a:moveTo>
                  <a:pt x="1848611" y="617346"/>
                </a:moveTo>
                <a:lnTo>
                  <a:pt x="1813559" y="617346"/>
                </a:lnTo>
                <a:lnTo>
                  <a:pt x="1813559" y="643255"/>
                </a:lnTo>
                <a:lnTo>
                  <a:pt x="1868804" y="643255"/>
                </a:lnTo>
                <a:lnTo>
                  <a:pt x="1874520" y="637539"/>
                </a:lnTo>
                <a:lnTo>
                  <a:pt x="1874520" y="630301"/>
                </a:lnTo>
                <a:lnTo>
                  <a:pt x="1848611" y="630301"/>
                </a:lnTo>
                <a:lnTo>
                  <a:pt x="1848611" y="617346"/>
                </a:lnTo>
                <a:close/>
              </a:path>
              <a:path w="1900554" h="643254">
                <a:moveTo>
                  <a:pt x="1874520" y="574801"/>
                </a:moveTo>
                <a:lnTo>
                  <a:pt x="1848611" y="574801"/>
                </a:lnTo>
                <a:lnTo>
                  <a:pt x="1848611" y="630301"/>
                </a:lnTo>
                <a:lnTo>
                  <a:pt x="1861565" y="617346"/>
                </a:lnTo>
                <a:lnTo>
                  <a:pt x="1874520" y="617346"/>
                </a:lnTo>
                <a:lnTo>
                  <a:pt x="1874520" y="574801"/>
                </a:lnTo>
                <a:close/>
              </a:path>
              <a:path w="1900554" h="643254">
                <a:moveTo>
                  <a:pt x="1874520" y="617346"/>
                </a:moveTo>
                <a:lnTo>
                  <a:pt x="1861565" y="617346"/>
                </a:lnTo>
                <a:lnTo>
                  <a:pt x="1848611" y="630301"/>
                </a:lnTo>
                <a:lnTo>
                  <a:pt x="1874520" y="630301"/>
                </a:lnTo>
                <a:lnTo>
                  <a:pt x="1874520" y="617346"/>
                </a:lnTo>
                <a:close/>
              </a:path>
              <a:path w="1900554" h="643254">
                <a:moveTo>
                  <a:pt x="1874520" y="393445"/>
                </a:moveTo>
                <a:lnTo>
                  <a:pt x="1848611" y="393445"/>
                </a:lnTo>
                <a:lnTo>
                  <a:pt x="1848611" y="497077"/>
                </a:lnTo>
                <a:lnTo>
                  <a:pt x="1874520" y="497077"/>
                </a:lnTo>
                <a:lnTo>
                  <a:pt x="1874520" y="393445"/>
                </a:lnTo>
                <a:close/>
              </a:path>
              <a:path w="1900554" h="643254">
                <a:moveTo>
                  <a:pt x="1874520" y="212089"/>
                </a:moveTo>
                <a:lnTo>
                  <a:pt x="1848611" y="212089"/>
                </a:lnTo>
                <a:lnTo>
                  <a:pt x="1848611" y="315721"/>
                </a:lnTo>
                <a:lnTo>
                  <a:pt x="1874520" y="315721"/>
                </a:lnTo>
                <a:lnTo>
                  <a:pt x="1874520" y="212089"/>
                </a:lnTo>
                <a:close/>
              </a:path>
              <a:path w="1900554" h="643254">
                <a:moveTo>
                  <a:pt x="1874520" y="64769"/>
                </a:moveTo>
                <a:lnTo>
                  <a:pt x="1848611" y="64769"/>
                </a:lnTo>
                <a:lnTo>
                  <a:pt x="1848611" y="134365"/>
                </a:lnTo>
                <a:lnTo>
                  <a:pt x="1874520" y="134365"/>
                </a:lnTo>
                <a:lnTo>
                  <a:pt x="1874520" y="64769"/>
                </a:lnTo>
                <a:close/>
              </a:path>
              <a:path w="1900554" h="643254">
                <a:moveTo>
                  <a:pt x="1861565" y="0"/>
                </a:moveTo>
                <a:lnTo>
                  <a:pt x="1822703" y="77724"/>
                </a:lnTo>
                <a:lnTo>
                  <a:pt x="1848611" y="77724"/>
                </a:lnTo>
                <a:lnTo>
                  <a:pt x="1848611" y="64769"/>
                </a:lnTo>
                <a:lnTo>
                  <a:pt x="1893951" y="64769"/>
                </a:lnTo>
                <a:lnTo>
                  <a:pt x="1861565" y="0"/>
                </a:lnTo>
                <a:close/>
              </a:path>
              <a:path w="1900554" h="643254">
                <a:moveTo>
                  <a:pt x="1893951" y="64769"/>
                </a:moveTo>
                <a:lnTo>
                  <a:pt x="1874520" y="64769"/>
                </a:lnTo>
                <a:lnTo>
                  <a:pt x="1874520" y="77724"/>
                </a:lnTo>
                <a:lnTo>
                  <a:pt x="1900427" y="77724"/>
                </a:lnTo>
                <a:lnTo>
                  <a:pt x="1893951" y="64769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73161" y="2304288"/>
            <a:ext cx="215265" cy="78105"/>
          </a:xfrm>
          <a:custGeom>
            <a:avLst/>
            <a:gdLst/>
            <a:ahLst/>
            <a:cxnLst/>
            <a:rect l="l" t="t" r="r" b="b"/>
            <a:pathLst>
              <a:path w="215265" h="78105">
                <a:moveTo>
                  <a:pt x="103632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103632" y="51816"/>
                </a:lnTo>
                <a:lnTo>
                  <a:pt x="103632" y="25907"/>
                </a:lnTo>
                <a:close/>
              </a:path>
              <a:path w="215265" h="78105">
                <a:moveTo>
                  <a:pt x="137414" y="0"/>
                </a:moveTo>
                <a:lnTo>
                  <a:pt x="137414" y="77724"/>
                </a:lnTo>
                <a:lnTo>
                  <a:pt x="215138" y="38862"/>
                </a:lnTo>
                <a:lnTo>
                  <a:pt x="137414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28600" y="4034028"/>
            <a:ext cx="8819515" cy="247015"/>
          </a:xfrm>
          <a:custGeom>
            <a:avLst/>
            <a:gdLst/>
            <a:ahLst/>
            <a:cxnLst/>
            <a:rect l="l" t="t" r="r" b="b"/>
            <a:pathLst>
              <a:path w="8819515" h="247014">
                <a:moveTo>
                  <a:pt x="8778240" y="0"/>
                </a:moveTo>
                <a:lnTo>
                  <a:pt x="41147" y="0"/>
                </a:lnTo>
                <a:lnTo>
                  <a:pt x="25133" y="3234"/>
                </a:lnTo>
                <a:lnTo>
                  <a:pt x="12053" y="12053"/>
                </a:lnTo>
                <a:lnTo>
                  <a:pt x="3234" y="25133"/>
                </a:lnTo>
                <a:lnTo>
                  <a:pt x="0" y="41148"/>
                </a:lnTo>
                <a:lnTo>
                  <a:pt x="0" y="205740"/>
                </a:lnTo>
                <a:lnTo>
                  <a:pt x="3234" y="221754"/>
                </a:lnTo>
                <a:lnTo>
                  <a:pt x="12053" y="234834"/>
                </a:lnTo>
                <a:lnTo>
                  <a:pt x="25133" y="243653"/>
                </a:lnTo>
                <a:lnTo>
                  <a:pt x="41147" y="246888"/>
                </a:lnTo>
                <a:lnTo>
                  <a:pt x="8778240" y="246888"/>
                </a:lnTo>
                <a:lnTo>
                  <a:pt x="8794259" y="243653"/>
                </a:lnTo>
                <a:lnTo>
                  <a:pt x="8807338" y="234834"/>
                </a:lnTo>
                <a:lnTo>
                  <a:pt x="8816155" y="221754"/>
                </a:lnTo>
                <a:lnTo>
                  <a:pt x="8819388" y="205740"/>
                </a:lnTo>
                <a:lnTo>
                  <a:pt x="8819388" y="41148"/>
                </a:lnTo>
                <a:lnTo>
                  <a:pt x="8816155" y="25133"/>
                </a:lnTo>
                <a:lnTo>
                  <a:pt x="8807338" y="12053"/>
                </a:lnTo>
                <a:lnTo>
                  <a:pt x="8794259" y="3234"/>
                </a:lnTo>
                <a:lnTo>
                  <a:pt x="877824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499228" y="4077411"/>
            <a:ext cx="27876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微软雅黑"/>
                <a:cs typeface="微软雅黑"/>
              </a:rPr>
              <a:t>培训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71340" y="1862582"/>
            <a:ext cx="22987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不是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77817" y="2804922"/>
            <a:ext cx="12763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是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25514" y="2110613"/>
            <a:ext cx="22987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接受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22034" y="2772917"/>
            <a:ext cx="33210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不接受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8600" y="3709415"/>
            <a:ext cx="3025140" cy="248920"/>
          </a:xfrm>
          <a:custGeom>
            <a:avLst/>
            <a:gdLst/>
            <a:ahLst/>
            <a:cxnLst/>
            <a:rect l="l" t="t" r="r" b="b"/>
            <a:pathLst>
              <a:path w="3025140" h="248920">
                <a:moveTo>
                  <a:pt x="2983738" y="0"/>
                </a:moveTo>
                <a:lnTo>
                  <a:pt x="41402" y="0"/>
                </a:lnTo>
                <a:lnTo>
                  <a:pt x="25283" y="3254"/>
                </a:lnTo>
                <a:lnTo>
                  <a:pt x="12123" y="12128"/>
                </a:lnTo>
                <a:lnTo>
                  <a:pt x="3252" y="25288"/>
                </a:lnTo>
                <a:lnTo>
                  <a:pt x="0" y="41402"/>
                </a:lnTo>
                <a:lnTo>
                  <a:pt x="0" y="207010"/>
                </a:lnTo>
                <a:lnTo>
                  <a:pt x="3252" y="223123"/>
                </a:lnTo>
                <a:lnTo>
                  <a:pt x="12123" y="236283"/>
                </a:lnTo>
                <a:lnTo>
                  <a:pt x="25283" y="245157"/>
                </a:lnTo>
                <a:lnTo>
                  <a:pt x="41402" y="248412"/>
                </a:lnTo>
                <a:lnTo>
                  <a:pt x="2983738" y="248412"/>
                </a:lnTo>
                <a:lnTo>
                  <a:pt x="2999851" y="245157"/>
                </a:lnTo>
                <a:lnTo>
                  <a:pt x="3013011" y="236283"/>
                </a:lnTo>
                <a:lnTo>
                  <a:pt x="3021885" y="223123"/>
                </a:lnTo>
                <a:lnTo>
                  <a:pt x="3025140" y="207010"/>
                </a:lnTo>
                <a:lnTo>
                  <a:pt x="3025140" y="41402"/>
                </a:lnTo>
                <a:lnTo>
                  <a:pt x="3021885" y="25288"/>
                </a:lnTo>
                <a:lnTo>
                  <a:pt x="3013011" y="12128"/>
                </a:lnTo>
                <a:lnTo>
                  <a:pt x="2999851" y="3254"/>
                </a:lnTo>
                <a:lnTo>
                  <a:pt x="2983738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475358" y="3753408"/>
            <a:ext cx="53149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微软雅黑"/>
                <a:cs typeface="微软雅黑"/>
              </a:rPr>
              <a:t>架构评审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37559" y="3724655"/>
            <a:ext cx="3502660" cy="242570"/>
          </a:xfrm>
          <a:custGeom>
            <a:avLst/>
            <a:gdLst/>
            <a:ahLst/>
            <a:cxnLst/>
            <a:rect l="l" t="t" r="r" b="b"/>
            <a:pathLst>
              <a:path w="3502659" h="242570">
                <a:moveTo>
                  <a:pt x="3461766" y="0"/>
                </a:moveTo>
                <a:lnTo>
                  <a:pt x="40386" y="0"/>
                </a:lnTo>
                <a:lnTo>
                  <a:pt x="24645" y="3167"/>
                </a:lnTo>
                <a:lnTo>
                  <a:pt x="11811" y="11811"/>
                </a:lnTo>
                <a:lnTo>
                  <a:pt x="3167" y="24645"/>
                </a:lnTo>
                <a:lnTo>
                  <a:pt x="0" y="40386"/>
                </a:lnTo>
                <a:lnTo>
                  <a:pt x="0" y="201930"/>
                </a:lnTo>
                <a:lnTo>
                  <a:pt x="3167" y="217648"/>
                </a:lnTo>
                <a:lnTo>
                  <a:pt x="11811" y="230485"/>
                </a:lnTo>
                <a:lnTo>
                  <a:pt x="24645" y="239141"/>
                </a:lnTo>
                <a:lnTo>
                  <a:pt x="40386" y="242316"/>
                </a:lnTo>
                <a:lnTo>
                  <a:pt x="3461766" y="242316"/>
                </a:lnTo>
                <a:lnTo>
                  <a:pt x="3477506" y="239141"/>
                </a:lnTo>
                <a:lnTo>
                  <a:pt x="3490341" y="230485"/>
                </a:lnTo>
                <a:lnTo>
                  <a:pt x="3498984" y="217648"/>
                </a:lnTo>
                <a:lnTo>
                  <a:pt x="3502151" y="201930"/>
                </a:lnTo>
                <a:lnTo>
                  <a:pt x="3502151" y="40386"/>
                </a:lnTo>
                <a:lnTo>
                  <a:pt x="3498984" y="24645"/>
                </a:lnTo>
                <a:lnTo>
                  <a:pt x="3490341" y="11811"/>
                </a:lnTo>
                <a:lnTo>
                  <a:pt x="3477506" y="3167"/>
                </a:lnTo>
                <a:lnTo>
                  <a:pt x="3461766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823205" y="3764991"/>
            <a:ext cx="53149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微软雅黑"/>
                <a:cs typeface="微软雅黑"/>
              </a:rPr>
              <a:t>安全扫描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923531" y="3738371"/>
            <a:ext cx="2124710" cy="228600"/>
          </a:xfrm>
          <a:custGeom>
            <a:avLst/>
            <a:gdLst/>
            <a:ahLst/>
            <a:cxnLst/>
            <a:rect l="l" t="t" r="r" b="b"/>
            <a:pathLst>
              <a:path w="2124709" h="228600">
                <a:moveTo>
                  <a:pt x="2086356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099"/>
                </a:lnTo>
                <a:lnTo>
                  <a:pt x="0" y="190499"/>
                </a:lnTo>
                <a:lnTo>
                  <a:pt x="2988" y="205331"/>
                </a:lnTo>
                <a:lnTo>
                  <a:pt x="11144" y="217441"/>
                </a:lnTo>
                <a:lnTo>
                  <a:pt x="23252" y="225606"/>
                </a:lnTo>
                <a:lnTo>
                  <a:pt x="38100" y="228599"/>
                </a:lnTo>
                <a:lnTo>
                  <a:pt x="2086356" y="228599"/>
                </a:lnTo>
                <a:lnTo>
                  <a:pt x="2101203" y="225606"/>
                </a:lnTo>
                <a:lnTo>
                  <a:pt x="2113311" y="217441"/>
                </a:lnTo>
                <a:lnTo>
                  <a:pt x="2121467" y="205331"/>
                </a:lnTo>
                <a:lnTo>
                  <a:pt x="2124456" y="190499"/>
                </a:lnTo>
                <a:lnTo>
                  <a:pt x="2124456" y="38099"/>
                </a:lnTo>
                <a:lnTo>
                  <a:pt x="2121467" y="23252"/>
                </a:lnTo>
                <a:lnTo>
                  <a:pt x="2113311" y="11144"/>
                </a:lnTo>
                <a:lnTo>
                  <a:pt x="2101203" y="2988"/>
                </a:lnTo>
                <a:lnTo>
                  <a:pt x="2086356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7720076" y="3772611"/>
            <a:ext cx="53149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微软雅黑"/>
                <a:cs typeface="微软雅黑"/>
              </a:rPr>
              <a:t>治理审计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839711" y="1222247"/>
            <a:ext cx="2125980" cy="228600"/>
          </a:xfrm>
          <a:custGeom>
            <a:avLst/>
            <a:gdLst/>
            <a:ahLst/>
            <a:cxnLst/>
            <a:rect l="l" t="t" r="r" b="b"/>
            <a:pathLst>
              <a:path w="2125979" h="228600">
                <a:moveTo>
                  <a:pt x="208788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2087880" y="228600"/>
                </a:lnTo>
                <a:lnTo>
                  <a:pt x="2102727" y="225611"/>
                </a:lnTo>
                <a:lnTo>
                  <a:pt x="2114835" y="217455"/>
                </a:lnTo>
                <a:lnTo>
                  <a:pt x="2122991" y="205347"/>
                </a:lnTo>
                <a:lnTo>
                  <a:pt x="2125980" y="190500"/>
                </a:lnTo>
                <a:lnTo>
                  <a:pt x="2125980" y="38100"/>
                </a:lnTo>
                <a:lnTo>
                  <a:pt x="2122991" y="23252"/>
                </a:lnTo>
                <a:lnTo>
                  <a:pt x="2114835" y="11144"/>
                </a:lnTo>
                <a:lnTo>
                  <a:pt x="2102727" y="2988"/>
                </a:lnTo>
                <a:lnTo>
                  <a:pt x="2087880" y="0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7448168" y="1255521"/>
            <a:ext cx="91313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微软雅黑"/>
                <a:cs typeface="微软雅黑"/>
              </a:rPr>
              <a:t>第三方安全检查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977894" y="822960"/>
            <a:ext cx="3372485" cy="1214120"/>
          </a:xfrm>
          <a:custGeom>
            <a:avLst/>
            <a:gdLst/>
            <a:ahLst/>
            <a:cxnLst/>
            <a:rect l="l" t="t" r="r" b="b"/>
            <a:pathLst>
              <a:path w="3372484" h="1214120">
                <a:moveTo>
                  <a:pt x="85343" y="168020"/>
                </a:moveTo>
                <a:lnTo>
                  <a:pt x="42925" y="188087"/>
                </a:lnTo>
                <a:lnTo>
                  <a:pt x="25272" y="199898"/>
                </a:lnTo>
                <a:lnTo>
                  <a:pt x="13461" y="210565"/>
                </a:lnTo>
                <a:lnTo>
                  <a:pt x="12700" y="211200"/>
                </a:lnTo>
                <a:lnTo>
                  <a:pt x="11429" y="212978"/>
                </a:lnTo>
                <a:lnTo>
                  <a:pt x="4317" y="223774"/>
                </a:lnTo>
                <a:lnTo>
                  <a:pt x="3428" y="225043"/>
                </a:lnTo>
                <a:lnTo>
                  <a:pt x="2793" y="226567"/>
                </a:lnTo>
                <a:lnTo>
                  <a:pt x="2412" y="228091"/>
                </a:lnTo>
                <a:lnTo>
                  <a:pt x="0" y="238760"/>
                </a:lnTo>
                <a:lnTo>
                  <a:pt x="25400" y="244348"/>
                </a:lnTo>
                <a:lnTo>
                  <a:pt x="26760" y="237998"/>
                </a:lnTo>
                <a:lnTo>
                  <a:pt x="25907" y="237998"/>
                </a:lnTo>
                <a:lnTo>
                  <a:pt x="27685" y="233679"/>
                </a:lnTo>
                <a:lnTo>
                  <a:pt x="28786" y="233679"/>
                </a:lnTo>
                <a:lnTo>
                  <a:pt x="31411" y="229742"/>
                </a:lnTo>
                <a:lnTo>
                  <a:pt x="30987" y="229742"/>
                </a:lnTo>
                <a:lnTo>
                  <a:pt x="33019" y="227329"/>
                </a:lnTo>
                <a:lnTo>
                  <a:pt x="33630" y="227329"/>
                </a:lnTo>
                <a:lnTo>
                  <a:pt x="41281" y="220344"/>
                </a:lnTo>
                <a:lnTo>
                  <a:pt x="41020" y="220344"/>
                </a:lnTo>
                <a:lnTo>
                  <a:pt x="42671" y="219075"/>
                </a:lnTo>
                <a:lnTo>
                  <a:pt x="42941" y="219075"/>
                </a:lnTo>
                <a:lnTo>
                  <a:pt x="57150" y="209676"/>
                </a:lnTo>
                <a:lnTo>
                  <a:pt x="76326" y="199898"/>
                </a:lnTo>
                <a:lnTo>
                  <a:pt x="95503" y="191897"/>
                </a:lnTo>
                <a:lnTo>
                  <a:pt x="85343" y="168020"/>
                </a:lnTo>
                <a:close/>
              </a:path>
              <a:path w="3372484" h="1214120">
                <a:moveTo>
                  <a:pt x="27685" y="233679"/>
                </a:moveTo>
                <a:lnTo>
                  <a:pt x="25907" y="237998"/>
                </a:lnTo>
                <a:lnTo>
                  <a:pt x="27164" y="236113"/>
                </a:lnTo>
                <a:lnTo>
                  <a:pt x="27685" y="233679"/>
                </a:lnTo>
                <a:close/>
              </a:path>
              <a:path w="3372484" h="1214120">
                <a:moveTo>
                  <a:pt x="27164" y="236113"/>
                </a:moveTo>
                <a:lnTo>
                  <a:pt x="25907" y="237998"/>
                </a:lnTo>
                <a:lnTo>
                  <a:pt x="26760" y="237998"/>
                </a:lnTo>
                <a:lnTo>
                  <a:pt x="27164" y="236113"/>
                </a:lnTo>
                <a:close/>
              </a:path>
              <a:path w="3372484" h="1214120">
                <a:moveTo>
                  <a:pt x="28786" y="233679"/>
                </a:moveTo>
                <a:lnTo>
                  <a:pt x="27685" y="233679"/>
                </a:lnTo>
                <a:lnTo>
                  <a:pt x="27164" y="236113"/>
                </a:lnTo>
                <a:lnTo>
                  <a:pt x="28786" y="233679"/>
                </a:lnTo>
                <a:close/>
              </a:path>
              <a:path w="3372484" h="1214120">
                <a:moveTo>
                  <a:pt x="33019" y="227329"/>
                </a:moveTo>
                <a:lnTo>
                  <a:pt x="30987" y="229742"/>
                </a:lnTo>
                <a:lnTo>
                  <a:pt x="32069" y="228755"/>
                </a:lnTo>
                <a:lnTo>
                  <a:pt x="33019" y="227329"/>
                </a:lnTo>
                <a:close/>
              </a:path>
              <a:path w="3372484" h="1214120">
                <a:moveTo>
                  <a:pt x="32069" y="228755"/>
                </a:moveTo>
                <a:lnTo>
                  <a:pt x="30987" y="229742"/>
                </a:lnTo>
                <a:lnTo>
                  <a:pt x="31411" y="229742"/>
                </a:lnTo>
                <a:lnTo>
                  <a:pt x="32069" y="228755"/>
                </a:lnTo>
                <a:close/>
              </a:path>
              <a:path w="3372484" h="1214120">
                <a:moveTo>
                  <a:pt x="33630" y="227329"/>
                </a:moveTo>
                <a:lnTo>
                  <a:pt x="33019" y="227329"/>
                </a:lnTo>
                <a:lnTo>
                  <a:pt x="32069" y="228755"/>
                </a:lnTo>
                <a:lnTo>
                  <a:pt x="33630" y="227329"/>
                </a:lnTo>
                <a:close/>
              </a:path>
              <a:path w="3372484" h="1214120">
                <a:moveTo>
                  <a:pt x="42671" y="219075"/>
                </a:moveTo>
                <a:lnTo>
                  <a:pt x="41020" y="220344"/>
                </a:lnTo>
                <a:lnTo>
                  <a:pt x="41964" y="219720"/>
                </a:lnTo>
                <a:lnTo>
                  <a:pt x="42671" y="219075"/>
                </a:lnTo>
                <a:close/>
              </a:path>
              <a:path w="3372484" h="1214120">
                <a:moveTo>
                  <a:pt x="41964" y="219720"/>
                </a:moveTo>
                <a:lnTo>
                  <a:pt x="41020" y="220344"/>
                </a:lnTo>
                <a:lnTo>
                  <a:pt x="41281" y="220344"/>
                </a:lnTo>
                <a:lnTo>
                  <a:pt x="41964" y="219720"/>
                </a:lnTo>
                <a:close/>
              </a:path>
              <a:path w="3372484" h="1214120">
                <a:moveTo>
                  <a:pt x="42941" y="219075"/>
                </a:moveTo>
                <a:lnTo>
                  <a:pt x="42671" y="219075"/>
                </a:lnTo>
                <a:lnTo>
                  <a:pt x="41964" y="219720"/>
                </a:lnTo>
                <a:lnTo>
                  <a:pt x="42941" y="219075"/>
                </a:lnTo>
                <a:close/>
              </a:path>
              <a:path w="3372484" h="1214120">
                <a:moveTo>
                  <a:pt x="261873" y="117728"/>
                </a:moveTo>
                <a:lnTo>
                  <a:pt x="227837" y="125349"/>
                </a:lnTo>
                <a:lnTo>
                  <a:pt x="187959" y="135127"/>
                </a:lnTo>
                <a:lnTo>
                  <a:pt x="160654" y="142748"/>
                </a:lnTo>
                <a:lnTo>
                  <a:pt x="167639" y="167766"/>
                </a:lnTo>
                <a:lnTo>
                  <a:pt x="194944" y="160147"/>
                </a:lnTo>
                <a:lnTo>
                  <a:pt x="234060" y="150494"/>
                </a:lnTo>
                <a:lnTo>
                  <a:pt x="267588" y="143001"/>
                </a:lnTo>
                <a:lnTo>
                  <a:pt x="261873" y="117728"/>
                </a:lnTo>
                <a:close/>
              </a:path>
              <a:path w="3372484" h="1214120">
                <a:moveTo>
                  <a:pt x="441070" y="84709"/>
                </a:moveTo>
                <a:lnTo>
                  <a:pt x="418338" y="88264"/>
                </a:lnTo>
                <a:lnTo>
                  <a:pt x="366267" y="97154"/>
                </a:lnTo>
                <a:lnTo>
                  <a:pt x="338581" y="102362"/>
                </a:lnTo>
                <a:lnTo>
                  <a:pt x="343280" y="127762"/>
                </a:lnTo>
                <a:lnTo>
                  <a:pt x="370966" y="122681"/>
                </a:lnTo>
                <a:lnTo>
                  <a:pt x="422782" y="113791"/>
                </a:lnTo>
                <a:lnTo>
                  <a:pt x="445007" y="110362"/>
                </a:lnTo>
                <a:lnTo>
                  <a:pt x="441070" y="84709"/>
                </a:lnTo>
                <a:close/>
              </a:path>
              <a:path w="3372484" h="1214120">
                <a:moveTo>
                  <a:pt x="621156" y="59943"/>
                </a:moveTo>
                <a:lnTo>
                  <a:pt x="590295" y="63626"/>
                </a:lnTo>
                <a:lnTo>
                  <a:pt x="518032" y="73405"/>
                </a:lnTo>
                <a:lnTo>
                  <a:pt x="521715" y="99060"/>
                </a:lnTo>
                <a:lnTo>
                  <a:pt x="534161" y="97154"/>
                </a:lnTo>
                <a:lnTo>
                  <a:pt x="593725" y="89280"/>
                </a:lnTo>
                <a:lnTo>
                  <a:pt x="624204" y="85725"/>
                </a:lnTo>
                <a:lnTo>
                  <a:pt x="621156" y="59943"/>
                </a:lnTo>
                <a:close/>
              </a:path>
              <a:path w="3372484" h="1214120">
                <a:moveTo>
                  <a:pt x="801751" y="40512"/>
                </a:moveTo>
                <a:lnTo>
                  <a:pt x="716533" y="49022"/>
                </a:lnTo>
                <a:lnTo>
                  <a:pt x="698500" y="51053"/>
                </a:lnTo>
                <a:lnTo>
                  <a:pt x="701293" y="76835"/>
                </a:lnTo>
                <a:lnTo>
                  <a:pt x="804163" y="66293"/>
                </a:lnTo>
                <a:lnTo>
                  <a:pt x="801751" y="40512"/>
                </a:lnTo>
                <a:close/>
              </a:path>
              <a:path w="3372484" h="1214120">
                <a:moveTo>
                  <a:pt x="982726" y="25526"/>
                </a:moveTo>
                <a:lnTo>
                  <a:pt x="879347" y="33527"/>
                </a:lnTo>
                <a:lnTo>
                  <a:pt x="881506" y="59309"/>
                </a:lnTo>
                <a:lnTo>
                  <a:pt x="922654" y="55879"/>
                </a:lnTo>
                <a:lnTo>
                  <a:pt x="984630" y="51435"/>
                </a:lnTo>
                <a:lnTo>
                  <a:pt x="982726" y="25526"/>
                </a:lnTo>
                <a:close/>
              </a:path>
              <a:path w="3372484" h="1214120">
                <a:moveTo>
                  <a:pt x="1163954" y="14097"/>
                </a:moveTo>
                <a:lnTo>
                  <a:pt x="1064132" y="19685"/>
                </a:lnTo>
                <a:lnTo>
                  <a:pt x="1060322" y="19938"/>
                </a:lnTo>
                <a:lnTo>
                  <a:pt x="1062227" y="45719"/>
                </a:lnTo>
                <a:lnTo>
                  <a:pt x="1065910" y="45465"/>
                </a:lnTo>
                <a:lnTo>
                  <a:pt x="1165478" y="40004"/>
                </a:lnTo>
                <a:lnTo>
                  <a:pt x="1163954" y="14097"/>
                </a:lnTo>
                <a:close/>
              </a:path>
              <a:path w="3372484" h="1214120">
                <a:moveTo>
                  <a:pt x="1345310" y="5968"/>
                </a:moveTo>
                <a:lnTo>
                  <a:pt x="1241805" y="10160"/>
                </a:lnTo>
                <a:lnTo>
                  <a:pt x="1242821" y="36067"/>
                </a:lnTo>
                <a:lnTo>
                  <a:pt x="1346453" y="31876"/>
                </a:lnTo>
                <a:lnTo>
                  <a:pt x="1345310" y="5968"/>
                </a:lnTo>
                <a:close/>
              </a:path>
              <a:path w="3372484" h="1214120">
                <a:moveTo>
                  <a:pt x="1527047" y="1269"/>
                </a:moveTo>
                <a:lnTo>
                  <a:pt x="1423289" y="3682"/>
                </a:lnTo>
                <a:lnTo>
                  <a:pt x="1423923" y="29590"/>
                </a:lnTo>
                <a:lnTo>
                  <a:pt x="1520316" y="27177"/>
                </a:lnTo>
                <a:lnTo>
                  <a:pt x="1527302" y="27177"/>
                </a:lnTo>
                <a:lnTo>
                  <a:pt x="1527047" y="1269"/>
                </a:lnTo>
                <a:close/>
              </a:path>
              <a:path w="3372484" h="1214120">
                <a:moveTo>
                  <a:pt x="1708291" y="25907"/>
                </a:moveTo>
                <a:lnTo>
                  <a:pt x="1675764" y="25907"/>
                </a:lnTo>
                <a:lnTo>
                  <a:pt x="1708277" y="26669"/>
                </a:lnTo>
                <a:lnTo>
                  <a:pt x="1708291" y="25907"/>
                </a:lnTo>
                <a:close/>
              </a:path>
              <a:path w="3372484" h="1214120">
                <a:moveTo>
                  <a:pt x="1675510" y="0"/>
                </a:moveTo>
                <a:lnTo>
                  <a:pt x="1604771" y="635"/>
                </a:lnTo>
                <a:lnTo>
                  <a:pt x="1605026" y="26542"/>
                </a:lnTo>
                <a:lnTo>
                  <a:pt x="1708291" y="25907"/>
                </a:lnTo>
                <a:lnTo>
                  <a:pt x="1708784" y="762"/>
                </a:lnTo>
                <a:lnTo>
                  <a:pt x="1675510" y="0"/>
                </a:lnTo>
                <a:close/>
              </a:path>
              <a:path w="3372484" h="1214120">
                <a:moveTo>
                  <a:pt x="1787016" y="3937"/>
                </a:moveTo>
                <a:lnTo>
                  <a:pt x="1785365" y="29717"/>
                </a:lnTo>
                <a:lnTo>
                  <a:pt x="1830577" y="32765"/>
                </a:lnTo>
                <a:lnTo>
                  <a:pt x="1887981" y="38988"/>
                </a:lnTo>
                <a:lnTo>
                  <a:pt x="1890776" y="13335"/>
                </a:lnTo>
                <a:lnTo>
                  <a:pt x="1832228" y="6857"/>
                </a:lnTo>
                <a:lnTo>
                  <a:pt x="1787016" y="3937"/>
                </a:lnTo>
                <a:close/>
              </a:path>
              <a:path w="3372484" h="1214120">
                <a:moveTo>
                  <a:pt x="1968245" y="24129"/>
                </a:moveTo>
                <a:lnTo>
                  <a:pt x="1964435" y="49784"/>
                </a:lnTo>
                <a:lnTo>
                  <a:pt x="1983993" y="52704"/>
                </a:lnTo>
                <a:lnTo>
                  <a:pt x="2059813" y="67437"/>
                </a:lnTo>
                <a:lnTo>
                  <a:pt x="2065146" y="68706"/>
                </a:lnTo>
                <a:lnTo>
                  <a:pt x="2071115" y="43434"/>
                </a:lnTo>
                <a:lnTo>
                  <a:pt x="2064765" y="41910"/>
                </a:lnTo>
                <a:lnTo>
                  <a:pt x="1987803" y="27050"/>
                </a:lnTo>
                <a:lnTo>
                  <a:pt x="1968245" y="24129"/>
                </a:lnTo>
                <a:close/>
              </a:path>
              <a:path w="3372484" h="1214120">
                <a:moveTo>
                  <a:pt x="2147189" y="61467"/>
                </a:moveTo>
                <a:lnTo>
                  <a:pt x="2140330" y="86360"/>
                </a:lnTo>
                <a:lnTo>
                  <a:pt x="2209291" y="105410"/>
                </a:lnTo>
                <a:lnTo>
                  <a:pt x="2239391" y="114935"/>
                </a:lnTo>
                <a:lnTo>
                  <a:pt x="2247265" y="90297"/>
                </a:lnTo>
                <a:lnTo>
                  <a:pt x="2216150" y="80390"/>
                </a:lnTo>
                <a:lnTo>
                  <a:pt x="2147189" y="61467"/>
                </a:lnTo>
                <a:close/>
              </a:path>
              <a:path w="3372484" h="1214120">
                <a:moveTo>
                  <a:pt x="2321432" y="114935"/>
                </a:moveTo>
                <a:lnTo>
                  <a:pt x="2312669" y="139445"/>
                </a:lnTo>
                <a:lnTo>
                  <a:pt x="2354453" y="154304"/>
                </a:lnTo>
                <a:lnTo>
                  <a:pt x="2409063" y="176149"/>
                </a:lnTo>
                <a:lnTo>
                  <a:pt x="2418715" y="152145"/>
                </a:lnTo>
                <a:lnTo>
                  <a:pt x="2363216" y="129920"/>
                </a:lnTo>
                <a:lnTo>
                  <a:pt x="2321432" y="114935"/>
                </a:lnTo>
                <a:close/>
              </a:path>
              <a:path w="3372484" h="1214120">
                <a:moveTo>
                  <a:pt x="2490342" y="183261"/>
                </a:moveTo>
                <a:lnTo>
                  <a:pt x="2479929" y="207010"/>
                </a:lnTo>
                <a:lnTo>
                  <a:pt x="2494153" y="213232"/>
                </a:lnTo>
                <a:lnTo>
                  <a:pt x="2561589" y="246252"/>
                </a:lnTo>
                <a:lnTo>
                  <a:pt x="2572130" y="251967"/>
                </a:lnTo>
                <a:lnTo>
                  <a:pt x="2584450" y="229107"/>
                </a:lnTo>
                <a:lnTo>
                  <a:pt x="2573020" y="223012"/>
                </a:lnTo>
                <a:lnTo>
                  <a:pt x="2504693" y="189611"/>
                </a:lnTo>
                <a:lnTo>
                  <a:pt x="2490342" y="183261"/>
                </a:lnTo>
                <a:close/>
              </a:path>
              <a:path w="3372484" h="1214120">
                <a:moveTo>
                  <a:pt x="2653029" y="266573"/>
                </a:moveTo>
                <a:lnTo>
                  <a:pt x="2639949" y="288925"/>
                </a:lnTo>
                <a:lnTo>
                  <a:pt x="2690876" y="318642"/>
                </a:lnTo>
                <a:lnTo>
                  <a:pt x="2728086" y="342391"/>
                </a:lnTo>
                <a:lnTo>
                  <a:pt x="2742056" y="320548"/>
                </a:lnTo>
                <a:lnTo>
                  <a:pt x="2703956" y="296290"/>
                </a:lnTo>
                <a:lnTo>
                  <a:pt x="2653029" y="266573"/>
                </a:lnTo>
                <a:close/>
              </a:path>
              <a:path w="3372484" h="1214120">
                <a:moveTo>
                  <a:pt x="2806954" y="364236"/>
                </a:moveTo>
                <a:lnTo>
                  <a:pt x="2792222" y="385572"/>
                </a:lnTo>
                <a:lnTo>
                  <a:pt x="2811526" y="399034"/>
                </a:lnTo>
                <a:lnTo>
                  <a:pt x="2868422" y="441705"/>
                </a:lnTo>
                <a:lnTo>
                  <a:pt x="2874517" y="446786"/>
                </a:lnTo>
                <a:lnTo>
                  <a:pt x="2890901" y="426719"/>
                </a:lnTo>
                <a:lnTo>
                  <a:pt x="2884042" y="421004"/>
                </a:lnTo>
                <a:lnTo>
                  <a:pt x="2826384" y="377698"/>
                </a:lnTo>
                <a:lnTo>
                  <a:pt x="2806954" y="364236"/>
                </a:lnTo>
                <a:close/>
              </a:path>
              <a:path w="3372484" h="1214120">
                <a:moveTo>
                  <a:pt x="2950972" y="476757"/>
                </a:moveTo>
                <a:lnTo>
                  <a:pt x="2933827" y="496062"/>
                </a:lnTo>
                <a:lnTo>
                  <a:pt x="2974085" y="532129"/>
                </a:lnTo>
                <a:lnTo>
                  <a:pt x="3009264" y="566292"/>
                </a:lnTo>
                <a:lnTo>
                  <a:pt x="3027299" y="547751"/>
                </a:lnTo>
                <a:lnTo>
                  <a:pt x="2991357" y="512825"/>
                </a:lnTo>
                <a:lnTo>
                  <a:pt x="2950972" y="476757"/>
                </a:lnTo>
                <a:close/>
              </a:path>
              <a:path w="3372484" h="1214120">
                <a:moveTo>
                  <a:pt x="3081528" y="604265"/>
                </a:moveTo>
                <a:lnTo>
                  <a:pt x="3062604" y="621918"/>
                </a:lnTo>
                <a:lnTo>
                  <a:pt x="3068192" y="628014"/>
                </a:lnTo>
                <a:lnTo>
                  <a:pt x="3110610" y="677672"/>
                </a:lnTo>
                <a:lnTo>
                  <a:pt x="3128136" y="700531"/>
                </a:lnTo>
                <a:lnTo>
                  <a:pt x="3148583" y="684784"/>
                </a:lnTo>
                <a:lnTo>
                  <a:pt x="3130296" y="660907"/>
                </a:lnTo>
                <a:lnTo>
                  <a:pt x="3087115" y="610235"/>
                </a:lnTo>
                <a:lnTo>
                  <a:pt x="3081528" y="604265"/>
                </a:lnTo>
                <a:close/>
              </a:path>
              <a:path w="3372484" h="1214120">
                <a:moveTo>
                  <a:pt x="3194557" y="748284"/>
                </a:moveTo>
                <a:lnTo>
                  <a:pt x="3173222" y="763015"/>
                </a:lnTo>
                <a:lnTo>
                  <a:pt x="3185032" y="780414"/>
                </a:lnTo>
                <a:lnTo>
                  <a:pt x="3216909" y="832865"/>
                </a:lnTo>
                <a:lnTo>
                  <a:pt x="3226054" y="850264"/>
                </a:lnTo>
                <a:lnTo>
                  <a:pt x="3248913" y="838200"/>
                </a:lnTo>
                <a:lnTo>
                  <a:pt x="3239007" y="819530"/>
                </a:lnTo>
                <a:lnTo>
                  <a:pt x="3206496" y="765682"/>
                </a:lnTo>
                <a:lnTo>
                  <a:pt x="3194557" y="748284"/>
                </a:lnTo>
                <a:close/>
              </a:path>
              <a:path w="3372484" h="1214120">
                <a:moveTo>
                  <a:pt x="3283457" y="908812"/>
                </a:moveTo>
                <a:lnTo>
                  <a:pt x="3259708" y="919352"/>
                </a:lnTo>
                <a:lnTo>
                  <a:pt x="3269106" y="940180"/>
                </a:lnTo>
                <a:lnTo>
                  <a:pt x="3289173" y="994537"/>
                </a:lnTo>
                <a:lnTo>
                  <a:pt x="3295014" y="1014729"/>
                </a:lnTo>
                <a:lnTo>
                  <a:pt x="3319906" y="1007617"/>
                </a:lnTo>
                <a:lnTo>
                  <a:pt x="3313429" y="985519"/>
                </a:lnTo>
                <a:lnTo>
                  <a:pt x="3292729" y="929639"/>
                </a:lnTo>
                <a:lnTo>
                  <a:pt x="3283457" y="908812"/>
                </a:lnTo>
                <a:close/>
              </a:path>
              <a:path w="3372484" h="1214120">
                <a:moveTo>
                  <a:pt x="3320089" y="1137404"/>
                </a:moveTo>
                <a:lnTo>
                  <a:pt x="3294760" y="1139063"/>
                </a:lnTo>
                <a:lnTo>
                  <a:pt x="3338703" y="1213992"/>
                </a:lnTo>
                <a:lnTo>
                  <a:pt x="3365253" y="1150873"/>
                </a:lnTo>
                <a:lnTo>
                  <a:pt x="3321557" y="1150873"/>
                </a:lnTo>
                <a:lnTo>
                  <a:pt x="3320089" y="1137404"/>
                </a:lnTo>
                <a:close/>
              </a:path>
              <a:path w="3372484" h="1214120">
                <a:moveTo>
                  <a:pt x="3345943" y="1135712"/>
                </a:moveTo>
                <a:lnTo>
                  <a:pt x="3320089" y="1137404"/>
                </a:lnTo>
                <a:lnTo>
                  <a:pt x="3321557" y="1150873"/>
                </a:lnTo>
                <a:lnTo>
                  <a:pt x="3347338" y="1147952"/>
                </a:lnTo>
                <a:lnTo>
                  <a:pt x="3345943" y="1135712"/>
                </a:lnTo>
                <a:close/>
              </a:path>
              <a:path w="3372484" h="1214120">
                <a:moveTo>
                  <a:pt x="3372357" y="1133983"/>
                </a:moveTo>
                <a:lnTo>
                  <a:pt x="3345943" y="1135712"/>
                </a:lnTo>
                <a:lnTo>
                  <a:pt x="3347338" y="1147952"/>
                </a:lnTo>
                <a:lnTo>
                  <a:pt x="3321557" y="1150873"/>
                </a:lnTo>
                <a:lnTo>
                  <a:pt x="3365253" y="1150873"/>
                </a:lnTo>
                <a:lnTo>
                  <a:pt x="3372357" y="1133983"/>
                </a:lnTo>
                <a:close/>
              </a:path>
              <a:path w="3372484" h="1214120">
                <a:moveTo>
                  <a:pt x="3338703" y="1083945"/>
                </a:moveTo>
                <a:lnTo>
                  <a:pt x="3313303" y="1089278"/>
                </a:lnTo>
                <a:lnTo>
                  <a:pt x="3316478" y="1104264"/>
                </a:lnTo>
                <a:lnTo>
                  <a:pt x="3320089" y="1137404"/>
                </a:lnTo>
                <a:lnTo>
                  <a:pt x="3345943" y="1135712"/>
                </a:lnTo>
                <a:lnTo>
                  <a:pt x="3341751" y="1098931"/>
                </a:lnTo>
                <a:lnTo>
                  <a:pt x="3338703" y="1083945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977894" y="2649473"/>
            <a:ext cx="3372485" cy="1189990"/>
          </a:xfrm>
          <a:custGeom>
            <a:avLst/>
            <a:gdLst/>
            <a:ahLst/>
            <a:cxnLst/>
            <a:rect l="l" t="t" r="r" b="b"/>
            <a:pathLst>
              <a:path w="3372484" h="1189989">
                <a:moveTo>
                  <a:pt x="25400" y="945514"/>
                </a:moveTo>
                <a:lnTo>
                  <a:pt x="0" y="951103"/>
                </a:lnTo>
                <a:lnTo>
                  <a:pt x="2412" y="961770"/>
                </a:lnTo>
                <a:lnTo>
                  <a:pt x="2793" y="963294"/>
                </a:lnTo>
                <a:lnTo>
                  <a:pt x="3428" y="964819"/>
                </a:lnTo>
                <a:lnTo>
                  <a:pt x="4317" y="966088"/>
                </a:lnTo>
                <a:lnTo>
                  <a:pt x="11429" y="976884"/>
                </a:lnTo>
                <a:lnTo>
                  <a:pt x="12700" y="978662"/>
                </a:lnTo>
                <a:lnTo>
                  <a:pt x="13461" y="979297"/>
                </a:lnTo>
                <a:lnTo>
                  <a:pt x="25272" y="989964"/>
                </a:lnTo>
                <a:lnTo>
                  <a:pt x="64515" y="1012951"/>
                </a:lnTo>
                <a:lnTo>
                  <a:pt x="85343" y="1021841"/>
                </a:lnTo>
                <a:lnTo>
                  <a:pt x="95503" y="998092"/>
                </a:lnTo>
                <a:lnTo>
                  <a:pt x="76326" y="989964"/>
                </a:lnTo>
                <a:lnTo>
                  <a:pt x="57150" y="980185"/>
                </a:lnTo>
                <a:lnTo>
                  <a:pt x="42769" y="970788"/>
                </a:lnTo>
                <a:lnTo>
                  <a:pt x="41020" y="969644"/>
                </a:lnTo>
                <a:lnTo>
                  <a:pt x="41420" y="969644"/>
                </a:lnTo>
                <a:lnTo>
                  <a:pt x="33630" y="962532"/>
                </a:lnTo>
                <a:lnTo>
                  <a:pt x="33019" y="962532"/>
                </a:lnTo>
                <a:lnTo>
                  <a:pt x="30987" y="960119"/>
                </a:lnTo>
                <a:lnTo>
                  <a:pt x="31411" y="960119"/>
                </a:lnTo>
                <a:lnTo>
                  <a:pt x="28786" y="956182"/>
                </a:lnTo>
                <a:lnTo>
                  <a:pt x="27685" y="956182"/>
                </a:lnTo>
                <a:lnTo>
                  <a:pt x="25907" y="951864"/>
                </a:lnTo>
                <a:lnTo>
                  <a:pt x="26760" y="951864"/>
                </a:lnTo>
                <a:lnTo>
                  <a:pt x="25400" y="945514"/>
                </a:lnTo>
                <a:close/>
              </a:path>
              <a:path w="3372484" h="1189989">
                <a:moveTo>
                  <a:pt x="41020" y="969644"/>
                </a:moveTo>
                <a:lnTo>
                  <a:pt x="42671" y="970788"/>
                </a:lnTo>
                <a:lnTo>
                  <a:pt x="42425" y="970562"/>
                </a:lnTo>
                <a:lnTo>
                  <a:pt x="41020" y="969644"/>
                </a:lnTo>
                <a:close/>
              </a:path>
              <a:path w="3372484" h="1189989">
                <a:moveTo>
                  <a:pt x="42425" y="970562"/>
                </a:moveTo>
                <a:lnTo>
                  <a:pt x="42671" y="970788"/>
                </a:lnTo>
                <a:lnTo>
                  <a:pt x="42425" y="970562"/>
                </a:lnTo>
                <a:close/>
              </a:path>
              <a:path w="3372484" h="1189989">
                <a:moveTo>
                  <a:pt x="41420" y="969644"/>
                </a:moveTo>
                <a:lnTo>
                  <a:pt x="41020" y="969644"/>
                </a:lnTo>
                <a:lnTo>
                  <a:pt x="42425" y="970562"/>
                </a:lnTo>
                <a:lnTo>
                  <a:pt x="41420" y="969644"/>
                </a:lnTo>
                <a:close/>
              </a:path>
              <a:path w="3372484" h="1189989">
                <a:moveTo>
                  <a:pt x="30987" y="960119"/>
                </a:moveTo>
                <a:lnTo>
                  <a:pt x="33019" y="962532"/>
                </a:lnTo>
                <a:lnTo>
                  <a:pt x="32069" y="961107"/>
                </a:lnTo>
                <a:lnTo>
                  <a:pt x="30987" y="960119"/>
                </a:lnTo>
                <a:close/>
              </a:path>
              <a:path w="3372484" h="1189989">
                <a:moveTo>
                  <a:pt x="32069" y="961107"/>
                </a:moveTo>
                <a:lnTo>
                  <a:pt x="33019" y="962532"/>
                </a:lnTo>
                <a:lnTo>
                  <a:pt x="33630" y="962532"/>
                </a:lnTo>
                <a:lnTo>
                  <a:pt x="32069" y="961107"/>
                </a:lnTo>
                <a:close/>
              </a:path>
              <a:path w="3372484" h="1189989">
                <a:moveTo>
                  <a:pt x="31411" y="960119"/>
                </a:moveTo>
                <a:lnTo>
                  <a:pt x="30987" y="960119"/>
                </a:lnTo>
                <a:lnTo>
                  <a:pt x="32069" y="961107"/>
                </a:lnTo>
                <a:lnTo>
                  <a:pt x="31411" y="960119"/>
                </a:lnTo>
                <a:close/>
              </a:path>
              <a:path w="3372484" h="1189989">
                <a:moveTo>
                  <a:pt x="25907" y="951864"/>
                </a:moveTo>
                <a:lnTo>
                  <a:pt x="27685" y="956182"/>
                </a:lnTo>
                <a:lnTo>
                  <a:pt x="27164" y="953749"/>
                </a:lnTo>
                <a:lnTo>
                  <a:pt x="25907" y="951864"/>
                </a:lnTo>
                <a:close/>
              </a:path>
              <a:path w="3372484" h="1189989">
                <a:moveTo>
                  <a:pt x="27164" y="953749"/>
                </a:moveTo>
                <a:lnTo>
                  <a:pt x="27685" y="956182"/>
                </a:lnTo>
                <a:lnTo>
                  <a:pt x="28786" y="956182"/>
                </a:lnTo>
                <a:lnTo>
                  <a:pt x="27164" y="953749"/>
                </a:lnTo>
                <a:close/>
              </a:path>
              <a:path w="3372484" h="1189989">
                <a:moveTo>
                  <a:pt x="26760" y="951864"/>
                </a:moveTo>
                <a:lnTo>
                  <a:pt x="25907" y="951864"/>
                </a:lnTo>
                <a:lnTo>
                  <a:pt x="27164" y="953749"/>
                </a:lnTo>
                <a:lnTo>
                  <a:pt x="26760" y="951864"/>
                </a:lnTo>
                <a:close/>
              </a:path>
              <a:path w="3372484" h="1189989">
                <a:moveTo>
                  <a:pt x="167639" y="1022095"/>
                </a:moveTo>
                <a:lnTo>
                  <a:pt x="160654" y="1047114"/>
                </a:lnTo>
                <a:lnTo>
                  <a:pt x="187959" y="1054735"/>
                </a:lnTo>
                <a:lnTo>
                  <a:pt x="227837" y="1064514"/>
                </a:lnTo>
                <a:lnTo>
                  <a:pt x="261873" y="1072134"/>
                </a:lnTo>
                <a:lnTo>
                  <a:pt x="267588" y="1046860"/>
                </a:lnTo>
                <a:lnTo>
                  <a:pt x="234060" y="1039367"/>
                </a:lnTo>
                <a:lnTo>
                  <a:pt x="194944" y="1029716"/>
                </a:lnTo>
                <a:lnTo>
                  <a:pt x="167639" y="1022095"/>
                </a:lnTo>
                <a:close/>
              </a:path>
              <a:path w="3372484" h="1189989">
                <a:moveTo>
                  <a:pt x="343280" y="1062101"/>
                </a:moveTo>
                <a:lnTo>
                  <a:pt x="338581" y="1087501"/>
                </a:lnTo>
                <a:lnTo>
                  <a:pt x="366267" y="1092708"/>
                </a:lnTo>
                <a:lnTo>
                  <a:pt x="418338" y="1101598"/>
                </a:lnTo>
                <a:lnTo>
                  <a:pt x="441070" y="1105154"/>
                </a:lnTo>
                <a:lnTo>
                  <a:pt x="445007" y="1079500"/>
                </a:lnTo>
                <a:lnTo>
                  <a:pt x="422782" y="1076070"/>
                </a:lnTo>
                <a:lnTo>
                  <a:pt x="370966" y="1067181"/>
                </a:lnTo>
                <a:lnTo>
                  <a:pt x="343280" y="1062101"/>
                </a:lnTo>
                <a:close/>
              </a:path>
              <a:path w="3372484" h="1189989">
                <a:moveTo>
                  <a:pt x="521715" y="1090803"/>
                </a:moveTo>
                <a:lnTo>
                  <a:pt x="518032" y="1116457"/>
                </a:lnTo>
                <a:lnTo>
                  <a:pt x="590295" y="1126236"/>
                </a:lnTo>
                <a:lnTo>
                  <a:pt x="621156" y="1129919"/>
                </a:lnTo>
                <a:lnTo>
                  <a:pt x="624204" y="1104138"/>
                </a:lnTo>
                <a:lnTo>
                  <a:pt x="593725" y="1100582"/>
                </a:lnTo>
                <a:lnTo>
                  <a:pt x="534161" y="1092708"/>
                </a:lnTo>
                <a:lnTo>
                  <a:pt x="521715" y="1090803"/>
                </a:lnTo>
                <a:close/>
              </a:path>
              <a:path w="3372484" h="1189989">
                <a:moveTo>
                  <a:pt x="701293" y="1113028"/>
                </a:moveTo>
                <a:lnTo>
                  <a:pt x="698500" y="1138809"/>
                </a:lnTo>
                <a:lnTo>
                  <a:pt x="716533" y="1140841"/>
                </a:lnTo>
                <a:lnTo>
                  <a:pt x="801751" y="1149350"/>
                </a:lnTo>
                <a:lnTo>
                  <a:pt x="804163" y="1123569"/>
                </a:lnTo>
                <a:lnTo>
                  <a:pt x="719454" y="1115060"/>
                </a:lnTo>
                <a:lnTo>
                  <a:pt x="701293" y="1113028"/>
                </a:lnTo>
                <a:close/>
              </a:path>
              <a:path w="3372484" h="1189989">
                <a:moveTo>
                  <a:pt x="881506" y="1130554"/>
                </a:moveTo>
                <a:lnTo>
                  <a:pt x="879347" y="1156335"/>
                </a:lnTo>
                <a:lnTo>
                  <a:pt x="982726" y="1164336"/>
                </a:lnTo>
                <a:lnTo>
                  <a:pt x="984630" y="1138428"/>
                </a:lnTo>
                <a:lnTo>
                  <a:pt x="922654" y="1133983"/>
                </a:lnTo>
                <a:lnTo>
                  <a:pt x="881506" y="1130554"/>
                </a:lnTo>
                <a:close/>
              </a:path>
              <a:path w="3372484" h="1189989">
                <a:moveTo>
                  <a:pt x="1062227" y="1144142"/>
                </a:moveTo>
                <a:lnTo>
                  <a:pt x="1060322" y="1169923"/>
                </a:lnTo>
                <a:lnTo>
                  <a:pt x="1064132" y="1170178"/>
                </a:lnTo>
                <a:lnTo>
                  <a:pt x="1163954" y="1175766"/>
                </a:lnTo>
                <a:lnTo>
                  <a:pt x="1165478" y="1149858"/>
                </a:lnTo>
                <a:lnTo>
                  <a:pt x="1065910" y="1144397"/>
                </a:lnTo>
                <a:lnTo>
                  <a:pt x="1062227" y="1144142"/>
                </a:lnTo>
                <a:close/>
              </a:path>
              <a:path w="3372484" h="1189989">
                <a:moveTo>
                  <a:pt x="1242821" y="1153795"/>
                </a:moveTo>
                <a:lnTo>
                  <a:pt x="1241805" y="1179703"/>
                </a:lnTo>
                <a:lnTo>
                  <a:pt x="1345310" y="1183894"/>
                </a:lnTo>
                <a:lnTo>
                  <a:pt x="1346453" y="1157986"/>
                </a:lnTo>
                <a:lnTo>
                  <a:pt x="1242821" y="1153795"/>
                </a:lnTo>
                <a:close/>
              </a:path>
              <a:path w="3372484" h="1189989">
                <a:moveTo>
                  <a:pt x="1423923" y="1160272"/>
                </a:moveTo>
                <a:lnTo>
                  <a:pt x="1423289" y="1186180"/>
                </a:lnTo>
                <a:lnTo>
                  <a:pt x="1527047" y="1188592"/>
                </a:lnTo>
                <a:lnTo>
                  <a:pt x="1527302" y="1162685"/>
                </a:lnTo>
                <a:lnTo>
                  <a:pt x="1520316" y="1162685"/>
                </a:lnTo>
                <a:lnTo>
                  <a:pt x="1423923" y="1160272"/>
                </a:lnTo>
                <a:close/>
              </a:path>
              <a:path w="3372484" h="1189989">
                <a:moveTo>
                  <a:pt x="1708277" y="1163192"/>
                </a:moveTo>
                <a:lnTo>
                  <a:pt x="1675764" y="1163955"/>
                </a:lnTo>
                <a:lnTo>
                  <a:pt x="1605019" y="1163955"/>
                </a:lnTo>
                <a:lnTo>
                  <a:pt x="1604771" y="1189228"/>
                </a:lnTo>
                <a:lnTo>
                  <a:pt x="1675510" y="1189863"/>
                </a:lnTo>
                <a:lnTo>
                  <a:pt x="1708784" y="1189101"/>
                </a:lnTo>
                <a:lnTo>
                  <a:pt x="1708291" y="1163955"/>
                </a:lnTo>
                <a:lnTo>
                  <a:pt x="1675764" y="1163955"/>
                </a:lnTo>
                <a:lnTo>
                  <a:pt x="1708279" y="1163320"/>
                </a:lnTo>
                <a:lnTo>
                  <a:pt x="1708277" y="1163192"/>
                </a:lnTo>
                <a:close/>
              </a:path>
              <a:path w="3372484" h="1189989">
                <a:moveTo>
                  <a:pt x="1887981" y="1151001"/>
                </a:moveTo>
                <a:lnTo>
                  <a:pt x="1830577" y="1157223"/>
                </a:lnTo>
                <a:lnTo>
                  <a:pt x="1785365" y="1160145"/>
                </a:lnTo>
                <a:lnTo>
                  <a:pt x="1787016" y="1186053"/>
                </a:lnTo>
                <a:lnTo>
                  <a:pt x="1832228" y="1183132"/>
                </a:lnTo>
                <a:lnTo>
                  <a:pt x="1890776" y="1176782"/>
                </a:lnTo>
                <a:lnTo>
                  <a:pt x="1887981" y="1151001"/>
                </a:lnTo>
                <a:close/>
              </a:path>
              <a:path w="3372484" h="1189989">
                <a:moveTo>
                  <a:pt x="2065401" y="1122045"/>
                </a:moveTo>
                <a:lnTo>
                  <a:pt x="2059939" y="1123314"/>
                </a:lnTo>
                <a:lnTo>
                  <a:pt x="1983993" y="1137666"/>
                </a:lnTo>
                <a:lnTo>
                  <a:pt x="1964435" y="1140460"/>
                </a:lnTo>
                <a:lnTo>
                  <a:pt x="1968245" y="1166114"/>
                </a:lnTo>
                <a:lnTo>
                  <a:pt x="1987803" y="1163192"/>
                </a:lnTo>
                <a:lnTo>
                  <a:pt x="2064639" y="1148714"/>
                </a:lnTo>
                <a:lnTo>
                  <a:pt x="2071115" y="1147317"/>
                </a:lnTo>
                <a:lnTo>
                  <a:pt x="2065401" y="1122045"/>
                </a:lnTo>
                <a:close/>
              </a:path>
              <a:path w="3372484" h="1189989">
                <a:moveTo>
                  <a:pt x="2239898" y="1076579"/>
                </a:moveTo>
                <a:lnTo>
                  <a:pt x="2209291" y="1086104"/>
                </a:lnTo>
                <a:lnTo>
                  <a:pt x="2140584" y="1104519"/>
                </a:lnTo>
                <a:lnTo>
                  <a:pt x="2147316" y="1129538"/>
                </a:lnTo>
                <a:lnTo>
                  <a:pt x="2216022" y="1111123"/>
                </a:lnTo>
                <a:lnTo>
                  <a:pt x="2247518" y="1101344"/>
                </a:lnTo>
                <a:lnTo>
                  <a:pt x="2239898" y="1076579"/>
                </a:lnTo>
                <a:close/>
              </a:path>
              <a:path w="3372484" h="1189989">
                <a:moveTo>
                  <a:pt x="2409825" y="1016381"/>
                </a:moveTo>
                <a:lnTo>
                  <a:pt x="2354453" y="1038097"/>
                </a:lnTo>
                <a:lnTo>
                  <a:pt x="2313304" y="1052576"/>
                </a:lnTo>
                <a:lnTo>
                  <a:pt x="2321814" y="1076960"/>
                </a:lnTo>
                <a:lnTo>
                  <a:pt x="2363089" y="1062609"/>
                </a:lnTo>
                <a:lnTo>
                  <a:pt x="2419350" y="1040510"/>
                </a:lnTo>
                <a:lnTo>
                  <a:pt x="2409825" y="1016381"/>
                </a:lnTo>
                <a:close/>
              </a:path>
              <a:path w="3372484" h="1189989">
                <a:moveTo>
                  <a:pt x="2573528" y="941704"/>
                </a:moveTo>
                <a:lnTo>
                  <a:pt x="2561716" y="947928"/>
                </a:lnTo>
                <a:lnTo>
                  <a:pt x="2494279" y="980313"/>
                </a:lnTo>
                <a:lnTo>
                  <a:pt x="2480944" y="986154"/>
                </a:lnTo>
                <a:lnTo>
                  <a:pt x="2491231" y="1009904"/>
                </a:lnTo>
                <a:lnTo>
                  <a:pt x="2504566" y="1004062"/>
                </a:lnTo>
                <a:lnTo>
                  <a:pt x="2572892" y="971295"/>
                </a:lnTo>
                <a:lnTo>
                  <a:pt x="2585592" y="964691"/>
                </a:lnTo>
                <a:lnTo>
                  <a:pt x="2573528" y="941704"/>
                </a:lnTo>
                <a:close/>
              </a:path>
              <a:path w="3372484" h="1189989">
                <a:moveTo>
                  <a:pt x="2730246" y="852551"/>
                </a:moveTo>
                <a:lnTo>
                  <a:pt x="2691003" y="877062"/>
                </a:lnTo>
                <a:lnTo>
                  <a:pt x="2641600" y="905256"/>
                </a:lnTo>
                <a:lnTo>
                  <a:pt x="2654427" y="927735"/>
                </a:lnTo>
                <a:lnTo>
                  <a:pt x="2703829" y="899541"/>
                </a:lnTo>
                <a:lnTo>
                  <a:pt x="2743961" y="874522"/>
                </a:lnTo>
                <a:lnTo>
                  <a:pt x="2730246" y="852551"/>
                </a:lnTo>
                <a:close/>
              </a:path>
              <a:path w="3372484" h="1189989">
                <a:moveTo>
                  <a:pt x="2877311" y="749300"/>
                </a:moveTo>
                <a:lnTo>
                  <a:pt x="2868549" y="756412"/>
                </a:lnTo>
                <a:lnTo>
                  <a:pt x="2811653" y="798449"/>
                </a:lnTo>
                <a:lnTo>
                  <a:pt x="2794634" y="810006"/>
                </a:lnTo>
                <a:lnTo>
                  <a:pt x="2809239" y="831469"/>
                </a:lnTo>
                <a:lnTo>
                  <a:pt x="2826257" y="819912"/>
                </a:lnTo>
                <a:lnTo>
                  <a:pt x="2883915" y="777239"/>
                </a:lnTo>
                <a:lnTo>
                  <a:pt x="2893567" y="769493"/>
                </a:lnTo>
                <a:lnTo>
                  <a:pt x="2877311" y="749300"/>
                </a:lnTo>
                <a:close/>
              </a:path>
              <a:path w="3372484" h="1189989">
                <a:moveTo>
                  <a:pt x="3013075" y="630808"/>
                </a:moveTo>
                <a:lnTo>
                  <a:pt x="2974212" y="667893"/>
                </a:lnTo>
                <a:lnTo>
                  <a:pt x="2937002" y="700405"/>
                </a:lnTo>
                <a:lnTo>
                  <a:pt x="2954147" y="719963"/>
                </a:lnTo>
                <a:lnTo>
                  <a:pt x="2991230" y="687451"/>
                </a:lnTo>
                <a:lnTo>
                  <a:pt x="3030981" y="649605"/>
                </a:lnTo>
                <a:lnTo>
                  <a:pt x="3013075" y="630808"/>
                </a:lnTo>
                <a:close/>
              </a:path>
              <a:path w="3372484" h="1189989">
                <a:moveTo>
                  <a:pt x="3132581" y="497205"/>
                </a:moveTo>
                <a:lnTo>
                  <a:pt x="3110610" y="525144"/>
                </a:lnTo>
                <a:lnTo>
                  <a:pt x="3068320" y="574039"/>
                </a:lnTo>
                <a:lnTo>
                  <a:pt x="3066796" y="575563"/>
                </a:lnTo>
                <a:lnTo>
                  <a:pt x="3085464" y="593470"/>
                </a:lnTo>
                <a:lnTo>
                  <a:pt x="3086988" y="591946"/>
                </a:lnTo>
                <a:lnTo>
                  <a:pt x="3130169" y="542163"/>
                </a:lnTo>
                <a:lnTo>
                  <a:pt x="3153029" y="513206"/>
                </a:lnTo>
                <a:lnTo>
                  <a:pt x="3132581" y="497205"/>
                </a:lnTo>
                <a:close/>
              </a:path>
              <a:path w="3372484" h="1189989">
                <a:moveTo>
                  <a:pt x="3230753" y="347599"/>
                </a:moveTo>
                <a:lnTo>
                  <a:pt x="3216909" y="373252"/>
                </a:lnTo>
                <a:lnTo>
                  <a:pt x="3185159" y="424688"/>
                </a:lnTo>
                <a:lnTo>
                  <a:pt x="3177921" y="434975"/>
                </a:lnTo>
                <a:lnTo>
                  <a:pt x="3199129" y="449833"/>
                </a:lnTo>
                <a:lnTo>
                  <a:pt x="3206369" y="439546"/>
                </a:lnTo>
                <a:lnTo>
                  <a:pt x="3239007" y="386842"/>
                </a:lnTo>
                <a:lnTo>
                  <a:pt x="3253485" y="359918"/>
                </a:lnTo>
                <a:lnTo>
                  <a:pt x="3230753" y="347599"/>
                </a:lnTo>
                <a:close/>
              </a:path>
              <a:path w="3372484" h="1189989">
                <a:moveTo>
                  <a:pt x="3298698" y="182752"/>
                </a:moveTo>
                <a:lnTo>
                  <a:pt x="3289173" y="215011"/>
                </a:lnTo>
                <a:lnTo>
                  <a:pt x="3269106" y="268224"/>
                </a:lnTo>
                <a:lnTo>
                  <a:pt x="3264407" y="278511"/>
                </a:lnTo>
                <a:lnTo>
                  <a:pt x="3287903" y="289306"/>
                </a:lnTo>
                <a:lnTo>
                  <a:pt x="3292729" y="278892"/>
                </a:lnTo>
                <a:lnTo>
                  <a:pt x="3313429" y="224155"/>
                </a:lnTo>
                <a:lnTo>
                  <a:pt x="3323462" y="190119"/>
                </a:lnTo>
                <a:lnTo>
                  <a:pt x="3298698" y="182752"/>
                </a:lnTo>
                <a:close/>
              </a:path>
              <a:path w="3372484" h="1189989">
                <a:moveTo>
                  <a:pt x="3319833" y="76623"/>
                </a:moveTo>
                <a:lnTo>
                  <a:pt x="3316478" y="107442"/>
                </a:lnTo>
                <a:lnTo>
                  <a:pt x="3316351" y="108203"/>
                </a:lnTo>
                <a:lnTo>
                  <a:pt x="3341624" y="113537"/>
                </a:lnTo>
                <a:lnTo>
                  <a:pt x="3341751" y="112902"/>
                </a:lnTo>
                <a:lnTo>
                  <a:pt x="3345682" y="78361"/>
                </a:lnTo>
                <a:lnTo>
                  <a:pt x="3319833" y="76623"/>
                </a:lnTo>
                <a:close/>
              </a:path>
              <a:path w="3372484" h="1189989">
                <a:moveTo>
                  <a:pt x="3364983" y="63118"/>
                </a:moveTo>
                <a:lnTo>
                  <a:pt x="3321304" y="63118"/>
                </a:lnTo>
                <a:lnTo>
                  <a:pt x="3347084" y="66039"/>
                </a:lnTo>
                <a:lnTo>
                  <a:pt x="3345682" y="78361"/>
                </a:lnTo>
                <a:lnTo>
                  <a:pt x="3372104" y="80137"/>
                </a:lnTo>
                <a:lnTo>
                  <a:pt x="3364983" y="63118"/>
                </a:lnTo>
                <a:close/>
              </a:path>
              <a:path w="3372484" h="1189989">
                <a:moveTo>
                  <a:pt x="3321304" y="63118"/>
                </a:moveTo>
                <a:lnTo>
                  <a:pt x="3319833" y="76623"/>
                </a:lnTo>
                <a:lnTo>
                  <a:pt x="3345682" y="78361"/>
                </a:lnTo>
                <a:lnTo>
                  <a:pt x="3347084" y="66039"/>
                </a:lnTo>
                <a:lnTo>
                  <a:pt x="3321304" y="63118"/>
                </a:lnTo>
                <a:close/>
              </a:path>
              <a:path w="3372484" h="1189989">
                <a:moveTo>
                  <a:pt x="3338576" y="0"/>
                </a:moveTo>
                <a:lnTo>
                  <a:pt x="3294633" y="74930"/>
                </a:lnTo>
                <a:lnTo>
                  <a:pt x="3319833" y="76623"/>
                </a:lnTo>
                <a:lnTo>
                  <a:pt x="3321304" y="63118"/>
                </a:lnTo>
                <a:lnTo>
                  <a:pt x="3364983" y="63118"/>
                </a:lnTo>
                <a:lnTo>
                  <a:pt x="3338576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5477636" y="937133"/>
            <a:ext cx="4343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修复建议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16877" y="2940557"/>
            <a:ext cx="4343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修复建议</a:t>
            </a:r>
            <a:endParaRPr sz="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架构评审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1646"/>
            <a:ext cx="6064250" cy="2244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微软雅黑"/>
                <a:cs typeface="微软雅黑"/>
              </a:rPr>
              <a:t>数据流的信息密级</a:t>
            </a:r>
            <a:endParaRPr sz="32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dirty="0" sz="3200">
                <a:latin typeface="微软雅黑"/>
                <a:cs typeface="微软雅黑"/>
              </a:rPr>
              <a:t>STRIDE</a:t>
            </a:r>
            <a:r>
              <a:rPr dirty="0" sz="3200">
                <a:latin typeface="微软雅黑"/>
                <a:cs typeface="微软雅黑"/>
              </a:rPr>
              <a:t>威胁建模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微软雅黑"/>
                <a:cs typeface="微软雅黑"/>
              </a:rPr>
              <a:t>第三方依赖的安全性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微软雅黑"/>
                <a:cs typeface="微软雅黑"/>
              </a:rPr>
              <a:t>身份认证、权限管理和日志审计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1837944"/>
            <a:ext cx="720851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5131" y="1943100"/>
            <a:ext cx="513588" cy="52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4172" y="1857755"/>
            <a:ext cx="635635" cy="614680"/>
          </a:xfrm>
          <a:custGeom>
            <a:avLst/>
            <a:gdLst/>
            <a:ahLst/>
            <a:cxnLst/>
            <a:rect l="l" t="t" r="r" b="b"/>
            <a:pathLst>
              <a:path w="635635" h="614680">
                <a:moveTo>
                  <a:pt x="317753" y="0"/>
                </a:moveTo>
                <a:lnTo>
                  <a:pt x="270799" y="3330"/>
                </a:lnTo>
                <a:lnTo>
                  <a:pt x="225983" y="13006"/>
                </a:lnTo>
                <a:lnTo>
                  <a:pt x="183797" y="28550"/>
                </a:lnTo>
                <a:lnTo>
                  <a:pt x="144734" y="49487"/>
                </a:lnTo>
                <a:lnTo>
                  <a:pt x="109284" y="75341"/>
                </a:lnTo>
                <a:lnTo>
                  <a:pt x="77940" y="105636"/>
                </a:lnTo>
                <a:lnTo>
                  <a:pt x="51192" y="139898"/>
                </a:lnTo>
                <a:lnTo>
                  <a:pt x="29533" y="177649"/>
                </a:lnTo>
                <a:lnTo>
                  <a:pt x="13453" y="218415"/>
                </a:lnTo>
                <a:lnTo>
                  <a:pt x="3445" y="261719"/>
                </a:lnTo>
                <a:lnTo>
                  <a:pt x="0" y="307086"/>
                </a:lnTo>
                <a:lnTo>
                  <a:pt x="3445" y="352452"/>
                </a:lnTo>
                <a:lnTo>
                  <a:pt x="13453" y="395756"/>
                </a:lnTo>
                <a:lnTo>
                  <a:pt x="29533" y="436522"/>
                </a:lnTo>
                <a:lnTo>
                  <a:pt x="51192" y="474273"/>
                </a:lnTo>
                <a:lnTo>
                  <a:pt x="77940" y="508535"/>
                </a:lnTo>
                <a:lnTo>
                  <a:pt x="109284" y="538830"/>
                </a:lnTo>
                <a:lnTo>
                  <a:pt x="144734" y="564684"/>
                </a:lnTo>
                <a:lnTo>
                  <a:pt x="183797" y="585621"/>
                </a:lnTo>
                <a:lnTo>
                  <a:pt x="225983" y="601165"/>
                </a:lnTo>
                <a:lnTo>
                  <a:pt x="270799" y="610841"/>
                </a:lnTo>
                <a:lnTo>
                  <a:pt x="317753" y="614172"/>
                </a:lnTo>
                <a:lnTo>
                  <a:pt x="364708" y="610841"/>
                </a:lnTo>
                <a:lnTo>
                  <a:pt x="409524" y="601165"/>
                </a:lnTo>
                <a:lnTo>
                  <a:pt x="451710" y="585621"/>
                </a:lnTo>
                <a:lnTo>
                  <a:pt x="490773" y="564684"/>
                </a:lnTo>
                <a:lnTo>
                  <a:pt x="526223" y="538830"/>
                </a:lnTo>
                <a:lnTo>
                  <a:pt x="557567" y="508535"/>
                </a:lnTo>
                <a:lnTo>
                  <a:pt x="584315" y="474273"/>
                </a:lnTo>
                <a:lnTo>
                  <a:pt x="605974" y="436522"/>
                </a:lnTo>
                <a:lnTo>
                  <a:pt x="622054" y="395756"/>
                </a:lnTo>
                <a:lnTo>
                  <a:pt x="632062" y="352452"/>
                </a:lnTo>
                <a:lnTo>
                  <a:pt x="635508" y="307086"/>
                </a:lnTo>
                <a:lnTo>
                  <a:pt x="632062" y="261719"/>
                </a:lnTo>
                <a:lnTo>
                  <a:pt x="622054" y="218415"/>
                </a:lnTo>
                <a:lnTo>
                  <a:pt x="605974" y="177649"/>
                </a:lnTo>
                <a:lnTo>
                  <a:pt x="584315" y="139898"/>
                </a:lnTo>
                <a:lnTo>
                  <a:pt x="557567" y="105636"/>
                </a:lnTo>
                <a:lnTo>
                  <a:pt x="526223" y="75341"/>
                </a:lnTo>
                <a:lnTo>
                  <a:pt x="490773" y="49487"/>
                </a:lnTo>
                <a:lnTo>
                  <a:pt x="451710" y="28550"/>
                </a:lnTo>
                <a:lnTo>
                  <a:pt x="409524" y="13006"/>
                </a:lnTo>
                <a:lnTo>
                  <a:pt x="364708" y="3330"/>
                </a:lnTo>
                <a:lnTo>
                  <a:pt x="317753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5876" y="1999995"/>
            <a:ext cx="294005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开发  人员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7776" y="1415796"/>
            <a:ext cx="999744" cy="697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68651" y="1600200"/>
            <a:ext cx="699515" cy="367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60448" y="1435608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39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39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79142" y="1656715"/>
            <a:ext cx="47815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>
                <a:solidFill>
                  <a:srgbClr val="FFFFFF"/>
                </a:solidFill>
                <a:latin typeface="微软雅黑"/>
                <a:cs typeface="微软雅黑"/>
              </a:rPr>
              <a:t>Gi</a:t>
            </a: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仓库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17776" y="3505200"/>
            <a:ext cx="999744" cy="697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2932" y="3689603"/>
            <a:ext cx="789432" cy="367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60448" y="3525011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7"/>
                </a:lnTo>
                <a:lnTo>
                  <a:pt x="812291" y="612647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33422" y="3746753"/>
            <a:ext cx="56832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JI</a:t>
            </a:r>
            <a:r>
              <a:rPr dirty="0" sz="1050" spc="-10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86784" y="1405127"/>
            <a:ext cx="1184148" cy="697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32503" y="1510283"/>
            <a:ext cx="1089660" cy="5288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29455" y="1424939"/>
            <a:ext cx="1099185" cy="612775"/>
          </a:xfrm>
          <a:custGeom>
            <a:avLst/>
            <a:gdLst/>
            <a:ahLst/>
            <a:cxnLst/>
            <a:rect l="l" t="t" r="r" b="b"/>
            <a:pathLst>
              <a:path w="1099185" h="612775">
                <a:moveTo>
                  <a:pt x="996696" y="0"/>
                </a:moveTo>
                <a:lnTo>
                  <a:pt x="102108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8" y="612648"/>
                </a:lnTo>
                <a:lnTo>
                  <a:pt x="996696" y="612648"/>
                </a:lnTo>
                <a:lnTo>
                  <a:pt x="1036439" y="604623"/>
                </a:lnTo>
                <a:lnTo>
                  <a:pt x="1068895" y="582739"/>
                </a:lnTo>
                <a:lnTo>
                  <a:pt x="1090779" y="550283"/>
                </a:lnTo>
                <a:lnTo>
                  <a:pt x="1098804" y="510540"/>
                </a:lnTo>
                <a:lnTo>
                  <a:pt x="1098804" y="102108"/>
                </a:lnTo>
                <a:lnTo>
                  <a:pt x="1090779" y="62364"/>
                </a:lnTo>
                <a:lnTo>
                  <a:pt x="1068895" y="29908"/>
                </a:lnTo>
                <a:lnTo>
                  <a:pt x="1036439" y="8024"/>
                </a:lnTo>
                <a:lnTo>
                  <a:pt x="996696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144136" y="1567179"/>
            <a:ext cx="86868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7665" marR="5080" indent="-35560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Check</a:t>
            </a:r>
            <a:r>
              <a:rPr dirty="0" sz="1050" spc="-5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ar</a:t>
            </a: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x</a:t>
            </a: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项  </a:t>
            </a: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01740" y="1347216"/>
            <a:ext cx="905256" cy="824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96811" y="1435608"/>
            <a:ext cx="515112" cy="6873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44411" y="1367027"/>
            <a:ext cx="820419" cy="739140"/>
          </a:xfrm>
          <a:custGeom>
            <a:avLst/>
            <a:gdLst/>
            <a:ahLst/>
            <a:cxnLst/>
            <a:rect l="l" t="t" r="r" b="b"/>
            <a:pathLst>
              <a:path w="820420" h="739139">
                <a:moveTo>
                  <a:pt x="409956" y="0"/>
                </a:moveTo>
                <a:lnTo>
                  <a:pt x="358526" y="2879"/>
                </a:lnTo>
                <a:lnTo>
                  <a:pt x="309004" y="11288"/>
                </a:lnTo>
                <a:lnTo>
                  <a:pt x="261774" y="24878"/>
                </a:lnTo>
                <a:lnTo>
                  <a:pt x="217220" y="43304"/>
                </a:lnTo>
                <a:lnTo>
                  <a:pt x="175726" y="66219"/>
                </a:lnTo>
                <a:lnTo>
                  <a:pt x="137676" y="93277"/>
                </a:lnTo>
                <a:lnTo>
                  <a:pt x="103453" y="124131"/>
                </a:lnTo>
                <a:lnTo>
                  <a:pt x="73442" y="158434"/>
                </a:lnTo>
                <a:lnTo>
                  <a:pt x="48027" y="195841"/>
                </a:lnTo>
                <a:lnTo>
                  <a:pt x="27591" y="236004"/>
                </a:lnTo>
                <a:lnTo>
                  <a:pt x="12518" y="278578"/>
                </a:lnTo>
                <a:lnTo>
                  <a:pt x="3193" y="323215"/>
                </a:lnTo>
                <a:lnTo>
                  <a:pt x="0" y="369570"/>
                </a:lnTo>
                <a:lnTo>
                  <a:pt x="3193" y="415924"/>
                </a:lnTo>
                <a:lnTo>
                  <a:pt x="12518" y="460561"/>
                </a:lnTo>
                <a:lnTo>
                  <a:pt x="27591" y="503135"/>
                </a:lnTo>
                <a:lnTo>
                  <a:pt x="48027" y="543298"/>
                </a:lnTo>
                <a:lnTo>
                  <a:pt x="73442" y="580705"/>
                </a:lnTo>
                <a:lnTo>
                  <a:pt x="103453" y="615008"/>
                </a:lnTo>
                <a:lnTo>
                  <a:pt x="137676" y="645862"/>
                </a:lnTo>
                <a:lnTo>
                  <a:pt x="175726" y="672920"/>
                </a:lnTo>
                <a:lnTo>
                  <a:pt x="217220" y="695835"/>
                </a:lnTo>
                <a:lnTo>
                  <a:pt x="261774" y="714261"/>
                </a:lnTo>
                <a:lnTo>
                  <a:pt x="309004" y="727851"/>
                </a:lnTo>
                <a:lnTo>
                  <a:pt x="358526" y="736260"/>
                </a:lnTo>
                <a:lnTo>
                  <a:pt x="409956" y="739140"/>
                </a:lnTo>
                <a:lnTo>
                  <a:pt x="461385" y="736260"/>
                </a:lnTo>
                <a:lnTo>
                  <a:pt x="510907" y="727851"/>
                </a:lnTo>
                <a:lnTo>
                  <a:pt x="558137" y="714261"/>
                </a:lnTo>
                <a:lnTo>
                  <a:pt x="602691" y="695835"/>
                </a:lnTo>
                <a:lnTo>
                  <a:pt x="644185" y="672920"/>
                </a:lnTo>
                <a:lnTo>
                  <a:pt x="682235" y="645862"/>
                </a:lnTo>
                <a:lnTo>
                  <a:pt x="716458" y="615008"/>
                </a:lnTo>
                <a:lnTo>
                  <a:pt x="746469" y="580705"/>
                </a:lnTo>
                <a:lnTo>
                  <a:pt x="771884" y="543298"/>
                </a:lnTo>
                <a:lnTo>
                  <a:pt x="792320" y="503135"/>
                </a:lnTo>
                <a:lnTo>
                  <a:pt x="807393" y="460561"/>
                </a:lnTo>
                <a:lnTo>
                  <a:pt x="816718" y="415924"/>
                </a:lnTo>
                <a:lnTo>
                  <a:pt x="819912" y="369570"/>
                </a:lnTo>
                <a:lnTo>
                  <a:pt x="816718" y="323215"/>
                </a:lnTo>
                <a:lnTo>
                  <a:pt x="807393" y="278578"/>
                </a:lnTo>
                <a:lnTo>
                  <a:pt x="792320" y="236004"/>
                </a:lnTo>
                <a:lnTo>
                  <a:pt x="771884" y="195841"/>
                </a:lnTo>
                <a:lnTo>
                  <a:pt x="746469" y="158434"/>
                </a:lnTo>
                <a:lnTo>
                  <a:pt x="716458" y="124131"/>
                </a:lnTo>
                <a:lnTo>
                  <a:pt x="682235" y="93277"/>
                </a:lnTo>
                <a:lnTo>
                  <a:pt x="644185" y="66219"/>
                </a:lnTo>
                <a:lnTo>
                  <a:pt x="602691" y="43304"/>
                </a:lnTo>
                <a:lnTo>
                  <a:pt x="558137" y="24878"/>
                </a:lnTo>
                <a:lnTo>
                  <a:pt x="510907" y="11288"/>
                </a:lnTo>
                <a:lnTo>
                  <a:pt x="461385" y="2879"/>
                </a:lnTo>
                <a:lnTo>
                  <a:pt x="409956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608191" y="1491869"/>
            <a:ext cx="294005" cy="493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安全  </a:t>
            </a: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白帽 </a:t>
            </a:r>
            <a:r>
              <a:rPr dirty="0" sz="1050" spc="-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子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9021" y="1693417"/>
            <a:ext cx="1217295" cy="78105"/>
          </a:xfrm>
          <a:custGeom>
            <a:avLst/>
            <a:gdLst/>
            <a:ahLst/>
            <a:cxnLst/>
            <a:rect l="l" t="t" r="r" b="b"/>
            <a:pathLst>
              <a:path w="1217295" h="78105">
                <a:moveTo>
                  <a:pt x="1113663" y="30099"/>
                </a:moveTo>
                <a:lnTo>
                  <a:pt x="1113536" y="56007"/>
                </a:lnTo>
                <a:lnTo>
                  <a:pt x="1217167" y="56387"/>
                </a:lnTo>
                <a:lnTo>
                  <a:pt x="1217294" y="30480"/>
                </a:lnTo>
                <a:lnTo>
                  <a:pt x="1113663" y="30099"/>
                </a:lnTo>
                <a:close/>
              </a:path>
              <a:path w="1217295" h="78105">
                <a:moveTo>
                  <a:pt x="932306" y="29337"/>
                </a:moveTo>
                <a:lnTo>
                  <a:pt x="932179" y="55245"/>
                </a:lnTo>
                <a:lnTo>
                  <a:pt x="1035812" y="55626"/>
                </a:lnTo>
                <a:lnTo>
                  <a:pt x="1035938" y="29718"/>
                </a:lnTo>
                <a:lnTo>
                  <a:pt x="932306" y="29337"/>
                </a:lnTo>
                <a:close/>
              </a:path>
              <a:path w="1217295" h="78105">
                <a:moveTo>
                  <a:pt x="750951" y="28575"/>
                </a:moveTo>
                <a:lnTo>
                  <a:pt x="750824" y="54483"/>
                </a:lnTo>
                <a:lnTo>
                  <a:pt x="854455" y="54991"/>
                </a:lnTo>
                <a:lnTo>
                  <a:pt x="854582" y="29083"/>
                </a:lnTo>
                <a:lnTo>
                  <a:pt x="750951" y="28575"/>
                </a:lnTo>
                <a:close/>
              </a:path>
              <a:path w="1217295" h="78105">
                <a:moveTo>
                  <a:pt x="569594" y="27940"/>
                </a:moveTo>
                <a:lnTo>
                  <a:pt x="569467" y="53848"/>
                </a:lnTo>
                <a:lnTo>
                  <a:pt x="673100" y="54229"/>
                </a:lnTo>
                <a:lnTo>
                  <a:pt x="673226" y="28321"/>
                </a:lnTo>
                <a:lnTo>
                  <a:pt x="569594" y="27940"/>
                </a:lnTo>
                <a:close/>
              </a:path>
              <a:path w="1217295" h="78105">
                <a:moveTo>
                  <a:pt x="388238" y="27178"/>
                </a:moveTo>
                <a:lnTo>
                  <a:pt x="388112" y="53086"/>
                </a:lnTo>
                <a:lnTo>
                  <a:pt x="491743" y="53467"/>
                </a:lnTo>
                <a:lnTo>
                  <a:pt x="491870" y="27559"/>
                </a:lnTo>
                <a:lnTo>
                  <a:pt x="388238" y="27178"/>
                </a:lnTo>
                <a:close/>
              </a:path>
              <a:path w="1217295" h="78105">
                <a:moveTo>
                  <a:pt x="206882" y="26416"/>
                </a:moveTo>
                <a:lnTo>
                  <a:pt x="206755" y="52324"/>
                </a:lnTo>
                <a:lnTo>
                  <a:pt x="310388" y="52832"/>
                </a:lnTo>
                <a:lnTo>
                  <a:pt x="310514" y="26924"/>
                </a:lnTo>
                <a:lnTo>
                  <a:pt x="206882" y="26416"/>
                </a:lnTo>
                <a:close/>
              </a:path>
              <a:path w="1217295" h="78105">
                <a:moveTo>
                  <a:pt x="77850" y="0"/>
                </a:moveTo>
                <a:lnTo>
                  <a:pt x="0" y="38608"/>
                </a:lnTo>
                <a:lnTo>
                  <a:pt x="77597" y="77724"/>
                </a:lnTo>
                <a:lnTo>
                  <a:pt x="77681" y="51867"/>
                </a:lnTo>
                <a:lnTo>
                  <a:pt x="64769" y="51816"/>
                </a:lnTo>
                <a:lnTo>
                  <a:pt x="64769" y="25908"/>
                </a:lnTo>
                <a:lnTo>
                  <a:pt x="77766" y="25908"/>
                </a:lnTo>
                <a:lnTo>
                  <a:pt x="77850" y="0"/>
                </a:lnTo>
                <a:close/>
              </a:path>
              <a:path w="1217295" h="78105">
                <a:moveTo>
                  <a:pt x="77766" y="25959"/>
                </a:moveTo>
                <a:lnTo>
                  <a:pt x="77681" y="51867"/>
                </a:lnTo>
                <a:lnTo>
                  <a:pt x="129031" y="52070"/>
                </a:lnTo>
                <a:lnTo>
                  <a:pt x="129158" y="26162"/>
                </a:lnTo>
                <a:lnTo>
                  <a:pt x="77766" y="25959"/>
                </a:lnTo>
                <a:close/>
              </a:path>
              <a:path w="1217295" h="78105">
                <a:moveTo>
                  <a:pt x="64769" y="25908"/>
                </a:moveTo>
                <a:lnTo>
                  <a:pt x="64769" y="51816"/>
                </a:lnTo>
                <a:lnTo>
                  <a:pt x="77681" y="51867"/>
                </a:lnTo>
                <a:lnTo>
                  <a:pt x="77766" y="25959"/>
                </a:lnTo>
                <a:lnTo>
                  <a:pt x="64769" y="25908"/>
                </a:lnTo>
                <a:close/>
              </a:path>
              <a:path w="1217295" h="78105">
                <a:moveTo>
                  <a:pt x="77766" y="25908"/>
                </a:moveTo>
                <a:lnTo>
                  <a:pt x="64769" y="25908"/>
                </a:lnTo>
                <a:lnTo>
                  <a:pt x="77766" y="25959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65903" y="2038350"/>
            <a:ext cx="2228215" cy="309880"/>
          </a:xfrm>
          <a:custGeom>
            <a:avLst/>
            <a:gdLst/>
            <a:ahLst/>
            <a:cxnLst/>
            <a:rect l="l" t="t" r="r" b="b"/>
            <a:pathLst>
              <a:path w="2228215" h="309880">
                <a:moveTo>
                  <a:pt x="25908" y="0"/>
                </a:moveTo>
                <a:lnTo>
                  <a:pt x="0" y="0"/>
                </a:lnTo>
                <a:lnTo>
                  <a:pt x="0" y="103631"/>
                </a:lnTo>
                <a:lnTo>
                  <a:pt x="25908" y="103631"/>
                </a:lnTo>
                <a:lnTo>
                  <a:pt x="25908" y="0"/>
                </a:lnTo>
                <a:close/>
              </a:path>
              <a:path w="2228215" h="309880">
                <a:moveTo>
                  <a:pt x="25908" y="181356"/>
                </a:moveTo>
                <a:lnTo>
                  <a:pt x="0" y="181356"/>
                </a:lnTo>
                <a:lnTo>
                  <a:pt x="0" y="284988"/>
                </a:lnTo>
                <a:lnTo>
                  <a:pt x="25908" y="284988"/>
                </a:lnTo>
                <a:lnTo>
                  <a:pt x="25908" y="181356"/>
                </a:lnTo>
                <a:close/>
              </a:path>
              <a:path w="2228215" h="309880">
                <a:moveTo>
                  <a:pt x="182372" y="283972"/>
                </a:moveTo>
                <a:lnTo>
                  <a:pt x="78740" y="283972"/>
                </a:lnTo>
                <a:lnTo>
                  <a:pt x="78740" y="309880"/>
                </a:lnTo>
                <a:lnTo>
                  <a:pt x="182372" y="309880"/>
                </a:lnTo>
                <a:lnTo>
                  <a:pt x="182372" y="283972"/>
                </a:lnTo>
                <a:close/>
              </a:path>
              <a:path w="2228215" h="309880">
                <a:moveTo>
                  <a:pt x="363728" y="283972"/>
                </a:moveTo>
                <a:lnTo>
                  <a:pt x="260096" y="283972"/>
                </a:lnTo>
                <a:lnTo>
                  <a:pt x="260096" y="309880"/>
                </a:lnTo>
                <a:lnTo>
                  <a:pt x="363728" y="309880"/>
                </a:lnTo>
                <a:lnTo>
                  <a:pt x="363728" y="283972"/>
                </a:lnTo>
                <a:close/>
              </a:path>
              <a:path w="2228215" h="309880">
                <a:moveTo>
                  <a:pt x="545084" y="283972"/>
                </a:moveTo>
                <a:lnTo>
                  <a:pt x="441451" y="283972"/>
                </a:lnTo>
                <a:lnTo>
                  <a:pt x="441451" y="309880"/>
                </a:lnTo>
                <a:lnTo>
                  <a:pt x="545084" y="309880"/>
                </a:lnTo>
                <a:lnTo>
                  <a:pt x="545084" y="283972"/>
                </a:lnTo>
                <a:close/>
              </a:path>
              <a:path w="2228215" h="309880">
                <a:moveTo>
                  <a:pt x="726440" y="283972"/>
                </a:moveTo>
                <a:lnTo>
                  <a:pt x="622808" y="283972"/>
                </a:lnTo>
                <a:lnTo>
                  <a:pt x="622808" y="309880"/>
                </a:lnTo>
                <a:lnTo>
                  <a:pt x="726440" y="309880"/>
                </a:lnTo>
                <a:lnTo>
                  <a:pt x="726440" y="283972"/>
                </a:lnTo>
                <a:close/>
              </a:path>
              <a:path w="2228215" h="309880">
                <a:moveTo>
                  <a:pt x="907796" y="283972"/>
                </a:moveTo>
                <a:lnTo>
                  <a:pt x="804163" y="283972"/>
                </a:lnTo>
                <a:lnTo>
                  <a:pt x="804163" y="309880"/>
                </a:lnTo>
                <a:lnTo>
                  <a:pt x="907796" y="309880"/>
                </a:lnTo>
                <a:lnTo>
                  <a:pt x="907796" y="283972"/>
                </a:lnTo>
                <a:close/>
              </a:path>
              <a:path w="2228215" h="309880">
                <a:moveTo>
                  <a:pt x="1089152" y="283972"/>
                </a:moveTo>
                <a:lnTo>
                  <a:pt x="985520" y="283972"/>
                </a:lnTo>
                <a:lnTo>
                  <a:pt x="985520" y="309880"/>
                </a:lnTo>
                <a:lnTo>
                  <a:pt x="1089152" y="309880"/>
                </a:lnTo>
                <a:lnTo>
                  <a:pt x="1089152" y="283972"/>
                </a:lnTo>
                <a:close/>
              </a:path>
              <a:path w="2228215" h="309880">
                <a:moveTo>
                  <a:pt x="1270508" y="283972"/>
                </a:moveTo>
                <a:lnTo>
                  <a:pt x="1166876" y="283972"/>
                </a:lnTo>
                <a:lnTo>
                  <a:pt x="1166876" y="309880"/>
                </a:lnTo>
                <a:lnTo>
                  <a:pt x="1270508" y="309880"/>
                </a:lnTo>
                <a:lnTo>
                  <a:pt x="1270508" y="283972"/>
                </a:lnTo>
                <a:close/>
              </a:path>
              <a:path w="2228215" h="309880">
                <a:moveTo>
                  <a:pt x="1451864" y="283972"/>
                </a:moveTo>
                <a:lnTo>
                  <a:pt x="1348232" y="283972"/>
                </a:lnTo>
                <a:lnTo>
                  <a:pt x="1348232" y="309880"/>
                </a:lnTo>
                <a:lnTo>
                  <a:pt x="1451864" y="309880"/>
                </a:lnTo>
                <a:lnTo>
                  <a:pt x="1451864" y="283972"/>
                </a:lnTo>
                <a:close/>
              </a:path>
              <a:path w="2228215" h="309880">
                <a:moveTo>
                  <a:pt x="1633220" y="283972"/>
                </a:moveTo>
                <a:lnTo>
                  <a:pt x="1529588" y="283972"/>
                </a:lnTo>
                <a:lnTo>
                  <a:pt x="1529588" y="309880"/>
                </a:lnTo>
                <a:lnTo>
                  <a:pt x="1633220" y="309880"/>
                </a:lnTo>
                <a:lnTo>
                  <a:pt x="1633220" y="283972"/>
                </a:lnTo>
                <a:close/>
              </a:path>
              <a:path w="2228215" h="309880">
                <a:moveTo>
                  <a:pt x="1814576" y="283972"/>
                </a:moveTo>
                <a:lnTo>
                  <a:pt x="1710944" y="283972"/>
                </a:lnTo>
                <a:lnTo>
                  <a:pt x="1710944" y="309880"/>
                </a:lnTo>
                <a:lnTo>
                  <a:pt x="1814576" y="309880"/>
                </a:lnTo>
                <a:lnTo>
                  <a:pt x="1814576" y="283972"/>
                </a:lnTo>
                <a:close/>
              </a:path>
              <a:path w="2228215" h="309880">
                <a:moveTo>
                  <a:pt x="1995931" y="283972"/>
                </a:moveTo>
                <a:lnTo>
                  <a:pt x="1892300" y="283972"/>
                </a:lnTo>
                <a:lnTo>
                  <a:pt x="1892300" y="309880"/>
                </a:lnTo>
                <a:lnTo>
                  <a:pt x="1995931" y="309880"/>
                </a:lnTo>
                <a:lnTo>
                  <a:pt x="1995931" y="283972"/>
                </a:lnTo>
                <a:close/>
              </a:path>
              <a:path w="2228215" h="309880">
                <a:moveTo>
                  <a:pt x="2177288" y="283972"/>
                </a:moveTo>
                <a:lnTo>
                  <a:pt x="2073655" y="283972"/>
                </a:lnTo>
                <a:lnTo>
                  <a:pt x="2073655" y="309880"/>
                </a:lnTo>
                <a:lnTo>
                  <a:pt x="2177288" y="309880"/>
                </a:lnTo>
                <a:lnTo>
                  <a:pt x="2177288" y="283972"/>
                </a:lnTo>
                <a:close/>
              </a:path>
              <a:path w="2228215" h="309880">
                <a:moveTo>
                  <a:pt x="2201926" y="133095"/>
                </a:moveTo>
                <a:lnTo>
                  <a:pt x="2176018" y="133095"/>
                </a:lnTo>
                <a:lnTo>
                  <a:pt x="2176018" y="230886"/>
                </a:lnTo>
                <a:lnTo>
                  <a:pt x="2201926" y="230886"/>
                </a:lnTo>
                <a:lnTo>
                  <a:pt x="2201926" y="133095"/>
                </a:lnTo>
                <a:close/>
              </a:path>
              <a:path w="2228215" h="309880">
                <a:moveTo>
                  <a:pt x="2188972" y="68325"/>
                </a:moveTo>
                <a:lnTo>
                  <a:pt x="2150110" y="146050"/>
                </a:lnTo>
                <a:lnTo>
                  <a:pt x="2176018" y="146050"/>
                </a:lnTo>
                <a:lnTo>
                  <a:pt x="2176018" y="133095"/>
                </a:lnTo>
                <a:lnTo>
                  <a:pt x="2221357" y="133095"/>
                </a:lnTo>
                <a:lnTo>
                  <a:pt x="2188972" y="68325"/>
                </a:lnTo>
                <a:close/>
              </a:path>
              <a:path w="2228215" h="309880">
                <a:moveTo>
                  <a:pt x="2221357" y="133095"/>
                </a:moveTo>
                <a:lnTo>
                  <a:pt x="2201926" y="133095"/>
                </a:lnTo>
                <a:lnTo>
                  <a:pt x="2201926" y="146050"/>
                </a:lnTo>
                <a:lnTo>
                  <a:pt x="2227834" y="146050"/>
                </a:lnTo>
                <a:lnTo>
                  <a:pt x="2221357" y="13309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93063" y="1126236"/>
            <a:ext cx="5875020" cy="732790"/>
          </a:xfrm>
          <a:custGeom>
            <a:avLst/>
            <a:gdLst/>
            <a:ahLst/>
            <a:cxnLst/>
            <a:rect l="l" t="t" r="r" b="b"/>
            <a:pathLst>
              <a:path w="5875020" h="732789">
                <a:moveTo>
                  <a:pt x="5874893" y="137922"/>
                </a:moveTo>
                <a:lnTo>
                  <a:pt x="5848985" y="137922"/>
                </a:lnTo>
                <a:lnTo>
                  <a:pt x="5848985" y="241553"/>
                </a:lnTo>
                <a:lnTo>
                  <a:pt x="5874893" y="241553"/>
                </a:lnTo>
                <a:lnTo>
                  <a:pt x="5874893" y="137922"/>
                </a:lnTo>
                <a:close/>
              </a:path>
              <a:path w="5875020" h="732789">
                <a:moveTo>
                  <a:pt x="5848985" y="12953"/>
                </a:moveTo>
                <a:lnTo>
                  <a:pt x="5848985" y="60198"/>
                </a:lnTo>
                <a:lnTo>
                  <a:pt x="5874893" y="60198"/>
                </a:lnTo>
                <a:lnTo>
                  <a:pt x="5874893" y="25908"/>
                </a:lnTo>
                <a:lnTo>
                  <a:pt x="5861939" y="25908"/>
                </a:lnTo>
                <a:lnTo>
                  <a:pt x="5848985" y="12953"/>
                </a:lnTo>
                <a:close/>
              </a:path>
              <a:path w="5875020" h="732789">
                <a:moveTo>
                  <a:pt x="5869051" y="0"/>
                </a:moveTo>
                <a:lnTo>
                  <a:pt x="5805551" y="0"/>
                </a:lnTo>
                <a:lnTo>
                  <a:pt x="5805551" y="25908"/>
                </a:lnTo>
                <a:lnTo>
                  <a:pt x="5848985" y="25908"/>
                </a:lnTo>
                <a:lnTo>
                  <a:pt x="5848985" y="12953"/>
                </a:lnTo>
                <a:lnTo>
                  <a:pt x="5874893" y="12953"/>
                </a:lnTo>
                <a:lnTo>
                  <a:pt x="5874893" y="5841"/>
                </a:lnTo>
                <a:lnTo>
                  <a:pt x="5869051" y="0"/>
                </a:lnTo>
                <a:close/>
              </a:path>
              <a:path w="5875020" h="732789">
                <a:moveTo>
                  <a:pt x="5874893" y="12953"/>
                </a:moveTo>
                <a:lnTo>
                  <a:pt x="5848985" y="12953"/>
                </a:lnTo>
                <a:lnTo>
                  <a:pt x="5861939" y="25908"/>
                </a:lnTo>
                <a:lnTo>
                  <a:pt x="5874893" y="25908"/>
                </a:lnTo>
                <a:lnTo>
                  <a:pt x="5874893" y="12953"/>
                </a:lnTo>
                <a:close/>
              </a:path>
              <a:path w="5875020" h="732789">
                <a:moveTo>
                  <a:pt x="5727827" y="0"/>
                </a:moveTo>
                <a:lnTo>
                  <a:pt x="5624195" y="0"/>
                </a:lnTo>
                <a:lnTo>
                  <a:pt x="5624195" y="25908"/>
                </a:lnTo>
                <a:lnTo>
                  <a:pt x="5727827" y="25908"/>
                </a:lnTo>
                <a:lnTo>
                  <a:pt x="5727827" y="0"/>
                </a:lnTo>
                <a:close/>
              </a:path>
              <a:path w="5875020" h="732789">
                <a:moveTo>
                  <a:pt x="5546471" y="0"/>
                </a:moveTo>
                <a:lnTo>
                  <a:pt x="5442839" y="0"/>
                </a:lnTo>
                <a:lnTo>
                  <a:pt x="5442839" y="25908"/>
                </a:lnTo>
                <a:lnTo>
                  <a:pt x="5546471" y="25908"/>
                </a:lnTo>
                <a:lnTo>
                  <a:pt x="5546471" y="0"/>
                </a:lnTo>
                <a:close/>
              </a:path>
              <a:path w="5875020" h="732789">
                <a:moveTo>
                  <a:pt x="5365115" y="0"/>
                </a:moveTo>
                <a:lnTo>
                  <a:pt x="5261483" y="0"/>
                </a:lnTo>
                <a:lnTo>
                  <a:pt x="5261483" y="25908"/>
                </a:lnTo>
                <a:lnTo>
                  <a:pt x="5365115" y="25908"/>
                </a:lnTo>
                <a:lnTo>
                  <a:pt x="5365115" y="0"/>
                </a:lnTo>
                <a:close/>
              </a:path>
              <a:path w="5875020" h="732789">
                <a:moveTo>
                  <a:pt x="5183759" y="0"/>
                </a:moveTo>
                <a:lnTo>
                  <a:pt x="5080127" y="0"/>
                </a:lnTo>
                <a:lnTo>
                  <a:pt x="5080127" y="25908"/>
                </a:lnTo>
                <a:lnTo>
                  <a:pt x="5183759" y="25908"/>
                </a:lnTo>
                <a:lnTo>
                  <a:pt x="5183759" y="0"/>
                </a:lnTo>
                <a:close/>
              </a:path>
              <a:path w="5875020" h="732789">
                <a:moveTo>
                  <a:pt x="5002403" y="0"/>
                </a:moveTo>
                <a:lnTo>
                  <a:pt x="4898771" y="0"/>
                </a:lnTo>
                <a:lnTo>
                  <a:pt x="4898771" y="25908"/>
                </a:lnTo>
                <a:lnTo>
                  <a:pt x="5002403" y="25908"/>
                </a:lnTo>
                <a:lnTo>
                  <a:pt x="5002403" y="0"/>
                </a:lnTo>
                <a:close/>
              </a:path>
              <a:path w="5875020" h="732789">
                <a:moveTo>
                  <a:pt x="4821047" y="0"/>
                </a:moveTo>
                <a:lnTo>
                  <a:pt x="4717415" y="0"/>
                </a:lnTo>
                <a:lnTo>
                  <a:pt x="4717415" y="25908"/>
                </a:lnTo>
                <a:lnTo>
                  <a:pt x="4821047" y="25908"/>
                </a:lnTo>
                <a:lnTo>
                  <a:pt x="4821047" y="0"/>
                </a:lnTo>
                <a:close/>
              </a:path>
              <a:path w="5875020" h="732789">
                <a:moveTo>
                  <a:pt x="4639691" y="0"/>
                </a:moveTo>
                <a:lnTo>
                  <a:pt x="4536059" y="0"/>
                </a:lnTo>
                <a:lnTo>
                  <a:pt x="4536059" y="25908"/>
                </a:lnTo>
                <a:lnTo>
                  <a:pt x="4639691" y="25908"/>
                </a:lnTo>
                <a:lnTo>
                  <a:pt x="4639691" y="0"/>
                </a:lnTo>
                <a:close/>
              </a:path>
              <a:path w="5875020" h="732789">
                <a:moveTo>
                  <a:pt x="4458335" y="0"/>
                </a:moveTo>
                <a:lnTo>
                  <a:pt x="4354703" y="0"/>
                </a:lnTo>
                <a:lnTo>
                  <a:pt x="4354703" y="25908"/>
                </a:lnTo>
                <a:lnTo>
                  <a:pt x="4458335" y="25908"/>
                </a:lnTo>
                <a:lnTo>
                  <a:pt x="4458335" y="0"/>
                </a:lnTo>
                <a:close/>
              </a:path>
              <a:path w="5875020" h="732789">
                <a:moveTo>
                  <a:pt x="4276979" y="0"/>
                </a:moveTo>
                <a:lnTo>
                  <a:pt x="4173347" y="0"/>
                </a:lnTo>
                <a:lnTo>
                  <a:pt x="4173347" y="25908"/>
                </a:lnTo>
                <a:lnTo>
                  <a:pt x="4276979" y="25908"/>
                </a:lnTo>
                <a:lnTo>
                  <a:pt x="4276979" y="0"/>
                </a:lnTo>
                <a:close/>
              </a:path>
              <a:path w="5875020" h="732789">
                <a:moveTo>
                  <a:pt x="4095623" y="0"/>
                </a:moveTo>
                <a:lnTo>
                  <a:pt x="3991991" y="0"/>
                </a:lnTo>
                <a:lnTo>
                  <a:pt x="3991991" y="25908"/>
                </a:lnTo>
                <a:lnTo>
                  <a:pt x="4095623" y="25908"/>
                </a:lnTo>
                <a:lnTo>
                  <a:pt x="4095623" y="0"/>
                </a:lnTo>
                <a:close/>
              </a:path>
              <a:path w="5875020" h="732789">
                <a:moveTo>
                  <a:pt x="3914266" y="0"/>
                </a:moveTo>
                <a:lnTo>
                  <a:pt x="3810635" y="0"/>
                </a:lnTo>
                <a:lnTo>
                  <a:pt x="3810635" y="25908"/>
                </a:lnTo>
                <a:lnTo>
                  <a:pt x="3914266" y="25908"/>
                </a:lnTo>
                <a:lnTo>
                  <a:pt x="3914266" y="0"/>
                </a:lnTo>
                <a:close/>
              </a:path>
              <a:path w="5875020" h="732789">
                <a:moveTo>
                  <a:pt x="3732911" y="0"/>
                </a:moveTo>
                <a:lnTo>
                  <a:pt x="3629279" y="0"/>
                </a:lnTo>
                <a:lnTo>
                  <a:pt x="3629279" y="25908"/>
                </a:lnTo>
                <a:lnTo>
                  <a:pt x="3732911" y="25908"/>
                </a:lnTo>
                <a:lnTo>
                  <a:pt x="3732911" y="0"/>
                </a:lnTo>
                <a:close/>
              </a:path>
              <a:path w="5875020" h="732789">
                <a:moveTo>
                  <a:pt x="3551555" y="0"/>
                </a:moveTo>
                <a:lnTo>
                  <a:pt x="3447923" y="0"/>
                </a:lnTo>
                <a:lnTo>
                  <a:pt x="3447923" y="25908"/>
                </a:lnTo>
                <a:lnTo>
                  <a:pt x="3551555" y="25908"/>
                </a:lnTo>
                <a:lnTo>
                  <a:pt x="3551555" y="0"/>
                </a:lnTo>
                <a:close/>
              </a:path>
              <a:path w="5875020" h="732789">
                <a:moveTo>
                  <a:pt x="3370199" y="0"/>
                </a:moveTo>
                <a:lnTo>
                  <a:pt x="3266566" y="0"/>
                </a:lnTo>
                <a:lnTo>
                  <a:pt x="3266566" y="25908"/>
                </a:lnTo>
                <a:lnTo>
                  <a:pt x="3370199" y="25908"/>
                </a:lnTo>
                <a:lnTo>
                  <a:pt x="3370199" y="0"/>
                </a:lnTo>
                <a:close/>
              </a:path>
              <a:path w="5875020" h="732789">
                <a:moveTo>
                  <a:pt x="3188843" y="0"/>
                </a:moveTo>
                <a:lnTo>
                  <a:pt x="3085211" y="0"/>
                </a:lnTo>
                <a:lnTo>
                  <a:pt x="3085211" y="25908"/>
                </a:lnTo>
                <a:lnTo>
                  <a:pt x="3188843" y="25908"/>
                </a:lnTo>
                <a:lnTo>
                  <a:pt x="3188843" y="0"/>
                </a:lnTo>
                <a:close/>
              </a:path>
              <a:path w="5875020" h="732789">
                <a:moveTo>
                  <a:pt x="3007487" y="0"/>
                </a:moveTo>
                <a:lnTo>
                  <a:pt x="2903855" y="0"/>
                </a:lnTo>
                <a:lnTo>
                  <a:pt x="2903855" y="25908"/>
                </a:lnTo>
                <a:lnTo>
                  <a:pt x="3007487" y="25908"/>
                </a:lnTo>
                <a:lnTo>
                  <a:pt x="3007487" y="0"/>
                </a:lnTo>
                <a:close/>
              </a:path>
              <a:path w="5875020" h="732789">
                <a:moveTo>
                  <a:pt x="2826131" y="0"/>
                </a:moveTo>
                <a:lnTo>
                  <a:pt x="2722499" y="0"/>
                </a:lnTo>
                <a:lnTo>
                  <a:pt x="2722499" y="25908"/>
                </a:lnTo>
                <a:lnTo>
                  <a:pt x="2826131" y="25908"/>
                </a:lnTo>
                <a:lnTo>
                  <a:pt x="2826131" y="0"/>
                </a:lnTo>
                <a:close/>
              </a:path>
              <a:path w="5875020" h="732789">
                <a:moveTo>
                  <a:pt x="2644775" y="0"/>
                </a:moveTo>
                <a:lnTo>
                  <a:pt x="2541143" y="0"/>
                </a:lnTo>
                <a:lnTo>
                  <a:pt x="2541143" y="25908"/>
                </a:lnTo>
                <a:lnTo>
                  <a:pt x="2644775" y="25908"/>
                </a:lnTo>
                <a:lnTo>
                  <a:pt x="2644775" y="0"/>
                </a:lnTo>
                <a:close/>
              </a:path>
              <a:path w="5875020" h="732789">
                <a:moveTo>
                  <a:pt x="2463419" y="0"/>
                </a:moveTo>
                <a:lnTo>
                  <a:pt x="2359787" y="0"/>
                </a:lnTo>
                <a:lnTo>
                  <a:pt x="2359787" y="25908"/>
                </a:lnTo>
                <a:lnTo>
                  <a:pt x="2463419" y="25908"/>
                </a:lnTo>
                <a:lnTo>
                  <a:pt x="2463419" y="0"/>
                </a:lnTo>
                <a:close/>
              </a:path>
              <a:path w="5875020" h="732789">
                <a:moveTo>
                  <a:pt x="2282063" y="0"/>
                </a:moveTo>
                <a:lnTo>
                  <a:pt x="2178431" y="0"/>
                </a:lnTo>
                <a:lnTo>
                  <a:pt x="2178431" y="25908"/>
                </a:lnTo>
                <a:lnTo>
                  <a:pt x="2282063" y="25908"/>
                </a:lnTo>
                <a:lnTo>
                  <a:pt x="2282063" y="0"/>
                </a:lnTo>
                <a:close/>
              </a:path>
              <a:path w="5875020" h="732789">
                <a:moveTo>
                  <a:pt x="2100707" y="0"/>
                </a:moveTo>
                <a:lnTo>
                  <a:pt x="1997075" y="0"/>
                </a:lnTo>
                <a:lnTo>
                  <a:pt x="1997075" y="25908"/>
                </a:lnTo>
                <a:lnTo>
                  <a:pt x="2100707" y="25908"/>
                </a:lnTo>
                <a:lnTo>
                  <a:pt x="2100707" y="0"/>
                </a:lnTo>
                <a:close/>
              </a:path>
              <a:path w="5875020" h="732789">
                <a:moveTo>
                  <a:pt x="1919351" y="0"/>
                </a:moveTo>
                <a:lnTo>
                  <a:pt x="1815719" y="0"/>
                </a:lnTo>
                <a:lnTo>
                  <a:pt x="1815719" y="25908"/>
                </a:lnTo>
                <a:lnTo>
                  <a:pt x="1919351" y="25908"/>
                </a:lnTo>
                <a:lnTo>
                  <a:pt x="1919351" y="0"/>
                </a:lnTo>
                <a:close/>
              </a:path>
              <a:path w="5875020" h="732789">
                <a:moveTo>
                  <a:pt x="1737995" y="0"/>
                </a:moveTo>
                <a:lnTo>
                  <a:pt x="1634363" y="0"/>
                </a:lnTo>
                <a:lnTo>
                  <a:pt x="1634363" y="25908"/>
                </a:lnTo>
                <a:lnTo>
                  <a:pt x="1737995" y="25908"/>
                </a:lnTo>
                <a:lnTo>
                  <a:pt x="1737995" y="0"/>
                </a:lnTo>
                <a:close/>
              </a:path>
              <a:path w="5875020" h="732789">
                <a:moveTo>
                  <a:pt x="1556639" y="0"/>
                </a:moveTo>
                <a:lnTo>
                  <a:pt x="1453007" y="0"/>
                </a:lnTo>
                <a:lnTo>
                  <a:pt x="1453007" y="25908"/>
                </a:lnTo>
                <a:lnTo>
                  <a:pt x="1556639" y="25908"/>
                </a:lnTo>
                <a:lnTo>
                  <a:pt x="1556639" y="0"/>
                </a:lnTo>
                <a:close/>
              </a:path>
              <a:path w="5875020" h="732789">
                <a:moveTo>
                  <a:pt x="1375283" y="0"/>
                </a:moveTo>
                <a:lnTo>
                  <a:pt x="1271651" y="0"/>
                </a:lnTo>
                <a:lnTo>
                  <a:pt x="1271651" y="25908"/>
                </a:lnTo>
                <a:lnTo>
                  <a:pt x="1375283" y="25908"/>
                </a:lnTo>
                <a:lnTo>
                  <a:pt x="1375283" y="0"/>
                </a:lnTo>
                <a:close/>
              </a:path>
              <a:path w="5875020" h="732789">
                <a:moveTo>
                  <a:pt x="1193927" y="0"/>
                </a:moveTo>
                <a:lnTo>
                  <a:pt x="1090295" y="0"/>
                </a:lnTo>
                <a:lnTo>
                  <a:pt x="1090295" y="25908"/>
                </a:lnTo>
                <a:lnTo>
                  <a:pt x="1193927" y="25908"/>
                </a:lnTo>
                <a:lnTo>
                  <a:pt x="1193927" y="0"/>
                </a:lnTo>
                <a:close/>
              </a:path>
              <a:path w="5875020" h="732789">
                <a:moveTo>
                  <a:pt x="1012571" y="0"/>
                </a:moveTo>
                <a:lnTo>
                  <a:pt x="908938" y="0"/>
                </a:lnTo>
                <a:lnTo>
                  <a:pt x="908938" y="25908"/>
                </a:lnTo>
                <a:lnTo>
                  <a:pt x="1012571" y="25908"/>
                </a:lnTo>
                <a:lnTo>
                  <a:pt x="1012571" y="0"/>
                </a:lnTo>
                <a:close/>
              </a:path>
              <a:path w="5875020" h="732789">
                <a:moveTo>
                  <a:pt x="831215" y="0"/>
                </a:moveTo>
                <a:lnTo>
                  <a:pt x="727583" y="0"/>
                </a:lnTo>
                <a:lnTo>
                  <a:pt x="727583" y="25908"/>
                </a:lnTo>
                <a:lnTo>
                  <a:pt x="831215" y="25908"/>
                </a:lnTo>
                <a:lnTo>
                  <a:pt x="831215" y="0"/>
                </a:lnTo>
                <a:close/>
              </a:path>
              <a:path w="5875020" h="732789">
                <a:moveTo>
                  <a:pt x="649859" y="0"/>
                </a:moveTo>
                <a:lnTo>
                  <a:pt x="546227" y="0"/>
                </a:lnTo>
                <a:lnTo>
                  <a:pt x="546227" y="25908"/>
                </a:lnTo>
                <a:lnTo>
                  <a:pt x="649859" y="25908"/>
                </a:lnTo>
                <a:lnTo>
                  <a:pt x="649859" y="0"/>
                </a:lnTo>
                <a:close/>
              </a:path>
              <a:path w="5875020" h="732789">
                <a:moveTo>
                  <a:pt x="468503" y="0"/>
                </a:moveTo>
                <a:lnTo>
                  <a:pt x="364832" y="0"/>
                </a:lnTo>
                <a:lnTo>
                  <a:pt x="364832" y="25908"/>
                </a:lnTo>
                <a:lnTo>
                  <a:pt x="468503" y="25908"/>
                </a:lnTo>
                <a:lnTo>
                  <a:pt x="468503" y="0"/>
                </a:lnTo>
                <a:close/>
              </a:path>
              <a:path w="5875020" h="732789">
                <a:moveTo>
                  <a:pt x="287108" y="0"/>
                </a:moveTo>
                <a:lnTo>
                  <a:pt x="183464" y="0"/>
                </a:lnTo>
                <a:lnTo>
                  <a:pt x="183464" y="25908"/>
                </a:lnTo>
                <a:lnTo>
                  <a:pt x="287108" y="25908"/>
                </a:lnTo>
                <a:lnTo>
                  <a:pt x="287108" y="0"/>
                </a:lnTo>
                <a:close/>
              </a:path>
              <a:path w="5875020" h="732789">
                <a:moveTo>
                  <a:pt x="105740" y="0"/>
                </a:moveTo>
                <a:lnTo>
                  <a:pt x="31711" y="0"/>
                </a:lnTo>
                <a:lnTo>
                  <a:pt x="25908" y="5841"/>
                </a:lnTo>
                <a:lnTo>
                  <a:pt x="25908" y="49656"/>
                </a:lnTo>
                <a:lnTo>
                  <a:pt x="51816" y="49656"/>
                </a:lnTo>
                <a:lnTo>
                  <a:pt x="51816" y="25908"/>
                </a:lnTo>
                <a:lnTo>
                  <a:pt x="38862" y="25908"/>
                </a:lnTo>
                <a:lnTo>
                  <a:pt x="51816" y="12953"/>
                </a:lnTo>
                <a:lnTo>
                  <a:pt x="105740" y="12953"/>
                </a:lnTo>
                <a:lnTo>
                  <a:pt x="105740" y="0"/>
                </a:lnTo>
                <a:close/>
              </a:path>
              <a:path w="5875020" h="732789">
                <a:moveTo>
                  <a:pt x="51816" y="12953"/>
                </a:moveTo>
                <a:lnTo>
                  <a:pt x="38862" y="25908"/>
                </a:lnTo>
                <a:lnTo>
                  <a:pt x="51816" y="25908"/>
                </a:lnTo>
                <a:lnTo>
                  <a:pt x="51816" y="12953"/>
                </a:lnTo>
                <a:close/>
              </a:path>
              <a:path w="5875020" h="732789">
                <a:moveTo>
                  <a:pt x="105740" y="12953"/>
                </a:moveTo>
                <a:lnTo>
                  <a:pt x="51816" y="12953"/>
                </a:lnTo>
                <a:lnTo>
                  <a:pt x="51816" y="25908"/>
                </a:lnTo>
                <a:lnTo>
                  <a:pt x="105740" y="25908"/>
                </a:lnTo>
                <a:lnTo>
                  <a:pt x="105740" y="12953"/>
                </a:lnTo>
                <a:close/>
              </a:path>
              <a:path w="5875020" h="732789">
                <a:moveTo>
                  <a:pt x="51816" y="127380"/>
                </a:moveTo>
                <a:lnTo>
                  <a:pt x="25908" y="127380"/>
                </a:lnTo>
                <a:lnTo>
                  <a:pt x="25908" y="231012"/>
                </a:lnTo>
                <a:lnTo>
                  <a:pt x="51816" y="231012"/>
                </a:lnTo>
                <a:lnTo>
                  <a:pt x="51816" y="127380"/>
                </a:lnTo>
                <a:close/>
              </a:path>
              <a:path w="5875020" h="732789">
                <a:moveTo>
                  <a:pt x="51816" y="308737"/>
                </a:moveTo>
                <a:lnTo>
                  <a:pt x="25908" y="308737"/>
                </a:lnTo>
                <a:lnTo>
                  <a:pt x="25908" y="412368"/>
                </a:lnTo>
                <a:lnTo>
                  <a:pt x="51816" y="412368"/>
                </a:lnTo>
                <a:lnTo>
                  <a:pt x="51816" y="308737"/>
                </a:lnTo>
                <a:close/>
              </a:path>
              <a:path w="5875020" h="732789">
                <a:moveTo>
                  <a:pt x="51816" y="490092"/>
                </a:moveTo>
                <a:lnTo>
                  <a:pt x="25908" y="490092"/>
                </a:lnTo>
                <a:lnTo>
                  <a:pt x="25908" y="593725"/>
                </a:lnTo>
                <a:lnTo>
                  <a:pt x="51816" y="593725"/>
                </a:lnTo>
                <a:lnTo>
                  <a:pt x="51816" y="490092"/>
                </a:lnTo>
                <a:close/>
              </a:path>
              <a:path w="5875020" h="732789">
                <a:moveTo>
                  <a:pt x="77724" y="654685"/>
                </a:moveTo>
                <a:lnTo>
                  <a:pt x="0" y="654685"/>
                </a:lnTo>
                <a:lnTo>
                  <a:pt x="38862" y="732409"/>
                </a:lnTo>
                <a:lnTo>
                  <a:pt x="77724" y="65468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50441" y="1703832"/>
            <a:ext cx="810260" cy="474980"/>
          </a:xfrm>
          <a:custGeom>
            <a:avLst/>
            <a:gdLst/>
            <a:ahLst/>
            <a:cxnLst/>
            <a:rect l="l" t="t" r="r" b="b"/>
            <a:pathLst>
              <a:path w="810260" h="474980">
                <a:moveTo>
                  <a:pt x="103632" y="448817"/>
                </a:moveTo>
                <a:lnTo>
                  <a:pt x="0" y="448817"/>
                </a:lnTo>
                <a:lnTo>
                  <a:pt x="0" y="474725"/>
                </a:lnTo>
                <a:lnTo>
                  <a:pt x="103632" y="474725"/>
                </a:lnTo>
                <a:lnTo>
                  <a:pt x="103632" y="448817"/>
                </a:lnTo>
                <a:close/>
              </a:path>
              <a:path w="810260" h="474980">
                <a:moveTo>
                  <a:pt x="284988" y="448817"/>
                </a:moveTo>
                <a:lnTo>
                  <a:pt x="181356" y="448817"/>
                </a:lnTo>
                <a:lnTo>
                  <a:pt x="181356" y="474725"/>
                </a:lnTo>
                <a:lnTo>
                  <a:pt x="284988" y="474725"/>
                </a:lnTo>
                <a:lnTo>
                  <a:pt x="284988" y="448817"/>
                </a:lnTo>
                <a:close/>
              </a:path>
              <a:path w="810260" h="474980">
                <a:moveTo>
                  <a:pt x="392176" y="448817"/>
                </a:moveTo>
                <a:lnTo>
                  <a:pt x="362712" y="448817"/>
                </a:lnTo>
                <a:lnTo>
                  <a:pt x="362712" y="474725"/>
                </a:lnTo>
                <a:lnTo>
                  <a:pt x="412241" y="474725"/>
                </a:lnTo>
                <a:lnTo>
                  <a:pt x="418084" y="468883"/>
                </a:lnTo>
                <a:lnTo>
                  <a:pt x="418084" y="461771"/>
                </a:lnTo>
                <a:lnTo>
                  <a:pt x="392176" y="461771"/>
                </a:lnTo>
                <a:lnTo>
                  <a:pt x="392176" y="448817"/>
                </a:lnTo>
                <a:close/>
              </a:path>
              <a:path w="810260" h="474980">
                <a:moveTo>
                  <a:pt x="418084" y="400557"/>
                </a:moveTo>
                <a:lnTo>
                  <a:pt x="392176" y="400557"/>
                </a:lnTo>
                <a:lnTo>
                  <a:pt x="392176" y="461771"/>
                </a:lnTo>
                <a:lnTo>
                  <a:pt x="405130" y="448817"/>
                </a:lnTo>
                <a:lnTo>
                  <a:pt x="418084" y="448817"/>
                </a:lnTo>
                <a:lnTo>
                  <a:pt x="418084" y="400557"/>
                </a:lnTo>
                <a:close/>
              </a:path>
              <a:path w="810260" h="474980">
                <a:moveTo>
                  <a:pt x="418084" y="448817"/>
                </a:moveTo>
                <a:lnTo>
                  <a:pt x="405130" y="448817"/>
                </a:lnTo>
                <a:lnTo>
                  <a:pt x="392176" y="461771"/>
                </a:lnTo>
                <a:lnTo>
                  <a:pt x="418084" y="461771"/>
                </a:lnTo>
                <a:lnTo>
                  <a:pt x="418084" y="448817"/>
                </a:lnTo>
                <a:close/>
              </a:path>
              <a:path w="810260" h="474980">
                <a:moveTo>
                  <a:pt x="418084" y="219201"/>
                </a:moveTo>
                <a:lnTo>
                  <a:pt x="392176" y="219201"/>
                </a:lnTo>
                <a:lnTo>
                  <a:pt x="392176" y="322833"/>
                </a:lnTo>
                <a:lnTo>
                  <a:pt x="418084" y="322833"/>
                </a:lnTo>
                <a:lnTo>
                  <a:pt x="418084" y="219201"/>
                </a:lnTo>
                <a:close/>
              </a:path>
              <a:path w="810260" h="474980">
                <a:moveTo>
                  <a:pt x="406146" y="25907"/>
                </a:moveTo>
                <a:lnTo>
                  <a:pt x="398018" y="25907"/>
                </a:lnTo>
                <a:lnTo>
                  <a:pt x="392176" y="31750"/>
                </a:lnTo>
                <a:lnTo>
                  <a:pt x="392176" y="141477"/>
                </a:lnTo>
                <a:lnTo>
                  <a:pt x="418084" y="141477"/>
                </a:lnTo>
                <a:lnTo>
                  <a:pt x="418084" y="51815"/>
                </a:lnTo>
                <a:lnTo>
                  <a:pt x="405130" y="51815"/>
                </a:lnTo>
                <a:lnTo>
                  <a:pt x="406146" y="50800"/>
                </a:lnTo>
                <a:lnTo>
                  <a:pt x="406146" y="25907"/>
                </a:lnTo>
                <a:close/>
              </a:path>
              <a:path w="810260" h="474980">
                <a:moveTo>
                  <a:pt x="406146" y="50800"/>
                </a:moveTo>
                <a:lnTo>
                  <a:pt x="405130" y="51815"/>
                </a:lnTo>
                <a:lnTo>
                  <a:pt x="406146" y="51815"/>
                </a:lnTo>
                <a:lnTo>
                  <a:pt x="406146" y="50800"/>
                </a:lnTo>
                <a:close/>
              </a:path>
              <a:path w="810260" h="474980">
                <a:moveTo>
                  <a:pt x="418084" y="38862"/>
                </a:moveTo>
                <a:lnTo>
                  <a:pt x="406146" y="50800"/>
                </a:lnTo>
                <a:lnTo>
                  <a:pt x="406146" y="51815"/>
                </a:lnTo>
                <a:lnTo>
                  <a:pt x="418084" y="51815"/>
                </a:lnTo>
                <a:lnTo>
                  <a:pt x="418084" y="38862"/>
                </a:lnTo>
                <a:close/>
              </a:path>
              <a:path w="810260" h="474980">
                <a:moveTo>
                  <a:pt x="587502" y="25907"/>
                </a:moveTo>
                <a:lnTo>
                  <a:pt x="483870" y="25907"/>
                </a:lnTo>
                <a:lnTo>
                  <a:pt x="483870" y="51815"/>
                </a:lnTo>
                <a:lnTo>
                  <a:pt x="587502" y="51815"/>
                </a:lnTo>
                <a:lnTo>
                  <a:pt x="587502" y="25907"/>
                </a:lnTo>
                <a:close/>
              </a:path>
              <a:path w="810260" h="474980">
                <a:moveTo>
                  <a:pt x="732535" y="0"/>
                </a:moveTo>
                <a:lnTo>
                  <a:pt x="732535" y="77723"/>
                </a:lnTo>
                <a:lnTo>
                  <a:pt x="784352" y="51815"/>
                </a:lnTo>
                <a:lnTo>
                  <a:pt x="745490" y="51815"/>
                </a:lnTo>
                <a:lnTo>
                  <a:pt x="745490" y="25907"/>
                </a:lnTo>
                <a:lnTo>
                  <a:pt x="784351" y="25907"/>
                </a:lnTo>
                <a:lnTo>
                  <a:pt x="732535" y="0"/>
                </a:lnTo>
                <a:close/>
              </a:path>
              <a:path w="810260" h="474980">
                <a:moveTo>
                  <a:pt x="732535" y="25907"/>
                </a:moveTo>
                <a:lnTo>
                  <a:pt x="665226" y="25907"/>
                </a:lnTo>
                <a:lnTo>
                  <a:pt x="665226" y="51815"/>
                </a:lnTo>
                <a:lnTo>
                  <a:pt x="732535" y="51815"/>
                </a:lnTo>
                <a:lnTo>
                  <a:pt x="732535" y="25907"/>
                </a:lnTo>
                <a:close/>
              </a:path>
              <a:path w="810260" h="474980">
                <a:moveTo>
                  <a:pt x="784351" y="25907"/>
                </a:moveTo>
                <a:lnTo>
                  <a:pt x="745490" y="25907"/>
                </a:lnTo>
                <a:lnTo>
                  <a:pt x="745490" y="51815"/>
                </a:lnTo>
                <a:lnTo>
                  <a:pt x="784352" y="51815"/>
                </a:lnTo>
                <a:lnTo>
                  <a:pt x="810260" y="38862"/>
                </a:lnTo>
                <a:lnTo>
                  <a:pt x="784351" y="2590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93063" y="2472689"/>
            <a:ext cx="1167765" cy="1372870"/>
          </a:xfrm>
          <a:custGeom>
            <a:avLst/>
            <a:gdLst/>
            <a:ahLst/>
            <a:cxnLst/>
            <a:rect l="l" t="t" r="r" b="b"/>
            <a:pathLst>
              <a:path w="1167764" h="1372870">
                <a:moveTo>
                  <a:pt x="1167384" y="1346708"/>
                </a:moveTo>
                <a:lnTo>
                  <a:pt x="1063752" y="1346708"/>
                </a:lnTo>
                <a:lnTo>
                  <a:pt x="1063752" y="1372616"/>
                </a:lnTo>
                <a:lnTo>
                  <a:pt x="1167384" y="1372616"/>
                </a:lnTo>
                <a:lnTo>
                  <a:pt x="1167384" y="1346708"/>
                </a:lnTo>
                <a:close/>
              </a:path>
              <a:path w="1167764" h="1372870">
                <a:moveTo>
                  <a:pt x="986028" y="1346708"/>
                </a:moveTo>
                <a:lnTo>
                  <a:pt x="882396" y="1346708"/>
                </a:lnTo>
                <a:lnTo>
                  <a:pt x="882396" y="1372616"/>
                </a:lnTo>
                <a:lnTo>
                  <a:pt x="986028" y="1372616"/>
                </a:lnTo>
                <a:lnTo>
                  <a:pt x="986028" y="1346708"/>
                </a:lnTo>
                <a:close/>
              </a:path>
              <a:path w="1167764" h="1372870">
                <a:moveTo>
                  <a:pt x="804672" y="1346708"/>
                </a:moveTo>
                <a:lnTo>
                  <a:pt x="701040" y="1346708"/>
                </a:lnTo>
                <a:lnTo>
                  <a:pt x="701040" y="1372616"/>
                </a:lnTo>
                <a:lnTo>
                  <a:pt x="804672" y="1372616"/>
                </a:lnTo>
                <a:lnTo>
                  <a:pt x="804672" y="1346708"/>
                </a:lnTo>
                <a:close/>
              </a:path>
              <a:path w="1167764" h="1372870">
                <a:moveTo>
                  <a:pt x="623316" y="1346708"/>
                </a:moveTo>
                <a:lnTo>
                  <a:pt x="519684" y="1346708"/>
                </a:lnTo>
                <a:lnTo>
                  <a:pt x="519684" y="1372616"/>
                </a:lnTo>
                <a:lnTo>
                  <a:pt x="623316" y="1372616"/>
                </a:lnTo>
                <a:lnTo>
                  <a:pt x="623316" y="1346708"/>
                </a:lnTo>
                <a:close/>
              </a:path>
              <a:path w="1167764" h="1372870">
                <a:moveTo>
                  <a:pt x="441960" y="1346708"/>
                </a:moveTo>
                <a:lnTo>
                  <a:pt x="338340" y="1346708"/>
                </a:lnTo>
                <a:lnTo>
                  <a:pt x="338340" y="1372616"/>
                </a:lnTo>
                <a:lnTo>
                  <a:pt x="441960" y="1372616"/>
                </a:lnTo>
                <a:lnTo>
                  <a:pt x="441960" y="1346708"/>
                </a:lnTo>
                <a:close/>
              </a:path>
              <a:path w="1167764" h="1372870">
                <a:moveTo>
                  <a:pt x="260616" y="1346708"/>
                </a:moveTo>
                <a:lnTo>
                  <a:pt x="156984" y="1346708"/>
                </a:lnTo>
                <a:lnTo>
                  <a:pt x="156984" y="1372616"/>
                </a:lnTo>
                <a:lnTo>
                  <a:pt x="260616" y="1372616"/>
                </a:lnTo>
                <a:lnTo>
                  <a:pt x="260616" y="1346708"/>
                </a:lnTo>
                <a:close/>
              </a:path>
              <a:path w="1167764" h="1372870">
                <a:moveTo>
                  <a:pt x="51816" y="1296416"/>
                </a:moveTo>
                <a:lnTo>
                  <a:pt x="25908" y="1296416"/>
                </a:lnTo>
                <a:lnTo>
                  <a:pt x="25908" y="1366774"/>
                </a:lnTo>
                <a:lnTo>
                  <a:pt x="31711" y="1372616"/>
                </a:lnTo>
                <a:lnTo>
                  <a:pt x="79260" y="1372616"/>
                </a:lnTo>
                <a:lnTo>
                  <a:pt x="79260" y="1359662"/>
                </a:lnTo>
                <a:lnTo>
                  <a:pt x="51816" y="1359662"/>
                </a:lnTo>
                <a:lnTo>
                  <a:pt x="38862" y="1346708"/>
                </a:lnTo>
                <a:lnTo>
                  <a:pt x="51816" y="1346708"/>
                </a:lnTo>
                <a:lnTo>
                  <a:pt x="51816" y="1296416"/>
                </a:lnTo>
                <a:close/>
              </a:path>
              <a:path w="1167764" h="1372870">
                <a:moveTo>
                  <a:pt x="51816" y="1346708"/>
                </a:moveTo>
                <a:lnTo>
                  <a:pt x="38862" y="1346708"/>
                </a:lnTo>
                <a:lnTo>
                  <a:pt x="51816" y="1359662"/>
                </a:lnTo>
                <a:lnTo>
                  <a:pt x="51816" y="1346708"/>
                </a:lnTo>
                <a:close/>
              </a:path>
              <a:path w="1167764" h="1372870">
                <a:moveTo>
                  <a:pt x="79260" y="1346708"/>
                </a:moveTo>
                <a:lnTo>
                  <a:pt x="51816" y="1346708"/>
                </a:lnTo>
                <a:lnTo>
                  <a:pt x="51816" y="1359662"/>
                </a:lnTo>
                <a:lnTo>
                  <a:pt x="79260" y="1359662"/>
                </a:lnTo>
                <a:lnTo>
                  <a:pt x="79260" y="1346708"/>
                </a:lnTo>
                <a:close/>
              </a:path>
              <a:path w="1167764" h="1372870">
                <a:moveTo>
                  <a:pt x="51816" y="1115060"/>
                </a:moveTo>
                <a:lnTo>
                  <a:pt x="25908" y="1115060"/>
                </a:lnTo>
                <a:lnTo>
                  <a:pt x="25908" y="1218692"/>
                </a:lnTo>
                <a:lnTo>
                  <a:pt x="51816" y="1218692"/>
                </a:lnTo>
                <a:lnTo>
                  <a:pt x="51816" y="1115060"/>
                </a:lnTo>
                <a:close/>
              </a:path>
              <a:path w="1167764" h="1372870">
                <a:moveTo>
                  <a:pt x="51816" y="933704"/>
                </a:moveTo>
                <a:lnTo>
                  <a:pt x="25908" y="933704"/>
                </a:lnTo>
                <a:lnTo>
                  <a:pt x="25908" y="1037336"/>
                </a:lnTo>
                <a:lnTo>
                  <a:pt x="51816" y="1037336"/>
                </a:lnTo>
                <a:lnTo>
                  <a:pt x="51816" y="933704"/>
                </a:lnTo>
                <a:close/>
              </a:path>
              <a:path w="1167764" h="1372870">
                <a:moveTo>
                  <a:pt x="51816" y="752348"/>
                </a:moveTo>
                <a:lnTo>
                  <a:pt x="25908" y="752348"/>
                </a:lnTo>
                <a:lnTo>
                  <a:pt x="25908" y="855980"/>
                </a:lnTo>
                <a:lnTo>
                  <a:pt x="51816" y="855980"/>
                </a:lnTo>
                <a:lnTo>
                  <a:pt x="51816" y="752348"/>
                </a:lnTo>
                <a:close/>
              </a:path>
              <a:path w="1167764" h="1372870">
                <a:moveTo>
                  <a:pt x="51816" y="570992"/>
                </a:moveTo>
                <a:lnTo>
                  <a:pt x="25908" y="570992"/>
                </a:lnTo>
                <a:lnTo>
                  <a:pt x="25908" y="674624"/>
                </a:lnTo>
                <a:lnTo>
                  <a:pt x="51816" y="674624"/>
                </a:lnTo>
                <a:lnTo>
                  <a:pt x="51816" y="570992"/>
                </a:lnTo>
                <a:close/>
              </a:path>
              <a:path w="1167764" h="1372870">
                <a:moveTo>
                  <a:pt x="51816" y="389636"/>
                </a:moveTo>
                <a:lnTo>
                  <a:pt x="25908" y="389636"/>
                </a:lnTo>
                <a:lnTo>
                  <a:pt x="25908" y="493268"/>
                </a:lnTo>
                <a:lnTo>
                  <a:pt x="51816" y="493268"/>
                </a:lnTo>
                <a:lnTo>
                  <a:pt x="51816" y="389636"/>
                </a:lnTo>
                <a:close/>
              </a:path>
              <a:path w="1167764" h="1372870">
                <a:moveTo>
                  <a:pt x="51816" y="208280"/>
                </a:moveTo>
                <a:lnTo>
                  <a:pt x="25908" y="208280"/>
                </a:lnTo>
                <a:lnTo>
                  <a:pt x="25908" y="311912"/>
                </a:lnTo>
                <a:lnTo>
                  <a:pt x="51816" y="311912"/>
                </a:lnTo>
                <a:lnTo>
                  <a:pt x="51816" y="208280"/>
                </a:lnTo>
                <a:close/>
              </a:path>
              <a:path w="1167764" h="1372870">
                <a:moveTo>
                  <a:pt x="51816" y="64770"/>
                </a:moveTo>
                <a:lnTo>
                  <a:pt x="25908" y="64770"/>
                </a:lnTo>
                <a:lnTo>
                  <a:pt x="25908" y="130556"/>
                </a:lnTo>
                <a:lnTo>
                  <a:pt x="51816" y="130556"/>
                </a:lnTo>
                <a:lnTo>
                  <a:pt x="51816" y="64770"/>
                </a:lnTo>
                <a:close/>
              </a:path>
              <a:path w="1167764" h="137287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1167764" h="1372870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75610" y="1702054"/>
            <a:ext cx="1055370" cy="78105"/>
          </a:xfrm>
          <a:custGeom>
            <a:avLst/>
            <a:gdLst/>
            <a:ahLst/>
            <a:cxnLst/>
            <a:rect l="l" t="t" r="r" b="b"/>
            <a:pathLst>
              <a:path w="1055370" h="78105">
                <a:moveTo>
                  <a:pt x="1055115" y="17018"/>
                </a:moveTo>
                <a:lnTo>
                  <a:pt x="951484" y="17907"/>
                </a:lnTo>
                <a:lnTo>
                  <a:pt x="951738" y="43815"/>
                </a:lnTo>
                <a:lnTo>
                  <a:pt x="1055369" y="42925"/>
                </a:lnTo>
                <a:lnTo>
                  <a:pt x="1055115" y="17018"/>
                </a:lnTo>
                <a:close/>
              </a:path>
              <a:path w="1055370" h="78105">
                <a:moveTo>
                  <a:pt x="873760" y="18669"/>
                </a:moveTo>
                <a:lnTo>
                  <a:pt x="770127" y="19685"/>
                </a:lnTo>
                <a:lnTo>
                  <a:pt x="770381" y="45466"/>
                </a:lnTo>
                <a:lnTo>
                  <a:pt x="874013" y="44576"/>
                </a:lnTo>
                <a:lnTo>
                  <a:pt x="873760" y="18669"/>
                </a:lnTo>
                <a:close/>
              </a:path>
              <a:path w="1055370" h="78105">
                <a:moveTo>
                  <a:pt x="692403" y="20320"/>
                </a:moveTo>
                <a:lnTo>
                  <a:pt x="588772" y="21336"/>
                </a:lnTo>
                <a:lnTo>
                  <a:pt x="589026" y="47244"/>
                </a:lnTo>
                <a:lnTo>
                  <a:pt x="692657" y="46228"/>
                </a:lnTo>
                <a:lnTo>
                  <a:pt x="692403" y="20320"/>
                </a:lnTo>
                <a:close/>
              </a:path>
              <a:path w="1055370" h="78105">
                <a:moveTo>
                  <a:pt x="511048" y="21971"/>
                </a:moveTo>
                <a:lnTo>
                  <a:pt x="407415" y="22987"/>
                </a:lnTo>
                <a:lnTo>
                  <a:pt x="407669" y="48895"/>
                </a:lnTo>
                <a:lnTo>
                  <a:pt x="511301" y="47879"/>
                </a:lnTo>
                <a:lnTo>
                  <a:pt x="511048" y="21971"/>
                </a:lnTo>
                <a:close/>
              </a:path>
              <a:path w="1055370" h="78105">
                <a:moveTo>
                  <a:pt x="329691" y="23622"/>
                </a:moveTo>
                <a:lnTo>
                  <a:pt x="226059" y="24637"/>
                </a:lnTo>
                <a:lnTo>
                  <a:pt x="226313" y="50546"/>
                </a:lnTo>
                <a:lnTo>
                  <a:pt x="329945" y="49530"/>
                </a:lnTo>
                <a:lnTo>
                  <a:pt x="329691" y="23622"/>
                </a:lnTo>
                <a:close/>
              </a:path>
              <a:path w="1055370" h="78105">
                <a:moveTo>
                  <a:pt x="77342" y="0"/>
                </a:moveTo>
                <a:lnTo>
                  <a:pt x="0" y="39624"/>
                </a:lnTo>
                <a:lnTo>
                  <a:pt x="78104" y="77724"/>
                </a:lnTo>
                <a:lnTo>
                  <a:pt x="77852" y="51943"/>
                </a:lnTo>
                <a:lnTo>
                  <a:pt x="64896" y="51943"/>
                </a:lnTo>
                <a:lnTo>
                  <a:pt x="64642" y="26035"/>
                </a:lnTo>
                <a:lnTo>
                  <a:pt x="77597" y="25917"/>
                </a:lnTo>
                <a:lnTo>
                  <a:pt x="77342" y="0"/>
                </a:lnTo>
                <a:close/>
              </a:path>
              <a:path w="1055370" h="78105">
                <a:moveTo>
                  <a:pt x="77597" y="25917"/>
                </a:moveTo>
                <a:lnTo>
                  <a:pt x="64642" y="26035"/>
                </a:lnTo>
                <a:lnTo>
                  <a:pt x="64896" y="51943"/>
                </a:lnTo>
                <a:lnTo>
                  <a:pt x="77851" y="51825"/>
                </a:lnTo>
                <a:lnTo>
                  <a:pt x="77597" y="25917"/>
                </a:lnTo>
                <a:close/>
              </a:path>
              <a:path w="1055370" h="78105">
                <a:moveTo>
                  <a:pt x="77851" y="51825"/>
                </a:moveTo>
                <a:lnTo>
                  <a:pt x="64896" y="51943"/>
                </a:lnTo>
                <a:lnTo>
                  <a:pt x="77852" y="51943"/>
                </a:lnTo>
                <a:close/>
              </a:path>
              <a:path w="1055370" h="78105">
                <a:moveTo>
                  <a:pt x="148335" y="25273"/>
                </a:moveTo>
                <a:lnTo>
                  <a:pt x="77597" y="25917"/>
                </a:lnTo>
                <a:lnTo>
                  <a:pt x="77851" y="51825"/>
                </a:lnTo>
                <a:lnTo>
                  <a:pt x="148589" y="51181"/>
                </a:lnTo>
                <a:lnTo>
                  <a:pt x="148335" y="2527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73451" y="3065526"/>
            <a:ext cx="78105" cy="465455"/>
          </a:xfrm>
          <a:custGeom>
            <a:avLst/>
            <a:gdLst/>
            <a:ahLst/>
            <a:cxnLst/>
            <a:rect l="l" t="t" r="r" b="b"/>
            <a:pathLst>
              <a:path w="78105" h="465454">
                <a:moveTo>
                  <a:pt x="64516" y="0"/>
                </a:moveTo>
                <a:lnTo>
                  <a:pt x="38608" y="0"/>
                </a:lnTo>
                <a:lnTo>
                  <a:pt x="38608" y="103631"/>
                </a:lnTo>
                <a:lnTo>
                  <a:pt x="64516" y="103631"/>
                </a:lnTo>
                <a:lnTo>
                  <a:pt x="64516" y="0"/>
                </a:lnTo>
                <a:close/>
              </a:path>
              <a:path w="78105" h="465454">
                <a:moveTo>
                  <a:pt x="38608" y="219710"/>
                </a:moveTo>
                <a:lnTo>
                  <a:pt x="31750" y="219710"/>
                </a:lnTo>
                <a:lnTo>
                  <a:pt x="25908" y="225551"/>
                </a:lnTo>
                <a:lnTo>
                  <a:pt x="25908" y="272288"/>
                </a:lnTo>
                <a:lnTo>
                  <a:pt x="51816" y="272288"/>
                </a:lnTo>
                <a:lnTo>
                  <a:pt x="51816" y="245618"/>
                </a:lnTo>
                <a:lnTo>
                  <a:pt x="38862" y="245618"/>
                </a:lnTo>
                <a:lnTo>
                  <a:pt x="51816" y="232663"/>
                </a:lnTo>
                <a:lnTo>
                  <a:pt x="38608" y="232663"/>
                </a:lnTo>
                <a:lnTo>
                  <a:pt x="38608" y="219710"/>
                </a:lnTo>
                <a:close/>
              </a:path>
              <a:path w="78105" h="465454">
                <a:moveTo>
                  <a:pt x="51816" y="232663"/>
                </a:moveTo>
                <a:lnTo>
                  <a:pt x="38862" y="245618"/>
                </a:lnTo>
                <a:lnTo>
                  <a:pt x="51816" y="245618"/>
                </a:lnTo>
                <a:lnTo>
                  <a:pt x="51816" y="232663"/>
                </a:lnTo>
                <a:close/>
              </a:path>
              <a:path w="78105" h="465454">
                <a:moveTo>
                  <a:pt x="64516" y="219710"/>
                </a:moveTo>
                <a:lnTo>
                  <a:pt x="51562" y="219710"/>
                </a:lnTo>
                <a:lnTo>
                  <a:pt x="38608" y="232663"/>
                </a:lnTo>
                <a:lnTo>
                  <a:pt x="51816" y="232663"/>
                </a:lnTo>
                <a:lnTo>
                  <a:pt x="51816" y="245618"/>
                </a:lnTo>
                <a:lnTo>
                  <a:pt x="58674" y="245618"/>
                </a:lnTo>
                <a:lnTo>
                  <a:pt x="64516" y="239903"/>
                </a:lnTo>
                <a:lnTo>
                  <a:pt x="64516" y="219710"/>
                </a:lnTo>
                <a:close/>
              </a:path>
              <a:path w="78105" h="465454">
                <a:moveTo>
                  <a:pt x="64516" y="181356"/>
                </a:moveTo>
                <a:lnTo>
                  <a:pt x="38608" y="181356"/>
                </a:lnTo>
                <a:lnTo>
                  <a:pt x="38608" y="232663"/>
                </a:lnTo>
                <a:lnTo>
                  <a:pt x="51562" y="219710"/>
                </a:lnTo>
                <a:lnTo>
                  <a:pt x="64516" y="219710"/>
                </a:lnTo>
                <a:lnTo>
                  <a:pt x="64516" y="181356"/>
                </a:lnTo>
                <a:close/>
              </a:path>
              <a:path w="78105" h="465454">
                <a:moveTo>
                  <a:pt x="25908" y="387731"/>
                </a:moveTo>
                <a:lnTo>
                  <a:pt x="0" y="387731"/>
                </a:lnTo>
                <a:lnTo>
                  <a:pt x="38862" y="465455"/>
                </a:lnTo>
                <a:lnTo>
                  <a:pt x="71247" y="400685"/>
                </a:lnTo>
                <a:lnTo>
                  <a:pt x="25908" y="400685"/>
                </a:lnTo>
                <a:lnTo>
                  <a:pt x="25908" y="387731"/>
                </a:lnTo>
                <a:close/>
              </a:path>
              <a:path w="78105" h="465454">
                <a:moveTo>
                  <a:pt x="51816" y="350012"/>
                </a:moveTo>
                <a:lnTo>
                  <a:pt x="25908" y="350012"/>
                </a:lnTo>
                <a:lnTo>
                  <a:pt x="25908" y="400685"/>
                </a:lnTo>
                <a:lnTo>
                  <a:pt x="51816" y="400685"/>
                </a:lnTo>
                <a:lnTo>
                  <a:pt x="51816" y="350012"/>
                </a:lnTo>
                <a:close/>
              </a:path>
              <a:path w="78105" h="465454">
                <a:moveTo>
                  <a:pt x="77724" y="387731"/>
                </a:moveTo>
                <a:lnTo>
                  <a:pt x="51816" y="387731"/>
                </a:lnTo>
                <a:lnTo>
                  <a:pt x="51816" y="400685"/>
                </a:lnTo>
                <a:lnTo>
                  <a:pt x="71247" y="400685"/>
                </a:lnTo>
                <a:lnTo>
                  <a:pt x="77724" y="38773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35940" y="278765"/>
            <a:ext cx="3545204" cy="8591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静态代码扫描</a:t>
            </a: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800">
                <a:solidFill>
                  <a:srgbClr val="000000"/>
                </a:solidFill>
              </a:rPr>
              <a:t>提供指导意见与帮助</a:t>
            </a:r>
            <a:endParaRPr sz="800"/>
          </a:p>
        </p:txBody>
      </p:sp>
      <p:sp>
        <p:nvSpPr>
          <p:cNvPr id="30" name="object 30"/>
          <p:cNvSpPr txBox="1"/>
          <p:nvPr/>
        </p:nvSpPr>
        <p:spPr>
          <a:xfrm>
            <a:off x="5608065" y="1447672"/>
            <a:ext cx="43434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创建项目  审核漏洞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92395" y="2445639"/>
            <a:ext cx="63817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生成漏洞报告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22498" y="1546733"/>
            <a:ext cx="4343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定时扫描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47697" y="3240785"/>
            <a:ext cx="94488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提供漏洞产生问题单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39442" y="2224023"/>
            <a:ext cx="4343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触发扫描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17776" y="2426207"/>
            <a:ext cx="999744" cy="6979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95500" y="2531364"/>
            <a:ext cx="845819" cy="5273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60448" y="2446020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7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7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5F49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205989" y="2588260"/>
            <a:ext cx="624840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Jenki</a:t>
            </a:r>
            <a:r>
              <a:rPr dirty="0" sz="1050" spc="-10">
                <a:solidFill>
                  <a:srgbClr val="FFFFFF"/>
                </a:solidFill>
                <a:latin typeface="微软雅黑"/>
                <a:cs typeface="微软雅黑"/>
              </a:rPr>
              <a:t>n</a:t>
            </a: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系  </a:t>
            </a:r>
            <a:r>
              <a:rPr dirty="0" sz="1050" spc="5">
                <a:solidFill>
                  <a:srgbClr val="FFFFFF"/>
                </a:solidFill>
                <a:latin typeface="微软雅黑"/>
                <a:cs typeface="微软雅黑"/>
              </a:rPr>
              <a:t>统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79548" y="2049017"/>
            <a:ext cx="78105" cy="398780"/>
          </a:xfrm>
          <a:custGeom>
            <a:avLst/>
            <a:gdLst/>
            <a:ahLst/>
            <a:cxnLst/>
            <a:rect l="l" t="t" r="r" b="b"/>
            <a:pathLst>
              <a:path w="78105" h="398780">
                <a:moveTo>
                  <a:pt x="51815" y="294894"/>
                </a:moveTo>
                <a:lnTo>
                  <a:pt x="25907" y="294894"/>
                </a:lnTo>
                <a:lnTo>
                  <a:pt x="25907" y="398525"/>
                </a:lnTo>
                <a:lnTo>
                  <a:pt x="51815" y="398525"/>
                </a:lnTo>
                <a:lnTo>
                  <a:pt x="51815" y="294894"/>
                </a:lnTo>
                <a:close/>
              </a:path>
              <a:path w="78105" h="398780">
                <a:moveTo>
                  <a:pt x="51815" y="113537"/>
                </a:moveTo>
                <a:lnTo>
                  <a:pt x="25907" y="113537"/>
                </a:lnTo>
                <a:lnTo>
                  <a:pt x="25907" y="217169"/>
                </a:lnTo>
                <a:lnTo>
                  <a:pt x="51815" y="217169"/>
                </a:lnTo>
                <a:lnTo>
                  <a:pt x="51815" y="113537"/>
                </a:lnTo>
                <a:close/>
              </a:path>
              <a:path w="78105" h="398780">
                <a:moveTo>
                  <a:pt x="38862" y="0"/>
                </a:moveTo>
                <a:lnTo>
                  <a:pt x="0" y="77724"/>
                </a:lnTo>
                <a:lnTo>
                  <a:pt x="77724" y="77724"/>
                </a:lnTo>
                <a:lnTo>
                  <a:pt x="3886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373373" y="2553461"/>
            <a:ext cx="4343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漏洞数据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75610" y="1719072"/>
            <a:ext cx="1055370" cy="1073150"/>
          </a:xfrm>
          <a:custGeom>
            <a:avLst/>
            <a:gdLst/>
            <a:ahLst/>
            <a:cxnLst/>
            <a:rect l="l" t="t" r="r" b="b"/>
            <a:pathLst>
              <a:path w="1055370" h="1073150">
                <a:moveTo>
                  <a:pt x="1055242" y="0"/>
                </a:moveTo>
                <a:lnTo>
                  <a:pt x="951611" y="0"/>
                </a:lnTo>
                <a:lnTo>
                  <a:pt x="951611" y="25907"/>
                </a:lnTo>
                <a:lnTo>
                  <a:pt x="1055242" y="25907"/>
                </a:lnTo>
                <a:lnTo>
                  <a:pt x="1055242" y="0"/>
                </a:lnTo>
                <a:close/>
              </a:path>
              <a:path w="1055370" h="1073150">
                <a:moveTo>
                  <a:pt x="873887" y="0"/>
                </a:moveTo>
                <a:lnTo>
                  <a:pt x="770254" y="0"/>
                </a:lnTo>
                <a:lnTo>
                  <a:pt x="770254" y="25907"/>
                </a:lnTo>
                <a:lnTo>
                  <a:pt x="873887" y="25907"/>
                </a:lnTo>
                <a:lnTo>
                  <a:pt x="873887" y="0"/>
                </a:lnTo>
                <a:close/>
              </a:path>
              <a:path w="1055370" h="1073150">
                <a:moveTo>
                  <a:pt x="692530" y="0"/>
                </a:moveTo>
                <a:lnTo>
                  <a:pt x="588899" y="0"/>
                </a:lnTo>
                <a:lnTo>
                  <a:pt x="588899" y="25907"/>
                </a:lnTo>
                <a:lnTo>
                  <a:pt x="692530" y="25907"/>
                </a:lnTo>
                <a:lnTo>
                  <a:pt x="692530" y="0"/>
                </a:lnTo>
                <a:close/>
              </a:path>
              <a:path w="1055370" h="1073150">
                <a:moveTo>
                  <a:pt x="540512" y="29463"/>
                </a:moveTo>
                <a:lnTo>
                  <a:pt x="514603" y="29463"/>
                </a:lnTo>
                <a:lnTo>
                  <a:pt x="514603" y="133095"/>
                </a:lnTo>
                <a:lnTo>
                  <a:pt x="540512" y="133095"/>
                </a:lnTo>
                <a:lnTo>
                  <a:pt x="540512" y="29463"/>
                </a:lnTo>
                <a:close/>
              </a:path>
              <a:path w="1055370" h="1073150">
                <a:moveTo>
                  <a:pt x="540512" y="210819"/>
                </a:moveTo>
                <a:lnTo>
                  <a:pt x="514603" y="210819"/>
                </a:lnTo>
                <a:lnTo>
                  <a:pt x="514603" y="314451"/>
                </a:lnTo>
                <a:lnTo>
                  <a:pt x="540512" y="314451"/>
                </a:lnTo>
                <a:lnTo>
                  <a:pt x="540512" y="210819"/>
                </a:lnTo>
                <a:close/>
              </a:path>
              <a:path w="1055370" h="1073150">
                <a:moveTo>
                  <a:pt x="540512" y="392175"/>
                </a:moveTo>
                <a:lnTo>
                  <a:pt x="514603" y="392175"/>
                </a:lnTo>
                <a:lnTo>
                  <a:pt x="514603" y="495807"/>
                </a:lnTo>
                <a:lnTo>
                  <a:pt x="540512" y="495807"/>
                </a:lnTo>
                <a:lnTo>
                  <a:pt x="540512" y="392175"/>
                </a:lnTo>
                <a:close/>
              </a:path>
              <a:path w="1055370" h="1073150">
                <a:moveTo>
                  <a:pt x="540512" y="573532"/>
                </a:moveTo>
                <a:lnTo>
                  <a:pt x="514603" y="573532"/>
                </a:lnTo>
                <a:lnTo>
                  <a:pt x="514603" y="677163"/>
                </a:lnTo>
                <a:lnTo>
                  <a:pt x="540512" y="677163"/>
                </a:lnTo>
                <a:lnTo>
                  <a:pt x="540512" y="573532"/>
                </a:lnTo>
                <a:close/>
              </a:path>
              <a:path w="1055370" h="1073150">
                <a:moveTo>
                  <a:pt x="540512" y="754888"/>
                </a:moveTo>
                <a:lnTo>
                  <a:pt x="514603" y="754888"/>
                </a:lnTo>
                <a:lnTo>
                  <a:pt x="514603" y="858519"/>
                </a:lnTo>
                <a:lnTo>
                  <a:pt x="540512" y="858519"/>
                </a:lnTo>
                <a:lnTo>
                  <a:pt x="540512" y="754888"/>
                </a:lnTo>
                <a:close/>
              </a:path>
              <a:path w="1055370" h="1073150">
                <a:moveTo>
                  <a:pt x="540512" y="1020826"/>
                </a:moveTo>
                <a:lnTo>
                  <a:pt x="527557" y="1020826"/>
                </a:lnTo>
                <a:lnTo>
                  <a:pt x="521588" y="1026794"/>
                </a:lnTo>
                <a:lnTo>
                  <a:pt x="521588" y="1046733"/>
                </a:lnTo>
                <a:lnTo>
                  <a:pt x="534797" y="1046733"/>
                </a:lnTo>
                <a:lnTo>
                  <a:pt x="540512" y="1040891"/>
                </a:lnTo>
                <a:lnTo>
                  <a:pt x="540512" y="1020826"/>
                </a:lnTo>
                <a:close/>
              </a:path>
              <a:path w="1055370" h="1073150">
                <a:moveTo>
                  <a:pt x="540512" y="936244"/>
                </a:moveTo>
                <a:lnTo>
                  <a:pt x="514603" y="936244"/>
                </a:lnTo>
                <a:lnTo>
                  <a:pt x="514603" y="1033779"/>
                </a:lnTo>
                <a:lnTo>
                  <a:pt x="521588" y="1026794"/>
                </a:lnTo>
                <a:lnTo>
                  <a:pt x="521588" y="1020826"/>
                </a:lnTo>
                <a:lnTo>
                  <a:pt x="540512" y="1020826"/>
                </a:lnTo>
                <a:lnTo>
                  <a:pt x="540512" y="936244"/>
                </a:lnTo>
                <a:close/>
              </a:path>
              <a:path w="1055370" h="1073150">
                <a:moveTo>
                  <a:pt x="527557" y="1020826"/>
                </a:moveTo>
                <a:lnTo>
                  <a:pt x="521588" y="1020826"/>
                </a:lnTo>
                <a:lnTo>
                  <a:pt x="521588" y="1026794"/>
                </a:lnTo>
                <a:lnTo>
                  <a:pt x="527557" y="1020826"/>
                </a:lnTo>
                <a:close/>
              </a:path>
              <a:path w="1055370" h="1073150">
                <a:moveTo>
                  <a:pt x="443864" y="1020826"/>
                </a:moveTo>
                <a:lnTo>
                  <a:pt x="340232" y="1020826"/>
                </a:lnTo>
                <a:lnTo>
                  <a:pt x="340232" y="1046733"/>
                </a:lnTo>
                <a:lnTo>
                  <a:pt x="443864" y="1046733"/>
                </a:lnTo>
                <a:lnTo>
                  <a:pt x="443864" y="1020826"/>
                </a:lnTo>
                <a:close/>
              </a:path>
              <a:path w="1055370" h="1073150">
                <a:moveTo>
                  <a:pt x="262508" y="1020826"/>
                </a:moveTo>
                <a:lnTo>
                  <a:pt x="158876" y="1020826"/>
                </a:lnTo>
                <a:lnTo>
                  <a:pt x="158876" y="1046733"/>
                </a:lnTo>
                <a:lnTo>
                  <a:pt x="262508" y="1046733"/>
                </a:lnTo>
                <a:lnTo>
                  <a:pt x="262508" y="1020826"/>
                </a:lnTo>
                <a:close/>
              </a:path>
              <a:path w="1055370" h="1073150">
                <a:moveTo>
                  <a:pt x="77723" y="994917"/>
                </a:moveTo>
                <a:lnTo>
                  <a:pt x="0" y="1033779"/>
                </a:lnTo>
                <a:lnTo>
                  <a:pt x="77723" y="1072641"/>
                </a:lnTo>
                <a:lnTo>
                  <a:pt x="77723" y="1046733"/>
                </a:lnTo>
                <a:lnTo>
                  <a:pt x="64769" y="1046733"/>
                </a:lnTo>
                <a:lnTo>
                  <a:pt x="64769" y="1020826"/>
                </a:lnTo>
                <a:lnTo>
                  <a:pt x="77723" y="1020826"/>
                </a:lnTo>
                <a:lnTo>
                  <a:pt x="77723" y="994917"/>
                </a:lnTo>
                <a:close/>
              </a:path>
              <a:path w="1055370" h="1073150">
                <a:moveTo>
                  <a:pt x="77723" y="1020826"/>
                </a:moveTo>
                <a:lnTo>
                  <a:pt x="64769" y="1020826"/>
                </a:lnTo>
                <a:lnTo>
                  <a:pt x="64769" y="1046733"/>
                </a:lnTo>
                <a:lnTo>
                  <a:pt x="77723" y="1046733"/>
                </a:lnTo>
                <a:lnTo>
                  <a:pt x="77723" y="1020826"/>
                </a:lnTo>
                <a:close/>
              </a:path>
              <a:path w="1055370" h="1073150">
                <a:moveTo>
                  <a:pt x="81152" y="1020826"/>
                </a:moveTo>
                <a:lnTo>
                  <a:pt x="77723" y="1020826"/>
                </a:lnTo>
                <a:lnTo>
                  <a:pt x="77723" y="1046733"/>
                </a:lnTo>
                <a:lnTo>
                  <a:pt x="81152" y="1046733"/>
                </a:lnTo>
                <a:lnTo>
                  <a:pt x="81152" y="102082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5627" y="3596640"/>
            <a:ext cx="722376" cy="699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00783" y="3701796"/>
            <a:ext cx="513588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38300" y="3616452"/>
            <a:ext cx="637540" cy="614680"/>
          </a:xfrm>
          <a:custGeom>
            <a:avLst/>
            <a:gdLst/>
            <a:ahLst/>
            <a:cxnLst/>
            <a:rect l="l" t="t" r="r" b="b"/>
            <a:pathLst>
              <a:path w="637539" h="614679">
                <a:moveTo>
                  <a:pt x="318516" y="0"/>
                </a:moveTo>
                <a:lnTo>
                  <a:pt x="271451" y="3330"/>
                </a:lnTo>
                <a:lnTo>
                  <a:pt x="226530" y="13006"/>
                </a:lnTo>
                <a:lnTo>
                  <a:pt x="184244" y="28550"/>
                </a:lnTo>
                <a:lnTo>
                  <a:pt x="145088" y="49487"/>
                </a:lnTo>
                <a:lnTo>
                  <a:pt x="109552" y="75341"/>
                </a:lnTo>
                <a:lnTo>
                  <a:pt x="78132" y="105636"/>
                </a:lnTo>
                <a:lnTo>
                  <a:pt x="51319" y="139898"/>
                </a:lnTo>
                <a:lnTo>
                  <a:pt x="29606" y="177649"/>
                </a:lnTo>
                <a:lnTo>
                  <a:pt x="13486" y="218415"/>
                </a:lnTo>
                <a:lnTo>
                  <a:pt x="3453" y="261719"/>
                </a:lnTo>
                <a:lnTo>
                  <a:pt x="0" y="307086"/>
                </a:lnTo>
                <a:lnTo>
                  <a:pt x="3453" y="352464"/>
                </a:lnTo>
                <a:lnTo>
                  <a:pt x="13486" y="395775"/>
                </a:lnTo>
                <a:lnTo>
                  <a:pt x="29606" y="436544"/>
                </a:lnTo>
                <a:lnTo>
                  <a:pt x="51319" y="474296"/>
                </a:lnTo>
                <a:lnTo>
                  <a:pt x="78132" y="508555"/>
                </a:lnTo>
                <a:lnTo>
                  <a:pt x="109552" y="538847"/>
                </a:lnTo>
                <a:lnTo>
                  <a:pt x="145088" y="564697"/>
                </a:lnTo>
                <a:lnTo>
                  <a:pt x="184244" y="585630"/>
                </a:lnTo>
                <a:lnTo>
                  <a:pt x="226530" y="601170"/>
                </a:lnTo>
                <a:lnTo>
                  <a:pt x="271451" y="610842"/>
                </a:lnTo>
                <a:lnTo>
                  <a:pt x="318516" y="614172"/>
                </a:lnTo>
                <a:lnTo>
                  <a:pt x="365580" y="610842"/>
                </a:lnTo>
                <a:lnTo>
                  <a:pt x="410501" y="601170"/>
                </a:lnTo>
                <a:lnTo>
                  <a:pt x="452787" y="585630"/>
                </a:lnTo>
                <a:lnTo>
                  <a:pt x="491943" y="564697"/>
                </a:lnTo>
                <a:lnTo>
                  <a:pt x="527479" y="538847"/>
                </a:lnTo>
                <a:lnTo>
                  <a:pt x="558899" y="508555"/>
                </a:lnTo>
                <a:lnTo>
                  <a:pt x="585712" y="474296"/>
                </a:lnTo>
                <a:lnTo>
                  <a:pt x="607425" y="436544"/>
                </a:lnTo>
                <a:lnTo>
                  <a:pt x="623545" y="395775"/>
                </a:lnTo>
                <a:lnTo>
                  <a:pt x="633578" y="352464"/>
                </a:lnTo>
                <a:lnTo>
                  <a:pt x="637032" y="307086"/>
                </a:lnTo>
                <a:lnTo>
                  <a:pt x="633578" y="261719"/>
                </a:lnTo>
                <a:lnTo>
                  <a:pt x="623545" y="218415"/>
                </a:lnTo>
                <a:lnTo>
                  <a:pt x="607425" y="177649"/>
                </a:lnTo>
                <a:lnTo>
                  <a:pt x="585712" y="139898"/>
                </a:lnTo>
                <a:lnTo>
                  <a:pt x="558899" y="105636"/>
                </a:lnTo>
                <a:lnTo>
                  <a:pt x="527479" y="75341"/>
                </a:lnTo>
                <a:lnTo>
                  <a:pt x="491943" y="49487"/>
                </a:lnTo>
                <a:lnTo>
                  <a:pt x="452787" y="28550"/>
                </a:lnTo>
                <a:lnTo>
                  <a:pt x="410501" y="13006"/>
                </a:lnTo>
                <a:lnTo>
                  <a:pt x="365580" y="3330"/>
                </a:lnTo>
                <a:lnTo>
                  <a:pt x="318516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11273" y="3759860"/>
            <a:ext cx="294005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开发  人员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2007" y="1383791"/>
            <a:ext cx="999744" cy="697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1444" y="1461516"/>
            <a:ext cx="877824" cy="588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4679" y="1403603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2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2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399" y="510540"/>
                </a:lnTo>
                <a:lnTo>
                  <a:pt x="914399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2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3745" y="1521205"/>
            <a:ext cx="636270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用户浏览</a:t>
            </a:r>
            <a:endParaRPr sz="12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器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527" y="2420111"/>
            <a:ext cx="893063" cy="862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4548" y="2490216"/>
            <a:ext cx="573024" cy="771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00" y="2439923"/>
            <a:ext cx="807720" cy="777240"/>
          </a:xfrm>
          <a:custGeom>
            <a:avLst/>
            <a:gdLst/>
            <a:ahLst/>
            <a:cxnLst/>
            <a:rect l="l" t="t" r="r" b="b"/>
            <a:pathLst>
              <a:path w="807719" h="777239">
                <a:moveTo>
                  <a:pt x="403859" y="0"/>
                </a:moveTo>
                <a:lnTo>
                  <a:pt x="356760" y="2614"/>
                </a:lnTo>
                <a:lnTo>
                  <a:pt x="311257" y="10263"/>
                </a:lnTo>
                <a:lnTo>
                  <a:pt x="267652" y="22655"/>
                </a:lnTo>
                <a:lnTo>
                  <a:pt x="226250" y="39499"/>
                </a:lnTo>
                <a:lnTo>
                  <a:pt x="187353" y="60503"/>
                </a:lnTo>
                <a:lnTo>
                  <a:pt x="151264" y="85375"/>
                </a:lnTo>
                <a:lnTo>
                  <a:pt x="118286" y="113823"/>
                </a:lnTo>
                <a:lnTo>
                  <a:pt x="88722" y="145557"/>
                </a:lnTo>
                <a:lnTo>
                  <a:pt x="62875" y="180284"/>
                </a:lnTo>
                <a:lnTo>
                  <a:pt x="41048" y="217714"/>
                </a:lnTo>
                <a:lnTo>
                  <a:pt x="23544" y="257554"/>
                </a:lnTo>
                <a:lnTo>
                  <a:pt x="10666" y="299512"/>
                </a:lnTo>
                <a:lnTo>
                  <a:pt x="2716" y="343298"/>
                </a:lnTo>
                <a:lnTo>
                  <a:pt x="0" y="388619"/>
                </a:lnTo>
                <a:lnTo>
                  <a:pt x="2716" y="433941"/>
                </a:lnTo>
                <a:lnTo>
                  <a:pt x="10666" y="477727"/>
                </a:lnTo>
                <a:lnTo>
                  <a:pt x="23544" y="519685"/>
                </a:lnTo>
                <a:lnTo>
                  <a:pt x="41048" y="559525"/>
                </a:lnTo>
                <a:lnTo>
                  <a:pt x="62875" y="596955"/>
                </a:lnTo>
                <a:lnTo>
                  <a:pt x="88722" y="631682"/>
                </a:lnTo>
                <a:lnTo>
                  <a:pt x="118286" y="663416"/>
                </a:lnTo>
                <a:lnTo>
                  <a:pt x="151264" y="691864"/>
                </a:lnTo>
                <a:lnTo>
                  <a:pt x="187353" y="716736"/>
                </a:lnTo>
                <a:lnTo>
                  <a:pt x="226250" y="737740"/>
                </a:lnTo>
                <a:lnTo>
                  <a:pt x="267652" y="754584"/>
                </a:lnTo>
                <a:lnTo>
                  <a:pt x="311257" y="766976"/>
                </a:lnTo>
                <a:lnTo>
                  <a:pt x="356760" y="774625"/>
                </a:lnTo>
                <a:lnTo>
                  <a:pt x="403859" y="777239"/>
                </a:lnTo>
                <a:lnTo>
                  <a:pt x="450959" y="774625"/>
                </a:lnTo>
                <a:lnTo>
                  <a:pt x="496462" y="766976"/>
                </a:lnTo>
                <a:lnTo>
                  <a:pt x="540067" y="754584"/>
                </a:lnTo>
                <a:lnTo>
                  <a:pt x="581469" y="737740"/>
                </a:lnTo>
                <a:lnTo>
                  <a:pt x="620366" y="716736"/>
                </a:lnTo>
                <a:lnTo>
                  <a:pt x="656455" y="691864"/>
                </a:lnTo>
                <a:lnTo>
                  <a:pt x="689433" y="663416"/>
                </a:lnTo>
                <a:lnTo>
                  <a:pt x="718997" y="631682"/>
                </a:lnTo>
                <a:lnTo>
                  <a:pt x="744844" y="596955"/>
                </a:lnTo>
                <a:lnTo>
                  <a:pt x="766671" y="559525"/>
                </a:lnTo>
                <a:lnTo>
                  <a:pt x="784175" y="519685"/>
                </a:lnTo>
                <a:lnTo>
                  <a:pt x="797053" y="477727"/>
                </a:lnTo>
                <a:lnTo>
                  <a:pt x="805003" y="433941"/>
                </a:lnTo>
                <a:lnTo>
                  <a:pt x="807719" y="388619"/>
                </a:lnTo>
                <a:lnTo>
                  <a:pt x="805003" y="343298"/>
                </a:lnTo>
                <a:lnTo>
                  <a:pt x="797053" y="299512"/>
                </a:lnTo>
                <a:lnTo>
                  <a:pt x="784175" y="257554"/>
                </a:lnTo>
                <a:lnTo>
                  <a:pt x="766671" y="217714"/>
                </a:lnTo>
                <a:lnTo>
                  <a:pt x="744844" y="180284"/>
                </a:lnTo>
                <a:lnTo>
                  <a:pt x="718997" y="145557"/>
                </a:lnTo>
                <a:lnTo>
                  <a:pt x="689433" y="113823"/>
                </a:lnTo>
                <a:lnTo>
                  <a:pt x="656455" y="85375"/>
                </a:lnTo>
                <a:lnTo>
                  <a:pt x="620366" y="60503"/>
                </a:lnTo>
                <a:lnTo>
                  <a:pt x="581469" y="39499"/>
                </a:lnTo>
                <a:lnTo>
                  <a:pt x="540067" y="22655"/>
                </a:lnTo>
                <a:lnTo>
                  <a:pt x="496462" y="10263"/>
                </a:lnTo>
                <a:lnTo>
                  <a:pt x="450959" y="2614"/>
                </a:lnTo>
                <a:lnTo>
                  <a:pt x="403859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6264" y="2549651"/>
            <a:ext cx="330200" cy="56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安全  白帽  子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5627" y="1391411"/>
            <a:ext cx="722376" cy="6979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00783" y="1495044"/>
            <a:ext cx="513588" cy="5288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38300" y="1411224"/>
            <a:ext cx="637540" cy="612775"/>
          </a:xfrm>
          <a:custGeom>
            <a:avLst/>
            <a:gdLst/>
            <a:ahLst/>
            <a:cxnLst/>
            <a:rect l="l" t="t" r="r" b="b"/>
            <a:pathLst>
              <a:path w="637539" h="612775">
                <a:moveTo>
                  <a:pt x="318516" y="0"/>
                </a:moveTo>
                <a:lnTo>
                  <a:pt x="271451" y="3321"/>
                </a:lnTo>
                <a:lnTo>
                  <a:pt x="226530" y="12970"/>
                </a:lnTo>
                <a:lnTo>
                  <a:pt x="184244" y="28472"/>
                </a:lnTo>
                <a:lnTo>
                  <a:pt x="145088" y="49354"/>
                </a:lnTo>
                <a:lnTo>
                  <a:pt x="109552" y="75140"/>
                </a:lnTo>
                <a:lnTo>
                  <a:pt x="78132" y="105358"/>
                </a:lnTo>
                <a:lnTo>
                  <a:pt x="51319" y="139533"/>
                </a:lnTo>
                <a:lnTo>
                  <a:pt x="29606" y="177191"/>
                </a:lnTo>
                <a:lnTo>
                  <a:pt x="13486" y="217858"/>
                </a:lnTo>
                <a:lnTo>
                  <a:pt x="3453" y="261060"/>
                </a:lnTo>
                <a:lnTo>
                  <a:pt x="0" y="306324"/>
                </a:lnTo>
                <a:lnTo>
                  <a:pt x="3453" y="351587"/>
                </a:lnTo>
                <a:lnTo>
                  <a:pt x="13486" y="394789"/>
                </a:lnTo>
                <a:lnTo>
                  <a:pt x="29606" y="435456"/>
                </a:lnTo>
                <a:lnTo>
                  <a:pt x="51319" y="473114"/>
                </a:lnTo>
                <a:lnTo>
                  <a:pt x="78132" y="507289"/>
                </a:lnTo>
                <a:lnTo>
                  <a:pt x="109552" y="537507"/>
                </a:lnTo>
                <a:lnTo>
                  <a:pt x="145088" y="563293"/>
                </a:lnTo>
                <a:lnTo>
                  <a:pt x="184244" y="584175"/>
                </a:lnTo>
                <a:lnTo>
                  <a:pt x="226530" y="599677"/>
                </a:lnTo>
                <a:lnTo>
                  <a:pt x="271451" y="609326"/>
                </a:lnTo>
                <a:lnTo>
                  <a:pt x="318516" y="612648"/>
                </a:lnTo>
                <a:lnTo>
                  <a:pt x="365580" y="609326"/>
                </a:lnTo>
                <a:lnTo>
                  <a:pt x="410501" y="599677"/>
                </a:lnTo>
                <a:lnTo>
                  <a:pt x="452787" y="584175"/>
                </a:lnTo>
                <a:lnTo>
                  <a:pt x="491943" y="563293"/>
                </a:lnTo>
                <a:lnTo>
                  <a:pt x="527479" y="537507"/>
                </a:lnTo>
                <a:lnTo>
                  <a:pt x="558899" y="507289"/>
                </a:lnTo>
                <a:lnTo>
                  <a:pt x="585712" y="473114"/>
                </a:lnTo>
                <a:lnTo>
                  <a:pt x="607425" y="435456"/>
                </a:lnTo>
                <a:lnTo>
                  <a:pt x="623545" y="394789"/>
                </a:lnTo>
                <a:lnTo>
                  <a:pt x="633578" y="351587"/>
                </a:lnTo>
                <a:lnTo>
                  <a:pt x="637032" y="306324"/>
                </a:lnTo>
                <a:lnTo>
                  <a:pt x="633578" y="261060"/>
                </a:lnTo>
                <a:lnTo>
                  <a:pt x="623545" y="217858"/>
                </a:lnTo>
                <a:lnTo>
                  <a:pt x="607425" y="177191"/>
                </a:lnTo>
                <a:lnTo>
                  <a:pt x="585712" y="139533"/>
                </a:lnTo>
                <a:lnTo>
                  <a:pt x="558899" y="105358"/>
                </a:lnTo>
                <a:lnTo>
                  <a:pt x="527479" y="75140"/>
                </a:lnTo>
                <a:lnTo>
                  <a:pt x="491943" y="49354"/>
                </a:lnTo>
                <a:lnTo>
                  <a:pt x="452787" y="28472"/>
                </a:lnTo>
                <a:lnTo>
                  <a:pt x="410501" y="12970"/>
                </a:lnTo>
                <a:lnTo>
                  <a:pt x="365580" y="3321"/>
                </a:lnTo>
                <a:lnTo>
                  <a:pt x="318516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11273" y="1552447"/>
            <a:ext cx="294005" cy="33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050">
                <a:solidFill>
                  <a:srgbClr val="FFFFFF"/>
                </a:solidFill>
                <a:latin typeface="微软雅黑"/>
                <a:cs typeface="微软雅黑"/>
              </a:rPr>
              <a:t>测试  人员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26023" y="1385316"/>
            <a:ext cx="999744" cy="6979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08903" y="1463039"/>
            <a:ext cx="667512" cy="5882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68696" y="1405127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31585" y="1522476"/>
            <a:ext cx="390525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16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Burp  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200" spc="5">
                <a:solidFill>
                  <a:srgbClr val="FFFFFF"/>
                </a:solidFill>
                <a:latin typeface="微软雅黑"/>
                <a:cs typeface="微软雅黑"/>
              </a:rPr>
              <a:t>u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10271" y="1367027"/>
            <a:ext cx="999744" cy="6979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55992" y="1536191"/>
            <a:ext cx="908303" cy="4053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52943" y="1386839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678673" y="1596516"/>
            <a:ext cx="66611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40">
                <a:solidFill>
                  <a:srgbClr val="FFFFFF"/>
                </a:solidFill>
                <a:latin typeface="微软雅黑"/>
                <a:cs typeface="微软雅黑"/>
              </a:rPr>
              <a:t>W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b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应用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71900" y="2929127"/>
            <a:ext cx="999744" cy="6979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8288" y="3098292"/>
            <a:ext cx="883919" cy="4053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14571" y="2948939"/>
            <a:ext cx="914400" cy="612775"/>
          </a:xfrm>
          <a:custGeom>
            <a:avLst/>
            <a:gdLst/>
            <a:ahLst/>
            <a:cxnLst/>
            <a:rect l="l" t="t" r="r" b="b"/>
            <a:pathLst>
              <a:path w="914400" h="612775">
                <a:moveTo>
                  <a:pt x="812291" y="0"/>
                </a:moveTo>
                <a:lnTo>
                  <a:pt x="102107" y="0"/>
                </a:lnTo>
                <a:lnTo>
                  <a:pt x="62364" y="8024"/>
                </a:lnTo>
                <a:lnTo>
                  <a:pt x="29908" y="29908"/>
                </a:lnTo>
                <a:lnTo>
                  <a:pt x="8024" y="62364"/>
                </a:lnTo>
                <a:lnTo>
                  <a:pt x="0" y="102108"/>
                </a:lnTo>
                <a:lnTo>
                  <a:pt x="0" y="510540"/>
                </a:lnTo>
                <a:lnTo>
                  <a:pt x="8024" y="550283"/>
                </a:lnTo>
                <a:lnTo>
                  <a:pt x="29908" y="582739"/>
                </a:lnTo>
                <a:lnTo>
                  <a:pt x="62364" y="604623"/>
                </a:lnTo>
                <a:lnTo>
                  <a:pt x="102107" y="612648"/>
                </a:lnTo>
                <a:lnTo>
                  <a:pt x="812291" y="612648"/>
                </a:lnTo>
                <a:lnTo>
                  <a:pt x="852035" y="604623"/>
                </a:lnTo>
                <a:lnTo>
                  <a:pt x="884491" y="582739"/>
                </a:lnTo>
                <a:lnTo>
                  <a:pt x="906375" y="550283"/>
                </a:lnTo>
                <a:lnTo>
                  <a:pt x="914400" y="510540"/>
                </a:lnTo>
                <a:lnTo>
                  <a:pt x="914400" y="102108"/>
                </a:lnTo>
                <a:lnTo>
                  <a:pt x="906375" y="62364"/>
                </a:lnTo>
                <a:lnTo>
                  <a:pt x="884491" y="29908"/>
                </a:lnTo>
                <a:lnTo>
                  <a:pt x="852035" y="8024"/>
                </a:lnTo>
                <a:lnTo>
                  <a:pt x="81229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950589" y="3157982"/>
            <a:ext cx="64135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J</a:t>
            </a:r>
            <a:r>
              <a:rPr dirty="0" sz="1200" spc="-10">
                <a:solidFill>
                  <a:srgbClr val="FFFFFF"/>
                </a:solidFill>
                <a:latin typeface="微软雅黑"/>
                <a:cs typeface="微软雅黑"/>
              </a:rPr>
              <a:t>I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RA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系统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18716" y="1164336"/>
            <a:ext cx="4121785" cy="247650"/>
          </a:xfrm>
          <a:custGeom>
            <a:avLst/>
            <a:gdLst/>
            <a:ahLst/>
            <a:cxnLst/>
            <a:rect l="l" t="t" r="r" b="b"/>
            <a:pathLst>
              <a:path w="4121785" h="247650">
                <a:moveTo>
                  <a:pt x="4121277" y="137922"/>
                </a:moveTo>
                <a:lnTo>
                  <a:pt x="4095369" y="137922"/>
                </a:lnTo>
                <a:lnTo>
                  <a:pt x="4095369" y="241553"/>
                </a:lnTo>
                <a:lnTo>
                  <a:pt x="4121277" y="241553"/>
                </a:lnTo>
                <a:lnTo>
                  <a:pt x="4121277" y="137922"/>
                </a:lnTo>
                <a:close/>
              </a:path>
              <a:path w="4121785" h="247650">
                <a:moveTo>
                  <a:pt x="4095369" y="12953"/>
                </a:moveTo>
                <a:lnTo>
                  <a:pt x="4095369" y="60198"/>
                </a:lnTo>
                <a:lnTo>
                  <a:pt x="4121277" y="60198"/>
                </a:lnTo>
                <a:lnTo>
                  <a:pt x="4121277" y="25908"/>
                </a:lnTo>
                <a:lnTo>
                  <a:pt x="4108323" y="25908"/>
                </a:lnTo>
                <a:lnTo>
                  <a:pt x="4095369" y="12953"/>
                </a:lnTo>
                <a:close/>
              </a:path>
              <a:path w="4121785" h="247650">
                <a:moveTo>
                  <a:pt x="4115434" y="0"/>
                </a:moveTo>
                <a:lnTo>
                  <a:pt x="4051934" y="0"/>
                </a:lnTo>
                <a:lnTo>
                  <a:pt x="4051934" y="25908"/>
                </a:lnTo>
                <a:lnTo>
                  <a:pt x="4095369" y="25908"/>
                </a:lnTo>
                <a:lnTo>
                  <a:pt x="4095369" y="12953"/>
                </a:lnTo>
                <a:lnTo>
                  <a:pt x="4121277" y="12953"/>
                </a:lnTo>
                <a:lnTo>
                  <a:pt x="4121277" y="5841"/>
                </a:lnTo>
                <a:lnTo>
                  <a:pt x="4115434" y="0"/>
                </a:lnTo>
                <a:close/>
              </a:path>
              <a:path w="4121785" h="247650">
                <a:moveTo>
                  <a:pt x="4121277" y="12953"/>
                </a:moveTo>
                <a:lnTo>
                  <a:pt x="4095369" y="12953"/>
                </a:lnTo>
                <a:lnTo>
                  <a:pt x="4108323" y="25908"/>
                </a:lnTo>
                <a:lnTo>
                  <a:pt x="4121277" y="25908"/>
                </a:lnTo>
                <a:lnTo>
                  <a:pt x="4121277" y="12953"/>
                </a:lnTo>
                <a:close/>
              </a:path>
              <a:path w="4121785" h="247650">
                <a:moveTo>
                  <a:pt x="3974210" y="0"/>
                </a:moveTo>
                <a:lnTo>
                  <a:pt x="3870579" y="0"/>
                </a:lnTo>
                <a:lnTo>
                  <a:pt x="3870579" y="25908"/>
                </a:lnTo>
                <a:lnTo>
                  <a:pt x="3974210" y="25908"/>
                </a:lnTo>
                <a:lnTo>
                  <a:pt x="3974210" y="0"/>
                </a:lnTo>
                <a:close/>
              </a:path>
              <a:path w="4121785" h="247650">
                <a:moveTo>
                  <a:pt x="3792854" y="0"/>
                </a:moveTo>
                <a:lnTo>
                  <a:pt x="3689223" y="0"/>
                </a:lnTo>
                <a:lnTo>
                  <a:pt x="3689223" y="25908"/>
                </a:lnTo>
                <a:lnTo>
                  <a:pt x="3792854" y="25908"/>
                </a:lnTo>
                <a:lnTo>
                  <a:pt x="3792854" y="0"/>
                </a:lnTo>
                <a:close/>
              </a:path>
              <a:path w="4121785" h="247650">
                <a:moveTo>
                  <a:pt x="3611499" y="0"/>
                </a:moveTo>
                <a:lnTo>
                  <a:pt x="3507867" y="0"/>
                </a:lnTo>
                <a:lnTo>
                  <a:pt x="3507867" y="25908"/>
                </a:lnTo>
                <a:lnTo>
                  <a:pt x="3611499" y="25908"/>
                </a:lnTo>
                <a:lnTo>
                  <a:pt x="3611499" y="0"/>
                </a:lnTo>
                <a:close/>
              </a:path>
              <a:path w="4121785" h="247650">
                <a:moveTo>
                  <a:pt x="3430143" y="0"/>
                </a:moveTo>
                <a:lnTo>
                  <a:pt x="3326510" y="0"/>
                </a:lnTo>
                <a:lnTo>
                  <a:pt x="3326510" y="25908"/>
                </a:lnTo>
                <a:lnTo>
                  <a:pt x="3430143" y="25908"/>
                </a:lnTo>
                <a:lnTo>
                  <a:pt x="3430143" y="0"/>
                </a:lnTo>
                <a:close/>
              </a:path>
              <a:path w="4121785" h="247650">
                <a:moveTo>
                  <a:pt x="3248786" y="0"/>
                </a:moveTo>
                <a:lnTo>
                  <a:pt x="3145155" y="0"/>
                </a:lnTo>
                <a:lnTo>
                  <a:pt x="3145155" y="25908"/>
                </a:lnTo>
                <a:lnTo>
                  <a:pt x="3248786" y="25908"/>
                </a:lnTo>
                <a:lnTo>
                  <a:pt x="3248786" y="0"/>
                </a:lnTo>
                <a:close/>
              </a:path>
              <a:path w="4121785" h="247650">
                <a:moveTo>
                  <a:pt x="3067431" y="0"/>
                </a:moveTo>
                <a:lnTo>
                  <a:pt x="2963798" y="0"/>
                </a:lnTo>
                <a:lnTo>
                  <a:pt x="2963798" y="25908"/>
                </a:lnTo>
                <a:lnTo>
                  <a:pt x="3067431" y="25908"/>
                </a:lnTo>
                <a:lnTo>
                  <a:pt x="3067431" y="0"/>
                </a:lnTo>
                <a:close/>
              </a:path>
              <a:path w="4121785" h="247650">
                <a:moveTo>
                  <a:pt x="2886074" y="0"/>
                </a:moveTo>
                <a:lnTo>
                  <a:pt x="2782443" y="0"/>
                </a:lnTo>
                <a:lnTo>
                  <a:pt x="2782443" y="25908"/>
                </a:lnTo>
                <a:lnTo>
                  <a:pt x="2886074" y="25908"/>
                </a:lnTo>
                <a:lnTo>
                  <a:pt x="2886074" y="0"/>
                </a:lnTo>
                <a:close/>
              </a:path>
              <a:path w="4121785" h="247650">
                <a:moveTo>
                  <a:pt x="2704719" y="0"/>
                </a:moveTo>
                <a:lnTo>
                  <a:pt x="2601086" y="0"/>
                </a:lnTo>
                <a:lnTo>
                  <a:pt x="2601086" y="25908"/>
                </a:lnTo>
                <a:lnTo>
                  <a:pt x="2704719" y="25908"/>
                </a:lnTo>
                <a:lnTo>
                  <a:pt x="2704719" y="0"/>
                </a:lnTo>
                <a:close/>
              </a:path>
              <a:path w="4121785" h="247650">
                <a:moveTo>
                  <a:pt x="2523362" y="0"/>
                </a:moveTo>
                <a:lnTo>
                  <a:pt x="2419731" y="0"/>
                </a:lnTo>
                <a:lnTo>
                  <a:pt x="2419731" y="25908"/>
                </a:lnTo>
                <a:lnTo>
                  <a:pt x="2523362" y="25908"/>
                </a:lnTo>
                <a:lnTo>
                  <a:pt x="2523362" y="0"/>
                </a:lnTo>
                <a:close/>
              </a:path>
              <a:path w="4121785" h="247650">
                <a:moveTo>
                  <a:pt x="2342007" y="0"/>
                </a:moveTo>
                <a:lnTo>
                  <a:pt x="2238374" y="0"/>
                </a:lnTo>
                <a:lnTo>
                  <a:pt x="2238374" y="25908"/>
                </a:lnTo>
                <a:lnTo>
                  <a:pt x="2342007" y="25908"/>
                </a:lnTo>
                <a:lnTo>
                  <a:pt x="2342007" y="0"/>
                </a:lnTo>
                <a:close/>
              </a:path>
              <a:path w="4121785" h="247650">
                <a:moveTo>
                  <a:pt x="2160650" y="0"/>
                </a:moveTo>
                <a:lnTo>
                  <a:pt x="2057019" y="0"/>
                </a:lnTo>
                <a:lnTo>
                  <a:pt x="2057019" y="25908"/>
                </a:lnTo>
                <a:lnTo>
                  <a:pt x="2160650" y="25908"/>
                </a:lnTo>
                <a:lnTo>
                  <a:pt x="2160650" y="0"/>
                </a:lnTo>
                <a:close/>
              </a:path>
              <a:path w="4121785" h="247650">
                <a:moveTo>
                  <a:pt x="1979295" y="0"/>
                </a:moveTo>
                <a:lnTo>
                  <a:pt x="1875662" y="0"/>
                </a:lnTo>
                <a:lnTo>
                  <a:pt x="1875662" y="25908"/>
                </a:lnTo>
                <a:lnTo>
                  <a:pt x="1979295" y="25908"/>
                </a:lnTo>
                <a:lnTo>
                  <a:pt x="1979295" y="0"/>
                </a:lnTo>
                <a:close/>
              </a:path>
              <a:path w="4121785" h="247650">
                <a:moveTo>
                  <a:pt x="1797938" y="0"/>
                </a:moveTo>
                <a:lnTo>
                  <a:pt x="1694307" y="0"/>
                </a:lnTo>
                <a:lnTo>
                  <a:pt x="1694307" y="25908"/>
                </a:lnTo>
                <a:lnTo>
                  <a:pt x="1797938" y="25908"/>
                </a:lnTo>
                <a:lnTo>
                  <a:pt x="1797938" y="0"/>
                </a:lnTo>
                <a:close/>
              </a:path>
              <a:path w="4121785" h="247650">
                <a:moveTo>
                  <a:pt x="1616583" y="0"/>
                </a:moveTo>
                <a:lnTo>
                  <a:pt x="1512950" y="0"/>
                </a:lnTo>
                <a:lnTo>
                  <a:pt x="1512950" y="25908"/>
                </a:lnTo>
                <a:lnTo>
                  <a:pt x="1616583" y="25908"/>
                </a:lnTo>
                <a:lnTo>
                  <a:pt x="1616583" y="0"/>
                </a:lnTo>
                <a:close/>
              </a:path>
              <a:path w="4121785" h="247650">
                <a:moveTo>
                  <a:pt x="1435226" y="0"/>
                </a:moveTo>
                <a:lnTo>
                  <a:pt x="1331595" y="0"/>
                </a:lnTo>
                <a:lnTo>
                  <a:pt x="1331595" y="25908"/>
                </a:lnTo>
                <a:lnTo>
                  <a:pt x="1435226" y="25908"/>
                </a:lnTo>
                <a:lnTo>
                  <a:pt x="1435226" y="0"/>
                </a:lnTo>
                <a:close/>
              </a:path>
              <a:path w="4121785" h="247650">
                <a:moveTo>
                  <a:pt x="1253870" y="0"/>
                </a:moveTo>
                <a:lnTo>
                  <a:pt x="1150239" y="0"/>
                </a:lnTo>
                <a:lnTo>
                  <a:pt x="1150239" y="25908"/>
                </a:lnTo>
                <a:lnTo>
                  <a:pt x="1253870" y="25908"/>
                </a:lnTo>
                <a:lnTo>
                  <a:pt x="1253870" y="0"/>
                </a:lnTo>
                <a:close/>
              </a:path>
              <a:path w="4121785" h="247650">
                <a:moveTo>
                  <a:pt x="1072514" y="0"/>
                </a:moveTo>
                <a:lnTo>
                  <a:pt x="968882" y="0"/>
                </a:lnTo>
                <a:lnTo>
                  <a:pt x="968882" y="25908"/>
                </a:lnTo>
                <a:lnTo>
                  <a:pt x="1072514" y="25908"/>
                </a:lnTo>
                <a:lnTo>
                  <a:pt x="1072514" y="0"/>
                </a:lnTo>
                <a:close/>
              </a:path>
              <a:path w="4121785" h="247650">
                <a:moveTo>
                  <a:pt x="891158" y="0"/>
                </a:moveTo>
                <a:lnTo>
                  <a:pt x="787526" y="0"/>
                </a:lnTo>
                <a:lnTo>
                  <a:pt x="787526" y="25908"/>
                </a:lnTo>
                <a:lnTo>
                  <a:pt x="891158" y="25908"/>
                </a:lnTo>
                <a:lnTo>
                  <a:pt x="891158" y="0"/>
                </a:lnTo>
                <a:close/>
              </a:path>
              <a:path w="4121785" h="247650">
                <a:moveTo>
                  <a:pt x="709802" y="0"/>
                </a:moveTo>
                <a:lnTo>
                  <a:pt x="606170" y="0"/>
                </a:lnTo>
                <a:lnTo>
                  <a:pt x="606170" y="25908"/>
                </a:lnTo>
                <a:lnTo>
                  <a:pt x="709802" y="25908"/>
                </a:lnTo>
                <a:lnTo>
                  <a:pt x="709802" y="0"/>
                </a:lnTo>
                <a:close/>
              </a:path>
              <a:path w="4121785" h="247650">
                <a:moveTo>
                  <a:pt x="528446" y="0"/>
                </a:moveTo>
                <a:lnTo>
                  <a:pt x="424814" y="0"/>
                </a:lnTo>
                <a:lnTo>
                  <a:pt x="424814" y="25908"/>
                </a:lnTo>
                <a:lnTo>
                  <a:pt x="528446" y="25908"/>
                </a:lnTo>
                <a:lnTo>
                  <a:pt x="528446" y="0"/>
                </a:lnTo>
                <a:close/>
              </a:path>
              <a:path w="4121785" h="247650">
                <a:moveTo>
                  <a:pt x="347090" y="0"/>
                </a:moveTo>
                <a:lnTo>
                  <a:pt x="243458" y="0"/>
                </a:lnTo>
                <a:lnTo>
                  <a:pt x="243458" y="25908"/>
                </a:lnTo>
                <a:lnTo>
                  <a:pt x="347090" y="25908"/>
                </a:lnTo>
                <a:lnTo>
                  <a:pt x="347090" y="0"/>
                </a:lnTo>
                <a:close/>
              </a:path>
              <a:path w="4121785" h="247650">
                <a:moveTo>
                  <a:pt x="165734" y="0"/>
                </a:moveTo>
                <a:lnTo>
                  <a:pt x="62102" y="0"/>
                </a:lnTo>
                <a:lnTo>
                  <a:pt x="62102" y="25908"/>
                </a:lnTo>
                <a:lnTo>
                  <a:pt x="165734" y="25908"/>
                </a:lnTo>
                <a:lnTo>
                  <a:pt x="165734" y="0"/>
                </a:lnTo>
                <a:close/>
              </a:path>
              <a:path w="4121785" h="247650">
                <a:moveTo>
                  <a:pt x="25907" y="169799"/>
                </a:moveTo>
                <a:lnTo>
                  <a:pt x="0" y="169799"/>
                </a:lnTo>
                <a:lnTo>
                  <a:pt x="38861" y="247523"/>
                </a:lnTo>
                <a:lnTo>
                  <a:pt x="77088" y="171068"/>
                </a:lnTo>
                <a:lnTo>
                  <a:pt x="25907" y="171068"/>
                </a:lnTo>
                <a:lnTo>
                  <a:pt x="25907" y="169799"/>
                </a:lnTo>
                <a:close/>
              </a:path>
              <a:path w="4121785" h="247650">
                <a:moveTo>
                  <a:pt x="51815" y="67437"/>
                </a:moveTo>
                <a:lnTo>
                  <a:pt x="25907" y="67437"/>
                </a:lnTo>
                <a:lnTo>
                  <a:pt x="25907" y="171068"/>
                </a:lnTo>
                <a:lnTo>
                  <a:pt x="51815" y="171068"/>
                </a:lnTo>
                <a:lnTo>
                  <a:pt x="51815" y="67437"/>
                </a:lnTo>
                <a:close/>
              </a:path>
              <a:path w="4121785" h="247650">
                <a:moveTo>
                  <a:pt x="77723" y="169799"/>
                </a:moveTo>
                <a:lnTo>
                  <a:pt x="51815" y="169799"/>
                </a:lnTo>
                <a:lnTo>
                  <a:pt x="51815" y="171068"/>
                </a:lnTo>
                <a:lnTo>
                  <a:pt x="77088" y="171068"/>
                </a:lnTo>
                <a:lnTo>
                  <a:pt x="77723" y="169799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75967" y="1672463"/>
            <a:ext cx="878840" cy="78105"/>
          </a:xfrm>
          <a:custGeom>
            <a:avLst/>
            <a:gdLst/>
            <a:ahLst/>
            <a:cxnLst/>
            <a:rect l="l" t="t" r="r" b="b"/>
            <a:pathLst>
              <a:path w="878839" h="78105">
                <a:moveTo>
                  <a:pt x="103631" y="31876"/>
                </a:moveTo>
                <a:lnTo>
                  <a:pt x="0" y="32765"/>
                </a:lnTo>
                <a:lnTo>
                  <a:pt x="253" y="58674"/>
                </a:lnTo>
                <a:lnTo>
                  <a:pt x="103885" y="57785"/>
                </a:lnTo>
                <a:lnTo>
                  <a:pt x="103631" y="31876"/>
                </a:lnTo>
                <a:close/>
              </a:path>
              <a:path w="878839" h="78105">
                <a:moveTo>
                  <a:pt x="284988" y="30352"/>
                </a:moveTo>
                <a:lnTo>
                  <a:pt x="181356" y="31241"/>
                </a:lnTo>
                <a:lnTo>
                  <a:pt x="181609" y="57150"/>
                </a:lnTo>
                <a:lnTo>
                  <a:pt x="285241" y="56261"/>
                </a:lnTo>
                <a:lnTo>
                  <a:pt x="284988" y="30352"/>
                </a:lnTo>
                <a:close/>
              </a:path>
              <a:path w="878839" h="78105">
                <a:moveTo>
                  <a:pt x="466344" y="28828"/>
                </a:moveTo>
                <a:lnTo>
                  <a:pt x="362712" y="29717"/>
                </a:lnTo>
                <a:lnTo>
                  <a:pt x="362965" y="55625"/>
                </a:lnTo>
                <a:lnTo>
                  <a:pt x="466597" y="54737"/>
                </a:lnTo>
                <a:lnTo>
                  <a:pt x="466344" y="28828"/>
                </a:lnTo>
                <a:close/>
              </a:path>
              <a:path w="878839" h="78105">
                <a:moveTo>
                  <a:pt x="647700" y="27177"/>
                </a:moveTo>
                <a:lnTo>
                  <a:pt x="544068" y="28066"/>
                </a:lnTo>
                <a:lnTo>
                  <a:pt x="544321" y="53975"/>
                </a:lnTo>
                <a:lnTo>
                  <a:pt x="647953" y="53086"/>
                </a:lnTo>
                <a:lnTo>
                  <a:pt x="647700" y="27177"/>
                </a:lnTo>
                <a:close/>
              </a:path>
              <a:path w="878839" h="78105">
                <a:moveTo>
                  <a:pt x="853410" y="25781"/>
                </a:moveTo>
                <a:lnTo>
                  <a:pt x="813943" y="25781"/>
                </a:lnTo>
                <a:lnTo>
                  <a:pt x="814196" y="51688"/>
                </a:lnTo>
                <a:lnTo>
                  <a:pt x="801242" y="51800"/>
                </a:lnTo>
                <a:lnTo>
                  <a:pt x="801496" y="77724"/>
                </a:lnTo>
                <a:lnTo>
                  <a:pt x="878839" y="38226"/>
                </a:lnTo>
                <a:lnTo>
                  <a:pt x="853410" y="25781"/>
                </a:lnTo>
                <a:close/>
              </a:path>
              <a:path w="878839" h="78105">
                <a:moveTo>
                  <a:pt x="800988" y="25892"/>
                </a:moveTo>
                <a:lnTo>
                  <a:pt x="725424" y="26542"/>
                </a:lnTo>
                <a:lnTo>
                  <a:pt x="725677" y="52450"/>
                </a:lnTo>
                <a:lnTo>
                  <a:pt x="801242" y="51800"/>
                </a:lnTo>
                <a:lnTo>
                  <a:pt x="800988" y="25892"/>
                </a:lnTo>
                <a:close/>
              </a:path>
              <a:path w="878839" h="78105">
                <a:moveTo>
                  <a:pt x="813943" y="25781"/>
                </a:moveTo>
                <a:lnTo>
                  <a:pt x="800988" y="25892"/>
                </a:lnTo>
                <a:lnTo>
                  <a:pt x="801242" y="51800"/>
                </a:lnTo>
                <a:lnTo>
                  <a:pt x="814196" y="51688"/>
                </a:lnTo>
                <a:lnTo>
                  <a:pt x="813943" y="25781"/>
                </a:lnTo>
                <a:close/>
              </a:path>
              <a:path w="878839" h="78105">
                <a:moveTo>
                  <a:pt x="800734" y="0"/>
                </a:moveTo>
                <a:lnTo>
                  <a:pt x="800988" y="25892"/>
                </a:lnTo>
                <a:lnTo>
                  <a:pt x="853410" y="25781"/>
                </a:lnTo>
                <a:lnTo>
                  <a:pt x="80073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69841" y="1672844"/>
            <a:ext cx="1501140" cy="78105"/>
          </a:xfrm>
          <a:custGeom>
            <a:avLst/>
            <a:gdLst/>
            <a:ahLst/>
            <a:cxnLst/>
            <a:rect l="l" t="t" r="r" b="b"/>
            <a:pathLst>
              <a:path w="1501139" h="78105">
                <a:moveTo>
                  <a:pt x="0" y="24891"/>
                </a:moveTo>
                <a:lnTo>
                  <a:pt x="0" y="50800"/>
                </a:lnTo>
                <a:lnTo>
                  <a:pt x="103632" y="50926"/>
                </a:lnTo>
                <a:lnTo>
                  <a:pt x="103632" y="25018"/>
                </a:lnTo>
                <a:lnTo>
                  <a:pt x="0" y="24891"/>
                </a:lnTo>
                <a:close/>
              </a:path>
              <a:path w="1501139" h="78105">
                <a:moveTo>
                  <a:pt x="181356" y="25018"/>
                </a:moveTo>
                <a:lnTo>
                  <a:pt x="181356" y="50926"/>
                </a:lnTo>
                <a:lnTo>
                  <a:pt x="284988" y="51053"/>
                </a:lnTo>
                <a:lnTo>
                  <a:pt x="284988" y="25145"/>
                </a:lnTo>
                <a:lnTo>
                  <a:pt x="181356" y="25018"/>
                </a:lnTo>
                <a:close/>
              </a:path>
              <a:path w="1501139" h="78105">
                <a:moveTo>
                  <a:pt x="362712" y="25145"/>
                </a:moveTo>
                <a:lnTo>
                  <a:pt x="362712" y="51053"/>
                </a:lnTo>
                <a:lnTo>
                  <a:pt x="466344" y="51180"/>
                </a:lnTo>
                <a:lnTo>
                  <a:pt x="466344" y="25272"/>
                </a:lnTo>
                <a:lnTo>
                  <a:pt x="362712" y="25145"/>
                </a:lnTo>
                <a:close/>
              </a:path>
              <a:path w="1501139" h="78105">
                <a:moveTo>
                  <a:pt x="544068" y="25272"/>
                </a:moveTo>
                <a:lnTo>
                  <a:pt x="544068" y="51180"/>
                </a:lnTo>
                <a:lnTo>
                  <a:pt x="647700" y="51307"/>
                </a:lnTo>
                <a:lnTo>
                  <a:pt x="647700" y="25400"/>
                </a:lnTo>
                <a:lnTo>
                  <a:pt x="544068" y="25272"/>
                </a:lnTo>
                <a:close/>
              </a:path>
              <a:path w="1501139" h="78105">
                <a:moveTo>
                  <a:pt x="725424" y="25400"/>
                </a:moveTo>
                <a:lnTo>
                  <a:pt x="725424" y="51307"/>
                </a:lnTo>
                <a:lnTo>
                  <a:pt x="829056" y="51434"/>
                </a:lnTo>
                <a:lnTo>
                  <a:pt x="829056" y="25526"/>
                </a:lnTo>
                <a:lnTo>
                  <a:pt x="725424" y="25400"/>
                </a:lnTo>
                <a:close/>
              </a:path>
              <a:path w="1501139" h="78105">
                <a:moveTo>
                  <a:pt x="906780" y="25526"/>
                </a:moveTo>
                <a:lnTo>
                  <a:pt x="906780" y="51434"/>
                </a:lnTo>
                <a:lnTo>
                  <a:pt x="1010412" y="51561"/>
                </a:lnTo>
                <a:lnTo>
                  <a:pt x="1010412" y="25653"/>
                </a:lnTo>
                <a:lnTo>
                  <a:pt x="906780" y="25526"/>
                </a:lnTo>
                <a:close/>
              </a:path>
              <a:path w="1501139" h="78105">
                <a:moveTo>
                  <a:pt x="1088136" y="25653"/>
                </a:moveTo>
                <a:lnTo>
                  <a:pt x="1088136" y="51561"/>
                </a:lnTo>
                <a:lnTo>
                  <a:pt x="1191768" y="51688"/>
                </a:lnTo>
                <a:lnTo>
                  <a:pt x="1191768" y="25780"/>
                </a:lnTo>
                <a:lnTo>
                  <a:pt x="1088136" y="25653"/>
                </a:lnTo>
                <a:close/>
              </a:path>
              <a:path w="1501139" h="78105">
                <a:moveTo>
                  <a:pt x="1269492" y="25780"/>
                </a:moveTo>
                <a:lnTo>
                  <a:pt x="1269492" y="51688"/>
                </a:lnTo>
                <a:lnTo>
                  <a:pt x="1373124" y="51815"/>
                </a:lnTo>
                <a:lnTo>
                  <a:pt x="1373124" y="25907"/>
                </a:lnTo>
                <a:lnTo>
                  <a:pt x="1269492" y="25780"/>
                </a:lnTo>
                <a:close/>
              </a:path>
              <a:path w="1501139" h="78105">
                <a:moveTo>
                  <a:pt x="1423162" y="0"/>
                </a:moveTo>
                <a:lnTo>
                  <a:pt x="1423035" y="77723"/>
                </a:lnTo>
                <a:lnTo>
                  <a:pt x="1500886" y="38988"/>
                </a:lnTo>
                <a:lnTo>
                  <a:pt x="1423162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483603" y="1656333"/>
            <a:ext cx="1069975" cy="78105"/>
          </a:xfrm>
          <a:custGeom>
            <a:avLst/>
            <a:gdLst/>
            <a:ahLst/>
            <a:cxnLst/>
            <a:rect l="l" t="t" r="r" b="b"/>
            <a:pathLst>
              <a:path w="1069975" h="78105">
                <a:moveTo>
                  <a:pt x="103631" y="40131"/>
                </a:moveTo>
                <a:lnTo>
                  <a:pt x="0" y="41782"/>
                </a:lnTo>
                <a:lnTo>
                  <a:pt x="508" y="67690"/>
                </a:lnTo>
                <a:lnTo>
                  <a:pt x="104013" y="66039"/>
                </a:lnTo>
                <a:lnTo>
                  <a:pt x="103631" y="40131"/>
                </a:lnTo>
                <a:close/>
              </a:path>
              <a:path w="1069975" h="78105">
                <a:moveTo>
                  <a:pt x="284988" y="37211"/>
                </a:moveTo>
                <a:lnTo>
                  <a:pt x="181355" y="38862"/>
                </a:lnTo>
                <a:lnTo>
                  <a:pt x="181737" y="64769"/>
                </a:lnTo>
                <a:lnTo>
                  <a:pt x="285369" y="63118"/>
                </a:lnTo>
                <a:lnTo>
                  <a:pt x="284988" y="37211"/>
                </a:lnTo>
                <a:close/>
              </a:path>
              <a:path w="1069975" h="78105">
                <a:moveTo>
                  <a:pt x="466344" y="34289"/>
                </a:moveTo>
                <a:lnTo>
                  <a:pt x="362712" y="35940"/>
                </a:lnTo>
                <a:lnTo>
                  <a:pt x="363093" y="61849"/>
                </a:lnTo>
                <a:lnTo>
                  <a:pt x="466725" y="60198"/>
                </a:lnTo>
                <a:lnTo>
                  <a:pt x="466344" y="34289"/>
                </a:lnTo>
                <a:close/>
              </a:path>
              <a:path w="1069975" h="78105">
                <a:moveTo>
                  <a:pt x="647700" y="31368"/>
                </a:moveTo>
                <a:lnTo>
                  <a:pt x="544068" y="33146"/>
                </a:lnTo>
                <a:lnTo>
                  <a:pt x="544449" y="58927"/>
                </a:lnTo>
                <a:lnTo>
                  <a:pt x="648080" y="57276"/>
                </a:lnTo>
                <a:lnTo>
                  <a:pt x="647700" y="31368"/>
                </a:lnTo>
                <a:close/>
              </a:path>
              <a:path w="1069975" h="78105">
                <a:moveTo>
                  <a:pt x="828928" y="28448"/>
                </a:moveTo>
                <a:lnTo>
                  <a:pt x="725424" y="30225"/>
                </a:lnTo>
                <a:lnTo>
                  <a:pt x="725804" y="56133"/>
                </a:lnTo>
                <a:lnTo>
                  <a:pt x="829437" y="54355"/>
                </a:lnTo>
                <a:lnTo>
                  <a:pt x="828928" y="28448"/>
                </a:lnTo>
                <a:close/>
              </a:path>
              <a:path w="1069975" h="78105">
                <a:moveTo>
                  <a:pt x="1045090" y="25653"/>
                </a:moveTo>
                <a:lnTo>
                  <a:pt x="1004951" y="25653"/>
                </a:lnTo>
                <a:lnTo>
                  <a:pt x="1005331" y="51562"/>
                </a:lnTo>
                <a:lnTo>
                  <a:pt x="992462" y="51778"/>
                </a:lnTo>
                <a:lnTo>
                  <a:pt x="992886" y="77724"/>
                </a:lnTo>
                <a:lnTo>
                  <a:pt x="1069975" y="37591"/>
                </a:lnTo>
                <a:lnTo>
                  <a:pt x="1045090" y="25653"/>
                </a:lnTo>
                <a:close/>
              </a:path>
              <a:path w="1069975" h="78105">
                <a:moveTo>
                  <a:pt x="992038" y="25870"/>
                </a:moveTo>
                <a:lnTo>
                  <a:pt x="906652" y="27304"/>
                </a:lnTo>
                <a:lnTo>
                  <a:pt x="907161" y="53212"/>
                </a:lnTo>
                <a:lnTo>
                  <a:pt x="992462" y="51778"/>
                </a:lnTo>
                <a:lnTo>
                  <a:pt x="992038" y="25870"/>
                </a:lnTo>
                <a:close/>
              </a:path>
              <a:path w="1069975" h="78105">
                <a:moveTo>
                  <a:pt x="1004951" y="25653"/>
                </a:moveTo>
                <a:lnTo>
                  <a:pt x="992038" y="25870"/>
                </a:lnTo>
                <a:lnTo>
                  <a:pt x="992462" y="51778"/>
                </a:lnTo>
                <a:lnTo>
                  <a:pt x="1005331" y="51562"/>
                </a:lnTo>
                <a:lnTo>
                  <a:pt x="1004951" y="25653"/>
                </a:lnTo>
                <a:close/>
              </a:path>
              <a:path w="1069975" h="78105">
                <a:moveTo>
                  <a:pt x="991616" y="0"/>
                </a:moveTo>
                <a:lnTo>
                  <a:pt x="992038" y="25870"/>
                </a:lnTo>
                <a:lnTo>
                  <a:pt x="1004951" y="25653"/>
                </a:lnTo>
                <a:lnTo>
                  <a:pt x="1045090" y="25653"/>
                </a:lnTo>
                <a:lnTo>
                  <a:pt x="991616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76094" y="2000250"/>
            <a:ext cx="5774690" cy="1937385"/>
          </a:xfrm>
          <a:custGeom>
            <a:avLst/>
            <a:gdLst/>
            <a:ahLst/>
            <a:cxnLst/>
            <a:rect l="l" t="t" r="r" b="b"/>
            <a:pathLst>
              <a:path w="5774690" h="1937385">
                <a:moveTo>
                  <a:pt x="103631" y="1910892"/>
                </a:moveTo>
                <a:lnTo>
                  <a:pt x="0" y="1910892"/>
                </a:lnTo>
                <a:lnTo>
                  <a:pt x="0" y="1936800"/>
                </a:lnTo>
                <a:lnTo>
                  <a:pt x="103631" y="1936800"/>
                </a:lnTo>
                <a:lnTo>
                  <a:pt x="103631" y="1910892"/>
                </a:lnTo>
                <a:close/>
              </a:path>
              <a:path w="5774690" h="1937385">
                <a:moveTo>
                  <a:pt x="284988" y="1910892"/>
                </a:moveTo>
                <a:lnTo>
                  <a:pt x="181356" y="1910892"/>
                </a:lnTo>
                <a:lnTo>
                  <a:pt x="181356" y="1936800"/>
                </a:lnTo>
                <a:lnTo>
                  <a:pt x="284988" y="1936800"/>
                </a:lnTo>
                <a:lnTo>
                  <a:pt x="284988" y="1910892"/>
                </a:lnTo>
                <a:close/>
              </a:path>
              <a:path w="5774690" h="1937385">
                <a:moveTo>
                  <a:pt x="466344" y="1910892"/>
                </a:moveTo>
                <a:lnTo>
                  <a:pt x="362712" y="1910892"/>
                </a:lnTo>
                <a:lnTo>
                  <a:pt x="362712" y="1936800"/>
                </a:lnTo>
                <a:lnTo>
                  <a:pt x="466344" y="1936800"/>
                </a:lnTo>
                <a:lnTo>
                  <a:pt x="466344" y="1910892"/>
                </a:lnTo>
                <a:close/>
              </a:path>
              <a:path w="5774690" h="1937385">
                <a:moveTo>
                  <a:pt x="647700" y="1910892"/>
                </a:moveTo>
                <a:lnTo>
                  <a:pt x="544068" y="1910892"/>
                </a:lnTo>
                <a:lnTo>
                  <a:pt x="544068" y="1936800"/>
                </a:lnTo>
                <a:lnTo>
                  <a:pt x="647700" y="1936800"/>
                </a:lnTo>
                <a:lnTo>
                  <a:pt x="647700" y="1910892"/>
                </a:lnTo>
                <a:close/>
              </a:path>
              <a:path w="5774690" h="1937385">
                <a:moveTo>
                  <a:pt x="829056" y="1910892"/>
                </a:moveTo>
                <a:lnTo>
                  <a:pt x="725424" y="1910892"/>
                </a:lnTo>
                <a:lnTo>
                  <a:pt x="725424" y="1936800"/>
                </a:lnTo>
                <a:lnTo>
                  <a:pt x="829056" y="1936800"/>
                </a:lnTo>
                <a:lnTo>
                  <a:pt x="829056" y="1910892"/>
                </a:lnTo>
                <a:close/>
              </a:path>
              <a:path w="5774690" h="1937385">
                <a:moveTo>
                  <a:pt x="1010411" y="1910892"/>
                </a:moveTo>
                <a:lnTo>
                  <a:pt x="906780" y="1910892"/>
                </a:lnTo>
                <a:lnTo>
                  <a:pt x="906780" y="1936800"/>
                </a:lnTo>
                <a:lnTo>
                  <a:pt x="1010411" y="1936800"/>
                </a:lnTo>
                <a:lnTo>
                  <a:pt x="1010411" y="1910892"/>
                </a:lnTo>
                <a:close/>
              </a:path>
              <a:path w="5774690" h="1937385">
                <a:moveTo>
                  <a:pt x="1191768" y="1910892"/>
                </a:moveTo>
                <a:lnTo>
                  <a:pt x="1088135" y="1910892"/>
                </a:lnTo>
                <a:lnTo>
                  <a:pt x="1088135" y="1936800"/>
                </a:lnTo>
                <a:lnTo>
                  <a:pt x="1191768" y="1936800"/>
                </a:lnTo>
                <a:lnTo>
                  <a:pt x="1191768" y="1910892"/>
                </a:lnTo>
                <a:close/>
              </a:path>
              <a:path w="5774690" h="1937385">
                <a:moveTo>
                  <a:pt x="1373123" y="1910892"/>
                </a:moveTo>
                <a:lnTo>
                  <a:pt x="1269492" y="1910892"/>
                </a:lnTo>
                <a:lnTo>
                  <a:pt x="1269492" y="1936800"/>
                </a:lnTo>
                <a:lnTo>
                  <a:pt x="1373123" y="1936800"/>
                </a:lnTo>
                <a:lnTo>
                  <a:pt x="1373123" y="1910892"/>
                </a:lnTo>
                <a:close/>
              </a:path>
              <a:path w="5774690" h="1937385">
                <a:moveTo>
                  <a:pt x="1554480" y="1910892"/>
                </a:moveTo>
                <a:lnTo>
                  <a:pt x="1450847" y="1910892"/>
                </a:lnTo>
                <a:lnTo>
                  <a:pt x="1450847" y="1936800"/>
                </a:lnTo>
                <a:lnTo>
                  <a:pt x="1554480" y="1936800"/>
                </a:lnTo>
                <a:lnTo>
                  <a:pt x="1554480" y="1910892"/>
                </a:lnTo>
                <a:close/>
              </a:path>
              <a:path w="5774690" h="1937385">
                <a:moveTo>
                  <a:pt x="1735835" y="1910892"/>
                </a:moveTo>
                <a:lnTo>
                  <a:pt x="1632204" y="1910892"/>
                </a:lnTo>
                <a:lnTo>
                  <a:pt x="1632204" y="1936800"/>
                </a:lnTo>
                <a:lnTo>
                  <a:pt x="1735835" y="1936800"/>
                </a:lnTo>
                <a:lnTo>
                  <a:pt x="1735835" y="1910892"/>
                </a:lnTo>
                <a:close/>
              </a:path>
              <a:path w="5774690" h="1937385">
                <a:moveTo>
                  <a:pt x="1917192" y="1910892"/>
                </a:moveTo>
                <a:lnTo>
                  <a:pt x="1813559" y="1910892"/>
                </a:lnTo>
                <a:lnTo>
                  <a:pt x="1813559" y="1936800"/>
                </a:lnTo>
                <a:lnTo>
                  <a:pt x="1917192" y="1936800"/>
                </a:lnTo>
                <a:lnTo>
                  <a:pt x="1917192" y="1910892"/>
                </a:lnTo>
                <a:close/>
              </a:path>
              <a:path w="5774690" h="1937385">
                <a:moveTo>
                  <a:pt x="2098547" y="1910892"/>
                </a:moveTo>
                <a:lnTo>
                  <a:pt x="1994916" y="1910892"/>
                </a:lnTo>
                <a:lnTo>
                  <a:pt x="1994916" y="1936800"/>
                </a:lnTo>
                <a:lnTo>
                  <a:pt x="2098547" y="1936800"/>
                </a:lnTo>
                <a:lnTo>
                  <a:pt x="2098547" y="1910892"/>
                </a:lnTo>
                <a:close/>
              </a:path>
              <a:path w="5774690" h="1937385">
                <a:moveTo>
                  <a:pt x="2279904" y="1910892"/>
                </a:moveTo>
                <a:lnTo>
                  <a:pt x="2176272" y="1910892"/>
                </a:lnTo>
                <a:lnTo>
                  <a:pt x="2176272" y="1936800"/>
                </a:lnTo>
                <a:lnTo>
                  <a:pt x="2279904" y="1936800"/>
                </a:lnTo>
                <a:lnTo>
                  <a:pt x="2279904" y="1910892"/>
                </a:lnTo>
                <a:close/>
              </a:path>
              <a:path w="5774690" h="1937385">
                <a:moveTo>
                  <a:pt x="2461260" y="1910892"/>
                </a:moveTo>
                <a:lnTo>
                  <a:pt x="2357628" y="1910892"/>
                </a:lnTo>
                <a:lnTo>
                  <a:pt x="2357628" y="1936800"/>
                </a:lnTo>
                <a:lnTo>
                  <a:pt x="2461260" y="1936800"/>
                </a:lnTo>
                <a:lnTo>
                  <a:pt x="2461260" y="1910892"/>
                </a:lnTo>
                <a:close/>
              </a:path>
              <a:path w="5774690" h="1937385">
                <a:moveTo>
                  <a:pt x="2642616" y="1910892"/>
                </a:moveTo>
                <a:lnTo>
                  <a:pt x="2538984" y="1910892"/>
                </a:lnTo>
                <a:lnTo>
                  <a:pt x="2538984" y="1936800"/>
                </a:lnTo>
                <a:lnTo>
                  <a:pt x="2642616" y="1936800"/>
                </a:lnTo>
                <a:lnTo>
                  <a:pt x="2642616" y="1910892"/>
                </a:lnTo>
                <a:close/>
              </a:path>
              <a:path w="5774690" h="1937385">
                <a:moveTo>
                  <a:pt x="2823972" y="1910892"/>
                </a:moveTo>
                <a:lnTo>
                  <a:pt x="2720340" y="1910892"/>
                </a:lnTo>
                <a:lnTo>
                  <a:pt x="2720340" y="1936800"/>
                </a:lnTo>
                <a:lnTo>
                  <a:pt x="2823972" y="1936800"/>
                </a:lnTo>
                <a:lnTo>
                  <a:pt x="2823972" y="1910892"/>
                </a:lnTo>
                <a:close/>
              </a:path>
              <a:path w="5774690" h="1937385">
                <a:moveTo>
                  <a:pt x="3005328" y="1910892"/>
                </a:moveTo>
                <a:lnTo>
                  <a:pt x="2901696" y="1910892"/>
                </a:lnTo>
                <a:lnTo>
                  <a:pt x="2901696" y="1936800"/>
                </a:lnTo>
                <a:lnTo>
                  <a:pt x="3005328" y="1936800"/>
                </a:lnTo>
                <a:lnTo>
                  <a:pt x="3005328" y="1910892"/>
                </a:lnTo>
                <a:close/>
              </a:path>
              <a:path w="5774690" h="1937385">
                <a:moveTo>
                  <a:pt x="3186684" y="1910892"/>
                </a:moveTo>
                <a:lnTo>
                  <a:pt x="3083052" y="1910892"/>
                </a:lnTo>
                <a:lnTo>
                  <a:pt x="3083052" y="1936800"/>
                </a:lnTo>
                <a:lnTo>
                  <a:pt x="3186684" y="1936800"/>
                </a:lnTo>
                <a:lnTo>
                  <a:pt x="3186684" y="1910892"/>
                </a:lnTo>
                <a:close/>
              </a:path>
              <a:path w="5774690" h="1937385">
                <a:moveTo>
                  <a:pt x="3368040" y="1910892"/>
                </a:moveTo>
                <a:lnTo>
                  <a:pt x="3264407" y="1910892"/>
                </a:lnTo>
                <a:lnTo>
                  <a:pt x="3264407" y="1936800"/>
                </a:lnTo>
                <a:lnTo>
                  <a:pt x="3368040" y="1936800"/>
                </a:lnTo>
                <a:lnTo>
                  <a:pt x="3368040" y="1910892"/>
                </a:lnTo>
                <a:close/>
              </a:path>
              <a:path w="5774690" h="1937385">
                <a:moveTo>
                  <a:pt x="3549396" y="1910892"/>
                </a:moveTo>
                <a:lnTo>
                  <a:pt x="3445764" y="1910892"/>
                </a:lnTo>
                <a:lnTo>
                  <a:pt x="3445764" y="1936800"/>
                </a:lnTo>
                <a:lnTo>
                  <a:pt x="3549396" y="1936800"/>
                </a:lnTo>
                <a:lnTo>
                  <a:pt x="3549396" y="1910892"/>
                </a:lnTo>
                <a:close/>
              </a:path>
              <a:path w="5774690" h="1937385">
                <a:moveTo>
                  <a:pt x="3730752" y="1910892"/>
                </a:moveTo>
                <a:lnTo>
                  <a:pt x="3627120" y="1910892"/>
                </a:lnTo>
                <a:lnTo>
                  <a:pt x="3627120" y="1936800"/>
                </a:lnTo>
                <a:lnTo>
                  <a:pt x="3730752" y="1936800"/>
                </a:lnTo>
                <a:lnTo>
                  <a:pt x="3730752" y="1910892"/>
                </a:lnTo>
                <a:close/>
              </a:path>
              <a:path w="5774690" h="1937385">
                <a:moveTo>
                  <a:pt x="3912107" y="1910892"/>
                </a:moveTo>
                <a:lnTo>
                  <a:pt x="3808476" y="1910892"/>
                </a:lnTo>
                <a:lnTo>
                  <a:pt x="3808476" y="1936800"/>
                </a:lnTo>
                <a:lnTo>
                  <a:pt x="3912107" y="1936800"/>
                </a:lnTo>
                <a:lnTo>
                  <a:pt x="3912107" y="1910892"/>
                </a:lnTo>
                <a:close/>
              </a:path>
              <a:path w="5774690" h="1937385">
                <a:moveTo>
                  <a:pt x="4093464" y="1910892"/>
                </a:moveTo>
                <a:lnTo>
                  <a:pt x="3989831" y="1910892"/>
                </a:lnTo>
                <a:lnTo>
                  <a:pt x="3989831" y="1936800"/>
                </a:lnTo>
                <a:lnTo>
                  <a:pt x="4093464" y="1936800"/>
                </a:lnTo>
                <a:lnTo>
                  <a:pt x="4093464" y="1910892"/>
                </a:lnTo>
                <a:close/>
              </a:path>
              <a:path w="5774690" h="1937385">
                <a:moveTo>
                  <a:pt x="4274820" y="1910892"/>
                </a:moveTo>
                <a:lnTo>
                  <a:pt x="4171188" y="1910892"/>
                </a:lnTo>
                <a:lnTo>
                  <a:pt x="4171188" y="1936800"/>
                </a:lnTo>
                <a:lnTo>
                  <a:pt x="4274820" y="1936800"/>
                </a:lnTo>
                <a:lnTo>
                  <a:pt x="4274820" y="1910892"/>
                </a:lnTo>
                <a:close/>
              </a:path>
              <a:path w="5774690" h="1937385">
                <a:moveTo>
                  <a:pt x="4456176" y="1910892"/>
                </a:moveTo>
                <a:lnTo>
                  <a:pt x="4352544" y="1910892"/>
                </a:lnTo>
                <a:lnTo>
                  <a:pt x="4352544" y="1936800"/>
                </a:lnTo>
                <a:lnTo>
                  <a:pt x="4456176" y="1936800"/>
                </a:lnTo>
                <a:lnTo>
                  <a:pt x="4456176" y="1910892"/>
                </a:lnTo>
                <a:close/>
              </a:path>
              <a:path w="5774690" h="1937385">
                <a:moveTo>
                  <a:pt x="4637532" y="1910892"/>
                </a:moveTo>
                <a:lnTo>
                  <a:pt x="4533900" y="1910892"/>
                </a:lnTo>
                <a:lnTo>
                  <a:pt x="4533900" y="1936800"/>
                </a:lnTo>
                <a:lnTo>
                  <a:pt x="4637532" y="1936800"/>
                </a:lnTo>
                <a:lnTo>
                  <a:pt x="4637532" y="1910892"/>
                </a:lnTo>
                <a:close/>
              </a:path>
              <a:path w="5774690" h="1937385">
                <a:moveTo>
                  <a:pt x="4818887" y="1910892"/>
                </a:moveTo>
                <a:lnTo>
                  <a:pt x="4715256" y="1910892"/>
                </a:lnTo>
                <a:lnTo>
                  <a:pt x="4715256" y="1936800"/>
                </a:lnTo>
                <a:lnTo>
                  <a:pt x="4818887" y="1936800"/>
                </a:lnTo>
                <a:lnTo>
                  <a:pt x="4818887" y="1910892"/>
                </a:lnTo>
                <a:close/>
              </a:path>
              <a:path w="5774690" h="1937385">
                <a:moveTo>
                  <a:pt x="5000244" y="1910892"/>
                </a:moveTo>
                <a:lnTo>
                  <a:pt x="4896611" y="1910892"/>
                </a:lnTo>
                <a:lnTo>
                  <a:pt x="4896611" y="1936800"/>
                </a:lnTo>
                <a:lnTo>
                  <a:pt x="5000244" y="1936800"/>
                </a:lnTo>
                <a:lnTo>
                  <a:pt x="5000244" y="1910892"/>
                </a:lnTo>
                <a:close/>
              </a:path>
              <a:path w="5774690" h="1937385">
                <a:moveTo>
                  <a:pt x="5181600" y="1910892"/>
                </a:moveTo>
                <a:lnTo>
                  <a:pt x="5077967" y="1910892"/>
                </a:lnTo>
                <a:lnTo>
                  <a:pt x="5077967" y="1936800"/>
                </a:lnTo>
                <a:lnTo>
                  <a:pt x="5181600" y="1936800"/>
                </a:lnTo>
                <a:lnTo>
                  <a:pt x="5181600" y="1910892"/>
                </a:lnTo>
                <a:close/>
              </a:path>
              <a:path w="5774690" h="1937385">
                <a:moveTo>
                  <a:pt x="5362956" y="1910892"/>
                </a:moveTo>
                <a:lnTo>
                  <a:pt x="5259324" y="1910892"/>
                </a:lnTo>
                <a:lnTo>
                  <a:pt x="5259324" y="1936800"/>
                </a:lnTo>
                <a:lnTo>
                  <a:pt x="5362956" y="1936800"/>
                </a:lnTo>
                <a:lnTo>
                  <a:pt x="5362956" y="1910892"/>
                </a:lnTo>
                <a:close/>
              </a:path>
              <a:path w="5774690" h="1937385">
                <a:moveTo>
                  <a:pt x="5544311" y="1910892"/>
                </a:moveTo>
                <a:lnTo>
                  <a:pt x="5440680" y="1910892"/>
                </a:lnTo>
                <a:lnTo>
                  <a:pt x="5440680" y="1936800"/>
                </a:lnTo>
                <a:lnTo>
                  <a:pt x="5544311" y="1936800"/>
                </a:lnTo>
                <a:lnTo>
                  <a:pt x="5544311" y="1910892"/>
                </a:lnTo>
                <a:close/>
              </a:path>
              <a:path w="5774690" h="1937385">
                <a:moveTo>
                  <a:pt x="5725667" y="1910892"/>
                </a:moveTo>
                <a:lnTo>
                  <a:pt x="5622035" y="1910892"/>
                </a:lnTo>
                <a:lnTo>
                  <a:pt x="5622035" y="1936800"/>
                </a:lnTo>
                <a:lnTo>
                  <a:pt x="5725667" y="1936800"/>
                </a:lnTo>
                <a:lnTo>
                  <a:pt x="5725667" y="1910892"/>
                </a:lnTo>
                <a:close/>
              </a:path>
              <a:path w="5774690" h="1937385">
                <a:moveTo>
                  <a:pt x="5748274" y="1752091"/>
                </a:moveTo>
                <a:lnTo>
                  <a:pt x="5722365" y="1752091"/>
                </a:lnTo>
                <a:lnTo>
                  <a:pt x="5722365" y="1855724"/>
                </a:lnTo>
                <a:lnTo>
                  <a:pt x="5748274" y="1855724"/>
                </a:lnTo>
                <a:lnTo>
                  <a:pt x="5748274" y="1752091"/>
                </a:lnTo>
                <a:close/>
              </a:path>
              <a:path w="5774690" h="1937385">
                <a:moveTo>
                  <a:pt x="5748274" y="1570736"/>
                </a:moveTo>
                <a:lnTo>
                  <a:pt x="5722365" y="1570736"/>
                </a:lnTo>
                <a:lnTo>
                  <a:pt x="5722365" y="1674368"/>
                </a:lnTo>
                <a:lnTo>
                  <a:pt x="5748274" y="1674368"/>
                </a:lnTo>
                <a:lnTo>
                  <a:pt x="5748274" y="1570736"/>
                </a:lnTo>
                <a:close/>
              </a:path>
              <a:path w="5774690" h="1937385">
                <a:moveTo>
                  <a:pt x="5748274" y="1389380"/>
                </a:moveTo>
                <a:lnTo>
                  <a:pt x="5722365" y="1389380"/>
                </a:lnTo>
                <a:lnTo>
                  <a:pt x="5722365" y="1493012"/>
                </a:lnTo>
                <a:lnTo>
                  <a:pt x="5748274" y="1493012"/>
                </a:lnTo>
                <a:lnTo>
                  <a:pt x="5748274" y="1389380"/>
                </a:lnTo>
                <a:close/>
              </a:path>
              <a:path w="5774690" h="1937385">
                <a:moveTo>
                  <a:pt x="5748274" y="1208024"/>
                </a:moveTo>
                <a:lnTo>
                  <a:pt x="5722365" y="1208024"/>
                </a:lnTo>
                <a:lnTo>
                  <a:pt x="5722365" y="1311656"/>
                </a:lnTo>
                <a:lnTo>
                  <a:pt x="5748274" y="1311656"/>
                </a:lnTo>
                <a:lnTo>
                  <a:pt x="5748274" y="1208024"/>
                </a:lnTo>
                <a:close/>
              </a:path>
              <a:path w="5774690" h="1937385">
                <a:moveTo>
                  <a:pt x="5748274" y="1026668"/>
                </a:moveTo>
                <a:lnTo>
                  <a:pt x="5722365" y="1026668"/>
                </a:lnTo>
                <a:lnTo>
                  <a:pt x="5722365" y="1130300"/>
                </a:lnTo>
                <a:lnTo>
                  <a:pt x="5748274" y="1130300"/>
                </a:lnTo>
                <a:lnTo>
                  <a:pt x="5748274" y="1026668"/>
                </a:lnTo>
                <a:close/>
              </a:path>
              <a:path w="5774690" h="1937385">
                <a:moveTo>
                  <a:pt x="5748274" y="845312"/>
                </a:moveTo>
                <a:lnTo>
                  <a:pt x="5722365" y="845312"/>
                </a:lnTo>
                <a:lnTo>
                  <a:pt x="5722365" y="948944"/>
                </a:lnTo>
                <a:lnTo>
                  <a:pt x="5748274" y="948944"/>
                </a:lnTo>
                <a:lnTo>
                  <a:pt x="5748274" y="845312"/>
                </a:lnTo>
                <a:close/>
              </a:path>
              <a:path w="5774690" h="1937385">
                <a:moveTo>
                  <a:pt x="5748274" y="663956"/>
                </a:moveTo>
                <a:lnTo>
                  <a:pt x="5722365" y="663956"/>
                </a:lnTo>
                <a:lnTo>
                  <a:pt x="5722365" y="767588"/>
                </a:lnTo>
                <a:lnTo>
                  <a:pt x="5748274" y="767588"/>
                </a:lnTo>
                <a:lnTo>
                  <a:pt x="5748274" y="663956"/>
                </a:lnTo>
                <a:close/>
              </a:path>
              <a:path w="5774690" h="1937385">
                <a:moveTo>
                  <a:pt x="5748274" y="482600"/>
                </a:moveTo>
                <a:lnTo>
                  <a:pt x="5722365" y="482600"/>
                </a:lnTo>
                <a:lnTo>
                  <a:pt x="5722365" y="586232"/>
                </a:lnTo>
                <a:lnTo>
                  <a:pt x="5748274" y="586232"/>
                </a:lnTo>
                <a:lnTo>
                  <a:pt x="5748274" y="482600"/>
                </a:lnTo>
                <a:close/>
              </a:path>
              <a:path w="5774690" h="1937385">
                <a:moveTo>
                  <a:pt x="5748274" y="301244"/>
                </a:moveTo>
                <a:lnTo>
                  <a:pt x="5722365" y="301244"/>
                </a:lnTo>
                <a:lnTo>
                  <a:pt x="5722365" y="404875"/>
                </a:lnTo>
                <a:lnTo>
                  <a:pt x="5748274" y="404875"/>
                </a:lnTo>
                <a:lnTo>
                  <a:pt x="5748274" y="301244"/>
                </a:lnTo>
                <a:close/>
              </a:path>
              <a:path w="5774690" h="1937385">
                <a:moveTo>
                  <a:pt x="5748274" y="119887"/>
                </a:moveTo>
                <a:lnTo>
                  <a:pt x="5722365" y="119887"/>
                </a:lnTo>
                <a:lnTo>
                  <a:pt x="5722365" y="223519"/>
                </a:lnTo>
                <a:lnTo>
                  <a:pt x="5748274" y="223519"/>
                </a:lnTo>
                <a:lnTo>
                  <a:pt x="5748274" y="119887"/>
                </a:lnTo>
                <a:close/>
              </a:path>
              <a:path w="5774690" h="1937385">
                <a:moveTo>
                  <a:pt x="5735320" y="0"/>
                </a:moveTo>
                <a:lnTo>
                  <a:pt x="5696458" y="77724"/>
                </a:lnTo>
                <a:lnTo>
                  <a:pt x="5774182" y="77724"/>
                </a:lnTo>
                <a:lnTo>
                  <a:pt x="573532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944623" y="2024633"/>
            <a:ext cx="2366010" cy="924560"/>
          </a:xfrm>
          <a:custGeom>
            <a:avLst/>
            <a:gdLst/>
            <a:ahLst/>
            <a:cxnLst/>
            <a:rect l="l" t="t" r="r" b="b"/>
            <a:pathLst>
              <a:path w="2366010" h="924560">
                <a:moveTo>
                  <a:pt x="25907" y="0"/>
                </a:moveTo>
                <a:lnTo>
                  <a:pt x="0" y="0"/>
                </a:lnTo>
                <a:lnTo>
                  <a:pt x="0" y="103632"/>
                </a:lnTo>
                <a:lnTo>
                  <a:pt x="25907" y="103632"/>
                </a:lnTo>
                <a:lnTo>
                  <a:pt x="25907" y="0"/>
                </a:lnTo>
                <a:close/>
              </a:path>
              <a:path w="2366010" h="924560">
                <a:moveTo>
                  <a:pt x="25907" y="181356"/>
                </a:moveTo>
                <a:lnTo>
                  <a:pt x="0" y="181356"/>
                </a:lnTo>
                <a:lnTo>
                  <a:pt x="0" y="284988"/>
                </a:lnTo>
                <a:lnTo>
                  <a:pt x="25907" y="284988"/>
                </a:lnTo>
                <a:lnTo>
                  <a:pt x="25907" y="181356"/>
                </a:lnTo>
                <a:close/>
              </a:path>
              <a:path w="2366010" h="924560">
                <a:moveTo>
                  <a:pt x="25907" y="362712"/>
                </a:moveTo>
                <a:lnTo>
                  <a:pt x="0" y="362712"/>
                </a:lnTo>
                <a:lnTo>
                  <a:pt x="0" y="469392"/>
                </a:lnTo>
                <a:lnTo>
                  <a:pt x="5842" y="475107"/>
                </a:lnTo>
                <a:lnTo>
                  <a:pt x="17144" y="475107"/>
                </a:lnTo>
                <a:lnTo>
                  <a:pt x="17144" y="453390"/>
                </a:lnTo>
                <a:lnTo>
                  <a:pt x="12953" y="449199"/>
                </a:lnTo>
                <a:lnTo>
                  <a:pt x="25907" y="449199"/>
                </a:lnTo>
                <a:lnTo>
                  <a:pt x="25907" y="362712"/>
                </a:lnTo>
                <a:close/>
              </a:path>
              <a:path w="2366010" h="924560">
                <a:moveTo>
                  <a:pt x="25907" y="449199"/>
                </a:moveTo>
                <a:lnTo>
                  <a:pt x="17144" y="449199"/>
                </a:lnTo>
                <a:lnTo>
                  <a:pt x="17144" y="453390"/>
                </a:lnTo>
                <a:lnTo>
                  <a:pt x="25907" y="462153"/>
                </a:lnTo>
                <a:lnTo>
                  <a:pt x="25907" y="449199"/>
                </a:lnTo>
                <a:close/>
              </a:path>
              <a:path w="2366010" h="924560">
                <a:moveTo>
                  <a:pt x="17144" y="449199"/>
                </a:moveTo>
                <a:lnTo>
                  <a:pt x="12953" y="449199"/>
                </a:lnTo>
                <a:lnTo>
                  <a:pt x="17144" y="453390"/>
                </a:lnTo>
                <a:lnTo>
                  <a:pt x="17144" y="449199"/>
                </a:lnTo>
                <a:close/>
              </a:path>
              <a:path w="2366010" h="924560">
                <a:moveTo>
                  <a:pt x="198500" y="449199"/>
                </a:moveTo>
                <a:lnTo>
                  <a:pt x="94868" y="449199"/>
                </a:lnTo>
                <a:lnTo>
                  <a:pt x="94868" y="475107"/>
                </a:lnTo>
                <a:lnTo>
                  <a:pt x="198500" y="475107"/>
                </a:lnTo>
                <a:lnTo>
                  <a:pt x="198500" y="449199"/>
                </a:lnTo>
                <a:close/>
              </a:path>
              <a:path w="2366010" h="924560">
                <a:moveTo>
                  <a:pt x="379856" y="449199"/>
                </a:moveTo>
                <a:lnTo>
                  <a:pt x="276225" y="449199"/>
                </a:lnTo>
                <a:lnTo>
                  <a:pt x="276225" y="475107"/>
                </a:lnTo>
                <a:lnTo>
                  <a:pt x="379856" y="475107"/>
                </a:lnTo>
                <a:lnTo>
                  <a:pt x="379856" y="449199"/>
                </a:lnTo>
                <a:close/>
              </a:path>
              <a:path w="2366010" h="924560">
                <a:moveTo>
                  <a:pt x="561213" y="449199"/>
                </a:moveTo>
                <a:lnTo>
                  <a:pt x="457581" y="449199"/>
                </a:lnTo>
                <a:lnTo>
                  <a:pt x="457581" y="475107"/>
                </a:lnTo>
                <a:lnTo>
                  <a:pt x="561213" y="475107"/>
                </a:lnTo>
                <a:lnTo>
                  <a:pt x="561213" y="449199"/>
                </a:lnTo>
                <a:close/>
              </a:path>
              <a:path w="2366010" h="924560">
                <a:moveTo>
                  <a:pt x="742569" y="449199"/>
                </a:moveTo>
                <a:lnTo>
                  <a:pt x="638937" y="449199"/>
                </a:lnTo>
                <a:lnTo>
                  <a:pt x="638937" y="475107"/>
                </a:lnTo>
                <a:lnTo>
                  <a:pt x="742569" y="475107"/>
                </a:lnTo>
                <a:lnTo>
                  <a:pt x="742569" y="449199"/>
                </a:lnTo>
                <a:close/>
              </a:path>
              <a:path w="2366010" h="924560">
                <a:moveTo>
                  <a:pt x="923925" y="449199"/>
                </a:moveTo>
                <a:lnTo>
                  <a:pt x="820293" y="449199"/>
                </a:lnTo>
                <a:lnTo>
                  <a:pt x="820293" y="475107"/>
                </a:lnTo>
                <a:lnTo>
                  <a:pt x="923925" y="475107"/>
                </a:lnTo>
                <a:lnTo>
                  <a:pt x="923925" y="449199"/>
                </a:lnTo>
                <a:close/>
              </a:path>
              <a:path w="2366010" h="924560">
                <a:moveTo>
                  <a:pt x="1105281" y="449199"/>
                </a:moveTo>
                <a:lnTo>
                  <a:pt x="1001649" y="449199"/>
                </a:lnTo>
                <a:lnTo>
                  <a:pt x="1001649" y="475107"/>
                </a:lnTo>
                <a:lnTo>
                  <a:pt x="1105281" y="475107"/>
                </a:lnTo>
                <a:lnTo>
                  <a:pt x="1105281" y="449199"/>
                </a:lnTo>
                <a:close/>
              </a:path>
              <a:path w="2366010" h="924560">
                <a:moveTo>
                  <a:pt x="1286637" y="449199"/>
                </a:moveTo>
                <a:lnTo>
                  <a:pt x="1183005" y="449199"/>
                </a:lnTo>
                <a:lnTo>
                  <a:pt x="1183005" y="475107"/>
                </a:lnTo>
                <a:lnTo>
                  <a:pt x="1286637" y="475107"/>
                </a:lnTo>
                <a:lnTo>
                  <a:pt x="1286637" y="449199"/>
                </a:lnTo>
                <a:close/>
              </a:path>
              <a:path w="2366010" h="924560">
                <a:moveTo>
                  <a:pt x="1467992" y="449199"/>
                </a:moveTo>
                <a:lnTo>
                  <a:pt x="1364361" y="449199"/>
                </a:lnTo>
                <a:lnTo>
                  <a:pt x="1364361" y="475107"/>
                </a:lnTo>
                <a:lnTo>
                  <a:pt x="1467992" y="475107"/>
                </a:lnTo>
                <a:lnTo>
                  <a:pt x="1467992" y="449199"/>
                </a:lnTo>
                <a:close/>
              </a:path>
              <a:path w="2366010" h="924560">
                <a:moveTo>
                  <a:pt x="1649349" y="449199"/>
                </a:moveTo>
                <a:lnTo>
                  <a:pt x="1545716" y="449199"/>
                </a:lnTo>
                <a:lnTo>
                  <a:pt x="1545716" y="475107"/>
                </a:lnTo>
                <a:lnTo>
                  <a:pt x="1649349" y="475107"/>
                </a:lnTo>
                <a:lnTo>
                  <a:pt x="1649349" y="449199"/>
                </a:lnTo>
                <a:close/>
              </a:path>
              <a:path w="2366010" h="924560">
                <a:moveTo>
                  <a:pt x="1830704" y="449199"/>
                </a:moveTo>
                <a:lnTo>
                  <a:pt x="1727073" y="449199"/>
                </a:lnTo>
                <a:lnTo>
                  <a:pt x="1727073" y="475107"/>
                </a:lnTo>
                <a:lnTo>
                  <a:pt x="1830704" y="475107"/>
                </a:lnTo>
                <a:lnTo>
                  <a:pt x="1830704" y="449199"/>
                </a:lnTo>
                <a:close/>
              </a:path>
              <a:path w="2366010" h="924560">
                <a:moveTo>
                  <a:pt x="2012061" y="449199"/>
                </a:moveTo>
                <a:lnTo>
                  <a:pt x="1908428" y="449199"/>
                </a:lnTo>
                <a:lnTo>
                  <a:pt x="1908428" y="475107"/>
                </a:lnTo>
                <a:lnTo>
                  <a:pt x="2012061" y="475107"/>
                </a:lnTo>
                <a:lnTo>
                  <a:pt x="2012061" y="449199"/>
                </a:lnTo>
                <a:close/>
              </a:path>
              <a:path w="2366010" h="924560">
                <a:moveTo>
                  <a:pt x="2193416" y="449199"/>
                </a:moveTo>
                <a:lnTo>
                  <a:pt x="2089785" y="449199"/>
                </a:lnTo>
                <a:lnTo>
                  <a:pt x="2089785" y="475107"/>
                </a:lnTo>
                <a:lnTo>
                  <a:pt x="2193416" y="475107"/>
                </a:lnTo>
                <a:lnTo>
                  <a:pt x="2193416" y="449199"/>
                </a:lnTo>
                <a:close/>
              </a:path>
              <a:path w="2366010" h="924560">
                <a:moveTo>
                  <a:pt x="2313940" y="462153"/>
                </a:moveTo>
                <a:lnTo>
                  <a:pt x="2313940" y="510032"/>
                </a:lnTo>
                <a:lnTo>
                  <a:pt x="2339848" y="510032"/>
                </a:lnTo>
                <a:lnTo>
                  <a:pt x="2339848" y="475107"/>
                </a:lnTo>
                <a:lnTo>
                  <a:pt x="2326893" y="475107"/>
                </a:lnTo>
                <a:lnTo>
                  <a:pt x="2313940" y="462153"/>
                </a:lnTo>
                <a:close/>
              </a:path>
              <a:path w="2366010" h="924560">
                <a:moveTo>
                  <a:pt x="2334133" y="449199"/>
                </a:moveTo>
                <a:lnTo>
                  <a:pt x="2271141" y="449199"/>
                </a:lnTo>
                <a:lnTo>
                  <a:pt x="2271141" y="475107"/>
                </a:lnTo>
                <a:lnTo>
                  <a:pt x="2313940" y="475107"/>
                </a:lnTo>
                <a:lnTo>
                  <a:pt x="2313940" y="462153"/>
                </a:lnTo>
                <a:lnTo>
                  <a:pt x="2339848" y="462153"/>
                </a:lnTo>
                <a:lnTo>
                  <a:pt x="2339848" y="455041"/>
                </a:lnTo>
                <a:lnTo>
                  <a:pt x="2334133" y="449199"/>
                </a:lnTo>
                <a:close/>
              </a:path>
              <a:path w="2366010" h="924560">
                <a:moveTo>
                  <a:pt x="2339848" y="462153"/>
                </a:moveTo>
                <a:lnTo>
                  <a:pt x="2313940" y="462153"/>
                </a:lnTo>
                <a:lnTo>
                  <a:pt x="2326893" y="475107"/>
                </a:lnTo>
                <a:lnTo>
                  <a:pt x="2339848" y="475107"/>
                </a:lnTo>
                <a:lnTo>
                  <a:pt x="2339848" y="462153"/>
                </a:lnTo>
                <a:close/>
              </a:path>
              <a:path w="2366010" h="924560">
                <a:moveTo>
                  <a:pt x="2339848" y="587756"/>
                </a:moveTo>
                <a:lnTo>
                  <a:pt x="2313940" y="587756"/>
                </a:lnTo>
                <a:lnTo>
                  <a:pt x="2313940" y="691388"/>
                </a:lnTo>
                <a:lnTo>
                  <a:pt x="2339848" y="691388"/>
                </a:lnTo>
                <a:lnTo>
                  <a:pt x="2339848" y="587756"/>
                </a:lnTo>
                <a:close/>
              </a:path>
              <a:path w="2366010" h="924560">
                <a:moveTo>
                  <a:pt x="2313940" y="846709"/>
                </a:moveTo>
                <a:lnTo>
                  <a:pt x="2288031" y="846709"/>
                </a:lnTo>
                <a:lnTo>
                  <a:pt x="2326893" y="924433"/>
                </a:lnTo>
                <a:lnTo>
                  <a:pt x="2359279" y="859663"/>
                </a:lnTo>
                <a:lnTo>
                  <a:pt x="2313940" y="859663"/>
                </a:lnTo>
                <a:lnTo>
                  <a:pt x="2313940" y="846709"/>
                </a:lnTo>
                <a:close/>
              </a:path>
              <a:path w="2366010" h="924560">
                <a:moveTo>
                  <a:pt x="2339848" y="769112"/>
                </a:moveTo>
                <a:lnTo>
                  <a:pt x="2313940" y="769112"/>
                </a:lnTo>
                <a:lnTo>
                  <a:pt x="2313940" y="859663"/>
                </a:lnTo>
                <a:lnTo>
                  <a:pt x="2339848" y="859663"/>
                </a:lnTo>
                <a:lnTo>
                  <a:pt x="2339848" y="769112"/>
                </a:lnTo>
                <a:close/>
              </a:path>
              <a:path w="2366010" h="924560">
                <a:moveTo>
                  <a:pt x="2365755" y="846709"/>
                </a:moveTo>
                <a:lnTo>
                  <a:pt x="2339848" y="846709"/>
                </a:lnTo>
                <a:lnTo>
                  <a:pt x="2339848" y="859663"/>
                </a:lnTo>
                <a:lnTo>
                  <a:pt x="2359279" y="859663"/>
                </a:lnTo>
                <a:lnTo>
                  <a:pt x="2365755" y="846709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8867" y="1679448"/>
            <a:ext cx="790575" cy="762635"/>
          </a:xfrm>
          <a:custGeom>
            <a:avLst/>
            <a:gdLst/>
            <a:ahLst/>
            <a:cxnLst/>
            <a:rect l="l" t="t" r="r" b="b"/>
            <a:pathLst>
              <a:path w="790575" h="762635">
                <a:moveTo>
                  <a:pt x="25907" y="658621"/>
                </a:moveTo>
                <a:lnTo>
                  <a:pt x="0" y="658621"/>
                </a:lnTo>
                <a:lnTo>
                  <a:pt x="0" y="762253"/>
                </a:lnTo>
                <a:lnTo>
                  <a:pt x="25907" y="762253"/>
                </a:lnTo>
                <a:lnTo>
                  <a:pt x="25907" y="658621"/>
                </a:lnTo>
                <a:close/>
              </a:path>
              <a:path w="790575" h="762635">
                <a:moveTo>
                  <a:pt x="25907" y="477265"/>
                </a:moveTo>
                <a:lnTo>
                  <a:pt x="0" y="477265"/>
                </a:lnTo>
                <a:lnTo>
                  <a:pt x="0" y="580897"/>
                </a:lnTo>
                <a:lnTo>
                  <a:pt x="25907" y="580897"/>
                </a:lnTo>
                <a:lnTo>
                  <a:pt x="25907" y="477265"/>
                </a:lnTo>
                <a:close/>
              </a:path>
              <a:path w="790575" h="762635">
                <a:moveTo>
                  <a:pt x="25907" y="295909"/>
                </a:moveTo>
                <a:lnTo>
                  <a:pt x="0" y="295909"/>
                </a:lnTo>
                <a:lnTo>
                  <a:pt x="0" y="399541"/>
                </a:lnTo>
                <a:lnTo>
                  <a:pt x="25907" y="399541"/>
                </a:lnTo>
                <a:lnTo>
                  <a:pt x="25907" y="295909"/>
                </a:lnTo>
                <a:close/>
              </a:path>
              <a:path w="790575" h="762635">
                <a:moveTo>
                  <a:pt x="25907" y="114553"/>
                </a:moveTo>
                <a:lnTo>
                  <a:pt x="0" y="114553"/>
                </a:lnTo>
                <a:lnTo>
                  <a:pt x="0" y="218185"/>
                </a:lnTo>
                <a:lnTo>
                  <a:pt x="25907" y="218185"/>
                </a:lnTo>
                <a:lnTo>
                  <a:pt x="25907" y="114553"/>
                </a:lnTo>
                <a:close/>
              </a:path>
              <a:path w="790575" h="762635">
                <a:moveTo>
                  <a:pt x="118656" y="25907"/>
                </a:moveTo>
                <a:lnTo>
                  <a:pt x="15024" y="25907"/>
                </a:lnTo>
                <a:lnTo>
                  <a:pt x="15024" y="51815"/>
                </a:lnTo>
                <a:lnTo>
                  <a:pt x="118656" y="51815"/>
                </a:lnTo>
                <a:lnTo>
                  <a:pt x="118656" y="25907"/>
                </a:lnTo>
                <a:close/>
              </a:path>
              <a:path w="790575" h="762635">
                <a:moveTo>
                  <a:pt x="300012" y="25907"/>
                </a:moveTo>
                <a:lnTo>
                  <a:pt x="196380" y="25907"/>
                </a:lnTo>
                <a:lnTo>
                  <a:pt x="196380" y="51815"/>
                </a:lnTo>
                <a:lnTo>
                  <a:pt x="300012" y="51815"/>
                </a:lnTo>
                <a:lnTo>
                  <a:pt x="300012" y="25907"/>
                </a:lnTo>
                <a:close/>
              </a:path>
              <a:path w="790575" h="762635">
                <a:moveTo>
                  <a:pt x="481329" y="25907"/>
                </a:moveTo>
                <a:lnTo>
                  <a:pt x="377736" y="25907"/>
                </a:lnTo>
                <a:lnTo>
                  <a:pt x="377736" y="51815"/>
                </a:lnTo>
                <a:lnTo>
                  <a:pt x="481329" y="51815"/>
                </a:lnTo>
                <a:lnTo>
                  <a:pt x="481329" y="25907"/>
                </a:lnTo>
                <a:close/>
              </a:path>
              <a:path w="790575" h="762635">
                <a:moveTo>
                  <a:pt x="662685" y="25907"/>
                </a:moveTo>
                <a:lnTo>
                  <a:pt x="559054" y="25907"/>
                </a:lnTo>
                <a:lnTo>
                  <a:pt x="559054" y="51815"/>
                </a:lnTo>
                <a:lnTo>
                  <a:pt x="662685" y="51815"/>
                </a:lnTo>
                <a:lnTo>
                  <a:pt x="662685" y="25907"/>
                </a:lnTo>
                <a:close/>
              </a:path>
              <a:path w="790575" h="762635">
                <a:moveTo>
                  <a:pt x="712597" y="0"/>
                </a:moveTo>
                <a:lnTo>
                  <a:pt x="712597" y="77724"/>
                </a:lnTo>
                <a:lnTo>
                  <a:pt x="790320" y="38862"/>
                </a:lnTo>
                <a:lnTo>
                  <a:pt x="712597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8867" y="3217926"/>
            <a:ext cx="790575" cy="744855"/>
          </a:xfrm>
          <a:custGeom>
            <a:avLst/>
            <a:gdLst/>
            <a:ahLst/>
            <a:cxnLst/>
            <a:rect l="l" t="t" r="r" b="b"/>
            <a:pathLst>
              <a:path w="790575" h="744854">
                <a:moveTo>
                  <a:pt x="25907" y="0"/>
                </a:moveTo>
                <a:lnTo>
                  <a:pt x="0" y="0"/>
                </a:lnTo>
                <a:lnTo>
                  <a:pt x="0" y="103631"/>
                </a:lnTo>
                <a:lnTo>
                  <a:pt x="25907" y="103631"/>
                </a:lnTo>
                <a:lnTo>
                  <a:pt x="25907" y="0"/>
                </a:lnTo>
                <a:close/>
              </a:path>
              <a:path w="790575" h="744854">
                <a:moveTo>
                  <a:pt x="25907" y="181356"/>
                </a:moveTo>
                <a:lnTo>
                  <a:pt x="0" y="181356"/>
                </a:lnTo>
                <a:lnTo>
                  <a:pt x="0" y="284988"/>
                </a:lnTo>
                <a:lnTo>
                  <a:pt x="25907" y="284988"/>
                </a:lnTo>
                <a:lnTo>
                  <a:pt x="25907" y="181356"/>
                </a:lnTo>
                <a:close/>
              </a:path>
              <a:path w="790575" h="744854">
                <a:moveTo>
                  <a:pt x="25907" y="362712"/>
                </a:moveTo>
                <a:lnTo>
                  <a:pt x="0" y="362712"/>
                </a:lnTo>
                <a:lnTo>
                  <a:pt x="0" y="466344"/>
                </a:lnTo>
                <a:lnTo>
                  <a:pt x="25907" y="466344"/>
                </a:lnTo>
                <a:lnTo>
                  <a:pt x="25907" y="362712"/>
                </a:lnTo>
                <a:close/>
              </a:path>
              <a:path w="790575" h="744854">
                <a:moveTo>
                  <a:pt x="25907" y="544068"/>
                </a:moveTo>
                <a:lnTo>
                  <a:pt x="0" y="544068"/>
                </a:lnTo>
                <a:lnTo>
                  <a:pt x="0" y="647700"/>
                </a:lnTo>
                <a:lnTo>
                  <a:pt x="25907" y="647700"/>
                </a:lnTo>
                <a:lnTo>
                  <a:pt x="25907" y="544068"/>
                </a:lnTo>
                <a:close/>
              </a:path>
              <a:path w="790575" h="744854">
                <a:moveTo>
                  <a:pt x="136029" y="693026"/>
                </a:moveTo>
                <a:lnTo>
                  <a:pt x="32397" y="693026"/>
                </a:lnTo>
                <a:lnTo>
                  <a:pt x="32397" y="718934"/>
                </a:lnTo>
                <a:lnTo>
                  <a:pt x="136029" y="718934"/>
                </a:lnTo>
                <a:lnTo>
                  <a:pt x="136029" y="693026"/>
                </a:lnTo>
                <a:close/>
              </a:path>
              <a:path w="790575" h="744854">
                <a:moveTo>
                  <a:pt x="317385" y="693026"/>
                </a:moveTo>
                <a:lnTo>
                  <a:pt x="213753" y="693026"/>
                </a:lnTo>
                <a:lnTo>
                  <a:pt x="213753" y="718934"/>
                </a:lnTo>
                <a:lnTo>
                  <a:pt x="317385" y="718934"/>
                </a:lnTo>
                <a:lnTo>
                  <a:pt x="317385" y="693026"/>
                </a:lnTo>
                <a:close/>
              </a:path>
              <a:path w="790575" h="744854">
                <a:moveTo>
                  <a:pt x="498728" y="693026"/>
                </a:moveTo>
                <a:lnTo>
                  <a:pt x="395109" y="693026"/>
                </a:lnTo>
                <a:lnTo>
                  <a:pt x="395109" y="718934"/>
                </a:lnTo>
                <a:lnTo>
                  <a:pt x="498728" y="718934"/>
                </a:lnTo>
                <a:lnTo>
                  <a:pt x="498728" y="693026"/>
                </a:lnTo>
                <a:close/>
              </a:path>
              <a:path w="790575" h="744854">
                <a:moveTo>
                  <a:pt x="680085" y="693026"/>
                </a:moveTo>
                <a:lnTo>
                  <a:pt x="576453" y="693026"/>
                </a:lnTo>
                <a:lnTo>
                  <a:pt x="576453" y="718934"/>
                </a:lnTo>
                <a:lnTo>
                  <a:pt x="680085" y="718934"/>
                </a:lnTo>
                <a:lnTo>
                  <a:pt x="680085" y="693026"/>
                </a:lnTo>
                <a:close/>
              </a:path>
              <a:path w="790575" h="744854">
                <a:moveTo>
                  <a:pt x="712597" y="667118"/>
                </a:moveTo>
                <a:lnTo>
                  <a:pt x="712597" y="744842"/>
                </a:lnTo>
                <a:lnTo>
                  <a:pt x="790448" y="705980"/>
                </a:lnTo>
                <a:lnTo>
                  <a:pt x="712597" y="667118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18716" y="3243072"/>
            <a:ext cx="1896110" cy="375920"/>
          </a:xfrm>
          <a:custGeom>
            <a:avLst/>
            <a:gdLst/>
            <a:ahLst/>
            <a:cxnLst/>
            <a:rect l="l" t="t" r="r" b="b"/>
            <a:pathLst>
              <a:path w="1896110" h="375920">
                <a:moveTo>
                  <a:pt x="1895601" y="0"/>
                </a:moveTo>
                <a:lnTo>
                  <a:pt x="1791970" y="0"/>
                </a:lnTo>
                <a:lnTo>
                  <a:pt x="1791970" y="25907"/>
                </a:lnTo>
                <a:lnTo>
                  <a:pt x="1895601" y="25907"/>
                </a:lnTo>
                <a:lnTo>
                  <a:pt x="1895601" y="0"/>
                </a:lnTo>
                <a:close/>
              </a:path>
              <a:path w="1896110" h="375920">
                <a:moveTo>
                  <a:pt x="1714245" y="0"/>
                </a:moveTo>
                <a:lnTo>
                  <a:pt x="1610613" y="0"/>
                </a:lnTo>
                <a:lnTo>
                  <a:pt x="1610613" y="25907"/>
                </a:lnTo>
                <a:lnTo>
                  <a:pt x="1714245" y="25907"/>
                </a:lnTo>
                <a:lnTo>
                  <a:pt x="1714245" y="0"/>
                </a:lnTo>
                <a:close/>
              </a:path>
              <a:path w="1896110" h="375920">
                <a:moveTo>
                  <a:pt x="1532889" y="0"/>
                </a:moveTo>
                <a:lnTo>
                  <a:pt x="1429258" y="0"/>
                </a:lnTo>
                <a:lnTo>
                  <a:pt x="1429258" y="25907"/>
                </a:lnTo>
                <a:lnTo>
                  <a:pt x="1532889" y="25907"/>
                </a:lnTo>
                <a:lnTo>
                  <a:pt x="1532889" y="0"/>
                </a:lnTo>
                <a:close/>
              </a:path>
              <a:path w="1896110" h="375920">
                <a:moveTo>
                  <a:pt x="1351533" y="0"/>
                </a:moveTo>
                <a:lnTo>
                  <a:pt x="1247902" y="0"/>
                </a:lnTo>
                <a:lnTo>
                  <a:pt x="1247902" y="25907"/>
                </a:lnTo>
                <a:lnTo>
                  <a:pt x="1351533" y="25907"/>
                </a:lnTo>
                <a:lnTo>
                  <a:pt x="1351533" y="0"/>
                </a:lnTo>
                <a:close/>
              </a:path>
              <a:path w="1896110" h="375920">
                <a:moveTo>
                  <a:pt x="1170177" y="0"/>
                </a:moveTo>
                <a:lnTo>
                  <a:pt x="1066545" y="0"/>
                </a:lnTo>
                <a:lnTo>
                  <a:pt x="1066545" y="25907"/>
                </a:lnTo>
                <a:lnTo>
                  <a:pt x="1170177" y="25907"/>
                </a:lnTo>
                <a:lnTo>
                  <a:pt x="1170177" y="0"/>
                </a:lnTo>
                <a:close/>
              </a:path>
              <a:path w="1896110" h="375920">
                <a:moveTo>
                  <a:pt x="988821" y="0"/>
                </a:moveTo>
                <a:lnTo>
                  <a:pt x="885189" y="0"/>
                </a:lnTo>
                <a:lnTo>
                  <a:pt x="885189" y="25907"/>
                </a:lnTo>
                <a:lnTo>
                  <a:pt x="988821" y="25907"/>
                </a:lnTo>
                <a:lnTo>
                  <a:pt x="988821" y="0"/>
                </a:lnTo>
                <a:close/>
              </a:path>
              <a:path w="1896110" h="375920">
                <a:moveTo>
                  <a:pt x="807465" y="0"/>
                </a:moveTo>
                <a:lnTo>
                  <a:pt x="703833" y="0"/>
                </a:lnTo>
                <a:lnTo>
                  <a:pt x="703833" y="25907"/>
                </a:lnTo>
                <a:lnTo>
                  <a:pt x="807465" y="25907"/>
                </a:lnTo>
                <a:lnTo>
                  <a:pt x="807465" y="0"/>
                </a:lnTo>
                <a:close/>
              </a:path>
              <a:path w="1896110" h="375920">
                <a:moveTo>
                  <a:pt x="626109" y="0"/>
                </a:moveTo>
                <a:lnTo>
                  <a:pt x="522477" y="0"/>
                </a:lnTo>
                <a:lnTo>
                  <a:pt x="522477" y="25907"/>
                </a:lnTo>
                <a:lnTo>
                  <a:pt x="626109" y="25907"/>
                </a:lnTo>
                <a:lnTo>
                  <a:pt x="626109" y="0"/>
                </a:lnTo>
                <a:close/>
              </a:path>
              <a:path w="1896110" h="375920">
                <a:moveTo>
                  <a:pt x="444753" y="0"/>
                </a:moveTo>
                <a:lnTo>
                  <a:pt x="341121" y="0"/>
                </a:lnTo>
                <a:lnTo>
                  <a:pt x="341121" y="25907"/>
                </a:lnTo>
                <a:lnTo>
                  <a:pt x="444753" y="25907"/>
                </a:lnTo>
                <a:lnTo>
                  <a:pt x="444753" y="0"/>
                </a:lnTo>
                <a:close/>
              </a:path>
              <a:path w="1896110" h="375920">
                <a:moveTo>
                  <a:pt x="263397" y="0"/>
                </a:moveTo>
                <a:lnTo>
                  <a:pt x="159765" y="0"/>
                </a:lnTo>
                <a:lnTo>
                  <a:pt x="159765" y="25907"/>
                </a:lnTo>
                <a:lnTo>
                  <a:pt x="263397" y="25907"/>
                </a:lnTo>
                <a:lnTo>
                  <a:pt x="263397" y="0"/>
                </a:lnTo>
                <a:close/>
              </a:path>
              <a:path w="1896110" h="375920">
                <a:moveTo>
                  <a:pt x="82041" y="0"/>
                </a:moveTo>
                <a:lnTo>
                  <a:pt x="31750" y="0"/>
                </a:lnTo>
                <a:lnTo>
                  <a:pt x="25907" y="5841"/>
                </a:lnTo>
                <a:lnTo>
                  <a:pt x="25907" y="73405"/>
                </a:lnTo>
                <a:lnTo>
                  <a:pt x="51815" y="73405"/>
                </a:lnTo>
                <a:lnTo>
                  <a:pt x="51815" y="25907"/>
                </a:lnTo>
                <a:lnTo>
                  <a:pt x="38861" y="25907"/>
                </a:lnTo>
                <a:lnTo>
                  <a:pt x="51815" y="12953"/>
                </a:lnTo>
                <a:lnTo>
                  <a:pt x="82041" y="12953"/>
                </a:lnTo>
                <a:lnTo>
                  <a:pt x="82041" y="0"/>
                </a:lnTo>
                <a:close/>
              </a:path>
              <a:path w="1896110" h="375920">
                <a:moveTo>
                  <a:pt x="51815" y="12953"/>
                </a:moveTo>
                <a:lnTo>
                  <a:pt x="38861" y="25907"/>
                </a:lnTo>
                <a:lnTo>
                  <a:pt x="51815" y="25907"/>
                </a:lnTo>
                <a:lnTo>
                  <a:pt x="51815" y="12953"/>
                </a:lnTo>
                <a:close/>
              </a:path>
              <a:path w="1896110" h="375920">
                <a:moveTo>
                  <a:pt x="82041" y="12953"/>
                </a:moveTo>
                <a:lnTo>
                  <a:pt x="51815" y="12953"/>
                </a:lnTo>
                <a:lnTo>
                  <a:pt x="51815" y="25907"/>
                </a:lnTo>
                <a:lnTo>
                  <a:pt x="82041" y="25907"/>
                </a:lnTo>
                <a:lnTo>
                  <a:pt x="82041" y="12953"/>
                </a:lnTo>
                <a:close/>
              </a:path>
              <a:path w="1896110" h="375920">
                <a:moveTo>
                  <a:pt x="51815" y="151129"/>
                </a:moveTo>
                <a:lnTo>
                  <a:pt x="25907" y="151129"/>
                </a:lnTo>
                <a:lnTo>
                  <a:pt x="25907" y="254761"/>
                </a:lnTo>
                <a:lnTo>
                  <a:pt x="51815" y="254761"/>
                </a:lnTo>
                <a:lnTo>
                  <a:pt x="51815" y="151129"/>
                </a:lnTo>
                <a:close/>
              </a:path>
              <a:path w="1896110" h="375920">
                <a:moveTo>
                  <a:pt x="77723" y="297687"/>
                </a:moveTo>
                <a:lnTo>
                  <a:pt x="0" y="297687"/>
                </a:lnTo>
                <a:lnTo>
                  <a:pt x="38861" y="375411"/>
                </a:lnTo>
                <a:lnTo>
                  <a:pt x="77723" y="297687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65682" y="2816351"/>
            <a:ext cx="3044825" cy="132080"/>
          </a:xfrm>
          <a:custGeom>
            <a:avLst/>
            <a:gdLst/>
            <a:ahLst/>
            <a:cxnLst/>
            <a:rect l="l" t="t" r="r" b="b"/>
            <a:pathLst>
              <a:path w="3044825" h="132080">
                <a:moveTo>
                  <a:pt x="103631" y="0"/>
                </a:moveTo>
                <a:lnTo>
                  <a:pt x="0" y="0"/>
                </a:lnTo>
                <a:lnTo>
                  <a:pt x="0" y="25908"/>
                </a:lnTo>
                <a:lnTo>
                  <a:pt x="103631" y="25908"/>
                </a:lnTo>
                <a:lnTo>
                  <a:pt x="103631" y="0"/>
                </a:lnTo>
                <a:close/>
              </a:path>
              <a:path w="3044825" h="132080">
                <a:moveTo>
                  <a:pt x="284988" y="0"/>
                </a:moveTo>
                <a:lnTo>
                  <a:pt x="181356" y="0"/>
                </a:lnTo>
                <a:lnTo>
                  <a:pt x="181356" y="25908"/>
                </a:lnTo>
                <a:lnTo>
                  <a:pt x="284988" y="25908"/>
                </a:lnTo>
                <a:lnTo>
                  <a:pt x="284988" y="0"/>
                </a:lnTo>
                <a:close/>
              </a:path>
              <a:path w="3044825" h="132080">
                <a:moveTo>
                  <a:pt x="466344" y="0"/>
                </a:moveTo>
                <a:lnTo>
                  <a:pt x="362712" y="0"/>
                </a:lnTo>
                <a:lnTo>
                  <a:pt x="362712" y="25908"/>
                </a:lnTo>
                <a:lnTo>
                  <a:pt x="466344" y="25908"/>
                </a:lnTo>
                <a:lnTo>
                  <a:pt x="466344" y="0"/>
                </a:lnTo>
                <a:close/>
              </a:path>
              <a:path w="3044825" h="132080">
                <a:moveTo>
                  <a:pt x="647700" y="0"/>
                </a:moveTo>
                <a:lnTo>
                  <a:pt x="544068" y="0"/>
                </a:lnTo>
                <a:lnTo>
                  <a:pt x="544068" y="25908"/>
                </a:lnTo>
                <a:lnTo>
                  <a:pt x="647700" y="25908"/>
                </a:lnTo>
                <a:lnTo>
                  <a:pt x="647700" y="0"/>
                </a:lnTo>
                <a:close/>
              </a:path>
              <a:path w="3044825" h="132080">
                <a:moveTo>
                  <a:pt x="829056" y="0"/>
                </a:moveTo>
                <a:lnTo>
                  <a:pt x="725424" y="0"/>
                </a:lnTo>
                <a:lnTo>
                  <a:pt x="725424" y="25908"/>
                </a:lnTo>
                <a:lnTo>
                  <a:pt x="829056" y="25908"/>
                </a:lnTo>
                <a:lnTo>
                  <a:pt x="829056" y="0"/>
                </a:lnTo>
                <a:close/>
              </a:path>
              <a:path w="3044825" h="132080">
                <a:moveTo>
                  <a:pt x="1010412" y="0"/>
                </a:moveTo>
                <a:lnTo>
                  <a:pt x="906780" y="0"/>
                </a:lnTo>
                <a:lnTo>
                  <a:pt x="906780" y="25908"/>
                </a:lnTo>
                <a:lnTo>
                  <a:pt x="1010412" y="25908"/>
                </a:lnTo>
                <a:lnTo>
                  <a:pt x="1010412" y="0"/>
                </a:lnTo>
                <a:close/>
              </a:path>
              <a:path w="3044825" h="132080">
                <a:moveTo>
                  <a:pt x="1191768" y="0"/>
                </a:moveTo>
                <a:lnTo>
                  <a:pt x="1088136" y="0"/>
                </a:lnTo>
                <a:lnTo>
                  <a:pt x="1088136" y="25908"/>
                </a:lnTo>
                <a:lnTo>
                  <a:pt x="1191768" y="25908"/>
                </a:lnTo>
                <a:lnTo>
                  <a:pt x="1191768" y="0"/>
                </a:lnTo>
                <a:close/>
              </a:path>
              <a:path w="3044825" h="132080">
                <a:moveTo>
                  <a:pt x="1373124" y="0"/>
                </a:moveTo>
                <a:lnTo>
                  <a:pt x="1269492" y="0"/>
                </a:lnTo>
                <a:lnTo>
                  <a:pt x="1269492" y="25908"/>
                </a:lnTo>
                <a:lnTo>
                  <a:pt x="1373124" y="25908"/>
                </a:lnTo>
                <a:lnTo>
                  <a:pt x="1373124" y="0"/>
                </a:lnTo>
                <a:close/>
              </a:path>
              <a:path w="3044825" h="132080">
                <a:moveTo>
                  <a:pt x="1554480" y="0"/>
                </a:moveTo>
                <a:lnTo>
                  <a:pt x="1450848" y="0"/>
                </a:lnTo>
                <a:lnTo>
                  <a:pt x="1450848" y="25908"/>
                </a:lnTo>
                <a:lnTo>
                  <a:pt x="1554480" y="25908"/>
                </a:lnTo>
                <a:lnTo>
                  <a:pt x="1554480" y="0"/>
                </a:lnTo>
                <a:close/>
              </a:path>
              <a:path w="3044825" h="132080">
                <a:moveTo>
                  <a:pt x="1735836" y="0"/>
                </a:moveTo>
                <a:lnTo>
                  <a:pt x="1632204" y="0"/>
                </a:lnTo>
                <a:lnTo>
                  <a:pt x="1632204" y="25908"/>
                </a:lnTo>
                <a:lnTo>
                  <a:pt x="1735836" y="25908"/>
                </a:lnTo>
                <a:lnTo>
                  <a:pt x="1735836" y="0"/>
                </a:lnTo>
                <a:close/>
              </a:path>
              <a:path w="3044825" h="132080">
                <a:moveTo>
                  <a:pt x="1917192" y="0"/>
                </a:moveTo>
                <a:lnTo>
                  <a:pt x="1813560" y="0"/>
                </a:lnTo>
                <a:lnTo>
                  <a:pt x="1813560" y="25908"/>
                </a:lnTo>
                <a:lnTo>
                  <a:pt x="1917192" y="25908"/>
                </a:lnTo>
                <a:lnTo>
                  <a:pt x="1917192" y="0"/>
                </a:lnTo>
                <a:close/>
              </a:path>
              <a:path w="3044825" h="132080">
                <a:moveTo>
                  <a:pt x="2098547" y="0"/>
                </a:moveTo>
                <a:lnTo>
                  <a:pt x="1994916" y="0"/>
                </a:lnTo>
                <a:lnTo>
                  <a:pt x="1994916" y="25908"/>
                </a:lnTo>
                <a:lnTo>
                  <a:pt x="2098547" y="25908"/>
                </a:lnTo>
                <a:lnTo>
                  <a:pt x="2098547" y="0"/>
                </a:lnTo>
                <a:close/>
              </a:path>
              <a:path w="3044825" h="132080">
                <a:moveTo>
                  <a:pt x="2279904" y="0"/>
                </a:moveTo>
                <a:lnTo>
                  <a:pt x="2176272" y="0"/>
                </a:lnTo>
                <a:lnTo>
                  <a:pt x="2176272" y="25908"/>
                </a:lnTo>
                <a:lnTo>
                  <a:pt x="2279904" y="25908"/>
                </a:lnTo>
                <a:lnTo>
                  <a:pt x="2279904" y="0"/>
                </a:lnTo>
                <a:close/>
              </a:path>
              <a:path w="3044825" h="132080">
                <a:moveTo>
                  <a:pt x="2461260" y="0"/>
                </a:moveTo>
                <a:lnTo>
                  <a:pt x="2357628" y="0"/>
                </a:lnTo>
                <a:lnTo>
                  <a:pt x="2357628" y="25908"/>
                </a:lnTo>
                <a:lnTo>
                  <a:pt x="2461260" y="25908"/>
                </a:lnTo>
                <a:lnTo>
                  <a:pt x="2461260" y="0"/>
                </a:lnTo>
                <a:close/>
              </a:path>
              <a:path w="3044825" h="132080">
                <a:moveTo>
                  <a:pt x="2642616" y="0"/>
                </a:moveTo>
                <a:lnTo>
                  <a:pt x="2538984" y="0"/>
                </a:lnTo>
                <a:lnTo>
                  <a:pt x="2538984" y="25908"/>
                </a:lnTo>
                <a:lnTo>
                  <a:pt x="2642616" y="25908"/>
                </a:lnTo>
                <a:lnTo>
                  <a:pt x="2642616" y="0"/>
                </a:lnTo>
                <a:close/>
              </a:path>
              <a:path w="3044825" h="132080">
                <a:moveTo>
                  <a:pt x="2823972" y="0"/>
                </a:moveTo>
                <a:lnTo>
                  <a:pt x="2720340" y="0"/>
                </a:lnTo>
                <a:lnTo>
                  <a:pt x="2720340" y="25908"/>
                </a:lnTo>
                <a:lnTo>
                  <a:pt x="2823972" y="25908"/>
                </a:lnTo>
                <a:lnTo>
                  <a:pt x="2823972" y="0"/>
                </a:lnTo>
                <a:close/>
              </a:path>
              <a:path w="3044825" h="132080">
                <a:moveTo>
                  <a:pt x="3005328" y="0"/>
                </a:moveTo>
                <a:lnTo>
                  <a:pt x="2901696" y="0"/>
                </a:lnTo>
                <a:lnTo>
                  <a:pt x="2901696" y="25908"/>
                </a:lnTo>
                <a:lnTo>
                  <a:pt x="3005328" y="25908"/>
                </a:lnTo>
                <a:lnTo>
                  <a:pt x="3005328" y="0"/>
                </a:lnTo>
                <a:close/>
              </a:path>
              <a:path w="3044825" h="132080">
                <a:moveTo>
                  <a:pt x="3044444" y="54356"/>
                </a:moveTo>
                <a:lnTo>
                  <a:pt x="2966720" y="54356"/>
                </a:lnTo>
                <a:lnTo>
                  <a:pt x="3005582" y="132080"/>
                </a:lnTo>
                <a:lnTo>
                  <a:pt x="3044444" y="54356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86283" y="2150236"/>
            <a:ext cx="94488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提供培训与技术支持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682" y="3540759"/>
            <a:ext cx="94488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提供培训与技术支持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535940" y="278765"/>
            <a:ext cx="3383279" cy="8693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动态代码扫描</a:t>
            </a:r>
          </a:p>
          <a:p>
            <a:pPr algn="r" marR="232410">
              <a:lnSpc>
                <a:spcPct val="100000"/>
              </a:lnSpc>
              <a:spcBef>
                <a:spcPts val="500"/>
              </a:spcBef>
            </a:pPr>
            <a:r>
              <a:rPr dirty="0" sz="800">
                <a:solidFill>
                  <a:srgbClr val="000000"/>
                </a:solidFill>
              </a:rPr>
              <a:t>测试报告</a:t>
            </a:r>
            <a:endParaRPr sz="800"/>
          </a:p>
        </p:txBody>
      </p:sp>
      <p:sp>
        <p:nvSpPr>
          <p:cNvPr id="43" name="object 43"/>
          <p:cNvSpPr txBox="1"/>
          <p:nvPr/>
        </p:nvSpPr>
        <p:spPr>
          <a:xfrm>
            <a:off x="2447035" y="2313051"/>
            <a:ext cx="74041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手工产生问题单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7126" y="2670301"/>
            <a:ext cx="5359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审计与检查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51075" y="3100958"/>
            <a:ext cx="5359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获取问题单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16070" y="3760216"/>
            <a:ext cx="842644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修复问题更新应用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47035" y="1549146"/>
            <a:ext cx="4343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访问网站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6317" y="1549146"/>
            <a:ext cx="4343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发送数据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40779" y="1549146"/>
            <a:ext cx="43434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自动扫描</a:t>
            </a:r>
            <a:endParaRPr sz="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培训和指导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1646"/>
            <a:ext cx="5657215" cy="2244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 sz="3200" spc="-5">
                <a:latin typeface="微软雅黑"/>
                <a:cs typeface="微软雅黑"/>
              </a:rPr>
              <a:t>MDP</a:t>
            </a:r>
            <a:r>
              <a:rPr dirty="0" sz="3200" spc="-5">
                <a:latin typeface="微软雅黑"/>
                <a:cs typeface="微软雅黑"/>
              </a:rPr>
              <a:t>培训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微软雅黑"/>
                <a:cs typeface="微软雅黑"/>
              </a:rPr>
              <a:t>测试人员培训</a:t>
            </a:r>
            <a:r>
              <a:rPr dirty="0" sz="3200">
                <a:latin typeface="微软雅黑"/>
                <a:cs typeface="微软雅黑"/>
              </a:rPr>
              <a:t>/</a:t>
            </a:r>
            <a:r>
              <a:rPr dirty="0" sz="3200">
                <a:latin typeface="微软雅黑"/>
                <a:cs typeface="微软雅黑"/>
              </a:rPr>
              <a:t>开发人员培训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微软雅黑"/>
                <a:cs typeface="微软雅黑"/>
              </a:rPr>
              <a:t>安全白帽子内部培训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•</a:t>
            </a:r>
            <a:r>
              <a:rPr dirty="0" sz="3200">
                <a:latin typeface="Arial"/>
                <a:cs typeface="Arial"/>
              </a:rPr>
              <a:t>	</a:t>
            </a:r>
            <a:r>
              <a:rPr dirty="0" sz="3200">
                <a:latin typeface="微软雅黑"/>
                <a:cs typeface="微软雅黑"/>
              </a:rPr>
              <a:t>安全问题的通用解决方</a:t>
            </a:r>
            <a:r>
              <a:rPr dirty="0" sz="3200" spc="-15">
                <a:latin typeface="微软雅黑"/>
                <a:cs typeface="微软雅黑"/>
              </a:rPr>
              <a:t>案</a:t>
            </a:r>
            <a:r>
              <a:rPr dirty="0" sz="3200">
                <a:latin typeface="微软雅黑"/>
                <a:cs typeface="微软雅黑"/>
              </a:rPr>
              <a:t>培训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78765"/>
            <a:ext cx="1144905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5">
                <a:solidFill>
                  <a:srgbClr val="004685"/>
                </a:solidFill>
                <a:latin typeface="微软雅黑"/>
                <a:cs typeface="微软雅黑"/>
              </a:rPr>
              <a:t>总结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1551" y="1354836"/>
            <a:ext cx="2228215" cy="2228215"/>
          </a:xfrm>
          <a:custGeom>
            <a:avLst/>
            <a:gdLst/>
            <a:ahLst/>
            <a:cxnLst/>
            <a:rect l="l" t="t" r="r" b="b"/>
            <a:pathLst>
              <a:path w="2228215" h="2228215">
                <a:moveTo>
                  <a:pt x="1114044" y="0"/>
                </a:moveTo>
                <a:lnTo>
                  <a:pt x="1065715" y="1029"/>
                </a:lnTo>
                <a:lnTo>
                  <a:pt x="1017913" y="4088"/>
                </a:lnTo>
                <a:lnTo>
                  <a:pt x="970679" y="9137"/>
                </a:lnTo>
                <a:lnTo>
                  <a:pt x="924055" y="16132"/>
                </a:lnTo>
                <a:lnTo>
                  <a:pt x="878082" y="25032"/>
                </a:lnTo>
                <a:lnTo>
                  <a:pt x="832803" y="35796"/>
                </a:lnTo>
                <a:lnTo>
                  <a:pt x="788258" y="48382"/>
                </a:lnTo>
                <a:lnTo>
                  <a:pt x="744491" y="62747"/>
                </a:lnTo>
                <a:lnTo>
                  <a:pt x="701542" y="78850"/>
                </a:lnTo>
                <a:lnTo>
                  <a:pt x="659454" y="96649"/>
                </a:lnTo>
                <a:lnTo>
                  <a:pt x="618268" y="116103"/>
                </a:lnTo>
                <a:lnTo>
                  <a:pt x="578027" y="137169"/>
                </a:lnTo>
                <a:lnTo>
                  <a:pt x="538771" y="159807"/>
                </a:lnTo>
                <a:lnTo>
                  <a:pt x="500543" y="183973"/>
                </a:lnTo>
                <a:lnTo>
                  <a:pt x="463384" y="209627"/>
                </a:lnTo>
                <a:lnTo>
                  <a:pt x="427336" y="236726"/>
                </a:lnTo>
                <a:lnTo>
                  <a:pt x="392441" y="265229"/>
                </a:lnTo>
                <a:lnTo>
                  <a:pt x="358742" y="295093"/>
                </a:lnTo>
                <a:lnTo>
                  <a:pt x="326278" y="326278"/>
                </a:lnTo>
                <a:lnTo>
                  <a:pt x="295093" y="358742"/>
                </a:lnTo>
                <a:lnTo>
                  <a:pt x="265229" y="392441"/>
                </a:lnTo>
                <a:lnTo>
                  <a:pt x="236726" y="427336"/>
                </a:lnTo>
                <a:lnTo>
                  <a:pt x="209627" y="463384"/>
                </a:lnTo>
                <a:lnTo>
                  <a:pt x="183973" y="500543"/>
                </a:lnTo>
                <a:lnTo>
                  <a:pt x="159807" y="538771"/>
                </a:lnTo>
                <a:lnTo>
                  <a:pt x="137169" y="578027"/>
                </a:lnTo>
                <a:lnTo>
                  <a:pt x="116103" y="618268"/>
                </a:lnTo>
                <a:lnTo>
                  <a:pt x="96649" y="659454"/>
                </a:lnTo>
                <a:lnTo>
                  <a:pt x="78850" y="701542"/>
                </a:lnTo>
                <a:lnTo>
                  <a:pt x="62747" y="744491"/>
                </a:lnTo>
                <a:lnTo>
                  <a:pt x="48382" y="788258"/>
                </a:lnTo>
                <a:lnTo>
                  <a:pt x="35796" y="832803"/>
                </a:lnTo>
                <a:lnTo>
                  <a:pt x="25032" y="878082"/>
                </a:lnTo>
                <a:lnTo>
                  <a:pt x="16132" y="924055"/>
                </a:lnTo>
                <a:lnTo>
                  <a:pt x="9137" y="970679"/>
                </a:lnTo>
                <a:lnTo>
                  <a:pt x="4088" y="1017913"/>
                </a:lnTo>
                <a:lnTo>
                  <a:pt x="1029" y="1065715"/>
                </a:lnTo>
                <a:lnTo>
                  <a:pt x="0" y="1114044"/>
                </a:lnTo>
                <a:lnTo>
                  <a:pt x="1029" y="1162372"/>
                </a:lnTo>
                <a:lnTo>
                  <a:pt x="4088" y="1210174"/>
                </a:lnTo>
                <a:lnTo>
                  <a:pt x="9137" y="1257408"/>
                </a:lnTo>
                <a:lnTo>
                  <a:pt x="16132" y="1304032"/>
                </a:lnTo>
                <a:lnTo>
                  <a:pt x="25032" y="1350005"/>
                </a:lnTo>
                <a:lnTo>
                  <a:pt x="35796" y="1395284"/>
                </a:lnTo>
                <a:lnTo>
                  <a:pt x="48382" y="1439829"/>
                </a:lnTo>
                <a:lnTo>
                  <a:pt x="62747" y="1483596"/>
                </a:lnTo>
                <a:lnTo>
                  <a:pt x="78850" y="1526545"/>
                </a:lnTo>
                <a:lnTo>
                  <a:pt x="96649" y="1568633"/>
                </a:lnTo>
                <a:lnTo>
                  <a:pt x="116103" y="1609819"/>
                </a:lnTo>
                <a:lnTo>
                  <a:pt x="137169" y="1650060"/>
                </a:lnTo>
                <a:lnTo>
                  <a:pt x="159807" y="1689316"/>
                </a:lnTo>
                <a:lnTo>
                  <a:pt x="183973" y="1727544"/>
                </a:lnTo>
                <a:lnTo>
                  <a:pt x="209627" y="1764703"/>
                </a:lnTo>
                <a:lnTo>
                  <a:pt x="236726" y="1800751"/>
                </a:lnTo>
                <a:lnTo>
                  <a:pt x="265229" y="1835646"/>
                </a:lnTo>
                <a:lnTo>
                  <a:pt x="295093" y="1869345"/>
                </a:lnTo>
                <a:lnTo>
                  <a:pt x="326278" y="1901809"/>
                </a:lnTo>
                <a:lnTo>
                  <a:pt x="358742" y="1932994"/>
                </a:lnTo>
                <a:lnTo>
                  <a:pt x="392441" y="1962858"/>
                </a:lnTo>
                <a:lnTo>
                  <a:pt x="427336" y="1991361"/>
                </a:lnTo>
                <a:lnTo>
                  <a:pt x="463384" y="2018460"/>
                </a:lnTo>
                <a:lnTo>
                  <a:pt x="500543" y="2044114"/>
                </a:lnTo>
                <a:lnTo>
                  <a:pt x="538771" y="2068280"/>
                </a:lnTo>
                <a:lnTo>
                  <a:pt x="578027" y="2090918"/>
                </a:lnTo>
                <a:lnTo>
                  <a:pt x="618268" y="2111984"/>
                </a:lnTo>
                <a:lnTo>
                  <a:pt x="659454" y="2131438"/>
                </a:lnTo>
                <a:lnTo>
                  <a:pt x="701542" y="2149237"/>
                </a:lnTo>
                <a:lnTo>
                  <a:pt x="744491" y="2165340"/>
                </a:lnTo>
                <a:lnTo>
                  <a:pt x="788258" y="2179705"/>
                </a:lnTo>
                <a:lnTo>
                  <a:pt x="832803" y="2192291"/>
                </a:lnTo>
                <a:lnTo>
                  <a:pt x="878082" y="2203055"/>
                </a:lnTo>
                <a:lnTo>
                  <a:pt x="924055" y="2211955"/>
                </a:lnTo>
                <a:lnTo>
                  <a:pt x="970679" y="2218950"/>
                </a:lnTo>
                <a:lnTo>
                  <a:pt x="1017913" y="2223999"/>
                </a:lnTo>
                <a:lnTo>
                  <a:pt x="1065715" y="2227058"/>
                </a:lnTo>
                <a:lnTo>
                  <a:pt x="1114044" y="2228088"/>
                </a:lnTo>
                <a:lnTo>
                  <a:pt x="1162372" y="2227058"/>
                </a:lnTo>
                <a:lnTo>
                  <a:pt x="1210174" y="2223999"/>
                </a:lnTo>
                <a:lnTo>
                  <a:pt x="1257408" y="2218950"/>
                </a:lnTo>
                <a:lnTo>
                  <a:pt x="1304032" y="2211955"/>
                </a:lnTo>
                <a:lnTo>
                  <a:pt x="1350005" y="2203055"/>
                </a:lnTo>
                <a:lnTo>
                  <a:pt x="1395284" y="2192291"/>
                </a:lnTo>
                <a:lnTo>
                  <a:pt x="1439829" y="2179705"/>
                </a:lnTo>
                <a:lnTo>
                  <a:pt x="1483596" y="2165340"/>
                </a:lnTo>
                <a:lnTo>
                  <a:pt x="1526545" y="2149237"/>
                </a:lnTo>
                <a:lnTo>
                  <a:pt x="1568633" y="2131438"/>
                </a:lnTo>
                <a:lnTo>
                  <a:pt x="1609819" y="2111984"/>
                </a:lnTo>
                <a:lnTo>
                  <a:pt x="1650060" y="2090918"/>
                </a:lnTo>
                <a:lnTo>
                  <a:pt x="1689316" y="2068280"/>
                </a:lnTo>
                <a:lnTo>
                  <a:pt x="1727544" y="2044114"/>
                </a:lnTo>
                <a:lnTo>
                  <a:pt x="1764703" y="2018460"/>
                </a:lnTo>
                <a:lnTo>
                  <a:pt x="1800751" y="1991361"/>
                </a:lnTo>
                <a:lnTo>
                  <a:pt x="1835646" y="1962858"/>
                </a:lnTo>
                <a:lnTo>
                  <a:pt x="1869345" y="1932994"/>
                </a:lnTo>
                <a:lnTo>
                  <a:pt x="1901809" y="1901809"/>
                </a:lnTo>
                <a:lnTo>
                  <a:pt x="1932994" y="1869345"/>
                </a:lnTo>
                <a:lnTo>
                  <a:pt x="1962858" y="1835646"/>
                </a:lnTo>
                <a:lnTo>
                  <a:pt x="1991361" y="1800751"/>
                </a:lnTo>
                <a:lnTo>
                  <a:pt x="2018460" y="1764703"/>
                </a:lnTo>
                <a:lnTo>
                  <a:pt x="2044114" y="1727544"/>
                </a:lnTo>
                <a:lnTo>
                  <a:pt x="2068280" y="1689316"/>
                </a:lnTo>
                <a:lnTo>
                  <a:pt x="2090918" y="1650060"/>
                </a:lnTo>
                <a:lnTo>
                  <a:pt x="2111984" y="1609819"/>
                </a:lnTo>
                <a:lnTo>
                  <a:pt x="2131438" y="1568633"/>
                </a:lnTo>
                <a:lnTo>
                  <a:pt x="2149237" y="1526545"/>
                </a:lnTo>
                <a:lnTo>
                  <a:pt x="2165340" y="1483596"/>
                </a:lnTo>
                <a:lnTo>
                  <a:pt x="2179705" y="1439829"/>
                </a:lnTo>
                <a:lnTo>
                  <a:pt x="2192291" y="1395284"/>
                </a:lnTo>
                <a:lnTo>
                  <a:pt x="2203055" y="1350005"/>
                </a:lnTo>
                <a:lnTo>
                  <a:pt x="2211955" y="1304032"/>
                </a:lnTo>
                <a:lnTo>
                  <a:pt x="2218950" y="1257408"/>
                </a:lnTo>
                <a:lnTo>
                  <a:pt x="2223999" y="1210174"/>
                </a:lnTo>
                <a:lnTo>
                  <a:pt x="2227058" y="1162372"/>
                </a:lnTo>
                <a:lnTo>
                  <a:pt x="2228088" y="1114044"/>
                </a:lnTo>
                <a:lnTo>
                  <a:pt x="2227058" y="1065715"/>
                </a:lnTo>
                <a:lnTo>
                  <a:pt x="2223999" y="1017913"/>
                </a:lnTo>
                <a:lnTo>
                  <a:pt x="2218950" y="970679"/>
                </a:lnTo>
                <a:lnTo>
                  <a:pt x="2211955" y="924055"/>
                </a:lnTo>
                <a:lnTo>
                  <a:pt x="2203055" y="878082"/>
                </a:lnTo>
                <a:lnTo>
                  <a:pt x="2192291" y="832803"/>
                </a:lnTo>
                <a:lnTo>
                  <a:pt x="2179705" y="788258"/>
                </a:lnTo>
                <a:lnTo>
                  <a:pt x="2165340" y="744491"/>
                </a:lnTo>
                <a:lnTo>
                  <a:pt x="2149237" y="701542"/>
                </a:lnTo>
                <a:lnTo>
                  <a:pt x="2131438" y="659454"/>
                </a:lnTo>
                <a:lnTo>
                  <a:pt x="2111984" y="618268"/>
                </a:lnTo>
                <a:lnTo>
                  <a:pt x="2090918" y="578027"/>
                </a:lnTo>
                <a:lnTo>
                  <a:pt x="2068280" y="538771"/>
                </a:lnTo>
                <a:lnTo>
                  <a:pt x="2044114" y="500543"/>
                </a:lnTo>
                <a:lnTo>
                  <a:pt x="2018460" y="463384"/>
                </a:lnTo>
                <a:lnTo>
                  <a:pt x="1991361" y="427336"/>
                </a:lnTo>
                <a:lnTo>
                  <a:pt x="1962858" y="392441"/>
                </a:lnTo>
                <a:lnTo>
                  <a:pt x="1932994" y="358742"/>
                </a:lnTo>
                <a:lnTo>
                  <a:pt x="1901809" y="326278"/>
                </a:lnTo>
                <a:lnTo>
                  <a:pt x="1869345" y="295093"/>
                </a:lnTo>
                <a:lnTo>
                  <a:pt x="1835646" y="265229"/>
                </a:lnTo>
                <a:lnTo>
                  <a:pt x="1800751" y="236726"/>
                </a:lnTo>
                <a:lnTo>
                  <a:pt x="1764703" y="209627"/>
                </a:lnTo>
                <a:lnTo>
                  <a:pt x="1727544" y="183973"/>
                </a:lnTo>
                <a:lnTo>
                  <a:pt x="1689316" y="159807"/>
                </a:lnTo>
                <a:lnTo>
                  <a:pt x="1650060" y="137169"/>
                </a:lnTo>
                <a:lnTo>
                  <a:pt x="1609819" y="116103"/>
                </a:lnTo>
                <a:lnTo>
                  <a:pt x="1568633" y="96649"/>
                </a:lnTo>
                <a:lnTo>
                  <a:pt x="1526545" y="78850"/>
                </a:lnTo>
                <a:lnTo>
                  <a:pt x="1483596" y="62747"/>
                </a:lnTo>
                <a:lnTo>
                  <a:pt x="1439829" y="48382"/>
                </a:lnTo>
                <a:lnTo>
                  <a:pt x="1395284" y="35796"/>
                </a:lnTo>
                <a:lnTo>
                  <a:pt x="1350005" y="25032"/>
                </a:lnTo>
                <a:lnTo>
                  <a:pt x="1304032" y="16132"/>
                </a:lnTo>
                <a:lnTo>
                  <a:pt x="1257408" y="9137"/>
                </a:lnTo>
                <a:lnTo>
                  <a:pt x="1210174" y="4088"/>
                </a:lnTo>
                <a:lnTo>
                  <a:pt x="1162372" y="1029"/>
                </a:lnTo>
                <a:lnTo>
                  <a:pt x="111404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4359" y="1354836"/>
            <a:ext cx="2228215" cy="2228215"/>
          </a:xfrm>
          <a:custGeom>
            <a:avLst/>
            <a:gdLst/>
            <a:ahLst/>
            <a:cxnLst/>
            <a:rect l="l" t="t" r="r" b="b"/>
            <a:pathLst>
              <a:path w="2228215" h="2228215">
                <a:moveTo>
                  <a:pt x="1114043" y="0"/>
                </a:moveTo>
                <a:lnTo>
                  <a:pt x="1065715" y="1029"/>
                </a:lnTo>
                <a:lnTo>
                  <a:pt x="1017913" y="4088"/>
                </a:lnTo>
                <a:lnTo>
                  <a:pt x="970679" y="9137"/>
                </a:lnTo>
                <a:lnTo>
                  <a:pt x="924055" y="16132"/>
                </a:lnTo>
                <a:lnTo>
                  <a:pt x="878082" y="25032"/>
                </a:lnTo>
                <a:lnTo>
                  <a:pt x="832803" y="35796"/>
                </a:lnTo>
                <a:lnTo>
                  <a:pt x="788258" y="48382"/>
                </a:lnTo>
                <a:lnTo>
                  <a:pt x="744491" y="62747"/>
                </a:lnTo>
                <a:lnTo>
                  <a:pt x="701542" y="78850"/>
                </a:lnTo>
                <a:lnTo>
                  <a:pt x="659454" y="96649"/>
                </a:lnTo>
                <a:lnTo>
                  <a:pt x="618268" y="116103"/>
                </a:lnTo>
                <a:lnTo>
                  <a:pt x="578027" y="137169"/>
                </a:lnTo>
                <a:lnTo>
                  <a:pt x="538771" y="159807"/>
                </a:lnTo>
                <a:lnTo>
                  <a:pt x="500543" y="183973"/>
                </a:lnTo>
                <a:lnTo>
                  <a:pt x="463384" y="209627"/>
                </a:lnTo>
                <a:lnTo>
                  <a:pt x="427336" y="236726"/>
                </a:lnTo>
                <a:lnTo>
                  <a:pt x="392441" y="265229"/>
                </a:lnTo>
                <a:lnTo>
                  <a:pt x="358742" y="295093"/>
                </a:lnTo>
                <a:lnTo>
                  <a:pt x="326278" y="326278"/>
                </a:lnTo>
                <a:lnTo>
                  <a:pt x="295093" y="358742"/>
                </a:lnTo>
                <a:lnTo>
                  <a:pt x="265229" y="392441"/>
                </a:lnTo>
                <a:lnTo>
                  <a:pt x="236726" y="427336"/>
                </a:lnTo>
                <a:lnTo>
                  <a:pt x="209627" y="463384"/>
                </a:lnTo>
                <a:lnTo>
                  <a:pt x="183973" y="500543"/>
                </a:lnTo>
                <a:lnTo>
                  <a:pt x="159807" y="538771"/>
                </a:lnTo>
                <a:lnTo>
                  <a:pt x="137169" y="578027"/>
                </a:lnTo>
                <a:lnTo>
                  <a:pt x="116103" y="618268"/>
                </a:lnTo>
                <a:lnTo>
                  <a:pt x="96649" y="659454"/>
                </a:lnTo>
                <a:lnTo>
                  <a:pt x="78850" y="701542"/>
                </a:lnTo>
                <a:lnTo>
                  <a:pt x="62747" y="744491"/>
                </a:lnTo>
                <a:lnTo>
                  <a:pt x="48382" y="788258"/>
                </a:lnTo>
                <a:lnTo>
                  <a:pt x="35796" y="832803"/>
                </a:lnTo>
                <a:lnTo>
                  <a:pt x="25032" y="878082"/>
                </a:lnTo>
                <a:lnTo>
                  <a:pt x="16132" y="924055"/>
                </a:lnTo>
                <a:lnTo>
                  <a:pt x="9137" y="970679"/>
                </a:lnTo>
                <a:lnTo>
                  <a:pt x="4088" y="1017913"/>
                </a:lnTo>
                <a:lnTo>
                  <a:pt x="1029" y="1065715"/>
                </a:lnTo>
                <a:lnTo>
                  <a:pt x="0" y="1114044"/>
                </a:lnTo>
                <a:lnTo>
                  <a:pt x="1029" y="1162372"/>
                </a:lnTo>
                <a:lnTo>
                  <a:pt x="4088" y="1210174"/>
                </a:lnTo>
                <a:lnTo>
                  <a:pt x="9137" y="1257408"/>
                </a:lnTo>
                <a:lnTo>
                  <a:pt x="16132" y="1304032"/>
                </a:lnTo>
                <a:lnTo>
                  <a:pt x="25032" y="1350005"/>
                </a:lnTo>
                <a:lnTo>
                  <a:pt x="35796" y="1395284"/>
                </a:lnTo>
                <a:lnTo>
                  <a:pt x="48382" y="1439829"/>
                </a:lnTo>
                <a:lnTo>
                  <a:pt x="62747" y="1483596"/>
                </a:lnTo>
                <a:lnTo>
                  <a:pt x="78850" y="1526545"/>
                </a:lnTo>
                <a:lnTo>
                  <a:pt x="96649" y="1568633"/>
                </a:lnTo>
                <a:lnTo>
                  <a:pt x="116103" y="1609819"/>
                </a:lnTo>
                <a:lnTo>
                  <a:pt x="137169" y="1650060"/>
                </a:lnTo>
                <a:lnTo>
                  <a:pt x="159807" y="1689316"/>
                </a:lnTo>
                <a:lnTo>
                  <a:pt x="183973" y="1727544"/>
                </a:lnTo>
                <a:lnTo>
                  <a:pt x="209627" y="1764703"/>
                </a:lnTo>
                <a:lnTo>
                  <a:pt x="236726" y="1800751"/>
                </a:lnTo>
                <a:lnTo>
                  <a:pt x="265229" y="1835646"/>
                </a:lnTo>
                <a:lnTo>
                  <a:pt x="295093" y="1869345"/>
                </a:lnTo>
                <a:lnTo>
                  <a:pt x="326278" y="1901809"/>
                </a:lnTo>
                <a:lnTo>
                  <a:pt x="358742" y="1932994"/>
                </a:lnTo>
                <a:lnTo>
                  <a:pt x="392441" y="1962858"/>
                </a:lnTo>
                <a:lnTo>
                  <a:pt x="427336" y="1991361"/>
                </a:lnTo>
                <a:lnTo>
                  <a:pt x="463384" y="2018460"/>
                </a:lnTo>
                <a:lnTo>
                  <a:pt x="500543" y="2044114"/>
                </a:lnTo>
                <a:lnTo>
                  <a:pt x="538771" y="2068280"/>
                </a:lnTo>
                <a:lnTo>
                  <a:pt x="578027" y="2090918"/>
                </a:lnTo>
                <a:lnTo>
                  <a:pt x="618268" y="2111984"/>
                </a:lnTo>
                <a:lnTo>
                  <a:pt x="659454" y="2131438"/>
                </a:lnTo>
                <a:lnTo>
                  <a:pt x="701542" y="2149237"/>
                </a:lnTo>
                <a:lnTo>
                  <a:pt x="744491" y="2165340"/>
                </a:lnTo>
                <a:lnTo>
                  <a:pt x="788258" y="2179705"/>
                </a:lnTo>
                <a:lnTo>
                  <a:pt x="832803" y="2192291"/>
                </a:lnTo>
                <a:lnTo>
                  <a:pt x="878082" y="2203055"/>
                </a:lnTo>
                <a:lnTo>
                  <a:pt x="924055" y="2211955"/>
                </a:lnTo>
                <a:lnTo>
                  <a:pt x="970679" y="2218950"/>
                </a:lnTo>
                <a:lnTo>
                  <a:pt x="1017913" y="2223999"/>
                </a:lnTo>
                <a:lnTo>
                  <a:pt x="1065715" y="2227058"/>
                </a:lnTo>
                <a:lnTo>
                  <a:pt x="1114043" y="2228088"/>
                </a:lnTo>
                <a:lnTo>
                  <a:pt x="1162372" y="2227058"/>
                </a:lnTo>
                <a:lnTo>
                  <a:pt x="1210174" y="2223999"/>
                </a:lnTo>
                <a:lnTo>
                  <a:pt x="1257408" y="2218950"/>
                </a:lnTo>
                <a:lnTo>
                  <a:pt x="1304032" y="2211955"/>
                </a:lnTo>
                <a:lnTo>
                  <a:pt x="1350005" y="2203055"/>
                </a:lnTo>
                <a:lnTo>
                  <a:pt x="1395284" y="2192291"/>
                </a:lnTo>
                <a:lnTo>
                  <a:pt x="1439829" y="2179705"/>
                </a:lnTo>
                <a:lnTo>
                  <a:pt x="1483596" y="2165340"/>
                </a:lnTo>
                <a:lnTo>
                  <a:pt x="1526545" y="2149237"/>
                </a:lnTo>
                <a:lnTo>
                  <a:pt x="1568633" y="2131438"/>
                </a:lnTo>
                <a:lnTo>
                  <a:pt x="1609819" y="2111984"/>
                </a:lnTo>
                <a:lnTo>
                  <a:pt x="1650060" y="2090918"/>
                </a:lnTo>
                <a:lnTo>
                  <a:pt x="1689316" y="2068280"/>
                </a:lnTo>
                <a:lnTo>
                  <a:pt x="1727544" y="2044114"/>
                </a:lnTo>
                <a:lnTo>
                  <a:pt x="1764703" y="2018460"/>
                </a:lnTo>
                <a:lnTo>
                  <a:pt x="1800751" y="1991361"/>
                </a:lnTo>
                <a:lnTo>
                  <a:pt x="1835646" y="1962858"/>
                </a:lnTo>
                <a:lnTo>
                  <a:pt x="1869345" y="1932994"/>
                </a:lnTo>
                <a:lnTo>
                  <a:pt x="1901809" y="1901809"/>
                </a:lnTo>
                <a:lnTo>
                  <a:pt x="1932994" y="1869345"/>
                </a:lnTo>
                <a:lnTo>
                  <a:pt x="1962858" y="1835646"/>
                </a:lnTo>
                <a:lnTo>
                  <a:pt x="1991361" y="1800751"/>
                </a:lnTo>
                <a:lnTo>
                  <a:pt x="2018460" y="1764703"/>
                </a:lnTo>
                <a:lnTo>
                  <a:pt x="2044114" y="1727544"/>
                </a:lnTo>
                <a:lnTo>
                  <a:pt x="2068280" y="1689316"/>
                </a:lnTo>
                <a:lnTo>
                  <a:pt x="2090918" y="1650060"/>
                </a:lnTo>
                <a:lnTo>
                  <a:pt x="2111984" y="1609819"/>
                </a:lnTo>
                <a:lnTo>
                  <a:pt x="2131438" y="1568633"/>
                </a:lnTo>
                <a:lnTo>
                  <a:pt x="2149237" y="1526545"/>
                </a:lnTo>
                <a:lnTo>
                  <a:pt x="2165340" y="1483596"/>
                </a:lnTo>
                <a:lnTo>
                  <a:pt x="2179705" y="1439829"/>
                </a:lnTo>
                <a:lnTo>
                  <a:pt x="2192291" y="1395284"/>
                </a:lnTo>
                <a:lnTo>
                  <a:pt x="2203055" y="1350005"/>
                </a:lnTo>
                <a:lnTo>
                  <a:pt x="2211955" y="1304032"/>
                </a:lnTo>
                <a:lnTo>
                  <a:pt x="2218950" y="1257408"/>
                </a:lnTo>
                <a:lnTo>
                  <a:pt x="2223999" y="1210174"/>
                </a:lnTo>
                <a:lnTo>
                  <a:pt x="2227058" y="1162372"/>
                </a:lnTo>
                <a:lnTo>
                  <a:pt x="2228088" y="1114044"/>
                </a:lnTo>
                <a:lnTo>
                  <a:pt x="2227058" y="1065715"/>
                </a:lnTo>
                <a:lnTo>
                  <a:pt x="2223999" y="1017913"/>
                </a:lnTo>
                <a:lnTo>
                  <a:pt x="2218950" y="970679"/>
                </a:lnTo>
                <a:lnTo>
                  <a:pt x="2211955" y="924055"/>
                </a:lnTo>
                <a:lnTo>
                  <a:pt x="2203055" y="878082"/>
                </a:lnTo>
                <a:lnTo>
                  <a:pt x="2192291" y="832803"/>
                </a:lnTo>
                <a:lnTo>
                  <a:pt x="2179705" y="788258"/>
                </a:lnTo>
                <a:lnTo>
                  <a:pt x="2165340" y="744491"/>
                </a:lnTo>
                <a:lnTo>
                  <a:pt x="2149237" y="701542"/>
                </a:lnTo>
                <a:lnTo>
                  <a:pt x="2131438" y="659454"/>
                </a:lnTo>
                <a:lnTo>
                  <a:pt x="2111984" y="618268"/>
                </a:lnTo>
                <a:lnTo>
                  <a:pt x="2090918" y="578027"/>
                </a:lnTo>
                <a:lnTo>
                  <a:pt x="2068280" y="538771"/>
                </a:lnTo>
                <a:lnTo>
                  <a:pt x="2044114" y="500543"/>
                </a:lnTo>
                <a:lnTo>
                  <a:pt x="2018460" y="463384"/>
                </a:lnTo>
                <a:lnTo>
                  <a:pt x="1991361" y="427336"/>
                </a:lnTo>
                <a:lnTo>
                  <a:pt x="1962858" y="392441"/>
                </a:lnTo>
                <a:lnTo>
                  <a:pt x="1932994" y="358742"/>
                </a:lnTo>
                <a:lnTo>
                  <a:pt x="1901809" y="326278"/>
                </a:lnTo>
                <a:lnTo>
                  <a:pt x="1869345" y="295093"/>
                </a:lnTo>
                <a:lnTo>
                  <a:pt x="1835646" y="265229"/>
                </a:lnTo>
                <a:lnTo>
                  <a:pt x="1800751" y="236726"/>
                </a:lnTo>
                <a:lnTo>
                  <a:pt x="1764703" y="209627"/>
                </a:lnTo>
                <a:lnTo>
                  <a:pt x="1727544" y="183973"/>
                </a:lnTo>
                <a:lnTo>
                  <a:pt x="1689316" y="159807"/>
                </a:lnTo>
                <a:lnTo>
                  <a:pt x="1650060" y="137169"/>
                </a:lnTo>
                <a:lnTo>
                  <a:pt x="1609819" y="116103"/>
                </a:lnTo>
                <a:lnTo>
                  <a:pt x="1568633" y="96649"/>
                </a:lnTo>
                <a:lnTo>
                  <a:pt x="1526545" y="78850"/>
                </a:lnTo>
                <a:lnTo>
                  <a:pt x="1483596" y="62747"/>
                </a:lnTo>
                <a:lnTo>
                  <a:pt x="1439829" y="48382"/>
                </a:lnTo>
                <a:lnTo>
                  <a:pt x="1395284" y="35796"/>
                </a:lnTo>
                <a:lnTo>
                  <a:pt x="1350005" y="25032"/>
                </a:lnTo>
                <a:lnTo>
                  <a:pt x="1304032" y="16132"/>
                </a:lnTo>
                <a:lnTo>
                  <a:pt x="1257408" y="9137"/>
                </a:lnTo>
                <a:lnTo>
                  <a:pt x="1210174" y="4088"/>
                </a:lnTo>
                <a:lnTo>
                  <a:pt x="1162372" y="1029"/>
                </a:lnTo>
                <a:lnTo>
                  <a:pt x="11140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7730" y="1903729"/>
            <a:ext cx="3062605" cy="11099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1300">
              <a:lnSpc>
                <a:spcPct val="100000"/>
              </a:lnSpc>
              <a:tabLst>
                <a:tab pos="2134870" algn="l"/>
              </a:tabLst>
            </a:pPr>
            <a:r>
              <a:rPr dirty="0" sz="3600">
                <a:solidFill>
                  <a:srgbClr val="FFFFFF"/>
                </a:solidFill>
              </a:rPr>
              <a:t>安全</a:t>
            </a:r>
            <a:r>
              <a:rPr dirty="0" sz="3600">
                <a:solidFill>
                  <a:srgbClr val="FFFFFF"/>
                </a:solidFill>
              </a:rPr>
              <a:t>	</a:t>
            </a:r>
            <a:r>
              <a:rPr dirty="0" sz="3600" spc="-5">
                <a:solidFill>
                  <a:srgbClr val="FFFFFF"/>
                </a:solidFill>
              </a:rPr>
              <a:t>数据</a:t>
            </a:r>
            <a:endParaRPr sz="3600"/>
          </a:p>
          <a:p>
            <a:pPr marL="12700">
              <a:lnSpc>
                <a:spcPct val="100000"/>
              </a:lnSpc>
              <a:tabLst>
                <a:tab pos="2134870" algn="l"/>
              </a:tabLst>
            </a:pPr>
            <a:r>
              <a:rPr dirty="0" sz="3600">
                <a:solidFill>
                  <a:srgbClr val="FFFFFF"/>
                </a:solidFill>
              </a:rPr>
              <a:t>白帽子	驱动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78765"/>
            <a:ext cx="4616450" cy="2623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5">
                <a:solidFill>
                  <a:srgbClr val="004685"/>
                </a:solidFill>
                <a:latin typeface="微软雅黑"/>
                <a:cs typeface="微软雅黑"/>
              </a:rPr>
              <a:t>目录</a:t>
            </a:r>
            <a:endParaRPr sz="4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微软雅黑"/>
                <a:cs typeface="微软雅黑"/>
              </a:rPr>
              <a:t>安全落地的最佳实践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微软雅黑"/>
                <a:cs typeface="微软雅黑"/>
              </a:rPr>
              <a:t>安全评级</a:t>
            </a:r>
            <a:r>
              <a:rPr dirty="0" sz="3200">
                <a:latin typeface="微软雅黑"/>
                <a:cs typeface="微软雅黑"/>
              </a:rPr>
              <a:t>-</a:t>
            </a:r>
            <a:r>
              <a:rPr dirty="0" sz="3200">
                <a:latin typeface="微软雅黑"/>
                <a:cs typeface="微软雅黑"/>
              </a:rPr>
              <a:t>高层会的更新</a:t>
            </a:r>
            <a:endParaRPr sz="3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•	</a:t>
            </a:r>
            <a:r>
              <a:rPr dirty="0" sz="3200">
                <a:latin typeface="微软雅黑"/>
                <a:cs typeface="微软雅黑"/>
              </a:rPr>
              <a:t>流程、工具和培训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35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22395">
              <a:lnSpc>
                <a:spcPct val="100000"/>
              </a:lnSpc>
            </a:pPr>
            <a:r>
              <a:rPr dirty="0" sz="3200">
                <a:solidFill>
                  <a:srgbClr val="17375E"/>
                </a:solidFill>
              </a:rPr>
              <a:t>安全落地的最佳实践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45634" y="853694"/>
            <a:ext cx="1809114" cy="670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17375E"/>
                </a:solidFill>
                <a:latin typeface="PMingLiU"/>
                <a:cs typeface="PMingLiU"/>
              </a:rPr>
              <a:t>我们的挑战</a:t>
            </a:r>
            <a:endParaRPr sz="2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17375E"/>
                </a:solidFill>
                <a:latin typeface="PMingLiU"/>
                <a:cs typeface="PMingLiU"/>
              </a:rPr>
              <a:t>我们的应对之道</a:t>
            </a:r>
            <a:endParaRPr sz="20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我们的挑战</a:t>
            </a:r>
          </a:p>
        </p:txBody>
      </p:sp>
      <p:sp>
        <p:nvSpPr>
          <p:cNvPr id="3" name="object 3"/>
          <p:cNvSpPr/>
          <p:nvPr/>
        </p:nvSpPr>
        <p:spPr>
          <a:xfrm>
            <a:off x="964691" y="2208276"/>
            <a:ext cx="7213600" cy="76200"/>
          </a:xfrm>
          <a:custGeom>
            <a:avLst/>
            <a:gdLst/>
            <a:ahLst/>
            <a:cxnLst/>
            <a:rect l="l" t="t" r="r" b="b"/>
            <a:pathLst>
              <a:path w="7213600" h="76200">
                <a:moveTo>
                  <a:pt x="38100" y="0"/>
                </a:moveTo>
                <a:lnTo>
                  <a:pt x="0" y="38100"/>
                </a:lnTo>
                <a:lnTo>
                  <a:pt x="38100" y="76200"/>
                </a:lnTo>
                <a:lnTo>
                  <a:pt x="69850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69850" y="31750"/>
                </a:lnTo>
                <a:lnTo>
                  <a:pt x="38100" y="0"/>
                </a:lnTo>
                <a:close/>
              </a:path>
              <a:path w="7213600" h="76200">
                <a:moveTo>
                  <a:pt x="50800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50800" y="44450"/>
                </a:lnTo>
                <a:lnTo>
                  <a:pt x="50800" y="31750"/>
                </a:lnTo>
                <a:close/>
              </a:path>
              <a:path w="7213600" h="76200">
                <a:moveTo>
                  <a:pt x="63500" y="31750"/>
                </a:moveTo>
                <a:lnTo>
                  <a:pt x="50800" y="31750"/>
                </a:lnTo>
                <a:lnTo>
                  <a:pt x="50800" y="44450"/>
                </a:lnTo>
                <a:lnTo>
                  <a:pt x="63500" y="44450"/>
                </a:lnTo>
                <a:lnTo>
                  <a:pt x="63500" y="31750"/>
                </a:lnTo>
                <a:close/>
              </a:path>
              <a:path w="7213600" h="76200">
                <a:moveTo>
                  <a:pt x="6985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69850" y="44450"/>
                </a:lnTo>
                <a:lnTo>
                  <a:pt x="76200" y="38100"/>
                </a:lnTo>
                <a:lnTo>
                  <a:pt x="69850" y="31750"/>
                </a:lnTo>
                <a:close/>
              </a:path>
              <a:path w="7213600" h="76200">
                <a:moveTo>
                  <a:pt x="76200" y="38100"/>
                </a:moveTo>
                <a:lnTo>
                  <a:pt x="69850" y="44450"/>
                </a:lnTo>
                <a:lnTo>
                  <a:pt x="76200" y="44450"/>
                </a:lnTo>
                <a:lnTo>
                  <a:pt x="76200" y="38100"/>
                </a:lnTo>
                <a:close/>
              </a:path>
              <a:path w="7213600" h="76200">
                <a:moveTo>
                  <a:pt x="76200" y="31750"/>
                </a:moveTo>
                <a:lnTo>
                  <a:pt x="69850" y="31750"/>
                </a:lnTo>
                <a:lnTo>
                  <a:pt x="76200" y="38100"/>
                </a:lnTo>
                <a:lnTo>
                  <a:pt x="76200" y="31750"/>
                </a:lnTo>
                <a:close/>
              </a:path>
              <a:path w="721360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721360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721360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721360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721360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721360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721360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721360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721360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721360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721360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721360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721360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721360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721360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721360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721360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721360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721360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721360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721360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721360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7213600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7213600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213600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7213600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7213600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7213600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7213600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7213600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7213600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7213600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7213600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7213600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7213600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7213600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7213600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7213600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721360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721360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721360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721360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721360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721360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721360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721360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721360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721360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721360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721360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721360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721360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7213600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7213600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7213600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7213600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7213600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7213600" h="76200">
                <a:moveTo>
                  <a:pt x="15494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49400" y="44450"/>
                </a:lnTo>
                <a:lnTo>
                  <a:pt x="1549400" y="31750"/>
                </a:lnTo>
                <a:close/>
              </a:path>
              <a:path w="7213600" h="76200">
                <a:moveTo>
                  <a:pt x="1574800" y="31750"/>
                </a:moveTo>
                <a:lnTo>
                  <a:pt x="1562100" y="31750"/>
                </a:lnTo>
                <a:lnTo>
                  <a:pt x="1562100" y="44450"/>
                </a:lnTo>
                <a:lnTo>
                  <a:pt x="1574800" y="44450"/>
                </a:lnTo>
                <a:lnTo>
                  <a:pt x="1574800" y="31750"/>
                </a:lnTo>
                <a:close/>
              </a:path>
              <a:path w="7213600" h="76200">
                <a:moveTo>
                  <a:pt x="16002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  <a:path w="7213600" h="76200">
                <a:moveTo>
                  <a:pt x="1625600" y="31750"/>
                </a:moveTo>
                <a:lnTo>
                  <a:pt x="1612900" y="31750"/>
                </a:lnTo>
                <a:lnTo>
                  <a:pt x="1612900" y="44450"/>
                </a:lnTo>
                <a:lnTo>
                  <a:pt x="1625600" y="44450"/>
                </a:lnTo>
                <a:lnTo>
                  <a:pt x="1625600" y="31750"/>
                </a:lnTo>
                <a:close/>
              </a:path>
              <a:path w="7213600" h="76200">
                <a:moveTo>
                  <a:pt x="1651000" y="31750"/>
                </a:moveTo>
                <a:lnTo>
                  <a:pt x="1638300" y="31750"/>
                </a:lnTo>
                <a:lnTo>
                  <a:pt x="1638300" y="44450"/>
                </a:lnTo>
                <a:lnTo>
                  <a:pt x="1651000" y="44450"/>
                </a:lnTo>
                <a:lnTo>
                  <a:pt x="1651000" y="31750"/>
                </a:lnTo>
                <a:close/>
              </a:path>
              <a:path w="7213600" h="76200">
                <a:moveTo>
                  <a:pt x="1676400" y="31750"/>
                </a:moveTo>
                <a:lnTo>
                  <a:pt x="1663700" y="31750"/>
                </a:lnTo>
                <a:lnTo>
                  <a:pt x="16637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7213600" h="76200">
                <a:moveTo>
                  <a:pt x="17018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01800" y="44450"/>
                </a:lnTo>
                <a:lnTo>
                  <a:pt x="1701800" y="31750"/>
                </a:lnTo>
                <a:close/>
              </a:path>
              <a:path w="7213600" h="76200">
                <a:moveTo>
                  <a:pt x="17272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27200" y="44450"/>
                </a:lnTo>
                <a:lnTo>
                  <a:pt x="1727200" y="31750"/>
                </a:lnTo>
                <a:close/>
              </a:path>
              <a:path w="7213600" h="76200">
                <a:moveTo>
                  <a:pt x="1752600" y="31750"/>
                </a:moveTo>
                <a:lnTo>
                  <a:pt x="1739900" y="31750"/>
                </a:lnTo>
                <a:lnTo>
                  <a:pt x="173990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7213600" h="76200">
                <a:moveTo>
                  <a:pt x="17780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778000" y="44450"/>
                </a:lnTo>
                <a:lnTo>
                  <a:pt x="1778000" y="31750"/>
                </a:lnTo>
                <a:close/>
              </a:path>
              <a:path w="7213600" h="76200">
                <a:moveTo>
                  <a:pt x="1803400" y="31750"/>
                </a:moveTo>
                <a:lnTo>
                  <a:pt x="1790700" y="31750"/>
                </a:lnTo>
                <a:lnTo>
                  <a:pt x="1790700" y="44450"/>
                </a:lnTo>
                <a:lnTo>
                  <a:pt x="1803400" y="44450"/>
                </a:lnTo>
                <a:lnTo>
                  <a:pt x="1803400" y="31750"/>
                </a:lnTo>
                <a:close/>
              </a:path>
              <a:path w="7213600" h="76200">
                <a:moveTo>
                  <a:pt x="1828800" y="31750"/>
                </a:moveTo>
                <a:lnTo>
                  <a:pt x="1816100" y="31750"/>
                </a:lnTo>
                <a:lnTo>
                  <a:pt x="1816100" y="44450"/>
                </a:lnTo>
                <a:lnTo>
                  <a:pt x="1828800" y="44450"/>
                </a:lnTo>
                <a:lnTo>
                  <a:pt x="1828800" y="31750"/>
                </a:lnTo>
                <a:close/>
              </a:path>
              <a:path w="7213600" h="76200">
                <a:moveTo>
                  <a:pt x="1854200" y="31750"/>
                </a:moveTo>
                <a:lnTo>
                  <a:pt x="1841500" y="31750"/>
                </a:lnTo>
                <a:lnTo>
                  <a:pt x="18415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7213600" h="76200">
                <a:moveTo>
                  <a:pt x="1879600" y="31750"/>
                </a:moveTo>
                <a:lnTo>
                  <a:pt x="1866900" y="31750"/>
                </a:lnTo>
                <a:lnTo>
                  <a:pt x="1866900" y="44450"/>
                </a:lnTo>
                <a:lnTo>
                  <a:pt x="1879600" y="44450"/>
                </a:lnTo>
                <a:lnTo>
                  <a:pt x="1879600" y="31750"/>
                </a:lnTo>
                <a:close/>
              </a:path>
              <a:path w="7213600" h="76200">
                <a:moveTo>
                  <a:pt x="19050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  <a:path w="7213600" h="76200">
                <a:moveTo>
                  <a:pt x="1930400" y="31750"/>
                </a:moveTo>
                <a:lnTo>
                  <a:pt x="1917700" y="31750"/>
                </a:lnTo>
                <a:lnTo>
                  <a:pt x="1917700" y="44450"/>
                </a:lnTo>
                <a:lnTo>
                  <a:pt x="1930400" y="44450"/>
                </a:lnTo>
                <a:lnTo>
                  <a:pt x="1930400" y="31750"/>
                </a:lnTo>
                <a:close/>
              </a:path>
              <a:path w="7213600" h="76200">
                <a:moveTo>
                  <a:pt x="1955800" y="31750"/>
                </a:moveTo>
                <a:lnTo>
                  <a:pt x="1943100" y="31750"/>
                </a:lnTo>
                <a:lnTo>
                  <a:pt x="1943100" y="44450"/>
                </a:lnTo>
                <a:lnTo>
                  <a:pt x="1955800" y="44450"/>
                </a:lnTo>
                <a:lnTo>
                  <a:pt x="1955800" y="31750"/>
                </a:lnTo>
                <a:close/>
              </a:path>
              <a:path w="7213600" h="76200">
                <a:moveTo>
                  <a:pt x="1981200" y="31750"/>
                </a:moveTo>
                <a:lnTo>
                  <a:pt x="1968500" y="31750"/>
                </a:lnTo>
                <a:lnTo>
                  <a:pt x="1968500" y="44450"/>
                </a:lnTo>
                <a:lnTo>
                  <a:pt x="1981200" y="44450"/>
                </a:lnTo>
                <a:lnTo>
                  <a:pt x="1981200" y="31750"/>
                </a:lnTo>
                <a:close/>
              </a:path>
              <a:path w="7213600" h="76200">
                <a:moveTo>
                  <a:pt x="2006600" y="31750"/>
                </a:moveTo>
                <a:lnTo>
                  <a:pt x="1993900" y="31750"/>
                </a:lnTo>
                <a:lnTo>
                  <a:pt x="1993900" y="44450"/>
                </a:lnTo>
                <a:lnTo>
                  <a:pt x="2006600" y="44450"/>
                </a:lnTo>
                <a:lnTo>
                  <a:pt x="2006600" y="31750"/>
                </a:lnTo>
                <a:close/>
              </a:path>
              <a:path w="7213600" h="76200">
                <a:moveTo>
                  <a:pt x="2032000" y="31750"/>
                </a:moveTo>
                <a:lnTo>
                  <a:pt x="2019300" y="31750"/>
                </a:lnTo>
                <a:lnTo>
                  <a:pt x="20193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7213600" h="76200">
                <a:moveTo>
                  <a:pt x="2057400" y="31750"/>
                </a:moveTo>
                <a:lnTo>
                  <a:pt x="2044700" y="31750"/>
                </a:lnTo>
                <a:lnTo>
                  <a:pt x="20447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7213600" h="76200">
                <a:moveTo>
                  <a:pt x="20828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082800" y="44450"/>
                </a:lnTo>
                <a:lnTo>
                  <a:pt x="2082800" y="31750"/>
                </a:lnTo>
                <a:close/>
              </a:path>
              <a:path w="7213600" h="76200">
                <a:moveTo>
                  <a:pt x="2108200" y="31750"/>
                </a:moveTo>
                <a:lnTo>
                  <a:pt x="2095500" y="31750"/>
                </a:lnTo>
                <a:lnTo>
                  <a:pt x="2095500" y="44450"/>
                </a:lnTo>
                <a:lnTo>
                  <a:pt x="2108200" y="44450"/>
                </a:lnTo>
                <a:lnTo>
                  <a:pt x="2108200" y="31750"/>
                </a:lnTo>
                <a:close/>
              </a:path>
              <a:path w="7213600" h="76200">
                <a:moveTo>
                  <a:pt x="2133600" y="31750"/>
                </a:moveTo>
                <a:lnTo>
                  <a:pt x="2120900" y="31750"/>
                </a:lnTo>
                <a:lnTo>
                  <a:pt x="212090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7213600" h="76200">
                <a:moveTo>
                  <a:pt x="21590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59000" y="44450"/>
                </a:lnTo>
                <a:lnTo>
                  <a:pt x="2159000" y="31750"/>
                </a:lnTo>
                <a:close/>
              </a:path>
              <a:path w="7213600" h="76200">
                <a:moveTo>
                  <a:pt x="2184400" y="31750"/>
                </a:moveTo>
                <a:lnTo>
                  <a:pt x="2171700" y="31750"/>
                </a:lnTo>
                <a:lnTo>
                  <a:pt x="2171700" y="44450"/>
                </a:lnTo>
                <a:lnTo>
                  <a:pt x="2184400" y="44450"/>
                </a:lnTo>
                <a:lnTo>
                  <a:pt x="2184400" y="31750"/>
                </a:lnTo>
                <a:close/>
              </a:path>
              <a:path w="7213600" h="76200">
                <a:moveTo>
                  <a:pt x="2209800" y="31750"/>
                </a:moveTo>
                <a:lnTo>
                  <a:pt x="2197100" y="31750"/>
                </a:lnTo>
                <a:lnTo>
                  <a:pt x="21971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7213600" h="76200">
                <a:moveTo>
                  <a:pt x="2235200" y="31750"/>
                </a:moveTo>
                <a:lnTo>
                  <a:pt x="2222500" y="31750"/>
                </a:lnTo>
                <a:lnTo>
                  <a:pt x="2222500" y="44450"/>
                </a:lnTo>
                <a:lnTo>
                  <a:pt x="2235200" y="44450"/>
                </a:lnTo>
                <a:lnTo>
                  <a:pt x="2235200" y="31750"/>
                </a:lnTo>
                <a:close/>
              </a:path>
              <a:path w="7213600" h="76200">
                <a:moveTo>
                  <a:pt x="2260600" y="31750"/>
                </a:moveTo>
                <a:lnTo>
                  <a:pt x="2247900" y="31750"/>
                </a:lnTo>
                <a:lnTo>
                  <a:pt x="2247900" y="44450"/>
                </a:lnTo>
                <a:lnTo>
                  <a:pt x="2260600" y="44450"/>
                </a:lnTo>
                <a:lnTo>
                  <a:pt x="2260600" y="31750"/>
                </a:lnTo>
                <a:close/>
              </a:path>
              <a:path w="7213600" h="76200">
                <a:moveTo>
                  <a:pt x="2286000" y="31750"/>
                </a:moveTo>
                <a:lnTo>
                  <a:pt x="2273300" y="31750"/>
                </a:lnTo>
                <a:lnTo>
                  <a:pt x="2273300" y="44450"/>
                </a:lnTo>
                <a:lnTo>
                  <a:pt x="2286000" y="44450"/>
                </a:lnTo>
                <a:lnTo>
                  <a:pt x="2286000" y="31750"/>
                </a:lnTo>
                <a:close/>
              </a:path>
              <a:path w="7213600" h="76200">
                <a:moveTo>
                  <a:pt x="2311400" y="31750"/>
                </a:moveTo>
                <a:lnTo>
                  <a:pt x="2298700" y="31750"/>
                </a:lnTo>
                <a:lnTo>
                  <a:pt x="2298700" y="44450"/>
                </a:lnTo>
                <a:lnTo>
                  <a:pt x="2311400" y="44450"/>
                </a:lnTo>
                <a:lnTo>
                  <a:pt x="2311400" y="31750"/>
                </a:lnTo>
                <a:close/>
              </a:path>
              <a:path w="7213600" h="76200">
                <a:moveTo>
                  <a:pt x="2336800" y="31750"/>
                </a:moveTo>
                <a:lnTo>
                  <a:pt x="2324100" y="31750"/>
                </a:lnTo>
                <a:lnTo>
                  <a:pt x="2324100" y="44450"/>
                </a:lnTo>
                <a:lnTo>
                  <a:pt x="2336800" y="44450"/>
                </a:lnTo>
                <a:lnTo>
                  <a:pt x="2336800" y="31750"/>
                </a:lnTo>
                <a:close/>
              </a:path>
              <a:path w="7213600" h="76200">
                <a:moveTo>
                  <a:pt x="2362200" y="31750"/>
                </a:moveTo>
                <a:lnTo>
                  <a:pt x="2349500" y="31750"/>
                </a:lnTo>
                <a:lnTo>
                  <a:pt x="2349500" y="44450"/>
                </a:lnTo>
                <a:lnTo>
                  <a:pt x="2362200" y="44450"/>
                </a:lnTo>
                <a:lnTo>
                  <a:pt x="2362200" y="31750"/>
                </a:lnTo>
                <a:close/>
              </a:path>
              <a:path w="7213600" h="76200">
                <a:moveTo>
                  <a:pt x="2387600" y="31750"/>
                </a:moveTo>
                <a:lnTo>
                  <a:pt x="2374900" y="31750"/>
                </a:lnTo>
                <a:lnTo>
                  <a:pt x="2374900" y="44450"/>
                </a:lnTo>
                <a:lnTo>
                  <a:pt x="2387600" y="44450"/>
                </a:lnTo>
                <a:lnTo>
                  <a:pt x="2387600" y="31750"/>
                </a:lnTo>
                <a:close/>
              </a:path>
              <a:path w="7213600" h="76200">
                <a:moveTo>
                  <a:pt x="2413000" y="31750"/>
                </a:moveTo>
                <a:lnTo>
                  <a:pt x="2400300" y="31750"/>
                </a:lnTo>
                <a:lnTo>
                  <a:pt x="2400300" y="44450"/>
                </a:lnTo>
                <a:lnTo>
                  <a:pt x="2413000" y="44450"/>
                </a:lnTo>
                <a:lnTo>
                  <a:pt x="2413000" y="31750"/>
                </a:lnTo>
                <a:close/>
              </a:path>
              <a:path w="7213600" h="76200">
                <a:moveTo>
                  <a:pt x="2438400" y="31750"/>
                </a:moveTo>
                <a:lnTo>
                  <a:pt x="2425700" y="31750"/>
                </a:lnTo>
                <a:lnTo>
                  <a:pt x="2425700" y="44450"/>
                </a:lnTo>
                <a:lnTo>
                  <a:pt x="2438400" y="44450"/>
                </a:lnTo>
                <a:lnTo>
                  <a:pt x="2438400" y="31750"/>
                </a:lnTo>
                <a:close/>
              </a:path>
              <a:path w="7213600" h="76200">
                <a:moveTo>
                  <a:pt x="2463800" y="31750"/>
                </a:moveTo>
                <a:lnTo>
                  <a:pt x="2451100" y="31750"/>
                </a:lnTo>
                <a:lnTo>
                  <a:pt x="2451100" y="44450"/>
                </a:lnTo>
                <a:lnTo>
                  <a:pt x="2463800" y="44450"/>
                </a:lnTo>
                <a:lnTo>
                  <a:pt x="2463800" y="31750"/>
                </a:lnTo>
                <a:close/>
              </a:path>
              <a:path w="7213600" h="76200">
                <a:moveTo>
                  <a:pt x="2489200" y="31750"/>
                </a:moveTo>
                <a:lnTo>
                  <a:pt x="2476500" y="31750"/>
                </a:lnTo>
                <a:lnTo>
                  <a:pt x="2476500" y="44450"/>
                </a:lnTo>
                <a:lnTo>
                  <a:pt x="2489200" y="44450"/>
                </a:lnTo>
                <a:lnTo>
                  <a:pt x="2489200" y="31750"/>
                </a:lnTo>
                <a:close/>
              </a:path>
              <a:path w="7213600" h="76200">
                <a:moveTo>
                  <a:pt x="2514600" y="31750"/>
                </a:moveTo>
                <a:lnTo>
                  <a:pt x="2501900" y="31750"/>
                </a:lnTo>
                <a:lnTo>
                  <a:pt x="250190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7213600" h="76200">
                <a:moveTo>
                  <a:pt x="25400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40000" y="44450"/>
                </a:lnTo>
                <a:lnTo>
                  <a:pt x="2540000" y="31750"/>
                </a:lnTo>
                <a:close/>
              </a:path>
              <a:path w="7213600" h="76200">
                <a:moveTo>
                  <a:pt x="2565400" y="31750"/>
                </a:moveTo>
                <a:lnTo>
                  <a:pt x="2552700" y="31750"/>
                </a:lnTo>
                <a:lnTo>
                  <a:pt x="2552700" y="44450"/>
                </a:lnTo>
                <a:lnTo>
                  <a:pt x="2565400" y="44450"/>
                </a:lnTo>
                <a:lnTo>
                  <a:pt x="2565400" y="31750"/>
                </a:lnTo>
                <a:close/>
              </a:path>
              <a:path w="7213600" h="76200">
                <a:moveTo>
                  <a:pt x="2590800" y="31750"/>
                </a:moveTo>
                <a:lnTo>
                  <a:pt x="2578100" y="31750"/>
                </a:lnTo>
                <a:lnTo>
                  <a:pt x="2578100" y="44450"/>
                </a:lnTo>
                <a:lnTo>
                  <a:pt x="2590800" y="44450"/>
                </a:lnTo>
                <a:lnTo>
                  <a:pt x="2590800" y="31750"/>
                </a:lnTo>
                <a:close/>
              </a:path>
              <a:path w="7213600" h="76200">
                <a:moveTo>
                  <a:pt x="2616200" y="31750"/>
                </a:moveTo>
                <a:lnTo>
                  <a:pt x="2603500" y="31750"/>
                </a:lnTo>
                <a:lnTo>
                  <a:pt x="2603500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7213600" h="76200">
                <a:moveTo>
                  <a:pt x="2641600" y="31750"/>
                </a:moveTo>
                <a:lnTo>
                  <a:pt x="2628900" y="31750"/>
                </a:lnTo>
                <a:lnTo>
                  <a:pt x="2628900" y="44450"/>
                </a:lnTo>
                <a:lnTo>
                  <a:pt x="2641600" y="44450"/>
                </a:lnTo>
                <a:lnTo>
                  <a:pt x="2641600" y="31750"/>
                </a:lnTo>
                <a:close/>
              </a:path>
              <a:path w="7213600" h="76200">
                <a:moveTo>
                  <a:pt x="2667000" y="31750"/>
                </a:moveTo>
                <a:lnTo>
                  <a:pt x="2654300" y="31750"/>
                </a:lnTo>
                <a:lnTo>
                  <a:pt x="2654300" y="44450"/>
                </a:lnTo>
                <a:lnTo>
                  <a:pt x="2667000" y="44450"/>
                </a:lnTo>
                <a:lnTo>
                  <a:pt x="2667000" y="31750"/>
                </a:lnTo>
                <a:close/>
              </a:path>
              <a:path w="7213600" h="76200">
                <a:moveTo>
                  <a:pt x="2692400" y="31750"/>
                </a:moveTo>
                <a:lnTo>
                  <a:pt x="2679700" y="31750"/>
                </a:lnTo>
                <a:lnTo>
                  <a:pt x="2679700" y="44450"/>
                </a:lnTo>
                <a:lnTo>
                  <a:pt x="2692400" y="44450"/>
                </a:lnTo>
                <a:lnTo>
                  <a:pt x="2692400" y="31750"/>
                </a:lnTo>
                <a:close/>
              </a:path>
              <a:path w="7213600" h="76200">
                <a:moveTo>
                  <a:pt x="2717800" y="31750"/>
                </a:moveTo>
                <a:lnTo>
                  <a:pt x="2705100" y="31750"/>
                </a:lnTo>
                <a:lnTo>
                  <a:pt x="2705100" y="44450"/>
                </a:lnTo>
                <a:lnTo>
                  <a:pt x="2717800" y="44450"/>
                </a:lnTo>
                <a:lnTo>
                  <a:pt x="2717800" y="31750"/>
                </a:lnTo>
                <a:close/>
              </a:path>
              <a:path w="7213600" h="76200">
                <a:moveTo>
                  <a:pt x="2743200" y="31750"/>
                </a:moveTo>
                <a:lnTo>
                  <a:pt x="2730500" y="31750"/>
                </a:lnTo>
                <a:lnTo>
                  <a:pt x="2730500" y="44450"/>
                </a:lnTo>
                <a:lnTo>
                  <a:pt x="2743200" y="44450"/>
                </a:lnTo>
                <a:lnTo>
                  <a:pt x="2743200" y="31750"/>
                </a:lnTo>
                <a:close/>
              </a:path>
              <a:path w="7213600" h="76200">
                <a:moveTo>
                  <a:pt x="2768600" y="31750"/>
                </a:moveTo>
                <a:lnTo>
                  <a:pt x="2755900" y="31750"/>
                </a:lnTo>
                <a:lnTo>
                  <a:pt x="2755900" y="44450"/>
                </a:lnTo>
                <a:lnTo>
                  <a:pt x="2768600" y="44450"/>
                </a:lnTo>
                <a:lnTo>
                  <a:pt x="2768600" y="31750"/>
                </a:lnTo>
                <a:close/>
              </a:path>
              <a:path w="7213600" h="76200">
                <a:moveTo>
                  <a:pt x="2794000" y="31750"/>
                </a:moveTo>
                <a:lnTo>
                  <a:pt x="2781300" y="31750"/>
                </a:lnTo>
                <a:lnTo>
                  <a:pt x="2781300" y="44450"/>
                </a:lnTo>
                <a:lnTo>
                  <a:pt x="2794000" y="44450"/>
                </a:lnTo>
                <a:lnTo>
                  <a:pt x="2794000" y="31750"/>
                </a:lnTo>
                <a:close/>
              </a:path>
              <a:path w="7213600" h="76200">
                <a:moveTo>
                  <a:pt x="2819400" y="31750"/>
                </a:moveTo>
                <a:lnTo>
                  <a:pt x="2806700" y="31750"/>
                </a:lnTo>
                <a:lnTo>
                  <a:pt x="2806700" y="44450"/>
                </a:lnTo>
                <a:lnTo>
                  <a:pt x="2819400" y="44450"/>
                </a:lnTo>
                <a:lnTo>
                  <a:pt x="2819400" y="31750"/>
                </a:lnTo>
                <a:close/>
              </a:path>
              <a:path w="7213600" h="76200">
                <a:moveTo>
                  <a:pt x="2844800" y="31750"/>
                </a:moveTo>
                <a:lnTo>
                  <a:pt x="2832100" y="31750"/>
                </a:lnTo>
                <a:lnTo>
                  <a:pt x="2832100" y="44450"/>
                </a:lnTo>
                <a:lnTo>
                  <a:pt x="2844800" y="44450"/>
                </a:lnTo>
                <a:lnTo>
                  <a:pt x="2844800" y="31750"/>
                </a:lnTo>
                <a:close/>
              </a:path>
              <a:path w="7213600" h="76200">
                <a:moveTo>
                  <a:pt x="2870200" y="31750"/>
                </a:moveTo>
                <a:lnTo>
                  <a:pt x="2857500" y="31750"/>
                </a:lnTo>
                <a:lnTo>
                  <a:pt x="2857500" y="44450"/>
                </a:lnTo>
                <a:lnTo>
                  <a:pt x="2870200" y="44450"/>
                </a:lnTo>
                <a:lnTo>
                  <a:pt x="2870200" y="31750"/>
                </a:lnTo>
                <a:close/>
              </a:path>
              <a:path w="7213600" h="76200">
                <a:moveTo>
                  <a:pt x="2895600" y="31750"/>
                </a:moveTo>
                <a:lnTo>
                  <a:pt x="2882900" y="31750"/>
                </a:lnTo>
                <a:lnTo>
                  <a:pt x="2882900" y="44450"/>
                </a:lnTo>
                <a:lnTo>
                  <a:pt x="2895600" y="44450"/>
                </a:lnTo>
                <a:lnTo>
                  <a:pt x="2895600" y="31750"/>
                </a:lnTo>
                <a:close/>
              </a:path>
              <a:path w="7213600" h="76200">
                <a:moveTo>
                  <a:pt x="2921000" y="31750"/>
                </a:moveTo>
                <a:lnTo>
                  <a:pt x="2908300" y="31750"/>
                </a:lnTo>
                <a:lnTo>
                  <a:pt x="2908300" y="44450"/>
                </a:lnTo>
                <a:lnTo>
                  <a:pt x="2921000" y="44450"/>
                </a:lnTo>
                <a:lnTo>
                  <a:pt x="2921000" y="31750"/>
                </a:lnTo>
                <a:close/>
              </a:path>
              <a:path w="7213600" h="76200">
                <a:moveTo>
                  <a:pt x="2946400" y="31750"/>
                </a:moveTo>
                <a:lnTo>
                  <a:pt x="2933700" y="31750"/>
                </a:lnTo>
                <a:lnTo>
                  <a:pt x="2933700" y="44450"/>
                </a:lnTo>
                <a:lnTo>
                  <a:pt x="2946400" y="44450"/>
                </a:lnTo>
                <a:lnTo>
                  <a:pt x="2946400" y="31750"/>
                </a:lnTo>
                <a:close/>
              </a:path>
              <a:path w="7213600" h="76200">
                <a:moveTo>
                  <a:pt x="2971800" y="31750"/>
                </a:moveTo>
                <a:lnTo>
                  <a:pt x="2959100" y="31750"/>
                </a:lnTo>
                <a:lnTo>
                  <a:pt x="2959100" y="44450"/>
                </a:lnTo>
                <a:lnTo>
                  <a:pt x="2971800" y="44450"/>
                </a:lnTo>
                <a:lnTo>
                  <a:pt x="2971800" y="31750"/>
                </a:lnTo>
                <a:close/>
              </a:path>
              <a:path w="7213600" h="76200">
                <a:moveTo>
                  <a:pt x="2997200" y="31750"/>
                </a:moveTo>
                <a:lnTo>
                  <a:pt x="2984500" y="31750"/>
                </a:lnTo>
                <a:lnTo>
                  <a:pt x="2984500" y="44450"/>
                </a:lnTo>
                <a:lnTo>
                  <a:pt x="2997200" y="44450"/>
                </a:lnTo>
                <a:lnTo>
                  <a:pt x="2997200" y="31750"/>
                </a:lnTo>
                <a:close/>
              </a:path>
              <a:path w="7213600" h="76200">
                <a:moveTo>
                  <a:pt x="3022600" y="31750"/>
                </a:moveTo>
                <a:lnTo>
                  <a:pt x="3009900" y="31750"/>
                </a:lnTo>
                <a:lnTo>
                  <a:pt x="3009900" y="44450"/>
                </a:lnTo>
                <a:lnTo>
                  <a:pt x="3022600" y="44450"/>
                </a:lnTo>
                <a:lnTo>
                  <a:pt x="3022600" y="31750"/>
                </a:lnTo>
                <a:close/>
              </a:path>
              <a:path w="7213600" h="76200">
                <a:moveTo>
                  <a:pt x="3048000" y="31750"/>
                </a:moveTo>
                <a:lnTo>
                  <a:pt x="3035300" y="31750"/>
                </a:lnTo>
                <a:lnTo>
                  <a:pt x="303530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w="7213600" h="76200">
                <a:moveTo>
                  <a:pt x="30734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073400" y="44450"/>
                </a:lnTo>
                <a:lnTo>
                  <a:pt x="3073400" y="31750"/>
                </a:lnTo>
                <a:close/>
              </a:path>
              <a:path w="7213600" h="76200">
                <a:moveTo>
                  <a:pt x="3098800" y="31750"/>
                </a:moveTo>
                <a:lnTo>
                  <a:pt x="3086100" y="31750"/>
                </a:lnTo>
                <a:lnTo>
                  <a:pt x="3086100" y="44450"/>
                </a:lnTo>
                <a:lnTo>
                  <a:pt x="3098800" y="44450"/>
                </a:lnTo>
                <a:lnTo>
                  <a:pt x="3098800" y="31750"/>
                </a:lnTo>
                <a:close/>
              </a:path>
              <a:path w="7213600" h="76200">
                <a:moveTo>
                  <a:pt x="3124200" y="31750"/>
                </a:moveTo>
                <a:lnTo>
                  <a:pt x="3111500" y="31750"/>
                </a:lnTo>
                <a:lnTo>
                  <a:pt x="3111500" y="44450"/>
                </a:lnTo>
                <a:lnTo>
                  <a:pt x="3124200" y="44450"/>
                </a:lnTo>
                <a:lnTo>
                  <a:pt x="3124200" y="31750"/>
                </a:lnTo>
                <a:close/>
              </a:path>
              <a:path w="7213600" h="76200">
                <a:moveTo>
                  <a:pt x="3149600" y="31750"/>
                </a:moveTo>
                <a:lnTo>
                  <a:pt x="3136900" y="31750"/>
                </a:lnTo>
                <a:lnTo>
                  <a:pt x="3136900" y="44450"/>
                </a:lnTo>
                <a:lnTo>
                  <a:pt x="3149600" y="44450"/>
                </a:lnTo>
                <a:lnTo>
                  <a:pt x="3149600" y="31750"/>
                </a:lnTo>
                <a:close/>
              </a:path>
              <a:path w="7213600" h="76200">
                <a:moveTo>
                  <a:pt x="3175000" y="31750"/>
                </a:moveTo>
                <a:lnTo>
                  <a:pt x="3162300" y="31750"/>
                </a:lnTo>
                <a:lnTo>
                  <a:pt x="3162300" y="44450"/>
                </a:lnTo>
                <a:lnTo>
                  <a:pt x="3175000" y="44450"/>
                </a:lnTo>
                <a:lnTo>
                  <a:pt x="3175000" y="31750"/>
                </a:lnTo>
                <a:close/>
              </a:path>
              <a:path w="7213600" h="76200">
                <a:moveTo>
                  <a:pt x="3200400" y="31750"/>
                </a:moveTo>
                <a:lnTo>
                  <a:pt x="3187700" y="31750"/>
                </a:lnTo>
                <a:lnTo>
                  <a:pt x="31877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7213600" h="76200">
                <a:moveTo>
                  <a:pt x="32258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25800" y="44450"/>
                </a:lnTo>
                <a:lnTo>
                  <a:pt x="3225800" y="31750"/>
                </a:lnTo>
                <a:close/>
              </a:path>
              <a:path w="7213600" h="76200">
                <a:moveTo>
                  <a:pt x="3251200" y="31750"/>
                </a:moveTo>
                <a:lnTo>
                  <a:pt x="3238500" y="31750"/>
                </a:lnTo>
                <a:lnTo>
                  <a:pt x="3238500" y="44450"/>
                </a:lnTo>
                <a:lnTo>
                  <a:pt x="3251200" y="44450"/>
                </a:lnTo>
                <a:lnTo>
                  <a:pt x="3251200" y="31750"/>
                </a:lnTo>
                <a:close/>
              </a:path>
              <a:path w="7213600" h="76200">
                <a:moveTo>
                  <a:pt x="3276600" y="31750"/>
                </a:moveTo>
                <a:lnTo>
                  <a:pt x="3263900" y="31750"/>
                </a:lnTo>
                <a:lnTo>
                  <a:pt x="326390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7213600" h="76200">
                <a:moveTo>
                  <a:pt x="33020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02000" y="44450"/>
                </a:lnTo>
                <a:lnTo>
                  <a:pt x="3302000" y="31750"/>
                </a:lnTo>
                <a:close/>
              </a:path>
              <a:path w="7213600" h="76200">
                <a:moveTo>
                  <a:pt x="3327400" y="31750"/>
                </a:moveTo>
                <a:lnTo>
                  <a:pt x="3314700" y="31750"/>
                </a:lnTo>
                <a:lnTo>
                  <a:pt x="3314700" y="44450"/>
                </a:lnTo>
                <a:lnTo>
                  <a:pt x="3327400" y="44450"/>
                </a:lnTo>
                <a:lnTo>
                  <a:pt x="3327400" y="31750"/>
                </a:lnTo>
                <a:close/>
              </a:path>
              <a:path w="7213600" h="76200">
                <a:moveTo>
                  <a:pt x="3352800" y="31750"/>
                </a:moveTo>
                <a:lnTo>
                  <a:pt x="3340100" y="31750"/>
                </a:lnTo>
                <a:lnTo>
                  <a:pt x="3340100" y="44450"/>
                </a:lnTo>
                <a:lnTo>
                  <a:pt x="3352800" y="44450"/>
                </a:lnTo>
                <a:lnTo>
                  <a:pt x="3352800" y="31750"/>
                </a:lnTo>
                <a:close/>
              </a:path>
              <a:path w="7213600" h="76200">
                <a:moveTo>
                  <a:pt x="3378200" y="31750"/>
                </a:moveTo>
                <a:lnTo>
                  <a:pt x="3365500" y="31750"/>
                </a:lnTo>
                <a:lnTo>
                  <a:pt x="3365500" y="44450"/>
                </a:lnTo>
                <a:lnTo>
                  <a:pt x="3378200" y="44450"/>
                </a:lnTo>
                <a:lnTo>
                  <a:pt x="3378200" y="31750"/>
                </a:lnTo>
                <a:close/>
              </a:path>
              <a:path w="7213600" h="76200">
                <a:moveTo>
                  <a:pt x="3403600" y="31750"/>
                </a:moveTo>
                <a:lnTo>
                  <a:pt x="3390900" y="31750"/>
                </a:lnTo>
                <a:lnTo>
                  <a:pt x="3390900" y="44450"/>
                </a:lnTo>
                <a:lnTo>
                  <a:pt x="3403600" y="44450"/>
                </a:lnTo>
                <a:lnTo>
                  <a:pt x="3403600" y="31750"/>
                </a:lnTo>
                <a:close/>
              </a:path>
              <a:path w="7213600" h="76200">
                <a:moveTo>
                  <a:pt x="3429000" y="31750"/>
                </a:moveTo>
                <a:lnTo>
                  <a:pt x="3416300" y="31750"/>
                </a:lnTo>
                <a:lnTo>
                  <a:pt x="341630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7213600" h="76200">
                <a:moveTo>
                  <a:pt x="34544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54400" y="44450"/>
                </a:lnTo>
                <a:lnTo>
                  <a:pt x="3454400" y="31750"/>
                </a:lnTo>
                <a:close/>
              </a:path>
              <a:path w="7213600" h="76200">
                <a:moveTo>
                  <a:pt x="3479800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479800" y="44450"/>
                </a:lnTo>
                <a:lnTo>
                  <a:pt x="3479800" y="31750"/>
                </a:lnTo>
                <a:close/>
              </a:path>
              <a:path w="7213600" h="76200">
                <a:moveTo>
                  <a:pt x="3505200" y="31750"/>
                </a:moveTo>
                <a:lnTo>
                  <a:pt x="3492500" y="31750"/>
                </a:lnTo>
                <a:lnTo>
                  <a:pt x="3492500" y="44450"/>
                </a:lnTo>
                <a:lnTo>
                  <a:pt x="3505200" y="44450"/>
                </a:lnTo>
                <a:lnTo>
                  <a:pt x="3505200" y="31750"/>
                </a:lnTo>
                <a:close/>
              </a:path>
              <a:path w="7213600" h="76200">
                <a:moveTo>
                  <a:pt x="3530600" y="31750"/>
                </a:moveTo>
                <a:lnTo>
                  <a:pt x="3517900" y="31750"/>
                </a:lnTo>
                <a:lnTo>
                  <a:pt x="3517900" y="44450"/>
                </a:lnTo>
                <a:lnTo>
                  <a:pt x="3530600" y="44450"/>
                </a:lnTo>
                <a:lnTo>
                  <a:pt x="3530600" y="31750"/>
                </a:lnTo>
                <a:close/>
              </a:path>
              <a:path w="7213600" h="76200">
                <a:moveTo>
                  <a:pt x="3556000" y="31750"/>
                </a:moveTo>
                <a:lnTo>
                  <a:pt x="3543300" y="31750"/>
                </a:lnTo>
                <a:lnTo>
                  <a:pt x="3543300" y="44450"/>
                </a:lnTo>
                <a:lnTo>
                  <a:pt x="3556000" y="44450"/>
                </a:lnTo>
                <a:lnTo>
                  <a:pt x="3556000" y="31750"/>
                </a:lnTo>
                <a:close/>
              </a:path>
              <a:path w="7213600" h="76200">
                <a:moveTo>
                  <a:pt x="3581400" y="31750"/>
                </a:moveTo>
                <a:lnTo>
                  <a:pt x="3568700" y="31750"/>
                </a:lnTo>
                <a:lnTo>
                  <a:pt x="3568700" y="44450"/>
                </a:lnTo>
                <a:lnTo>
                  <a:pt x="3581400" y="44450"/>
                </a:lnTo>
                <a:lnTo>
                  <a:pt x="3581400" y="31750"/>
                </a:lnTo>
                <a:close/>
              </a:path>
              <a:path w="7213600" h="76200">
                <a:moveTo>
                  <a:pt x="3606800" y="31750"/>
                </a:moveTo>
                <a:lnTo>
                  <a:pt x="3594100" y="31750"/>
                </a:lnTo>
                <a:lnTo>
                  <a:pt x="3594100" y="44450"/>
                </a:lnTo>
                <a:lnTo>
                  <a:pt x="3606800" y="44450"/>
                </a:lnTo>
                <a:lnTo>
                  <a:pt x="3606800" y="31750"/>
                </a:lnTo>
                <a:close/>
              </a:path>
              <a:path w="7213600" h="76200">
                <a:moveTo>
                  <a:pt x="3632200" y="31750"/>
                </a:moveTo>
                <a:lnTo>
                  <a:pt x="3619500" y="31750"/>
                </a:lnTo>
                <a:lnTo>
                  <a:pt x="3619500" y="44450"/>
                </a:lnTo>
                <a:lnTo>
                  <a:pt x="3632200" y="44450"/>
                </a:lnTo>
                <a:lnTo>
                  <a:pt x="3632200" y="31750"/>
                </a:lnTo>
                <a:close/>
              </a:path>
              <a:path w="7213600" h="76200">
                <a:moveTo>
                  <a:pt x="3657600" y="31750"/>
                </a:moveTo>
                <a:lnTo>
                  <a:pt x="3644900" y="31750"/>
                </a:lnTo>
                <a:lnTo>
                  <a:pt x="3644900" y="44450"/>
                </a:lnTo>
                <a:lnTo>
                  <a:pt x="3657600" y="44450"/>
                </a:lnTo>
                <a:lnTo>
                  <a:pt x="3657600" y="31750"/>
                </a:lnTo>
                <a:close/>
              </a:path>
              <a:path w="7213600" h="76200">
                <a:moveTo>
                  <a:pt x="3683000" y="31750"/>
                </a:moveTo>
                <a:lnTo>
                  <a:pt x="3670300" y="31750"/>
                </a:lnTo>
                <a:lnTo>
                  <a:pt x="3670300" y="44450"/>
                </a:lnTo>
                <a:lnTo>
                  <a:pt x="3683000" y="44450"/>
                </a:lnTo>
                <a:lnTo>
                  <a:pt x="3683000" y="31750"/>
                </a:lnTo>
                <a:close/>
              </a:path>
              <a:path w="7213600" h="76200">
                <a:moveTo>
                  <a:pt x="3708400" y="31750"/>
                </a:moveTo>
                <a:lnTo>
                  <a:pt x="3695700" y="31750"/>
                </a:lnTo>
                <a:lnTo>
                  <a:pt x="3695700" y="44450"/>
                </a:lnTo>
                <a:lnTo>
                  <a:pt x="3708400" y="44450"/>
                </a:lnTo>
                <a:lnTo>
                  <a:pt x="3708400" y="31750"/>
                </a:lnTo>
                <a:close/>
              </a:path>
              <a:path w="7213600" h="76200">
                <a:moveTo>
                  <a:pt x="3733800" y="31750"/>
                </a:moveTo>
                <a:lnTo>
                  <a:pt x="3721100" y="31750"/>
                </a:lnTo>
                <a:lnTo>
                  <a:pt x="37211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7213600" h="76200">
                <a:moveTo>
                  <a:pt x="37592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59200" y="44450"/>
                </a:lnTo>
                <a:lnTo>
                  <a:pt x="3759200" y="31750"/>
                </a:lnTo>
                <a:close/>
              </a:path>
              <a:path w="7213600" h="76200">
                <a:moveTo>
                  <a:pt x="3784600" y="31750"/>
                </a:moveTo>
                <a:lnTo>
                  <a:pt x="3771900" y="31750"/>
                </a:lnTo>
                <a:lnTo>
                  <a:pt x="3771900" y="44450"/>
                </a:lnTo>
                <a:lnTo>
                  <a:pt x="3784600" y="44450"/>
                </a:lnTo>
                <a:lnTo>
                  <a:pt x="3784600" y="31750"/>
                </a:lnTo>
                <a:close/>
              </a:path>
              <a:path w="7213600" h="76200">
                <a:moveTo>
                  <a:pt x="3810000" y="31750"/>
                </a:moveTo>
                <a:lnTo>
                  <a:pt x="3797300" y="31750"/>
                </a:lnTo>
                <a:lnTo>
                  <a:pt x="3797300" y="44450"/>
                </a:lnTo>
                <a:lnTo>
                  <a:pt x="3810000" y="44450"/>
                </a:lnTo>
                <a:lnTo>
                  <a:pt x="3810000" y="31750"/>
                </a:lnTo>
                <a:close/>
              </a:path>
              <a:path w="7213600" h="76200">
                <a:moveTo>
                  <a:pt x="3835400" y="31750"/>
                </a:moveTo>
                <a:lnTo>
                  <a:pt x="3822700" y="31750"/>
                </a:lnTo>
                <a:lnTo>
                  <a:pt x="3822700" y="44450"/>
                </a:lnTo>
                <a:lnTo>
                  <a:pt x="3835400" y="44450"/>
                </a:lnTo>
                <a:lnTo>
                  <a:pt x="3835400" y="31750"/>
                </a:lnTo>
                <a:close/>
              </a:path>
              <a:path w="7213600" h="76200">
                <a:moveTo>
                  <a:pt x="3860800" y="31750"/>
                </a:moveTo>
                <a:lnTo>
                  <a:pt x="3848100" y="31750"/>
                </a:lnTo>
                <a:lnTo>
                  <a:pt x="3848100" y="44450"/>
                </a:lnTo>
                <a:lnTo>
                  <a:pt x="3860800" y="44450"/>
                </a:lnTo>
                <a:lnTo>
                  <a:pt x="3860800" y="31750"/>
                </a:lnTo>
                <a:close/>
              </a:path>
              <a:path w="7213600" h="76200">
                <a:moveTo>
                  <a:pt x="3886200" y="31750"/>
                </a:moveTo>
                <a:lnTo>
                  <a:pt x="3873500" y="31750"/>
                </a:lnTo>
                <a:lnTo>
                  <a:pt x="38735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7213600" h="76200">
                <a:moveTo>
                  <a:pt x="39116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11600" y="44450"/>
                </a:lnTo>
                <a:lnTo>
                  <a:pt x="3911600" y="31750"/>
                </a:lnTo>
                <a:close/>
              </a:path>
              <a:path w="7213600" h="76200">
                <a:moveTo>
                  <a:pt x="3937000" y="31750"/>
                </a:moveTo>
                <a:lnTo>
                  <a:pt x="3924300" y="31750"/>
                </a:lnTo>
                <a:lnTo>
                  <a:pt x="3924300" y="44450"/>
                </a:lnTo>
                <a:lnTo>
                  <a:pt x="3937000" y="44450"/>
                </a:lnTo>
                <a:lnTo>
                  <a:pt x="3937000" y="31750"/>
                </a:lnTo>
                <a:close/>
              </a:path>
              <a:path w="7213600" h="76200">
                <a:moveTo>
                  <a:pt x="3962400" y="31750"/>
                </a:moveTo>
                <a:lnTo>
                  <a:pt x="3949700" y="31750"/>
                </a:lnTo>
                <a:lnTo>
                  <a:pt x="3949700" y="44450"/>
                </a:lnTo>
                <a:lnTo>
                  <a:pt x="3962400" y="44450"/>
                </a:lnTo>
                <a:lnTo>
                  <a:pt x="3962400" y="31750"/>
                </a:lnTo>
                <a:close/>
              </a:path>
              <a:path w="7213600" h="76200">
                <a:moveTo>
                  <a:pt x="3987800" y="31750"/>
                </a:moveTo>
                <a:lnTo>
                  <a:pt x="3975100" y="31750"/>
                </a:lnTo>
                <a:lnTo>
                  <a:pt x="3975100" y="44450"/>
                </a:lnTo>
                <a:lnTo>
                  <a:pt x="3987800" y="44450"/>
                </a:lnTo>
                <a:lnTo>
                  <a:pt x="3987800" y="31750"/>
                </a:lnTo>
                <a:close/>
              </a:path>
              <a:path w="7213600" h="76200">
                <a:moveTo>
                  <a:pt x="4013200" y="31750"/>
                </a:moveTo>
                <a:lnTo>
                  <a:pt x="4000500" y="31750"/>
                </a:lnTo>
                <a:lnTo>
                  <a:pt x="4000500" y="44450"/>
                </a:lnTo>
                <a:lnTo>
                  <a:pt x="4013200" y="44450"/>
                </a:lnTo>
                <a:lnTo>
                  <a:pt x="4013200" y="31750"/>
                </a:lnTo>
                <a:close/>
              </a:path>
              <a:path w="7213600" h="76200">
                <a:moveTo>
                  <a:pt x="4038600" y="31750"/>
                </a:moveTo>
                <a:lnTo>
                  <a:pt x="4025900" y="31750"/>
                </a:lnTo>
                <a:lnTo>
                  <a:pt x="4025900" y="44450"/>
                </a:lnTo>
                <a:lnTo>
                  <a:pt x="4038600" y="44450"/>
                </a:lnTo>
                <a:lnTo>
                  <a:pt x="4038600" y="31750"/>
                </a:lnTo>
                <a:close/>
              </a:path>
              <a:path w="7213600" h="76200">
                <a:moveTo>
                  <a:pt x="4064000" y="31750"/>
                </a:moveTo>
                <a:lnTo>
                  <a:pt x="4051300" y="31750"/>
                </a:lnTo>
                <a:lnTo>
                  <a:pt x="4051300" y="44450"/>
                </a:lnTo>
                <a:lnTo>
                  <a:pt x="4064000" y="44450"/>
                </a:lnTo>
                <a:lnTo>
                  <a:pt x="4064000" y="31750"/>
                </a:lnTo>
                <a:close/>
              </a:path>
              <a:path w="7213600" h="76200">
                <a:moveTo>
                  <a:pt x="4089400" y="31750"/>
                </a:moveTo>
                <a:lnTo>
                  <a:pt x="4076700" y="31750"/>
                </a:lnTo>
                <a:lnTo>
                  <a:pt x="4076700" y="44450"/>
                </a:lnTo>
                <a:lnTo>
                  <a:pt x="4089400" y="44450"/>
                </a:lnTo>
                <a:lnTo>
                  <a:pt x="4089400" y="31750"/>
                </a:lnTo>
                <a:close/>
              </a:path>
              <a:path w="7213600" h="76200">
                <a:moveTo>
                  <a:pt x="4114800" y="31750"/>
                </a:moveTo>
                <a:lnTo>
                  <a:pt x="4102100" y="31750"/>
                </a:lnTo>
                <a:lnTo>
                  <a:pt x="4102100" y="44450"/>
                </a:lnTo>
                <a:lnTo>
                  <a:pt x="4114800" y="44450"/>
                </a:lnTo>
                <a:lnTo>
                  <a:pt x="4114800" y="31750"/>
                </a:lnTo>
                <a:close/>
              </a:path>
              <a:path w="7213600" h="76200">
                <a:moveTo>
                  <a:pt x="4140200" y="31750"/>
                </a:moveTo>
                <a:lnTo>
                  <a:pt x="4127500" y="31750"/>
                </a:lnTo>
                <a:lnTo>
                  <a:pt x="4127500" y="44450"/>
                </a:lnTo>
                <a:lnTo>
                  <a:pt x="4140200" y="44450"/>
                </a:lnTo>
                <a:lnTo>
                  <a:pt x="4140200" y="31750"/>
                </a:lnTo>
                <a:close/>
              </a:path>
              <a:path w="7213600" h="76200">
                <a:moveTo>
                  <a:pt x="4165600" y="31750"/>
                </a:moveTo>
                <a:lnTo>
                  <a:pt x="4152900" y="31750"/>
                </a:lnTo>
                <a:lnTo>
                  <a:pt x="4152900" y="44450"/>
                </a:lnTo>
                <a:lnTo>
                  <a:pt x="4165600" y="44450"/>
                </a:lnTo>
                <a:lnTo>
                  <a:pt x="4165600" y="31750"/>
                </a:lnTo>
                <a:close/>
              </a:path>
              <a:path w="7213600" h="76200">
                <a:moveTo>
                  <a:pt x="4191000" y="31750"/>
                </a:moveTo>
                <a:lnTo>
                  <a:pt x="4178300" y="31750"/>
                </a:lnTo>
                <a:lnTo>
                  <a:pt x="4178300" y="44450"/>
                </a:lnTo>
                <a:lnTo>
                  <a:pt x="4191000" y="44450"/>
                </a:lnTo>
                <a:lnTo>
                  <a:pt x="4191000" y="31750"/>
                </a:lnTo>
                <a:close/>
              </a:path>
              <a:path w="7213600" h="76200">
                <a:moveTo>
                  <a:pt x="4216400" y="31750"/>
                </a:moveTo>
                <a:lnTo>
                  <a:pt x="4203700" y="31750"/>
                </a:lnTo>
                <a:lnTo>
                  <a:pt x="4203700" y="44450"/>
                </a:lnTo>
                <a:lnTo>
                  <a:pt x="4216400" y="44450"/>
                </a:lnTo>
                <a:lnTo>
                  <a:pt x="4216400" y="31750"/>
                </a:lnTo>
                <a:close/>
              </a:path>
              <a:path w="7213600" h="76200">
                <a:moveTo>
                  <a:pt x="4241800" y="31750"/>
                </a:moveTo>
                <a:lnTo>
                  <a:pt x="4229100" y="31750"/>
                </a:lnTo>
                <a:lnTo>
                  <a:pt x="4229100" y="44450"/>
                </a:lnTo>
                <a:lnTo>
                  <a:pt x="4241800" y="44450"/>
                </a:lnTo>
                <a:lnTo>
                  <a:pt x="4241800" y="31750"/>
                </a:lnTo>
                <a:close/>
              </a:path>
              <a:path w="7213600" h="76200">
                <a:moveTo>
                  <a:pt x="4267200" y="31750"/>
                </a:moveTo>
                <a:lnTo>
                  <a:pt x="4254500" y="31750"/>
                </a:lnTo>
                <a:lnTo>
                  <a:pt x="4254500" y="44450"/>
                </a:lnTo>
                <a:lnTo>
                  <a:pt x="4267200" y="44450"/>
                </a:lnTo>
                <a:lnTo>
                  <a:pt x="4267200" y="31750"/>
                </a:lnTo>
                <a:close/>
              </a:path>
              <a:path w="7213600" h="76200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7213600" h="76200">
                <a:moveTo>
                  <a:pt x="4318000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18000" y="44450"/>
                </a:lnTo>
                <a:lnTo>
                  <a:pt x="4318000" y="31750"/>
                </a:lnTo>
                <a:close/>
              </a:path>
              <a:path w="7213600" h="76200">
                <a:moveTo>
                  <a:pt x="4343400" y="31750"/>
                </a:moveTo>
                <a:lnTo>
                  <a:pt x="4330700" y="31750"/>
                </a:lnTo>
                <a:lnTo>
                  <a:pt x="4330700" y="44450"/>
                </a:lnTo>
                <a:lnTo>
                  <a:pt x="4343400" y="44450"/>
                </a:lnTo>
                <a:lnTo>
                  <a:pt x="4343400" y="31750"/>
                </a:lnTo>
                <a:close/>
              </a:path>
              <a:path w="7213600" h="76200">
                <a:moveTo>
                  <a:pt x="4368800" y="31750"/>
                </a:moveTo>
                <a:lnTo>
                  <a:pt x="4356100" y="31750"/>
                </a:lnTo>
                <a:lnTo>
                  <a:pt x="4356100" y="44450"/>
                </a:lnTo>
                <a:lnTo>
                  <a:pt x="4368800" y="44450"/>
                </a:lnTo>
                <a:lnTo>
                  <a:pt x="4368800" y="31750"/>
                </a:lnTo>
                <a:close/>
              </a:path>
              <a:path w="7213600" h="76200">
                <a:moveTo>
                  <a:pt x="4394200" y="31750"/>
                </a:moveTo>
                <a:lnTo>
                  <a:pt x="4381500" y="31750"/>
                </a:lnTo>
                <a:lnTo>
                  <a:pt x="4381500" y="44450"/>
                </a:lnTo>
                <a:lnTo>
                  <a:pt x="4394200" y="44450"/>
                </a:lnTo>
                <a:lnTo>
                  <a:pt x="4394200" y="31750"/>
                </a:lnTo>
                <a:close/>
              </a:path>
              <a:path w="7213600" h="76200">
                <a:moveTo>
                  <a:pt x="4419600" y="31750"/>
                </a:moveTo>
                <a:lnTo>
                  <a:pt x="4406900" y="31750"/>
                </a:lnTo>
                <a:lnTo>
                  <a:pt x="4406900" y="44450"/>
                </a:lnTo>
                <a:lnTo>
                  <a:pt x="4419600" y="44450"/>
                </a:lnTo>
                <a:lnTo>
                  <a:pt x="4419600" y="31750"/>
                </a:lnTo>
                <a:close/>
              </a:path>
              <a:path w="7213600" h="76200">
                <a:moveTo>
                  <a:pt x="4445000" y="31750"/>
                </a:moveTo>
                <a:lnTo>
                  <a:pt x="4432300" y="31750"/>
                </a:lnTo>
                <a:lnTo>
                  <a:pt x="4432300" y="44450"/>
                </a:lnTo>
                <a:lnTo>
                  <a:pt x="4445000" y="44450"/>
                </a:lnTo>
                <a:lnTo>
                  <a:pt x="4445000" y="31750"/>
                </a:lnTo>
                <a:close/>
              </a:path>
              <a:path w="7213600" h="76200">
                <a:moveTo>
                  <a:pt x="4470400" y="31750"/>
                </a:moveTo>
                <a:lnTo>
                  <a:pt x="4457700" y="31750"/>
                </a:lnTo>
                <a:lnTo>
                  <a:pt x="4457700" y="44450"/>
                </a:lnTo>
                <a:lnTo>
                  <a:pt x="4470400" y="44450"/>
                </a:lnTo>
                <a:lnTo>
                  <a:pt x="4470400" y="31750"/>
                </a:lnTo>
                <a:close/>
              </a:path>
              <a:path w="7213600" h="76200">
                <a:moveTo>
                  <a:pt x="4495800" y="31750"/>
                </a:moveTo>
                <a:lnTo>
                  <a:pt x="4483100" y="31750"/>
                </a:lnTo>
                <a:lnTo>
                  <a:pt x="4483100" y="44450"/>
                </a:lnTo>
                <a:lnTo>
                  <a:pt x="4495800" y="44450"/>
                </a:lnTo>
                <a:lnTo>
                  <a:pt x="4495800" y="31750"/>
                </a:lnTo>
                <a:close/>
              </a:path>
              <a:path w="7213600" h="76200">
                <a:moveTo>
                  <a:pt x="4521200" y="31750"/>
                </a:moveTo>
                <a:lnTo>
                  <a:pt x="4508500" y="31750"/>
                </a:lnTo>
                <a:lnTo>
                  <a:pt x="4508500" y="44450"/>
                </a:lnTo>
                <a:lnTo>
                  <a:pt x="4521200" y="44450"/>
                </a:lnTo>
                <a:lnTo>
                  <a:pt x="4521200" y="31750"/>
                </a:lnTo>
                <a:close/>
              </a:path>
              <a:path w="7213600" h="76200">
                <a:moveTo>
                  <a:pt x="4546600" y="31750"/>
                </a:moveTo>
                <a:lnTo>
                  <a:pt x="4533900" y="31750"/>
                </a:lnTo>
                <a:lnTo>
                  <a:pt x="4533900" y="44450"/>
                </a:lnTo>
                <a:lnTo>
                  <a:pt x="4546600" y="44450"/>
                </a:lnTo>
                <a:lnTo>
                  <a:pt x="4546600" y="31750"/>
                </a:lnTo>
                <a:close/>
              </a:path>
              <a:path w="7213600" h="76200">
                <a:moveTo>
                  <a:pt x="4572000" y="31750"/>
                </a:moveTo>
                <a:lnTo>
                  <a:pt x="4559300" y="31750"/>
                </a:lnTo>
                <a:lnTo>
                  <a:pt x="4559300" y="44450"/>
                </a:lnTo>
                <a:lnTo>
                  <a:pt x="4572000" y="44450"/>
                </a:lnTo>
                <a:lnTo>
                  <a:pt x="4572000" y="31750"/>
                </a:lnTo>
                <a:close/>
              </a:path>
              <a:path w="7213600" h="76200">
                <a:moveTo>
                  <a:pt x="4597400" y="31750"/>
                </a:moveTo>
                <a:lnTo>
                  <a:pt x="4584700" y="31750"/>
                </a:lnTo>
                <a:lnTo>
                  <a:pt x="4584700" y="44450"/>
                </a:lnTo>
                <a:lnTo>
                  <a:pt x="4597400" y="44450"/>
                </a:lnTo>
                <a:lnTo>
                  <a:pt x="4597400" y="31750"/>
                </a:lnTo>
                <a:close/>
              </a:path>
              <a:path w="7213600" h="76200">
                <a:moveTo>
                  <a:pt x="4622800" y="31750"/>
                </a:moveTo>
                <a:lnTo>
                  <a:pt x="4610100" y="31750"/>
                </a:lnTo>
                <a:lnTo>
                  <a:pt x="4610100" y="44450"/>
                </a:lnTo>
                <a:lnTo>
                  <a:pt x="4622800" y="44450"/>
                </a:lnTo>
                <a:lnTo>
                  <a:pt x="4622800" y="31750"/>
                </a:lnTo>
                <a:close/>
              </a:path>
              <a:path w="7213600" h="76200">
                <a:moveTo>
                  <a:pt x="4648200" y="31750"/>
                </a:moveTo>
                <a:lnTo>
                  <a:pt x="4635500" y="31750"/>
                </a:lnTo>
                <a:lnTo>
                  <a:pt x="4635500" y="44450"/>
                </a:lnTo>
                <a:lnTo>
                  <a:pt x="4648200" y="44450"/>
                </a:lnTo>
                <a:lnTo>
                  <a:pt x="4648200" y="31750"/>
                </a:lnTo>
                <a:close/>
              </a:path>
              <a:path w="7213600" h="76200">
                <a:moveTo>
                  <a:pt x="4673600" y="31750"/>
                </a:moveTo>
                <a:lnTo>
                  <a:pt x="4660900" y="31750"/>
                </a:lnTo>
                <a:lnTo>
                  <a:pt x="4660900" y="44450"/>
                </a:lnTo>
                <a:lnTo>
                  <a:pt x="4673600" y="44450"/>
                </a:lnTo>
                <a:lnTo>
                  <a:pt x="4673600" y="31750"/>
                </a:lnTo>
                <a:close/>
              </a:path>
              <a:path w="7213600" h="76200">
                <a:moveTo>
                  <a:pt x="4699000" y="31750"/>
                </a:moveTo>
                <a:lnTo>
                  <a:pt x="4686300" y="31750"/>
                </a:lnTo>
                <a:lnTo>
                  <a:pt x="4686300" y="44450"/>
                </a:lnTo>
                <a:lnTo>
                  <a:pt x="4699000" y="44450"/>
                </a:lnTo>
                <a:lnTo>
                  <a:pt x="4699000" y="31750"/>
                </a:lnTo>
                <a:close/>
              </a:path>
              <a:path w="7213600" h="76200">
                <a:moveTo>
                  <a:pt x="4724400" y="31750"/>
                </a:moveTo>
                <a:lnTo>
                  <a:pt x="4711700" y="31750"/>
                </a:lnTo>
                <a:lnTo>
                  <a:pt x="4711700" y="44450"/>
                </a:lnTo>
                <a:lnTo>
                  <a:pt x="4724400" y="44450"/>
                </a:lnTo>
                <a:lnTo>
                  <a:pt x="4724400" y="31750"/>
                </a:lnTo>
                <a:close/>
              </a:path>
              <a:path w="7213600" h="76200">
                <a:moveTo>
                  <a:pt x="4749800" y="31750"/>
                </a:moveTo>
                <a:lnTo>
                  <a:pt x="4737100" y="31750"/>
                </a:lnTo>
                <a:lnTo>
                  <a:pt x="4737100" y="44450"/>
                </a:lnTo>
                <a:lnTo>
                  <a:pt x="4749800" y="44450"/>
                </a:lnTo>
                <a:lnTo>
                  <a:pt x="4749800" y="31750"/>
                </a:lnTo>
                <a:close/>
              </a:path>
              <a:path w="7213600" h="76200">
                <a:moveTo>
                  <a:pt x="4775200" y="31750"/>
                </a:moveTo>
                <a:lnTo>
                  <a:pt x="4762500" y="31750"/>
                </a:lnTo>
                <a:lnTo>
                  <a:pt x="4762500" y="44450"/>
                </a:lnTo>
                <a:lnTo>
                  <a:pt x="4775200" y="44450"/>
                </a:lnTo>
                <a:lnTo>
                  <a:pt x="4775200" y="31750"/>
                </a:lnTo>
                <a:close/>
              </a:path>
              <a:path w="7213600" h="76200">
                <a:moveTo>
                  <a:pt x="4800600" y="31750"/>
                </a:moveTo>
                <a:lnTo>
                  <a:pt x="4787900" y="31750"/>
                </a:lnTo>
                <a:lnTo>
                  <a:pt x="4787900" y="44450"/>
                </a:lnTo>
                <a:lnTo>
                  <a:pt x="4800600" y="44450"/>
                </a:lnTo>
                <a:lnTo>
                  <a:pt x="4800600" y="31750"/>
                </a:lnTo>
                <a:close/>
              </a:path>
              <a:path w="7213600" h="76200">
                <a:moveTo>
                  <a:pt x="4826000" y="31750"/>
                </a:moveTo>
                <a:lnTo>
                  <a:pt x="4813300" y="31750"/>
                </a:lnTo>
                <a:lnTo>
                  <a:pt x="4813300" y="44450"/>
                </a:lnTo>
                <a:lnTo>
                  <a:pt x="4826000" y="44450"/>
                </a:lnTo>
                <a:lnTo>
                  <a:pt x="4826000" y="31750"/>
                </a:lnTo>
                <a:close/>
              </a:path>
              <a:path w="7213600" h="76200">
                <a:moveTo>
                  <a:pt x="4851400" y="31750"/>
                </a:moveTo>
                <a:lnTo>
                  <a:pt x="4838700" y="31750"/>
                </a:lnTo>
                <a:lnTo>
                  <a:pt x="4838700" y="44450"/>
                </a:lnTo>
                <a:lnTo>
                  <a:pt x="4851400" y="44450"/>
                </a:lnTo>
                <a:lnTo>
                  <a:pt x="4851400" y="31750"/>
                </a:lnTo>
                <a:close/>
              </a:path>
              <a:path w="7213600" h="76200">
                <a:moveTo>
                  <a:pt x="4876800" y="31750"/>
                </a:moveTo>
                <a:lnTo>
                  <a:pt x="4864100" y="31750"/>
                </a:lnTo>
                <a:lnTo>
                  <a:pt x="4864100" y="44450"/>
                </a:lnTo>
                <a:lnTo>
                  <a:pt x="4876800" y="44450"/>
                </a:lnTo>
                <a:lnTo>
                  <a:pt x="4876800" y="31750"/>
                </a:lnTo>
                <a:close/>
              </a:path>
              <a:path w="7213600" h="76200">
                <a:moveTo>
                  <a:pt x="4902200" y="31750"/>
                </a:moveTo>
                <a:lnTo>
                  <a:pt x="4889500" y="31750"/>
                </a:lnTo>
                <a:lnTo>
                  <a:pt x="4889500" y="44450"/>
                </a:lnTo>
                <a:lnTo>
                  <a:pt x="4902200" y="44450"/>
                </a:lnTo>
                <a:lnTo>
                  <a:pt x="4902200" y="31750"/>
                </a:lnTo>
                <a:close/>
              </a:path>
              <a:path w="7213600" h="76200">
                <a:moveTo>
                  <a:pt x="4927600" y="31750"/>
                </a:moveTo>
                <a:lnTo>
                  <a:pt x="4914900" y="31750"/>
                </a:lnTo>
                <a:lnTo>
                  <a:pt x="4914900" y="44450"/>
                </a:lnTo>
                <a:lnTo>
                  <a:pt x="4927600" y="44450"/>
                </a:lnTo>
                <a:lnTo>
                  <a:pt x="4927600" y="31750"/>
                </a:lnTo>
                <a:close/>
              </a:path>
              <a:path w="7213600" h="76200">
                <a:moveTo>
                  <a:pt x="4953000" y="31750"/>
                </a:moveTo>
                <a:lnTo>
                  <a:pt x="4940300" y="31750"/>
                </a:lnTo>
                <a:lnTo>
                  <a:pt x="4940300" y="44450"/>
                </a:lnTo>
                <a:lnTo>
                  <a:pt x="4953000" y="44450"/>
                </a:lnTo>
                <a:lnTo>
                  <a:pt x="4953000" y="31750"/>
                </a:lnTo>
                <a:close/>
              </a:path>
              <a:path w="7213600" h="76200">
                <a:moveTo>
                  <a:pt x="4978400" y="31750"/>
                </a:moveTo>
                <a:lnTo>
                  <a:pt x="4965700" y="31750"/>
                </a:lnTo>
                <a:lnTo>
                  <a:pt x="4965700" y="44450"/>
                </a:lnTo>
                <a:lnTo>
                  <a:pt x="4978400" y="44450"/>
                </a:lnTo>
                <a:lnTo>
                  <a:pt x="4978400" y="31750"/>
                </a:lnTo>
                <a:close/>
              </a:path>
              <a:path w="7213600" h="76200">
                <a:moveTo>
                  <a:pt x="5003800" y="31750"/>
                </a:moveTo>
                <a:lnTo>
                  <a:pt x="4991100" y="31750"/>
                </a:lnTo>
                <a:lnTo>
                  <a:pt x="4991100" y="44450"/>
                </a:lnTo>
                <a:lnTo>
                  <a:pt x="5003800" y="44450"/>
                </a:lnTo>
                <a:lnTo>
                  <a:pt x="5003800" y="31750"/>
                </a:lnTo>
                <a:close/>
              </a:path>
              <a:path w="7213600" h="76200">
                <a:moveTo>
                  <a:pt x="5029200" y="31750"/>
                </a:moveTo>
                <a:lnTo>
                  <a:pt x="5016500" y="31750"/>
                </a:lnTo>
                <a:lnTo>
                  <a:pt x="5016500" y="44450"/>
                </a:lnTo>
                <a:lnTo>
                  <a:pt x="5029200" y="44450"/>
                </a:lnTo>
                <a:lnTo>
                  <a:pt x="5029200" y="31750"/>
                </a:lnTo>
                <a:close/>
              </a:path>
              <a:path w="7213600" h="76200">
                <a:moveTo>
                  <a:pt x="5054600" y="31750"/>
                </a:moveTo>
                <a:lnTo>
                  <a:pt x="5041900" y="31750"/>
                </a:lnTo>
                <a:lnTo>
                  <a:pt x="5041900" y="44450"/>
                </a:lnTo>
                <a:lnTo>
                  <a:pt x="5054600" y="44450"/>
                </a:lnTo>
                <a:lnTo>
                  <a:pt x="5054600" y="31750"/>
                </a:lnTo>
                <a:close/>
              </a:path>
              <a:path w="7213600" h="76200">
                <a:moveTo>
                  <a:pt x="5080000" y="31750"/>
                </a:moveTo>
                <a:lnTo>
                  <a:pt x="5067300" y="31750"/>
                </a:lnTo>
                <a:lnTo>
                  <a:pt x="5067300" y="44450"/>
                </a:lnTo>
                <a:lnTo>
                  <a:pt x="5080000" y="44450"/>
                </a:lnTo>
                <a:lnTo>
                  <a:pt x="5080000" y="31750"/>
                </a:lnTo>
                <a:close/>
              </a:path>
              <a:path w="7213600" h="76200">
                <a:moveTo>
                  <a:pt x="5105400" y="31750"/>
                </a:moveTo>
                <a:lnTo>
                  <a:pt x="5092700" y="31750"/>
                </a:lnTo>
                <a:lnTo>
                  <a:pt x="5092700" y="44450"/>
                </a:lnTo>
                <a:lnTo>
                  <a:pt x="5105400" y="44450"/>
                </a:lnTo>
                <a:lnTo>
                  <a:pt x="5105400" y="31750"/>
                </a:lnTo>
                <a:close/>
              </a:path>
              <a:path w="7213600" h="76200">
                <a:moveTo>
                  <a:pt x="5130800" y="31750"/>
                </a:moveTo>
                <a:lnTo>
                  <a:pt x="5118100" y="31750"/>
                </a:lnTo>
                <a:lnTo>
                  <a:pt x="5118100" y="44450"/>
                </a:lnTo>
                <a:lnTo>
                  <a:pt x="5130800" y="44450"/>
                </a:lnTo>
                <a:lnTo>
                  <a:pt x="5130800" y="31750"/>
                </a:lnTo>
                <a:close/>
              </a:path>
              <a:path w="7213600" h="76200">
                <a:moveTo>
                  <a:pt x="5156200" y="31750"/>
                </a:moveTo>
                <a:lnTo>
                  <a:pt x="5143500" y="31750"/>
                </a:lnTo>
                <a:lnTo>
                  <a:pt x="5143500" y="44450"/>
                </a:lnTo>
                <a:lnTo>
                  <a:pt x="5156200" y="44450"/>
                </a:lnTo>
                <a:lnTo>
                  <a:pt x="5156200" y="31750"/>
                </a:lnTo>
                <a:close/>
              </a:path>
              <a:path w="7213600" h="76200">
                <a:moveTo>
                  <a:pt x="5181600" y="31750"/>
                </a:moveTo>
                <a:lnTo>
                  <a:pt x="5168900" y="31750"/>
                </a:lnTo>
                <a:lnTo>
                  <a:pt x="5168900" y="44450"/>
                </a:lnTo>
                <a:lnTo>
                  <a:pt x="5181600" y="44450"/>
                </a:lnTo>
                <a:lnTo>
                  <a:pt x="5181600" y="31750"/>
                </a:lnTo>
                <a:close/>
              </a:path>
              <a:path w="7213600" h="76200">
                <a:moveTo>
                  <a:pt x="5207000" y="31750"/>
                </a:moveTo>
                <a:lnTo>
                  <a:pt x="5194300" y="31750"/>
                </a:lnTo>
                <a:lnTo>
                  <a:pt x="5194300" y="44450"/>
                </a:lnTo>
                <a:lnTo>
                  <a:pt x="5207000" y="44450"/>
                </a:lnTo>
                <a:lnTo>
                  <a:pt x="5207000" y="31750"/>
                </a:lnTo>
                <a:close/>
              </a:path>
              <a:path w="7213600" h="76200">
                <a:moveTo>
                  <a:pt x="5232400" y="31750"/>
                </a:moveTo>
                <a:lnTo>
                  <a:pt x="5219700" y="31750"/>
                </a:lnTo>
                <a:lnTo>
                  <a:pt x="5219700" y="44450"/>
                </a:lnTo>
                <a:lnTo>
                  <a:pt x="5232400" y="44450"/>
                </a:lnTo>
                <a:lnTo>
                  <a:pt x="5232400" y="31750"/>
                </a:lnTo>
                <a:close/>
              </a:path>
              <a:path w="7213600" h="76200">
                <a:moveTo>
                  <a:pt x="5257800" y="31750"/>
                </a:moveTo>
                <a:lnTo>
                  <a:pt x="5245100" y="31750"/>
                </a:lnTo>
                <a:lnTo>
                  <a:pt x="5245100" y="44450"/>
                </a:lnTo>
                <a:lnTo>
                  <a:pt x="5257800" y="44450"/>
                </a:lnTo>
                <a:lnTo>
                  <a:pt x="5257800" y="31750"/>
                </a:lnTo>
                <a:close/>
              </a:path>
              <a:path w="7213600" h="76200">
                <a:moveTo>
                  <a:pt x="5283200" y="31750"/>
                </a:moveTo>
                <a:lnTo>
                  <a:pt x="5270500" y="31750"/>
                </a:lnTo>
                <a:lnTo>
                  <a:pt x="5270500" y="44450"/>
                </a:lnTo>
                <a:lnTo>
                  <a:pt x="5283200" y="44450"/>
                </a:lnTo>
                <a:lnTo>
                  <a:pt x="5283200" y="31750"/>
                </a:lnTo>
                <a:close/>
              </a:path>
              <a:path w="7213600" h="76200">
                <a:moveTo>
                  <a:pt x="5308600" y="31750"/>
                </a:moveTo>
                <a:lnTo>
                  <a:pt x="5295900" y="31750"/>
                </a:lnTo>
                <a:lnTo>
                  <a:pt x="5295900" y="44450"/>
                </a:lnTo>
                <a:lnTo>
                  <a:pt x="5308600" y="44450"/>
                </a:lnTo>
                <a:lnTo>
                  <a:pt x="5308600" y="31750"/>
                </a:lnTo>
                <a:close/>
              </a:path>
              <a:path w="7213600" h="76200">
                <a:moveTo>
                  <a:pt x="5334000" y="31750"/>
                </a:moveTo>
                <a:lnTo>
                  <a:pt x="5321300" y="31750"/>
                </a:lnTo>
                <a:lnTo>
                  <a:pt x="5321300" y="44450"/>
                </a:lnTo>
                <a:lnTo>
                  <a:pt x="5334000" y="44450"/>
                </a:lnTo>
                <a:lnTo>
                  <a:pt x="5334000" y="31750"/>
                </a:lnTo>
                <a:close/>
              </a:path>
              <a:path w="7213600" h="76200">
                <a:moveTo>
                  <a:pt x="5359400" y="31750"/>
                </a:moveTo>
                <a:lnTo>
                  <a:pt x="5346700" y="31750"/>
                </a:lnTo>
                <a:lnTo>
                  <a:pt x="5346700" y="44450"/>
                </a:lnTo>
                <a:lnTo>
                  <a:pt x="5359400" y="44450"/>
                </a:lnTo>
                <a:lnTo>
                  <a:pt x="5359400" y="31750"/>
                </a:lnTo>
                <a:close/>
              </a:path>
              <a:path w="7213600" h="76200">
                <a:moveTo>
                  <a:pt x="5384800" y="31750"/>
                </a:moveTo>
                <a:lnTo>
                  <a:pt x="5372100" y="31750"/>
                </a:lnTo>
                <a:lnTo>
                  <a:pt x="5372100" y="44450"/>
                </a:lnTo>
                <a:lnTo>
                  <a:pt x="5384800" y="44450"/>
                </a:lnTo>
                <a:lnTo>
                  <a:pt x="5384800" y="31750"/>
                </a:lnTo>
                <a:close/>
              </a:path>
              <a:path w="7213600" h="76200">
                <a:moveTo>
                  <a:pt x="5410200" y="31750"/>
                </a:moveTo>
                <a:lnTo>
                  <a:pt x="5397500" y="31750"/>
                </a:lnTo>
                <a:lnTo>
                  <a:pt x="5397500" y="44450"/>
                </a:lnTo>
                <a:lnTo>
                  <a:pt x="5410200" y="44450"/>
                </a:lnTo>
                <a:lnTo>
                  <a:pt x="5410200" y="31750"/>
                </a:lnTo>
                <a:close/>
              </a:path>
              <a:path w="7213600" h="76200">
                <a:moveTo>
                  <a:pt x="5435600" y="31750"/>
                </a:moveTo>
                <a:lnTo>
                  <a:pt x="5422900" y="31750"/>
                </a:lnTo>
                <a:lnTo>
                  <a:pt x="5422900" y="44450"/>
                </a:lnTo>
                <a:lnTo>
                  <a:pt x="5435600" y="44450"/>
                </a:lnTo>
                <a:lnTo>
                  <a:pt x="5435600" y="31750"/>
                </a:lnTo>
                <a:close/>
              </a:path>
              <a:path w="7213600" h="76200">
                <a:moveTo>
                  <a:pt x="5461000" y="31750"/>
                </a:moveTo>
                <a:lnTo>
                  <a:pt x="5448300" y="31750"/>
                </a:lnTo>
                <a:lnTo>
                  <a:pt x="5448300" y="44450"/>
                </a:lnTo>
                <a:lnTo>
                  <a:pt x="5461000" y="44450"/>
                </a:lnTo>
                <a:lnTo>
                  <a:pt x="5461000" y="31750"/>
                </a:lnTo>
                <a:close/>
              </a:path>
              <a:path w="7213600" h="76200">
                <a:moveTo>
                  <a:pt x="5486400" y="31750"/>
                </a:moveTo>
                <a:lnTo>
                  <a:pt x="5473700" y="31750"/>
                </a:lnTo>
                <a:lnTo>
                  <a:pt x="5473700" y="44450"/>
                </a:lnTo>
                <a:lnTo>
                  <a:pt x="5486400" y="44450"/>
                </a:lnTo>
                <a:lnTo>
                  <a:pt x="5486400" y="31750"/>
                </a:lnTo>
                <a:close/>
              </a:path>
              <a:path w="7213600" h="76200">
                <a:moveTo>
                  <a:pt x="5511800" y="31750"/>
                </a:moveTo>
                <a:lnTo>
                  <a:pt x="5499100" y="31750"/>
                </a:lnTo>
                <a:lnTo>
                  <a:pt x="5499100" y="44450"/>
                </a:lnTo>
                <a:lnTo>
                  <a:pt x="5511800" y="44450"/>
                </a:lnTo>
                <a:lnTo>
                  <a:pt x="5511800" y="31750"/>
                </a:lnTo>
                <a:close/>
              </a:path>
              <a:path w="7213600" h="76200">
                <a:moveTo>
                  <a:pt x="5537200" y="31750"/>
                </a:moveTo>
                <a:lnTo>
                  <a:pt x="5524500" y="31750"/>
                </a:lnTo>
                <a:lnTo>
                  <a:pt x="5524500" y="44450"/>
                </a:lnTo>
                <a:lnTo>
                  <a:pt x="5537200" y="44450"/>
                </a:lnTo>
                <a:lnTo>
                  <a:pt x="5537200" y="31750"/>
                </a:lnTo>
                <a:close/>
              </a:path>
              <a:path w="7213600" h="76200">
                <a:moveTo>
                  <a:pt x="5562600" y="31750"/>
                </a:moveTo>
                <a:lnTo>
                  <a:pt x="5549900" y="31750"/>
                </a:lnTo>
                <a:lnTo>
                  <a:pt x="5549900" y="44450"/>
                </a:lnTo>
                <a:lnTo>
                  <a:pt x="5562600" y="44450"/>
                </a:lnTo>
                <a:lnTo>
                  <a:pt x="5562600" y="31750"/>
                </a:lnTo>
                <a:close/>
              </a:path>
              <a:path w="7213600" h="76200">
                <a:moveTo>
                  <a:pt x="5588000" y="31750"/>
                </a:moveTo>
                <a:lnTo>
                  <a:pt x="5575300" y="31750"/>
                </a:lnTo>
                <a:lnTo>
                  <a:pt x="5575300" y="44450"/>
                </a:lnTo>
                <a:lnTo>
                  <a:pt x="5588000" y="44450"/>
                </a:lnTo>
                <a:lnTo>
                  <a:pt x="5588000" y="31750"/>
                </a:lnTo>
                <a:close/>
              </a:path>
              <a:path w="7213600" h="76200">
                <a:moveTo>
                  <a:pt x="5613400" y="31750"/>
                </a:moveTo>
                <a:lnTo>
                  <a:pt x="5600700" y="31750"/>
                </a:lnTo>
                <a:lnTo>
                  <a:pt x="5600700" y="44450"/>
                </a:lnTo>
                <a:lnTo>
                  <a:pt x="5613400" y="44450"/>
                </a:lnTo>
                <a:lnTo>
                  <a:pt x="5613400" y="31750"/>
                </a:lnTo>
                <a:close/>
              </a:path>
              <a:path w="7213600" h="76200">
                <a:moveTo>
                  <a:pt x="5638800" y="31750"/>
                </a:moveTo>
                <a:lnTo>
                  <a:pt x="5626100" y="31750"/>
                </a:lnTo>
                <a:lnTo>
                  <a:pt x="5626100" y="44450"/>
                </a:lnTo>
                <a:lnTo>
                  <a:pt x="5638800" y="44450"/>
                </a:lnTo>
                <a:lnTo>
                  <a:pt x="5638800" y="31750"/>
                </a:lnTo>
                <a:close/>
              </a:path>
              <a:path w="7213600" h="76200">
                <a:moveTo>
                  <a:pt x="5664200" y="31750"/>
                </a:moveTo>
                <a:lnTo>
                  <a:pt x="5651500" y="31750"/>
                </a:lnTo>
                <a:lnTo>
                  <a:pt x="5651500" y="44450"/>
                </a:lnTo>
                <a:lnTo>
                  <a:pt x="5664200" y="44450"/>
                </a:lnTo>
                <a:lnTo>
                  <a:pt x="5664200" y="31750"/>
                </a:lnTo>
                <a:close/>
              </a:path>
              <a:path w="7213600" h="76200">
                <a:moveTo>
                  <a:pt x="5689600" y="31750"/>
                </a:moveTo>
                <a:lnTo>
                  <a:pt x="5676900" y="31750"/>
                </a:lnTo>
                <a:lnTo>
                  <a:pt x="5676900" y="44450"/>
                </a:lnTo>
                <a:lnTo>
                  <a:pt x="5689600" y="44450"/>
                </a:lnTo>
                <a:lnTo>
                  <a:pt x="5689600" y="31750"/>
                </a:lnTo>
                <a:close/>
              </a:path>
              <a:path w="7213600" h="76200">
                <a:moveTo>
                  <a:pt x="5715000" y="31750"/>
                </a:moveTo>
                <a:lnTo>
                  <a:pt x="5702300" y="31750"/>
                </a:lnTo>
                <a:lnTo>
                  <a:pt x="5702300" y="44450"/>
                </a:lnTo>
                <a:lnTo>
                  <a:pt x="5715000" y="44450"/>
                </a:lnTo>
                <a:lnTo>
                  <a:pt x="5715000" y="31750"/>
                </a:lnTo>
                <a:close/>
              </a:path>
              <a:path w="7213600" h="76200">
                <a:moveTo>
                  <a:pt x="5740400" y="31750"/>
                </a:moveTo>
                <a:lnTo>
                  <a:pt x="5727700" y="31750"/>
                </a:lnTo>
                <a:lnTo>
                  <a:pt x="5727700" y="44450"/>
                </a:lnTo>
                <a:lnTo>
                  <a:pt x="5740400" y="44450"/>
                </a:lnTo>
                <a:lnTo>
                  <a:pt x="5740400" y="31750"/>
                </a:lnTo>
                <a:close/>
              </a:path>
              <a:path w="7213600" h="76200">
                <a:moveTo>
                  <a:pt x="5765800" y="31750"/>
                </a:moveTo>
                <a:lnTo>
                  <a:pt x="5753100" y="31750"/>
                </a:lnTo>
                <a:lnTo>
                  <a:pt x="5753100" y="44450"/>
                </a:lnTo>
                <a:lnTo>
                  <a:pt x="5765800" y="44450"/>
                </a:lnTo>
                <a:lnTo>
                  <a:pt x="5765800" y="31750"/>
                </a:lnTo>
                <a:close/>
              </a:path>
              <a:path w="7213600" h="76200">
                <a:moveTo>
                  <a:pt x="5791200" y="31750"/>
                </a:moveTo>
                <a:lnTo>
                  <a:pt x="5778500" y="31750"/>
                </a:lnTo>
                <a:lnTo>
                  <a:pt x="5778500" y="44450"/>
                </a:lnTo>
                <a:lnTo>
                  <a:pt x="5791200" y="44450"/>
                </a:lnTo>
                <a:lnTo>
                  <a:pt x="5791200" y="31750"/>
                </a:lnTo>
                <a:close/>
              </a:path>
              <a:path w="7213600" h="76200">
                <a:moveTo>
                  <a:pt x="5816600" y="31750"/>
                </a:moveTo>
                <a:lnTo>
                  <a:pt x="5803900" y="31750"/>
                </a:lnTo>
                <a:lnTo>
                  <a:pt x="5803900" y="44450"/>
                </a:lnTo>
                <a:lnTo>
                  <a:pt x="5816600" y="44450"/>
                </a:lnTo>
                <a:lnTo>
                  <a:pt x="5816600" y="31750"/>
                </a:lnTo>
                <a:close/>
              </a:path>
              <a:path w="7213600" h="76200">
                <a:moveTo>
                  <a:pt x="5842000" y="31750"/>
                </a:moveTo>
                <a:lnTo>
                  <a:pt x="5829300" y="31750"/>
                </a:lnTo>
                <a:lnTo>
                  <a:pt x="5829300" y="44450"/>
                </a:lnTo>
                <a:lnTo>
                  <a:pt x="5842000" y="44450"/>
                </a:lnTo>
                <a:lnTo>
                  <a:pt x="5842000" y="31750"/>
                </a:lnTo>
                <a:close/>
              </a:path>
              <a:path w="7213600" h="76200">
                <a:moveTo>
                  <a:pt x="5867400" y="31750"/>
                </a:moveTo>
                <a:lnTo>
                  <a:pt x="5854700" y="31750"/>
                </a:lnTo>
                <a:lnTo>
                  <a:pt x="5854700" y="44450"/>
                </a:lnTo>
                <a:lnTo>
                  <a:pt x="5867400" y="44450"/>
                </a:lnTo>
                <a:lnTo>
                  <a:pt x="5867400" y="31750"/>
                </a:lnTo>
                <a:close/>
              </a:path>
              <a:path w="7213600" h="76200">
                <a:moveTo>
                  <a:pt x="5892800" y="31750"/>
                </a:moveTo>
                <a:lnTo>
                  <a:pt x="5880100" y="31750"/>
                </a:lnTo>
                <a:lnTo>
                  <a:pt x="5880100" y="44450"/>
                </a:lnTo>
                <a:lnTo>
                  <a:pt x="5892800" y="44450"/>
                </a:lnTo>
                <a:lnTo>
                  <a:pt x="5892800" y="31750"/>
                </a:lnTo>
                <a:close/>
              </a:path>
              <a:path w="7213600" h="76200">
                <a:moveTo>
                  <a:pt x="5918200" y="31750"/>
                </a:moveTo>
                <a:lnTo>
                  <a:pt x="5905500" y="31750"/>
                </a:lnTo>
                <a:lnTo>
                  <a:pt x="5905500" y="44450"/>
                </a:lnTo>
                <a:lnTo>
                  <a:pt x="5918200" y="44450"/>
                </a:lnTo>
                <a:lnTo>
                  <a:pt x="5918200" y="31750"/>
                </a:lnTo>
                <a:close/>
              </a:path>
              <a:path w="7213600" h="76200">
                <a:moveTo>
                  <a:pt x="5943600" y="31750"/>
                </a:moveTo>
                <a:lnTo>
                  <a:pt x="5930900" y="31750"/>
                </a:lnTo>
                <a:lnTo>
                  <a:pt x="5930900" y="44450"/>
                </a:lnTo>
                <a:lnTo>
                  <a:pt x="5943600" y="44450"/>
                </a:lnTo>
                <a:lnTo>
                  <a:pt x="5943600" y="31750"/>
                </a:lnTo>
                <a:close/>
              </a:path>
              <a:path w="7213600" h="76200">
                <a:moveTo>
                  <a:pt x="5969000" y="31750"/>
                </a:moveTo>
                <a:lnTo>
                  <a:pt x="5956300" y="31750"/>
                </a:lnTo>
                <a:lnTo>
                  <a:pt x="5956300" y="44450"/>
                </a:lnTo>
                <a:lnTo>
                  <a:pt x="5969000" y="44450"/>
                </a:lnTo>
                <a:lnTo>
                  <a:pt x="5969000" y="31750"/>
                </a:lnTo>
                <a:close/>
              </a:path>
              <a:path w="7213600" h="76200">
                <a:moveTo>
                  <a:pt x="5994400" y="31750"/>
                </a:moveTo>
                <a:lnTo>
                  <a:pt x="5981700" y="31750"/>
                </a:lnTo>
                <a:lnTo>
                  <a:pt x="5981700" y="44450"/>
                </a:lnTo>
                <a:lnTo>
                  <a:pt x="5994400" y="44450"/>
                </a:lnTo>
                <a:lnTo>
                  <a:pt x="5994400" y="31750"/>
                </a:lnTo>
                <a:close/>
              </a:path>
              <a:path w="7213600" h="76200">
                <a:moveTo>
                  <a:pt x="6019800" y="31750"/>
                </a:moveTo>
                <a:lnTo>
                  <a:pt x="6007100" y="31750"/>
                </a:lnTo>
                <a:lnTo>
                  <a:pt x="6007100" y="44450"/>
                </a:lnTo>
                <a:lnTo>
                  <a:pt x="6019800" y="44450"/>
                </a:lnTo>
                <a:lnTo>
                  <a:pt x="6019800" y="31750"/>
                </a:lnTo>
                <a:close/>
              </a:path>
              <a:path w="7213600" h="76200">
                <a:moveTo>
                  <a:pt x="6045200" y="31750"/>
                </a:moveTo>
                <a:lnTo>
                  <a:pt x="6032500" y="31750"/>
                </a:lnTo>
                <a:lnTo>
                  <a:pt x="6032500" y="44450"/>
                </a:lnTo>
                <a:lnTo>
                  <a:pt x="6045200" y="44450"/>
                </a:lnTo>
                <a:lnTo>
                  <a:pt x="6045200" y="31750"/>
                </a:lnTo>
                <a:close/>
              </a:path>
              <a:path w="7213600" h="76200">
                <a:moveTo>
                  <a:pt x="6070600" y="31750"/>
                </a:moveTo>
                <a:lnTo>
                  <a:pt x="6057900" y="31750"/>
                </a:lnTo>
                <a:lnTo>
                  <a:pt x="6057900" y="44450"/>
                </a:lnTo>
                <a:lnTo>
                  <a:pt x="6070600" y="44450"/>
                </a:lnTo>
                <a:lnTo>
                  <a:pt x="6070600" y="31750"/>
                </a:lnTo>
                <a:close/>
              </a:path>
              <a:path w="7213600" h="76200">
                <a:moveTo>
                  <a:pt x="6096000" y="31750"/>
                </a:moveTo>
                <a:lnTo>
                  <a:pt x="6083300" y="31750"/>
                </a:lnTo>
                <a:lnTo>
                  <a:pt x="6083300" y="44450"/>
                </a:lnTo>
                <a:lnTo>
                  <a:pt x="6096000" y="44450"/>
                </a:lnTo>
                <a:lnTo>
                  <a:pt x="6096000" y="31750"/>
                </a:lnTo>
                <a:close/>
              </a:path>
              <a:path w="7213600" h="76200">
                <a:moveTo>
                  <a:pt x="6121400" y="31750"/>
                </a:moveTo>
                <a:lnTo>
                  <a:pt x="6108700" y="31750"/>
                </a:lnTo>
                <a:lnTo>
                  <a:pt x="6108700" y="44450"/>
                </a:lnTo>
                <a:lnTo>
                  <a:pt x="6121400" y="44450"/>
                </a:lnTo>
                <a:lnTo>
                  <a:pt x="6121400" y="31750"/>
                </a:lnTo>
                <a:close/>
              </a:path>
              <a:path w="7213600" h="76200">
                <a:moveTo>
                  <a:pt x="6146800" y="31750"/>
                </a:moveTo>
                <a:lnTo>
                  <a:pt x="6134100" y="31750"/>
                </a:lnTo>
                <a:lnTo>
                  <a:pt x="6134100" y="44450"/>
                </a:lnTo>
                <a:lnTo>
                  <a:pt x="6146800" y="44450"/>
                </a:lnTo>
                <a:lnTo>
                  <a:pt x="6146800" y="31750"/>
                </a:lnTo>
                <a:close/>
              </a:path>
              <a:path w="7213600" h="76200">
                <a:moveTo>
                  <a:pt x="6172200" y="31750"/>
                </a:moveTo>
                <a:lnTo>
                  <a:pt x="6159500" y="31750"/>
                </a:lnTo>
                <a:lnTo>
                  <a:pt x="6159500" y="44450"/>
                </a:lnTo>
                <a:lnTo>
                  <a:pt x="6172200" y="44450"/>
                </a:lnTo>
                <a:lnTo>
                  <a:pt x="6172200" y="31750"/>
                </a:lnTo>
                <a:close/>
              </a:path>
              <a:path w="7213600" h="76200">
                <a:moveTo>
                  <a:pt x="6197600" y="31750"/>
                </a:moveTo>
                <a:lnTo>
                  <a:pt x="6184900" y="31750"/>
                </a:lnTo>
                <a:lnTo>
                  <a:pt x="6184900" y="44450"/>
                </a:lnTo>
                <a:lnTo>
                  <a:pt x="6197600" y="44450"/>
                </a:lnTo>
                <a:lnTo>
                  <a:pt x="6197600" y="31750"/>
                </a:lnTo>
                <a:close/>
              </a:path>
              <a:path w="7213600" h="76200">
                <a:moveTo>
                  <a:pt x="6223000" y="31750"/>
                </a:moveTo>
                <a:lnTo>
                  <a:pt x="6210300" y="31750"/>
                </a:lnTo>
                <a:lnTo>
                  <a:pt x="6210300" y="44450"/>
                </a:lnTo>
                <a:lnTo>
                  <a:pt x="6223000" y="44450"/>
                </a:lnTo>
                <a:lnTo>
                  <a:pt x="6223000" y="31750"/>
                </a:lnTo>
                <a:close/>
              </a:path>
              <a:path w="7213600" h="76200">
                <a:moveTo>
                  <a:pt x="6248400" y="31750"/>
                </a:moveTo>
                <a:lnTo>
                  <a:pt x="6235700" y="31750"/>
                </a:lnTo>
                <a:lnTo>
                  <a:pt x="6235700" y="44450"/>
                </a:lnTo>
                <a:lnTo>
                  <a:pt x="6248400" y="44450"/>
                </a:lnTo>
                <a:lnTo>
                  <a:pt x="6248400" y="31750"/>
                </a:lnTo>
                <a:close/>
              </a:path>
              <a:path w="7213600" h="76200">
                <a:moveTo>
                  <a:pt x="6273800" y="31750"/>
                </a:moveTo>
                <a:lnTo>
                  <a:pt x="6261100" y="31750"/>
                </a:lnTo>
                <a:lnTo>
                  <a:pt x="6261100" y="44450"/>
                </a:lnTo>
                <a:lnTo>
                  <a:pt x="6273800" y="44450"/>
                </a:lnTo>
                <a:lnTo>
                  <a:pt x="6273800" y="31750"/>
                </a:lnTo>
                <a:close/>
              </a:path>
              <a:path w="7213600" h="76200">
                <a:moveTo>
                  <a:pt x="6299200" y="31750"/>
                </a:moveTo>
                <a:lnTo>
                  <a:pt x="6286500" y="31750"/>
                </a:lnTo>
                <a:lnTo>
                  <a:pt x="6286500" y="44450"/>
                </a:lnTo>
                <a:lnTo>
                  <a:pt x="6299200" y="44450"/>
                </a:lnTo>
                <a:lnTo>
                  <a:pt x="6299200" y="31750"/>
                </a:lnTo>
                <a:close/>
              </a:path>
              <a:path w="7213600" h="76200">
                <a:moveTo>
                  <a:pt x="6324600" y="31750"/>
                </a:moveTo>
                <a:lnTo>
                  <a:pt x="6311900" y="31750"/>
                </a:lnTo>
                <a:lnTo>
                  <a:pt x="6311900" y="44450"/>
                </a:lnTo>
                <a:lnTo>
                  <a:pt x="6324600" y="44450"/>
                </a:lnTo>
                <a:lnTo>
                  <a:pt x="6324600" y="31750"/>
                </a:lnTo>
                <a:close/>
              </a:path>
              <a:path w="7213600" h="76200">
                <a:moveTo>
                  <a:pt x="6350000" y="31750"/>
                </a:moveTo>
                <a:lnTo>
                  <a:pt x="6337300" y="31750"/>
                </a:lnTo>
                <a:lnTo>
                  <a:pt x="6337300" y="44450"/>
                </a:lnTo>
                <a:lnTo>
                  <a:pt x="6350000" y="44450"/>
                </a:lnTo>
                <a:lnTo>
                  <a:pt x="6350000" y="31750"/>
                </a:lnTo>
                <a:close/>
              </a:path>
              <a:path w="7213600" h="76200">
                <a:moveTo>
                  <a:pt x="6375400" y="31750"/>
                </a:moveTo>
                <a:lnTo>
                  <a:pt x="6362700" y="31750"/>
                </a:lnTo>
                <a:lnTo>
                  <a:pt x="6362700" y="44450"/>
                </a:lnTo>
                <a:lnTo>
                  <a:pt x="6375400" y="44450"/>
                </a:lnTo>
                <a:lnTo>
                  <a:pt x="6375400" y="31750"/>
                </a:lnTo>
                <a:close/>
              </a:path>
              <a:path w="7213600" h="76200">
                <a:moveTo>
                  <a:pt x="6400800" y="31750"/>
                </a:moveTo>
                <a:lnTo>
                  <a:pt x="6388100" y="31750"/>
                </a:lnTo>
                <a:lnTo>
                  <a:pt x="6388100" y="44450"/>
                </a:lnTo>
                <a:lnTo>
                  <a:pt x="6400800" y="44450"/>
                </a:lnTo>
                <a:lnTo>
                  <a:pt x="6400800" y="31750"/>
                </a:lnTo>
                <a:close/>
              </a:path>
              <a:path w="7213600" h="76200">
                <a:moveTo>
                  <a:pt x="6426200" y="31750"/>
                </a:moveTo>
                <a:lnTo>
                  <a:pt x="6413500" y="31750"/>
                </a:lnTo>
                <a:lnTo>
                  <a:pt x="6413500" y="44450"/>
                </a:lnTo>
                <a:lnTo>
                  <a:pt x="6426200" y="44450"/>
                </a:lnTo>
                <a:lnTo>
                  <a:pt x="6426200" y="31750"/>
                </a:lnTo>
                <a:close/>
              </a:path>
              <a:path w="7213600" h="76200">
                <a:moveTo>
                  <a:pt x="6451600" y="31750"/>
                </a:moveTo>
                <a:lnTo>
                  <a:pt x="6438900" y="31750"/>
                </a:lnTo>
                <a:lnTo>
                  <a:pt x="6438900" y="44450"/>
                </a:lnTo>
                <a:lnTo>
                  <a:pt x="6451600" y="44450"/>
                </a:lnTo>
                <a:lnTo>
                  <a:pt x="6451600" y="31750"/>
                </a:lnTo>
                <a:close/>
              </a:path>
              <a:path w="7213600" h="76200">
                <a:moveTo>
                  <a:pt x="6477000" y="31750"/>
                </a:moveTo>
                <a:lnTo>
                  <a:pt x="6464300" y="31750"/>
                </a:lnTo>
                <a:lnTo>
                  <a:pt x="6464300" y="44450"/>
                </a:lnTo>
                <a:lnTo>
                  <a:pt x="6477000" y="44450"/>
                </a:lnTo>
                <a:lnTo>
                  <a:pt x="6477000" y="31750"/>
                </a:lnTo>
                <a:close/>
              </a:path>
              <a:path w="7213600" h="76200">
                <a:moveTo>
                  <a:pt x="6502400" y="31750"/>
                </a:moveTo>
                <a:lnTo>
                  <a:pt x="6489700" y="31750"/>
                </a:lnTo>
                <a:lnTo>
                  <a:pt x="6489700" y="44450"/>
                </a:lnTo>
                <a:lnTo>
                  <a:pt x="6502400" y="44450"/>
                </a:lnTo>
                <a:lnTo>
                  <a:pt x="6502400" y="31750"/>
                </a:lnTo>
                <a:close/>
              </a:path>
              <a:path w="7213600" h="76200">
                <a:moveTo>
                  <a:pt x="6527800" y="31750"/>
                </a:moveTo>
                <a:lnTo>
                  <a:pt x="6515100" y="31750"/>
                </a:lnTo>
                <a:lnTo>
                  <a:pt x="6515100" y="44450"/>
                </a:lnTo>
                <a:lnTo>
                  <a:pt x="6527800" y="44450"/>
                </a:lnTo>
                <a:lnTo>
                  <a:pt x="6527800" y="31750"/>
                </a:lnTo>
                <a:close/>
              </a:path>
              <a:path w="7213600" h="76200">
                <a:moveTo>
                  <a:pt x="6553200" y="31750"/>
                </a:moveTo>
                <a:lnTo>
                  <a:pt x="6540500" y="31750"/>
                </a:lnTo>
                <a:lnTo>
                  <a:pt x="6540500" y="44450"/>
                </a:lnTo>
                <a:lnTo>
                  <a:pt x="6553200" y="44450"/>
                </a:lnTo>
                <a:lnTo>
                  <a:pt x="6553200" y="31750"/>
                </a:lnTo>
                <a:close/>
              </a:path>
              <a:path w="7213600" h="76200">
                <a:moveTo>
                  <a:pt x="6578600" y="31750"/>
                </a:moveTo>
                <a:lnTo>
                  <a:pt x="6565900" y="31750"/>
                </a:lnTo>
                <a:lnTo>
                  <a:pt x="6565900" y="44450"/>
                </a:lnTo>
                <a:lnTo>
                  <a:pt x="6578600" y="44450"/>
                </a:lnTo>
                <a:lnTo>
                  <a:pt x="6578600" y="31750"/>
                </a:lnTo>
                <a:close/>
              </a:path>
              <a:path w="7213600" h="76200">
                <a:moveTo>
                  <a:pt x="6604000" y="31750"/>
                </a:moveTo>
                <a:lnTo>
                  <a:pt x="6591300" y="31750"/>
                </a:lnTo>
                <a:lnTo>
                  <a:pt x="6591300" y="44450"/>
                </a:lnTo>
                <a:lnTo>
                  <a:pt x="6604000" y="44450"/>
                </a:lnTo>
                <a:lnTo>
                  <a:pt x="6604000" y="31750"/>
                </a:lnTo>
                <a:close/>
              </a:path>
              <a:path w="7213600" h="76200">
                <a:moveTo>
                  <a:pt x="6629400" y="31750"/>
                </a:moveTo>
                <a:lnTo>
                  <a:pt x="6616700" y="31750"/>
                </a:lnTo>
                <a:lnTo>
                  <a:pt x="6616700" y="44450"/>
                </a:lnTo>
                <a:lnTo>
                  <a:pt x="6629400" y="44450"/>
                </a:lnTo>
                <a:lnTo>
                  <a:pt x="6629400" y="31750"/>
                </a:lnTo>
                <a:close/>
              </a:path>
              <a:path w="7213600" h="76200">
                <a:moveTo>
                  <a:pt x="6654800" y="31750"/>
                </a:moveTo>
                <a:lnTo>
                  <a:pt x="6642100" y="31750"/>
                </a:lnTo>
                <a:lnTo>
                  <a:pt x="6642100" y="44450"/>
                </a:lnTo>
                <a:lnTo>
                  <a:pt x="6654800" y="44450"/>
                </a:lnTo>
                <a:lnTo>
                  <a:pt x="6654800" y="31750"/>
                </a:lnTo>
                <a:close/>
              </a:path>
              <a:path w="7213600" h="76200">
                <a:moveTo>
                  <a:pt x="6680200" y="31750"/>
                </a:moveTo>
                <a:lnTo>
                  <a:pt x="6667500" y="31750"/>
                </a:lnTo>
                <a:lnTo>
                  <a:pt x="6667500" y="44450"/>
                </a:lnTo>
                <a:lnTo>
                  <a:pt x="6680200" y="44450"/>
                </a:lnTo>
                <a:lnTo>
                  <a:pt x="6680200" y="31750"/>
                </a:lnTo>
                <a:close/>
              </a:path>
              <a:path w="7213600" h="76200">
                <a:moveTo>
                  <a:pt x="6705600" y="31750"/>
                </a:moveTo>
                <a:lnTo>
                  <a:pt x="6692900" y="31750"/>
                </a:lnTo>
                <a:lnTo>
                  <a:pt x="6692900" y="44450"/>
                </a:lnTo>
                <a:lnTo>
                  <a:pt x="6705600" y="44450"/>
                </a:lnTo>
                <a:lnTo>
                  <a:pt x="6705600" y="31750"/>
                </a:lnTo>
                <a:close/>
              </a:path>
              <a:path w="7213600" h="76200">
                <a:moveTo>
                  <a:pt x="6731000" y="31750"/>
                </a:moveTo>
                <a:lnTo>
                  <a:pt x="6718300" y="31750"/>
                </a:lnTo>
                <a:lnTo>
                  <a:pt x="6718300" y="44450"/>
                </a:lnTo>
                <a:lnTo>
                  <a:pt x="6731000" y="44450"/>
                </a:lnTo>
                <a:lnTo>
                  <a:pt x="6731000" y="31750"/>
                </a:lnTo>
                <a:close/>
              </a:path>
              <a:path w="7213600" h="76200">
                <a:moveTo>
                  <a:pt x="6756400" y="31750"/>
                </a:moveTo>
                <a:lnTo>
                  <a:pt x="6743700" y="31750"/>
                </a:lnTo>
                <a:lnTo>
                  <a:pt x="6743700" y="44450"/>
                </a:lnTo>
                <a:lnTo>
                  <a:pt x="6756400" y="44450"/>
                </a:lnTo>
                <a:lnTo>
                  <a:pt x="6756400" y="31750"/>
                </a:lnTo>
                <a:close/>
              </a:path>
              <a:path w="7213600" h="76200">
                <a:moveTo>
                  <a:pt x="6781800" y="31750"/>
                </a:moveTo>
                <a:lnTo>
                  <a:pt x="6769100" y="31750"/>
                </a:lnTo>
                <a:lnTo>
                  <a:pt x="6769100" y="44450"/>
                </a:lnTo>
                <a:lnTo>
                  <a:pt x="6781800" y="44450"/>
                </a:lnTo>
                <a:lnTo>
                  <a:pt x="6781800" y="31750"/>
                </a:lnTo>
                <a:close/>
              </a:path>
              <a:path w="7213600" h="76200">
                <a:moveTo>
                  <a:pt x="6807200" y="31750"/>
                </a:moveTo>
                <a:lnTo>
                  <a:pt x="6794500" y="31750"/>
                </a:lnTo>
                <a:lnTo>
                  <a:pt x="6794500" y="44450"/>
                </a:lnTo>
                <a:lnTo>
                  <a:pt x="6807200" y="44450"/>
                </a:lnTo>
                <a:lnTo>
                  <a:pt x="6807200" y="31750"/>
                </a:lnTo>
                <a:close/>
              </a:path>
              <a:path w="7213600" h="76200">
                <a:moveTo>
                  <a:pt x="6832600" y="31750"/>
                </a:moveTo>
                <a:lnTo>
                  <a:pt x="6819900" y="31750"/>
                </a:lnTo>
                <a:lnTo>
                  <a:pt x="6819900" y="44450"/>
                </a:lnTo>
                <a:lnTo>
                  <a:pt x="6832600" y="44450"/>
                </a:lnTo>
                <a:lnTo>
                  <a:pt x="6832600" y="31750"/>
                </a:lnTo>
                <a:close/>
              </a:path>
              <a:path w="7213600" h="76200">
                <a:moveTo>
                  <a:pt x="6858000" y="31750"/>
                </a:moveTo>
                <a:lnTo>
                  <a:pt x="6845300" y="31750"/>
                </a:lnTo>
                <a:lnTo>
                  <a:pt x="6845300" y="44450"/>
                </a:lnTo>
                <a:lnTo>
                  <a:pt x="6858000" y="44450"/>
                </a:lnTo>
                <a:lnTo>
                  <a:pt x="6858000" y="31750"/>
                </a:lnTo>
                <a:close/>
              </a:path>
              <a:path w="7213600" h="76200">
                <a:moveTo>
                  <a:pt x="6883400" y="31750"/>
                </a:moveTo>
                <a:lnTo>
                  <a:pt x="6870700" y="31750"/>
                </a:lnTo>
                <a:lnTo>
                  <a:pt x="6870700" y="44450"/>
                </a:lnTo>
                <a:lnTo>
                  <a:pt x="6883400" y="44450"/>
                </a:lnTo>
                <a:lnTo>
                  <a:pt x="6883400" y="31750"/>
                </a:lnTo>
                <a:close/>
              </a:path>
              <a:path w="7213600" h="76200">
                <a:moveTo>
                  <a:pt x="6908800" y="31750"/>
                </a:moveTo>
                <a:lnTo>
                  <a:pt x="6896100" y="31750"/>
                </a:lnTo>
                <a:lnTo>
                  <a:pt x="6896100" y="44450"/>
                </a:lnTo>
                <a:lnTo>
                  <a:pt x="6908800" y="44450"/>
                </a:lnTo>
                <a:lnTo>
                  <a:pt x="6908800" y="31750"/>
                </a:lnTo>
                <a:close/>
              </a:path>
              <a:path w="7213600" h="76200">
                <a:moveTo>
                  <a:pt x="6934200" y="31750"/>
                </a:moveTo>
                <a:lnTo>
                  <a:pt x="6921500" y="31750"/>
                </a:lnTo>
                <a:lnTo>
                  <a:pt x="6921500" y="44450"/>
                </a:lnTo>
                <a:lnTo>
                  <a:pt x="6934200" y="44450"/>
                </a:lnTo>
                <a:lnTo>
                  <a:pt x="6934200" y="31750"/>
                </a:lnTo>
                <a:close/>
              </a:path>
              <a:path w="7213600" h="76200">
                <a:moveTo>
                  <a:pt x="6959600" y="31750"/>
                </a:moveTo>
                <a:lnTo>
                  <a:pt x="6946900" y="31750"/>
                </a:lnTo>
                <a:lnTo>
                  <a:pt x="6946900" y="44450"/>
                </a:lnTo>
                <a:lnTo>
                  <a:pt x="6959600" y="44450"/>
                </a:lnTo>
                <a:lnTo>
                  <a:pt x="6959600" y="31750"/>
                </a:lnTo>
                <a:close/>
              </a:path>
              <a:path w="7213600" h="76200">
                <a:moveTo>
                  <a:pt x="6985000" y="31750"/>
                </a:moveTo>
                <a:lnTo>
                  <a:pt x="6972300" y="31750"/>
                </a:lnTo>
                <a:lnTo>
                  <a:pt x="6972300" y="44450"/>
                </a:lnTo>
                <a:lnTo>
                  <a:pt x="6985000" y="44450"/>
                </a:lnTo>
                <a:lnTo>
                  <a:pt x="6985000" y="31750"/>
                </a:lnTo>
                <a:close/>
              </a:path>
              <a:path w="7213600" h="76200">
                <a:moveTo>
                  <a:pt x="7010400" y="31750"/>
                </a:moveTo>
                <a:lnTo>
                  <a:pt x="6997700" y="31750"/>
                </a:lnTo>
                <a:lnTo>
                  <a:pt x="6997700" y="44450"/>
                </a:lnTo>
                <a:lnTo>
                  <a:pt x="7010400" y="44450"/>
                </a:lnTo>
                <a:lnTo>
                  <a:pt x="7010400" y="31750"/>
                </a:lnTo>
                <a:close/>
              </a:path>
              <a:path w="7213600" h="76200">
                <a:moveTo>
                  <a:pt x="7035800" y="31750"/>
                </a:moveTo>
                <a:lnTo>
                  <a:pt x="7023100" y="31750"/>
                </a:lnTo>
                <a:lnTo>
                  <a:pt x="7023100" y="44450"/>
                </a:lnTo>
                <a:lnTo>
                  <a:pt x="7035800" y="44450"/>
                </a:lnTo>
                <a:lnTo>
                  <a:pt x="7035800" y="31750"/>
                </a:lnTo>
                <a:close/>
              </a:path>
              <a:path w="7213600" h="76200">
                <a:moveTo>
                  <a:pt x="7061200" y="31750"/>
                </a:moveTo>
                <a:lnTo>
                  <a:pt x="7048500" y="31750"/>
                </a:lnTo>
                <a:lnTo>
                  <a:pt x="7048500" y="44450"/>
                </a:lnTo>
                <a:lnTo>
                  <a:pt x="7061200" y="44450"/>
                </a:lnTo>
                <a:lnTo>
                  <a:pt x="7061200" y="31750"/>
                </a:lnTo>
                <a:close/>
              </a:path>
              <a:path w="7213600" h="76200">
                <a:moveTo>
                  <a:pt x="7086600" y="31750"/>
                </a:moveTo>
                <a:lnTo>
                  <a:pt x="7073900" y="31750"/>
                </a:lnTo>
                <a:lnTo>
                  <a:pt x="7073900" y="44450"/>
                </a:lnTo>
                <a:lnTo>
                  <a:pt x="7086600" y="44450"/>
                </a:lnTo>
                <a:lnTo>
                  <a:pt x="7086600" y="31750"/>
                </a:lnTo>
                <a:close/>
              </a:path>
              <a:path w="7213600" h="76200">
                <a:moveTo>
                  <a:pt x="7112000" y="31750"/>
                </a:moveTo>
                <a:lnTo>
                  <a:pt x="7099300" y="31750"/>
                </a:lnTo>
                <a:lnTo>
                  <a:pt x="7099300" y="44450"/>
                </a:lnTo>
                <a:lnTo>
                  <a:pt x="7112000" y="44450"/>
                </a:lnTo>
                <a:lnTo>
                  <a:pt x="7112000" y="31750"/>
                </a:lnTo>
                <a:close/>
              </a:path>
              <a:path w="7213600" h="76200">
                <a:moveTo>
                  <a:pt x="7175500" y="0"/>
                </a:moveTo>
                <a:lnTo>
                  <a:pt x="7137400" y="38100"/>
                </a:lnTo>
                <a:lnTo>
                  <a:pt x="7175500" y="76200"/>
                </a:lnTo>
                <a:lnTo>
                  <a:pt x="7207250" y="44450"/>
                </a:lnTo>
                <a:lnTo>
                  <a:pt x="7150100" y="44450"/>
                </a:lnTo>
                <a:lnTo>
                  <a:pt x="7150100" y="31750"/>
                </a:lnTo>
                <a:lnTo>
                  <a:pt x="7207250" y="31750"/>
                </a:lnTo>
                <a:lnTo>
                  <a:pt x="7175500" y="0"/>
                </a:lnTo>
                <a:close/>
              </a:path>
              <a:path w="7213600" h="76200">
                <a:moveTo>
                  <a:pt x="7137400" y="31750"/>
                </a:moveTo>
                <a:lnTo>
                  <a:pt x="7124700" y="31750"/>
                </a:lnTo>
                <a:lnTo>
                  <a:pt x="7124700" y="44450"/>
                </a:lnTo>
                <a:lnTo>
                  <a:pt x="7137400" y="44450"/>
                </a:lnTo>
                <a:lnTo>
                  <a:pt x="7137400" y="31750"/>
                </a:lnTo>
                <a:close/>
              </a:path>
              <a:path w="7213600" h="76200">
                <a:moveTo>
                  <a:pt x="7162800" y="31750"/>
                </a:moveTo>
                <a:lnTo>
                  <a:pt x="7150100" y="31750"/>
                </a:lnTo>
                <a:lnTo>
                  <a:pt x="7150100" y="44450"/>
                </a:lnTo>
                <a:lnTo>
                  <a:pt x="7162800" y="44450"/>
                </a:lnTo>
                <a:lnTo>
                  <a:pt x="7162800" y="31750"/>
                </a:lnTo>
                <a:close/>
              </a:path>
              <a:path w="7213600" h="76200">
                <a:moveTo>
                  <a:pt x="7175500" y="31750"/>
                </a:moveTo>
                <a:lnTo>
                  <a:pt x="7162800" y="31750"/>
                </a:lnTo>
                <a:lnTo>
                  <a:pt x="7162800" y="44450"/>
                </a:lnTo>
                <a:lnTo>
                  <a:pt x="7175500" y="44450"/>
                </a:lnTo>
                <a:lnTo>
                  <a:pt x="7175500" y="31750"/>
                </a:lnTo>
                <a:close/>
              </a:path>
              <a:path w="7213600" h="76200">
                <a:moveTo>
                  <a:pt x="7207250" y="31750"/>
                </a:moveTo>
                <a:lnTo>
                  <a:pt x="7175500" y="31750"/>
                </a:lnTo>
                <a:lnTo>
                  <a:pt x="7175500" y="44450"/>
                </a:lnTo>
                <a:lnTo>
                  <a:pt x="7207250" y="44450"/>
                </a:lnTo>
                <a:lnTo>
                  <a:pt x="7213600" y="38100"/>
                </a:lnTo>
                <a:lnTo>
                  <a:pt x="7207250" y="317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3508" y="1420367"/>
            <a:ext cx="1728470" cy="1727200"/>
          </a:xfrm>
          <a:custGeom>
            <a:avLst/>
            <a:gdLst/>
            <a:ahLst/>
            <a:cxnLst/>
            <a:rect l="l" t="t" r="r" b="b"/>
            <a:pathLst>
              <a:path w="1728470" h="1727200">
                <a:moveTo>
                  <a:pt x="864107" y="0"/>
                </a:moveTo>
                <a:lnTo>
                  <a:pt x="816693" y="1277"/>
                </a:lnTo>
                <a:lnTo>
                  <a:pt x="769948" y="5066"/>
                </a:lnTo>
                <a:lnTo>
                  <a:pt x="723937" y="11301"/>
                </a:lnTo>
                <a:lnTo>
                  <a:pt x="678726" y="19915"/>
                </a:lnTo>
                <a:lnTo>
                  <a:pt x="634382" y="30843"/>
                </a:lnTo>
                <a:lnTo>
                  <a:pt x="590970" y="44019"/>
                </a:lnTo>
                <a:lnTo>
                  <a:pt x="548556" y="59377"/>
                </a:lnTo>
                <a:lnTo>
                  <a:pt x="507206" y="76851"/>
                </a:lnTo>
                <a:lnTo>
                  <a:pt x="466986" y="96375"/>
                </a:lnTo>
                <a:lnTo>
                  <a:pt x="427961" y="117884"/>
                </a:lnTo>
                <a:lnTo>
                  <a:pt x="390198" y="141311"/>
                </a:lnTo>
                <a:lnTo>
                  <a:pt x="353763" y="166591"/>
                </a:lnTo>
                <a:lnTo>
                  <a:pt x="318720" y="193658"/>
                </a:lnTo>
                <a:lnTo>
                  <a:pt x="285137" y="222445"/>
                </a:lnTo>
                <a:lnTo>
                  <a:pt x="253079" y="252888"/>
                </a:lnTo>
                <a:lnTo>
                  <a:pt x="222611" y="284920"/>
                </a:lnTo>
                <a:lnTo>
                  <a:pt x="193801" y="318476"/>
                </a:lnTo>
                <a:lnTo>
                  <a:pt x="166713" y="353488"/>
                </a:lnTo>
                <a:lnTo>
                  <a:pt x="141413" y="389893"/>
                </a:lnTo>
                <a:lnTo>
                  <a:pt x="117968" y="427623"/>
                </a:lnTo>
                <a:lnTo>
                  <a:pt x="96444" y="466612"/>
                </a:lnTo>
                <a:lnTo>
                  <a:pt x="76905" y="506796"/>
                </a:lnTo>
                <a:lnTo>
                  <a:pt x="59418" y="548108"/>
                </a:lnTo>
                <a:lnTo>
                  <a:pt x="44049" y="590482"/>
                </a:lnTo>
                <a:lnTo>
                  <a:pt x="30864" y="633853"/>
                </a:lnTo>
                <a:lnTo>
                  <a:pt x="19928" y="678154"/>
                </a:lnTo>
                <a:lnTo>
                  <a:pt x="11308" y="723320"/>
                </a:lnTo>
                <a:lnTo>
                  <a:pt x="5070" y="769284"/>
                </a:lnTo>
                <a:lnTo>
                  <a:pt x="1278" y="815981"/>
                </a:lnTo>
                <a:lnTo>
                  <a:pt x="0" y="863346"/>
                </a:lnTo>
                <a:lnTo>
                  <a:pt x="1278" y="910710"/>
                </a:lnTo>
                <a:lnTo>
                  <a:pt x="5070" y="957407"/>
                </a:lnTo>
                <a:lnTo>
                  <a:pt x="11308" y="1003371"/>
                </a:lnTo>
                <a:lnTo>
                  <a:pt x="19928" y="1048537"/>
                </a:lnTo>
                <a:lnTo>
                  <a:pt x="30864" y="1092838"/>
                </a:lnTo>
                <a:lnTo>
                  <a:pt x="44049" y="1136209"/>
                </a:lnTo>
                <a:lnTo>
                  <a:pt x="59418" y="1178583"/>
                </a:lnTo>
                <a:lnTo>
                  <a:pt x="76905" y="1219895"/>
                </a:lnTo>
                <a:lnTo>
                  <a:pt x="96444" y="1260079"/>
                </a:lnTo>
                <a:lnTo>
                  <a:pt x="117968" y="1299068"/>
                </a:lnTo>
                <a:lnTo>
                  <a:pt x="141413" y="1336798"/>
                </a:lnTo>
                <a:lnTo>
                  <a:pt x="166713" y="1373203"/>
                </a:lnTo>
                <a:lnTo>
                  <a:pt x="193801" y="1408215"/>
                </a:lnTo>
                <a:lnTo>
                  <a:pt x="222611" y="1441771"/>
                </a:lnTo>
                <a:lnTo>
                  <a:pt x="253079" y="1473803"/>
                </a:lnTo>
                <a:lnTo>
                  <a:pt x="285137" y="1504246"/>
                </a:lnTo>
                <a:lnTo>
                  <a:pt x="318720" y="1533033"/>
                </a:lnTo>
                <a:lnTo>
                  <a:pt x="353763" y="1560100"/>
                </a:lnTo>
                <a:lnTo>
                  <a:pt x="390198" y="1585380"/>
                </a:lnTo>
                <a:lnTo>
                  <a:pt x="427961" y="1608807"/>
                </a:lnTo>
                <a:lnTo>
                  <a:pt x="466986" y="1630316"/>
                </a:lnTo>
                <a:lnTo>
                  <a:pt x="507206" y="1649840"/>
                </a:lnTo>
                <a:lnTo>
                  <a:pt x="548556" y="1667314"/>
                </a:lnTo>
                <a:lnTo>
                  <a:pt x="590970" y="1682672"/>
                </a:lnTo>
                <a:lnTo>
                  <a:pt x="634382" y="1695848"/>
                </a:lnTo>
                <a:lnTo>
                  <a:pt x="678726" y="1706776"/>
                </a:lnTo>
                <a:lnTo>
                  <a:pt x="723937" y="1715390"/>
                </a:lnTo>
                <a:lnTo>
                  <a:pt x="769948" y="1721625"/>
                </a:lnTo>
                <a:lnTo>
                  <a:pt x="816693" y="1725414"/>
                </a:lnTo>
                <a:lnTo>
                  <a:pt x="864107" y="1726692"/>
                </a:lnTo>
                <a:lnTo>
                  <a:pt x="911522" y="1725414"/>
                </a:lnTo>
                <a:lnTo>
                  <a:pt x="958267" y="1721625"/>
                </a:lnTo>
                <a:lnTo>
                  <a:pt x="1004278" y="1715390"/>
                </a:lnTo>
                <a:lnTo>
                  <a:pt x="1049489" y="1706776"/>
                </a:lnTo>
                <a:lnTo>
                  <a:pt x="1093833" y="1695848"/>
                </a:lnTo>
                <a:lnTo>
                  <a:pt x="1137245" y="1682672"/>
                </a:lnTo>
                <a:lnTo>
                  <a:pt x="1179659" y="1667314"/>
                </a:lnTo>
                <a:lnTo>
                  <a:pt x="1221009" y="1649840"/>
                </a:lnTo>
                <a:lnTo>
                  <a:pt x="1261229" y="1630316"/>
                </a:lnTo>
                <a:lnTo>
                  <a:pt x="1300254" y="1608807"/>
                </a:lnTo>
                <a:lnTo>
                  <a:pt x="1338017" y="1585380"/>
                </a:lnTo>
                <a:lnTo>
                  <a:pt x="1374452" y="1560100"/>
                </a:lnTo>
                <a:lnTo>
                  <a:pt x="1409495" y="1533033"/>
                </a:lnTo>
                <a:lnTo>
                  <a:pt x="1443078" y="1504246"/>
                </a:lnTo>
                <a:lnTo>
                  <a:pt x="1475136" y="1473803"/>
                </a:lnTo>
                <a:lnTo>
                  <a:pt x="1505604" y="1441771"/>
                </a:lnTo>
                <a:lnTo>
                  <a:pt x="1534414" y="1408215"/>
                </a:lnTo>
                <a:lnTo>
                  <a:pt x="1561502" y="1373203"/>
                </a:lnTo>
                <a:lnTo>
                  <a:pt x="1586802" y="1336798"/>
                </a:lnTo>
                <a:lnTo>
                  <a:pt x="1610247" y="1299068"/>
                </a:lnTo>
                <a:lnTo>
                  <a:pt x="1631771" y="1260079"/>
                </a:lnTo>
                <a:lnTo>
                  <a:pt x="1651310" y="1219895"/>
                </a:lnTo>
                <a:lnTo>
                  <a:pt x="1668797" y="1178583"/>
                </a:lnTo>
                <a:lnTo>
                  <a:pt x="1684166" y="1136209"/>
                </a:lnTo>
                <a:lnTo>
                  <a:pt x="1697351" y="1092838"/>
                </a:lnTo>
                <a:lnTo>
                  <a:pt x="1708287" y="1048537"/>
                </a:lnTo>
                <a:lnTo>
                  <a:pt x="1716907" y="1003371"/>
                </a:lnTo>
                <a:lnTo>
                  <a:pt x="1723145" y="957407"/>
                </a:lnTo>
                <a:lnTo>
                  <a:pt x="1726937" y="910710"/>
                </a:lnTo>
                <a:lnTo>
                  <a:pt x="1728215" y="863346"/>
                </a:lnTo>
                <a:lnTo>
                  <a:pt x="1726937" y="815981"/>
                </a:lnTo>
                <a:lnTo>
                  <a:pt x="1723145" y="769284"/>
                </a:lnTo>
                <a:lnTo>
                  <a:pt x="1716907" y="723320"/>
                </a:lnTo>
                <a:lnTo>
                  <a:pt x="1708287" y="678154"/>
                </a:lnTo>
                <a:lnTo>
                  <a:pt x="1697351" y="633853"/>
                </a:lnTo>
                <a:lnTo>
                  <a:pt x="1684166" y="590482"/>
                </a:lnTo>
                <a:lnTo>
                  <a:pt x="1668797" y="548108"/>
                </a:lnTo>
                <a:lnTo>
                  <a:pt x="1651310" y="506796"/>
                </a:lnTo>
                <a:lnTo>
                  <a:pt x="1631771" y="466612"/>
                </a:lnTo>
                <a:lnTo>
                  <a:pt x="1610247" y="427623"/>
                </a:lnTo>
                <a:lnTo>
                  <a:pt x="1586802" y="389893"/>
                </a:lnTo>
                <a:lnTo>
                  <a:pt x="1561502" y="353488"/>
                </a:lnTo>
                <a:lnTo>
                  <a:pt x="1534414" y="318476"/>
                </a:lnTo>
                <a:lnTo>
                  <a:pt x="1505604" y="284920"/>
                </a:lnTo>
                <a:lnTo>
                  <a:pt x="1475136" y="252888"/>
                </a:lnTo>
                <a:lnTo>
                  <a:pt x="1443078" y="222445"/>
                </a:lnTo>
                <a:lnTo>
                  <a:pt x="1409495" y="193658"/>
                </a:lnTo>
                <a:lnTo>
                  <a:pt x="1374452" y="166591"/>
                </a:lnTo>
                <a:lnTo>
                  <a:pt x="1338017" y="141311"/>
                </a:lnTo>
                <a:lnTo>
                  <a:pt x="1300254" y="117884"/>
                </a:lnTo>
                <a:lnTo>
                  <a:pt x="1261229" y="96375"/>
                </a:lnTo>
                <a:lnTo>
                  <a:pt x="1221009" y="76851"/>
                </a:lnTo>
                <a:lnTo>
                  <a:pt x="1179659" y="59377"/>
                </a:lnTo>
                <a:lnTo>
                  <a:pt x="1137245" y="44019"/>
                </a:lnTo>
                <a:lnTo>
                  <a:pt x="1093833" y="30843"/>
                </a:lnTo>
                <a:lnTo>
                  <a:pt x="1049489" y="19915"/>
                </a:lnTo>
                <a:lnTo>
                  <a:pt x="1004278" y="11301"/>
                </a:lnTo>
                <a:lnTo>
                  <a:pt x="958267" y="5066"/>
                </a:lnTo>
                <a:lnTo>
                  <a:pt x="911522" y="1277"/>
                </a:lnTo>
                <a:lnTo>
                  <a:pt x="864107" y="0"/>
                </a:lnTo>
                <a:close/>
              </a:path>
            </a:pathLst>
          </a:custGeom>
          <a:solidFill>
            <a:srgbClr val="FF9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79823" y="1843532"/>
            <a:ext cx="735965" cy="865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FF"/>
                </a:solidFill>
                <a:latin typeface="微软雅黑"/>
                <a:cs typeface="微软雅黑"/>
              </a:rPr>
              <a:t>资源</a:t>
            </a:r>
            <a:endParaRPr sz="2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FFFFFF"/>
                </a:solidFill>
                <a:latin typeface="微软雅黑"/>
                <a:cs typeface="微软雅黑"/>
              </a:rPr>
              <a:t>挑战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7819" y="1607819"/>
            <a:ext cx="1344295" cy="1344295"/>
          </a:xfrm>
          <a:custGeom>
            <a:avLst/>
            <a:gdLst/>
            <a:ahLst/>
            <a:cxnLst/>
            <a:rect l="l" t="t" r="r" b="b"/>
            <a:pathLst>
              <a:path w="1344295" h="1344295">
                <a:moveTo>
                  <a:pt x="672084" y="0"/>
                </a:moveTo>
                <a:lnTo>
                  <a:pt x="624081" y="1687"/>
                </a:lnTo>
                <a:lnTo>
                  <a:pt x="576991" y="6673"/>
                </a:lnTo>
                <a:lnTo>
                  <a:pt x="530926" y="14844"/>
                </a:lnTo>
                <a:lnTo>
                  <a:pt x="486000" y="26086"/>
                </a:lnTo>
                <a:lnTo>
                  <a:pt x="442326" y="40287"/>
                </a:lnTo>
                <a:lnTo>
                  <a:pt x="400019" y="57331"/>
                </a:lnTo>
                <a:lnTo>
                  <a:pt x="359192" y="77106"/>
                </a:lnTo>
                <a:lnTo>
                  <a:pt x="319959" y="99498"/>
                </a:lnTo>
                <a:lnTo>
                  <a:pt x="282433" y="124392"/>
                </a:lnTo>
                <a:lnTo>
                  <a:pt x="246728" y="151676"/>
                </a:lnTo>
                <a:lnTo>
                  <a:pt x="212958" y="181236"/>
                </a:lnTo>
                <a:lnTo>
                  <a:pt x="181236" y="212958"/>
                </a:lnTo>
                <a:lnTo>
                  <a:pt x="151676" y="246728"/>
                </a:lnTo>
                <a:lnTo>
                  <a:pt x="124392" y="282433"/>
                </a:lnTo>
                <a:lnTo>
                  <a:pt x="99498" y="319959"/>
                </a:lnTo>
                <a:lnTo>
                  <a:pt x="77106" y="359192"/>
                </a:lnTo>
                <a:lnTo>
                  <a:pt x="57331" y="400019"/>
                </a:lnTo>
                <a:lnTo>
                  <a:pt x="40287" y="442326"/>
                </a:lnTo>
                <a:lnTo>
                  <a:pt x="26086" y="486000"/>
                </a:lnTo>
                <a:lnTo>
                  <a:pt x="14844" y="530926"/>
                </a:lnTo>
                <a:lnTo>
                  <a:pt x="6673" y="576991"/>
                </a:lnTo>
                <a:lnTo>
                  <a:pt x="1687" y="624081"/>
                </a:lnTo>
                <a:lnTo>
                  <a:pt x="0" y="672083"/>
                </a:lnTo>
                <a:lnTo>
                  <a:pt x="1687" y="720086"/>
                </a:lnTo>
                <a:lnTo>
                  <a:pt x="6673" y="767176"/>
                </a:lnTo>
                <a:lnTo>
                  <a:pt x="14844" y="813241"/>
                </a:lnTo>
                <a:lnTo>
                  <a:pt x="26086" y="858167"/>
                </a:lnTo>
                <a:lnTo>
                  <a:pt x="40287" y="901841"/>
                </a:lnTo>
                <a:lnTo>
                  <a:pt x="57331" y="944148"/>
                </a:lnTo>
                <a:lnTo>
                  <a:pt x="77106" y="984975"/>
                </a:lnTo>
                <a:lnTo>
                  <a:pt x="99498" y="1024208"/>
                </a:lnTo>
                <a:lnTo>
                  <a:pt x="124392" y="1061734"/>
                </a:lnTo>
                <a:lnTo>
                  <a:pt x="151676" y="1097439"/>
                </a:lnTo>
                <a:lnTo>
                  <a:pt x="181236" y="1131209"/>
                </a:lnTo>
                <a:lnTo>
                  <a:pt x="212958" y="1162931"/>
                </a:lnTo>
                <a:lnTo>
                  <a:pt x="246728" y="1192491"/>
                </a:lnTo>
                <a:lnTo>
                  <a:pt x="282433" y="1219775"/>
                </a:lnTo>
                <a:lnTo>
                  <a:pt x="319959" y="1244669"/>
                </a:lnTo>
                <a:lnTo>
                  <a:pt x="359192" y="1267061"/>
                </a:lnTo>
                <a:lnTo>
                  <a:pt x="400019" y="1286836"/>
                </a:lnTo>
                <a:lnTo>
                  <a:pt x="442326" y="1303880"/>
                </a:lnTo>
                <a:lnTo>
                  <a:pt x="486000" y="1318081"/>
                </a:lnTo>
                <a:lnTo>
                  <a:pt x="530926" y="1329323"/>
                </a:lnTo>
                <a:lnTo>
                  <a:pt x="576991" y="1337494"/>
                </a:lnTo>
                <a:lnTo>
                  <a:pt x="624081" y="1342480"/>
                </a:lnTo>
                <a:lnTo>
                  <a:pt x="672084" y="1344167"/>
                </a:lnTo>
                <a:lnTo>
                  <a:pt x="720086" y="1342480"/>
                </a:lnTo>
                <a:lnTo>
                  <a:pt x="767176" y="1337494"/>
                </a:lnTo>
                <a:lnTo>
                  <a:pt x="813241" y="1329323"/>
                </a:lnTo>
                <a:lnTo>
                  <a:pt x="858167" y="1318081"/>
                </a:lnTo>
                <a:lnTo>
                  <a:pt x="901841" y="1303880"/>
                </a:lnTo>
                <a:lnTo>
                  <a:pt x="944148" y="1286836"/>
                </a:lnTo>
                <a:lnTo>
                  <a:pt x="984975" y="1267061"/>
                </a:lnTo>
                <a:lnTo>
                  <a:pt x="1024208" y="1244669"/>
                </a:lnTo>
                <a:lnTo>
                  <a:pt x="1061734" y="1219775"/>
                </a:lnTo>
                <a:lnTo>
                  <a:pt x="1097439" y="1192491"/>
                </a:lnTo>
                <a:lnTo>
                  <a:pt x="1131209" y="1162931"/>
                </a:lnTo>
                <a:lnTo>
                  <a:pt x="1162931" y="1131209"/>
                </a:lnTo>
                <a:lnTo>
                  <a:pt x="1192491" y="1097439"/>
                </a:lnTo>
                <a:lnTo>
                  <a:pt x="1219775" y="1061734"/>
                </a:lnTo>
                <a:lnTo>
                  <a:pt x="1244669" y="1024208"/>
                </a:lnTo>
                <a:lnTo>
                  <a:pt x="1267061" y="984975"/>
                </a:lnTo>
                <a:lnTo>
                  <a:pt x="1286836" y="944148"/>
                </a:lnTo>
                <a:lnTo>
                  <a:pt x="1303880" y="901841"/>
                </a:lnTo>
                <a:lnTo>
                  <a:pt x="1318081" y="858167"/>
                </a:lnTo>
                <a:lnTo>
                  <a:pt x="1329323" y="813241"/>
                </a:lnTo>
                <a:lnTo>
                  <a:pt x="1337494" y="767176"/>
                </a:lnTo>
                <a:lnTo>
                  <a:pt x="1342480" y="720086"/>
                </a:lnTo>
                <a:lnTo>
                  <a:pt x="1344168" y="672083"/>
                </a:lnTo>
                <a:lnTo>
                  <a:pt x="1342480" y="624081"/>
                </a:lnTo>
                <a:lnTo>
                  <a:pt x="1337494" y="576991"/>
                </a:lnTo>
                <a:lnTo>
                  <a:pt x="1329323" y="530926"/>
                </a:lnTo>
                <a:lnTo>
                  <a:pt x="1318081" y="486000"/>
                </a:lnTo>
                <a:lnTo>
                  <a:pt x="1303880" y="442326"/>
                </a:lnTo>
                <a:lnTo>
                  <a:pt x="1286836" y="400019"/>
                </a:lnTo>
                <a:lnTo>
                  <a:pt x="1267061" y="359192"/>
                </a:lnTo>
                <a:lnTo>
                  <a:pt x="1244669" y="319959"/>
                </a:lnTo>
                <a:lnTo>
                  <a:pt x="1219775" y="282433"/>
                </a:lnTo>
                <a:lnTo>
                  <a:pt x="1192491" y="246728"/>
                </a:lnTo>
                <a:lnTo>
                  <a:pt x="1162931" y="212958"/>
                </a:lnTo>
                <a:lnTo>
                  <a:pt x="1131209" y="181236"/>
                </a:lnTo>
                <a:lnTo>
                  <a:pt x="1097439" y="151676"/>
                </a:lnTo>
                <a:lnTo>
                  <a:pt x="1061734" y="124392"/>
                </a:lnTo>
                <a:lnTo>
                  <a:pt x="1024208" y="99498"/>
                </a:lnTo>
                <a:lnTo>
                  <a:pt x="984975" y="77106"/>
                </a:lnTo>
                <a:lnTo>
                  <a:pt x="944148" y="57331"/>
                </a:lnTo>
                <a:lnTo>
                  <a:pt x="901841" y="40287"/>
                </a:lnTo>
                <a:lnTo>
                  <a:pt x="858167" y="26086"/>
                </a:lnTo>
                <a:lnTo>
                  <a:pt x="813241" y="14844"/>
                </a:lnTo>
                <a:lnTo>
                  <a:pt x="767176" y="6673"/>
                </a:lnTo>
                <a:lnTo>
                  <a:pt x="720086" y="1687"/>
                </a:lnTo>
                <a:lnTo>
                  <a:pt x="67208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61769" y="1903222"/>
            <a:ext cx="635000" cy="744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微软雅黑"/>
                <a:cs typeface="微软雅黑"/>
              </a:rPr>
              <a:t>区域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挑战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2011" y="1607819"/>
            <a:ext cx="1344295" cy="1344295"/>
          </a:xfrm>
          <a:custGeom>
            <a:avLst/>
            <a:gdLst/>
            <a:ahLst/>
            <a:cxnLst/>
            <a:rect l="l" t="t" r="r" b="b"/>
            <a:pathLst>
              <a:path w="1344295" h="1344295">
                <a:moveTo>
                  <a:pt x="672084" y="0"/>
                </a:moveTo>
                <a:lnTo>
                  <a:pt x="624081" y="1687"/>
                </a:lnTo>
                <a:lnTo>
                  <a:pt x="576991" y="6673"/>
                </a:lnTo>
                <a:lnTo>
                  <a:pt x="530926" y="14844"/>
                </a:lnTo>
                <a:lnTo>
                  <a:pt x="486000" y="26086"/>
                </a:lnTo>
                <a:lnTo>
                  <a:pt x="442326" y="40287"/>
                </a:lnTo>
                <a:lnTo>
                  <a:pt x="400019" y="57331"/>
                </a:lnTo>
                <a:lnTo>
                  <a:pt x="359192" y="77106"/>
                </a:lnTo>
                <a:lnTo>
                  <a:pt x="319959" y="99498"/>
                </a:lnTo>
                <a:lnTo>
                  <a:pt x="282433" y="124392"/>
                </a:lnTo>
                <a:lnTo>
                  <a:pt x="246728" y="151676"/>
                </a:lnTo>
                <a:lnTo>
                  <a:pt x="212958" y="181236"/>
                </a:lnTo>
                <a:lnTo>
                  <a:pt x="181236" y="212958"/>
                </a:lnTo>
                <a:lnTo>
                  <a:pt x="151676" y="246728"/>
                </a:lnTo>
                <a:lnTo>
                  <a:pt x="124392" y="282433"/>
                </a:lnTo>
                <a:lnTo>
                  <a:pt x="99498" y="319959"/>
                </a:lnTo>
                <a:lnTo>
                  <a:pt x="77106" y="359192"/>
                </a:lnTo>
                <a:lnTo>
                  <a:pt x="57331" y="400019"/>
                </a:lnTo>
                <a:lnTo>
                  <a:pt x="40287" y="442326"/>
                </a:lnTo>
                <a:lnTo>
                  <a:pt x="26086" y="486000"/>
                </a:lnTo>
                <a:lnTo>
                  <a:pt x="14844" y="530926"/>
                </a:lnTo>
                <a:lnTo>
                  <a:pt x="6673" y="576991"/>
                </a:lnTo>
                <a:lnTo>
                  <a:pt x="1687" y="624081"/>
                </a:lnTo>
                <a:lnTo>
                  <a:pt x="0" y="672083"/>
                </a:lnTo>
                <a:lnTo>
                  <a:pt x="1687" y="720086"/>
                </a:lnTo>
                <a:lnTo>
                  <a:pt x="6673" y="767176"/>
                </a:lnTo>
                <a:lnTo>
                  <a:pt x="14844" y="813241"/>
                </a:lnTo>
                <a:lnTo>
                  <a:pt x="26086" y="858167"/>
                </a:lnTo>
                <a:lnTo>
                  <a:pt x="40287" y="901841"/>
                </a:lnTo>
                <a:lnTo>
                  <a:pt x="57331" y="944148"/>
                </a:lnTo>
                <a:lnTo>
                  <a:pt x="77106" y="984975"/>
                </a:lnTo>
                <a:lnTo>
                  <a:pt x="99498" y="1024208"/>
                </a:lnTo>
                <a:lnTo>
                  <a:pt x="124392" y="1061734"/>
                </a:lnTo>
                <a:lnTo>
                  <a:pt x="151676" y="1097439"/>
                </a:lnTo>
                <a:lnTo>
                  <a:pt x="181236" y="1131209"/>
                </a:lnTo>
                <a:lnTo>
                  <a:pt x="212958" y="1162931"/>
                </a:lnTo>
                <a:lnTo>
                  <a:pt x="246728" y="1192491"/>
                </a:lnTo>
                <a:lnTo>
                  <a:pt x="282433" y="1219775"/>
                </a:lnTo>
                <a:lnTo>
                  <a:pt x="319959" y="1244669"/>
                </a:lnTo>
                <a:lnTo>
                  <a:pt x="359192" y="1267061"/>
                </a:lnTo>
                <a:lnTo>
                  <a:pt x="400019" y="1286836"/>
                </a:lnTo>
                <a:lnTo>
                  <a:pt x="442326" y="1303880"/>
                </a:lnTo>
                <a:lnTo>
                  <a:pt x="486000" y="1318081"/>
                </a:lnTo>
                <a:lnTo>
                  <a:pt x="530926" y="1329323"/>
                </a:lnTo>
                <a:lnTo>
                  <a:pt x="576991" y="1337494"/>
                </a:lnTo>
                <a:lnTo>
                  <a:pt x="624081" y="1342480"/>
                </a:lnTo>
                <a:lnTo>
                  <a:pt x="672084" y="1344167"/>
                </a:lnTo>
                <a:lnTo>
                  <a:pt x="720086" y="1342480"/>
                </a:lnTo>
                <a:lnTo>
                  <a:pt x="767176" y="1337494"/>
                </a:lnTo>
                <a:lnTo>
                  <a:pt x="813241" y="1329323"/>
                </a:lnTo>
                <a:lnTo>
                  <a:pt x="858167" y="1318081"/>
                </a:lnTo>
                <a:lnTo>
                  <a:pt x="901841" y="1303880"/>
                </a:lnTo>
                <a:lnTo>
                  <a:pt x="944148" y="1286836"/>
                </a:lnTo>
                <a:lnTo>
                  <a:pt x="984975" y="1267061"/>
                </a:lnTo>
                <a:lnTo>
                  <a:pt x="1024208" y="1244669"/>
                </a:lnTo>
                <a:lnTo>
                  <a:pt x="1061734" y="1219775"/>
                </a:lnTo>
                <a:lnTo>
                  <a:pt x="1097439" y="1192491"/>
                </a:lnTo>
                <a:lnTo>
                  <a:pt x="1131209" y="1162931"/>
                </a:lnTo>
                <a:lnTo>
                  <a:pt x="1162931" y="1131209"/>
                </a:lnTo>
                <a:lnTo>
                  <a:pt x="1192491" y="1097439"/>
                </a:lnTo>
                <a:lnTo>
                  <a:pt x="1219775" y="1061734"/>
                </a:lnTo>
                <a:lnTo>
                  <a:pt x="1244669" y="1024208"/>
                </a:lnTo>
                <a:lnTo>
                  <a:pt x="1267061" y="984975"/>
                </a:lnTo>
                <a:lnTo>
                  <a:pt x="1286836" y="944148"/>
                </a:lnTo>
                <a:lnTo>
                  <a:pt x="1303880" y="901841"/>
                </a:lnTo>
                <a:lnTo>
                  <a:pt x="1318081" y="858167"/>
                </a:lnTo>
                <a:lnTo>
                  <a:pt x="1329323" y="813241"/>
                </a:lnTo>
                <a:lnTo>
                  <a:pt x="1337494" y="767176"/>
                </a:lnTo>
                <a:lnTo>
                  <a:pt x="1342480" y="720086"/>
                </a:lnTo>
                <a:lnTo>
                  <a:pt x="1344167" y="672083"/>
                </a:lnTo>
                <a:lnTo>
                  <a:pt x="1342480" y="624081"/>
                </a:lnTo>
                <a:lnTo>
                  <a:pt x="1337494" y="576991"/>
                </a:lnTo>
                <a:lnTo>
                  <a:pt x="1329323" y="530926"/>
                </a:lnTo>
                <a:lnTo>
                  <a:pt x="1318081" y="486000"/>
                </a:lnTo>
                <a:lnTo>
                  <a:pt x="1303880" y="442326"/>
                </a:lnTo>
                <a:lnTo>
                  <a:pt x="1286836" y="400019"/>
                </a:lnTo>
                <a:lnTo>
                  <a:pt x="1267061" y="359192"/>
                </a:lnTo>
                <a:lnTo>
                  <a:pt x="1244669" y="319959"/>
                </a:lnTo>
                <a:lnTo>
                  <a:pt x="1219775" y="282433"/>
                </a:lnTo>
                <a:lnTo>
                  <a:pt x="1192491" y="246728"/>
                </a:lnTo>
                <a:lnTo>
                  <a:pt x="1162931" y="212958"/>
                </a:lnTo>
                <a:lnTo>
                  <a:pt x="1131209" y="181236"/>
                </a:lnTo>
                <a:lnTo>
                  <a:pt x="1097439" y="151676"/>
                </a:lnTo>
                <a:lnTo>
                  <a:pt x="1061734" y="124392"/>
                </a:lnTo>
                <a:lnTo>
                  <a:pt x="1024208" y="99498"/>
                </a:lnTo>
                <a:lnTo>
                  <a:pt x="984975" y="77106"/>
                </a:lnTo>
                <a:lnTo>
                  <a:pt x="944148" y="57331"/>
                </a:lnTo>
                <a:lnTo>
                  <a:pt x="901841" y="40287"/>
                </a:lnTo>
                <a:lnTo>
                  <a:pt x="858167" y="26086"/>
                </a:lnTo>
                <a:lnTo>
                  <a:pt x="813241" y="14844"/>
                </a:lnTo>
                <a:lnTo>
                  <a:pt x="767176" y="6673"/>
                </a:lnTo>
                <a:lnTo>
                  <a:pt x="720086" y="1687"/>
                </a:lnTo>
                <a:lnTo>
                  <a:pt x="67208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47231" y="1903222"/>
            <a:ext cx="635000" cy="744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微软雅黑"/>
                <a:cs typeface="微软雅黑"/>
              </a:rPr>
              <a:t>落地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微软雅黑"/>
                <a:cs typeface="微软雅黑"/>
              </a:rPr>
              <a:t>挑战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9431"/>
            <a:ext cx="9144000" cy="357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817244"/>
          </a:xfrm>
          <a:custGeom>
            <a:avLst/>
            <a:gdLst/>
            <a:ahLst/>
            <a:cxnLst/>
            <a:rect l="l" t="t" r="r" b="b"/>
            <a:pathLst>
              <a:path w="9144000" h="817244">
                <a:moveTo>
                  <a:pt x="0" y="816863"/>
                </a:moveTo>
                <a:lnTo>
                  <a:pt x="9144000" y="816863"/>
                </a:lnTo>
                <a:lnTo>
                  <a:pt x="9144000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solidFill>
            <a:srgbClr val="8DCF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8488" y="117347"/>
            <a:ext cx="4744720" cy="5607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>
                <a:solidFill>
                  <a:srgbClr val="FFFFFF"/>
                </a:solidFill>
              </a:rPr>
              <a:t>美国 </a:t>
            </a:r>
            <a:r>
              <a:rPr dirty="0" sz="3600">
                <a:solidFill>
                  <a:srgbClr val="FFFFFF"/>
                </a:solidFill>
                <a:latin typeface="微软雅黑"/>
                <a:cs typeface="微软雅黑"/>
              </a:rPr>
              <a:t>vs </a:t>
            </a:r>
            <a:r>
              <a:rPr dirty="0" sz="3600">
                <a:solidFill>
                  <a:srgbClr val="FFFFFF"/>
                </a:solidFill>
              </a:rPr>
              <a:t>全球 </a:t>
            </a:r>
            <a:r>
              <a:rPr dirty="0" sz="2800" spc="-5">
                <a:solidFill>
                  <a:srgbClr val="FFFFFF"/>
                </a:solidFill>
                <a:latin typeface="微软雅黑"/>
                <a:cs typeface="微软雅黑"/>
              </a:rPr>
              <a:t>-</a:t>
            </a:r>
            <a:r>
              <a:rPr dirty="0" sz="2800" spc="-12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2800" spc="-5">
                <a:solidFill>
                  <a:srgbClr val="FFFFFF"/>
                </a:solidFill>
              </a:rPr>
              <a:t>需要代言人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205740"/>
            <a:ext cx="2723515" cy="1084580"/>
          </a:xfrm>
          <a:custGeom>
            <a:avLst/>
            <a:gdLst/>
            <a:ahLst/>
            <a:cxnLst/>
            <a:rect l="l" t="t" r="r" b="b"/>
            <a:pathLst>
              <a:path w="2723515" h="1084580">
                <a:moveTo>
                  <a:pt x="2269490" y="858012"/>
                </a:moveTo>
                <a:lnTo>
                  <a:pt x="1588643" y="858012"/>
                </a:lnTo>
                <a:lnTo>
                  <a:pt x="1615948" y="1084580"/>
                </a:lnTo>
                <a:lnTo>
                  <a:pt x="2269490" y="858012"/>
                </a:lnTo>
                <a:close/>
              </a:path>
              <a:path w="2723515" h="1084580">
                <a:moveTo>
                  <a:pt x="2580386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1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2580386" y="858012"/>
                </a:lnTo>
                <a:lnTo>
                  <a:pt x="2625591" y="850723"/>
                </a:lnTo>
                <a:lnTo>
                  <a:pt x="2664848" y="830425"/>
                </a:lnTo>
                <a:lnTo>
                  <a:pt x="2695801" y="799472"/>
                </a:lnTo>
                <a:lnTo>
                  <a:pt x="2716099" y="760215"/>
                </a:lnTo>
                <a:lnTo>
                  <a:pt x="2723388" y="715010"/>
                </a:lnTo>
                <a:lnTo>
                  <a:pt x="2723388" y="143001"/>
                </a:lnTo>
                <a:lnTo>
                  <a:pt x="2716099" y="97796"/>
                </a:lnTo>
                <a:lnTo>
                  <a:pt x="2695801" y="58539"/>
                </a:lnTo>
                <a:lnTo>
                  <a:pt x="2664848" y="27586"/>
                </a:lnTo>
                <a:lnTo>
                  <a:pt x="2625591" y="7288"/>
                </a:lnTo>
                <a:lnTo>
                  <a:pt x="2580386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0311" y="348360"/>
            <a:ext cx="2414905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1000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39232" y="205740"/>
            <a:ext cx="3047365" cy="858519"/>
          </a:xfrm>
          <a:custGeom>
            <a:avLst/>
            <a:gdLst/>
            <a:ahLst/>
            <a:cxnLst/>
            <a:rect l="l" t="t" r="r" b="b"/>
            <a:pathLst>
              <a:path w="3047365" h="858519">
                <a:moveTo>
                  <a:pt x="2903982" y="0"/>
                </a:moveTo>
                <a:lnTo>
                  <a:pt x="553465" y="0"/>
                </a:lnTo>
                <a:lnTo>
                  <a:pt x="508260" y="7288"/>
                </a:lnTo>
                <a:lnTo>
                  <a:pt x="469003" y="27586"/>
                </a:lnTo>
                <a:lnTo>
                  <a:pt x="438050" y="58539"/>
                </a:lnTo>
                <a:lnTo>
                  <a:pt x="417752" y="97796"/>
                </a:lnTo>
                <a:lnTo>
                  <a:pt x="410463" y="143001"/>
                </a:lnTo>
                <a:lnTo>
                  <a:pt x="410463" y="500507"/>
                </a:lnTo>
                <a:lnTo>
                  <a:pt x="0" y="700024"/>
                </a:lnTo>
                <a:lnTo>
                  <a:pt x="410463" y="715010"/>
                </a:lnTo>
                <a:lnTo>
                  <a:pt x="417752" y="760215"/>
                </a:lnTo>
                <a:lnTo>
                  <a:pt x="438050" y="799472"/>
                </a:lnTo>
                <a:lnTo>
                  <a:pt x="469003" y="830425"/>
                </a:lnTo>
                <a:lnTo>
                  <a:pt x="508260" y="850723"/>
                </a:lnTo>
                <a:lnTo>
                  <a:pt x="553465" y="858012"/>
                </a:lnTo>
                <a:lnTo>
                  <a:pt x="2903982" y="858012"/>
                </a:lnTo>
                <a:lnTo>
                  <a:pt x="2949187" y="850723"/>
                </a:lnTo>
                <a:lnTo>
                  <a:pt x="2988444" y="830425"/>
                </a:lnTo>
                <a:lnTo>
                  <a:pt x="3019397" y="799472"/>
                </a:lnTo>
                <a:lnTo>
                  <a:pt x="3039695" y="760215"/>
                </a:lnTo>
                <a:lnTo>
                  <a:pt x="3046984" y="715010"/>
                </a:lnTo>
                <a:lnTo>
                  <a:pt x="3046984" y="143001"/>
                </a:lnTo>
                <a:lnTo>
                  <a:pt x="3039695" y="97796"/>
                </a:lnTo>
                <a:lnTo>
                  <a:pt x="3019397" y="58539"/>
                </a:lnTo>
                <a:lnTo>
                  <a:pt x="2988444" y="27586"/>
                </a:lnTo>
                <a:lnTo>
                  <a:pt x="2949187" y="7288"/>
                </a:lnTo>
                <a:lnTo>
                  <a:pt x="2903982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023" rIns="0" bIns="0" rtlCol="0" vert="horz">
            <a:spAutoFit/>
          </a:bodyPr>
          <a:lstStyle/>
          <a:p>
            <a:pPr marL="5819140">
              <a:lnSpc>
                <a:spcPct val="100000"/>
              </a:lnSpc>
            </a:pPr>
            <a:r>
              <a:rPr dirty="0" sz="3600">
                <a:solidFill>
                  <a:srgbClr val="FFFFFF"/>
                </a:solidFill>
              </a:rPr>
              <a:t>需要帮手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78765"/>
            <a:ext cx="1144905" cy="682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 spc="5">
                <a:solidFill>
                  <a:srgbClr val="004685"/>
                </a:solidFill>
                <a:latin typeface="微软雅黑"/>
                <a:cs typeface="微软雅黑"/>
              </a:rPr>
              <a:t>落地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94859" y="1136903"/>
            <a:ext cx="3837432" cy="2927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3776" y="1136903"/>
            <a:ext cx="3838955" cy="2927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45160"/>
            <a:ext cx="9144000" cy="627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2544" y="1163991"/>
            <a:ext cx="3340607" cy="2510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5152" y="1163991"/>
            <a:ext cx="3340607" cy="2510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640" y="365652"/>
            <a:ext cx="2798064" cy="548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03832" y="3799730"/>
            <a:ext cx="1011936" cy="2498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93740" y="3704156"/>
            <a:ext cx="1035685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00">
                <a:solidFill>
                  <a:srgbClr val="974607"/>
                </a:solidFill>
                <a:latin typeface="Cambria"/>
                <a:cs typeface="Cambria"/>
              </a:rPr>
              <a:t>łáł</a:t>
            </a:r>
            <a:r>
              <a:rPr dirty="0" sz="2600" spc="-170">
                <a:solidFill>
                  <a:srgbClr val="974607"/>
                </a:solidFill>
                <a:latin typeface="Cambria"/>
                <a:cs typeface="Cambria"/>
              </a:rPr>
              <a:t>B</a:t>
            </a:r>
            <a:r>
              <a:rPr dirty="0" sz="2600" spc="-190">
                <a:solidFill>
                  <a:srgbClr val="974607"/>
                </a:solidFill>
                <a:latin typeface="Cambria"/>
                <a:cs typeface="Cambria"/>
              </a:rPr>
              <a:t>śżiÜ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Patrick Calder</dc:creator>
  <dc:title>PowerPoint Presentation</dc:title>
  <dcterms:created xsi:type="dcterms:W3CDTF">2017-12-10T09:52:53Z</dcterms:created>
  <dcterms:modified xsi:type="dcterms:W3CDTF">2017-12-10T09:52:53Z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2017-12-10T00:00:00Z</vt:filetime>
  </property>
</Properties>
</file>