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7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3152" y="97535"/>
            <a:ext cx="5227320" cy="4602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0677" y="163195"/>
            <a:ext cx="8462644" cy="332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85951" y="1191437"/>
            <a:ext cx="6972096" cy="4192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2.jpg"/><Relationship Id="rId3" Type="http://schemas.openxmlformats.org/officeDocument/2006/relationships/image" Target="../media/image43.jpg"/><Relationship Id="rId4" Type="http://schemas.openxmlformats.org/officeDocument/2006/relationships/image" Target="../media/image44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9" Type="http://schemas.openxmlformats.org/officeDocument/2006/relationships/image" Target="../media/image52.png"/><Relationship Id="rId10" Type="http://schemas.openxmlformats.org/officeDocument/2006/relationships/image" Target="../media/image53.png"/><Relationship Id="rId11" Type="http://schemas.openxmlformats.org/officeDocument/2006/relationships/image" Target="../media/image54.jpg"/><Relationship Id="rId12" Type="http://schemas.openxmlformats.org/officeDocument/2006/relationships/image" Target="../media/image55.jpg"/><Relationship Id="rId13" Type="http://schemas.openxmlformats.org/officeDocument/2006/relationships/image" Target="../media/image56.jpg"/><Relationship Id="rId14" Type="http://schemas.openxmlformats.org/officeDocument/2006/relationships/image" Target="../media/image57.jpg"/><Relationship Id="rId15" Type="http://schemas.openxmlformats.org/officeDocument/2006/relationships/image" Target="../media/image58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9.jpg"/><Relationship Id="rId3" Type="http://schemas.openxmlformats.org/officeDocument/2006/relationships/image" Target="../media/image60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jpg"/><Relationship Id="rId7" Type="http://schemas.openxmlformats.org/officeDocument/2006/relationships/image" Target="../media/image66.jpg"/><Relationship Id="rId8" Type="http://schemas.openxmlformats.org/officeDocument/2006/relationships/image" Target="../media/image67.png"/><Relationship Id="rId9" Type="http://schemas.openxmlformats.org/officeDocument/2006/relationships/image" Target="../media/image68.jpg"/><Relationship Id="rId10" Type="http://schemas.openxmlformats.org/officeDocument/2006/relationships/image" Target="../media/image69.jpg"/><Relationship Id="rId11" Type="http://schemas.openxmlformats.org/officeDocument/2006/relationships/image" Target="../media/image70.jpg"/><Relationship Id="rId12" Type="http://schemas.openxmlformats.org/officeDocument/2006/relationships/image" Target="../media/image71.jpg"/><Relationship Id="rId13" Type="http://schemas.openxmlformats.org/officeDocument/2006/relationships/image" Target="../media/image72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5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9.jpg"/><Relationship Id="rId8" Type="http://schemas.openxmlformats.org/officeDocument/2006/relationships/image" Target="../media/image10.jpg"/><Relationship Id="rId9" Type="http://schemas.openxmlformats.org/officeDocument/2006/relationships/image" Target="../media/image11.jpg"/><Relationship Id="rId10" Type="http://schemas.openxmlformats.org/officeDocument/2006/relationships/image" Target="../media/image12.jpg"/><Relationship Id="rId11" Type="http://schemas.openxmlformats.org/officeDocument/2006/relationships/image" Target="../media/image13.png"/><Relationship Id="rId12" Type="http://schemas.openxmlformats.org/officeDocument/2006/relationships/image" Target="../media/image14.jpg"/><Relationship Id="rId13" Type="http://schemas.openxmlformats.org/officeDocument/2006/relationships/image" Target="../media/image15.jpg"/><Relationship Id="rId14" Type="http://schemas.openxmlformats.org/officeDocument/2006/relationships/image" Target="../media/image16.jpg"/><Relationship Id="rId15" Type="http://schemas.openxmlformats.org/officeDocument/2006/relationships/image" Target="../media/image17.jpg"/><Relationship Id="rId16" Type="http://schemas.openxmlformats.org/officeDocument/2006/relationships/image" Target="../media/image18.jpg"/><Relationship Id="rId17" Type="http://schemas.openxmlformats.org/officeDocument/2006/relationships/image" Target="../media/image19.jpg"/><Relationship Id="rId18" Type="http://schemas.openxmlformats.org/officeDocument/2006/relationships/image" Target="../media/image20.jpg"/><Relationship Id="rId19" Type="http://schemas.openxmlformats.org/officeDocument/2006/relationships/image" Target="../media/image21.jpg"/><Relationship Id="rId20" Type="http://schemas.openxmlformats.org/officeDocument/2006/relationships/image" Target="../media/image22.jpg"/><Relationship Id="rId21" Type="http://schemas.openxmlformats.org/officeDocument/2006/relationships/image" Target="../media/image23.jpg"/><Relationship Id="rId22" Type="http://schemas.openxmlformats.org/officeDocument/2006/relationships/image" Target="../media/image24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image" Target="../media/image80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1.jpg"/><Relationship Id="rId3" Type="http://schemas.openxmlformats.org/officeDocument/2006/relationships/image" Target="../media/image82.png"/><Relationship Id="rId4" Type="http://schemas.openxmlformats.org/officeDocument/2006/relationships/image" Target="../media/image83.png"/><Relationship Id="rId5" Type="http://schemas.openxmlformats.org/officeDocument/2006/relationships/image" Target="../media/image84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Relationship Id="rId10" Type="http://schemas.openxmlformats.org/officeDocument/2006/relationships/image" Target="../media/image40.png"/><Relationship Id="rId11" Type="http://schemas.openxmlformats.org/officeDocument/2006/relationships/image" Target="../media/image41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21030" y="3165944"/>
            <a:ext cx="6536690" cy="869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5400" spc="-5">
                <a:solidFill>
                  <a:srgbClr val="FFFFFF"/>
                </a:solidFill>
                <a:latin typeface="Calibri"/>
                <a:cs typeface="Calibri"/>
              </a:rPr>
              <a:t>SDL</a:t>
            </a:r>
            <a:r>
              <a:rPr dirty="0" sz="5400" spc="-5">
                <a:solidFill>
                  <a:srgbClr val="FFFFFF"/>
                </a:solidFill>
                <a:latin typeface="宋体"/>
                <a:cs typeface="宋体"/>
              </a:rPr>
              <a:t>的深入探究及实践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5292" y="5049888"/>
            <a:ext cx="1726564" cy="306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宋体"/>
                <a:cs typeface="宋体"/>
              </a:rPr>
              <a:t>金山云 </a:t>
            </a:r>
            <a:r>
              <a:rPr dirty="0" sz="1800" spc="-5">
                <a:solidFill>
                  <a:srgbClr val="FFFFFF"/>
                </a:solidFill>
                <a:latin typeface="Segoe Print"/>
                <a:cs typeface="Segoe Print"/>
              </a:rPr>
              <a:t>-</a:t>
            </a:r>
            <a:r>
              <a:rPr dirty="0" sz="1800" spc="-280">
                <a:solidFill>
                  <a:srgbClr val="FFFFFF"/>
                </a:solidFill>
                <a:latin typeface="Segoe Print"/>
                <a:cs typeface="Segoe Print"/>
              </a:rPr>
              <a:t> </a:t>
            </a:r>
            <a:r>
              <a:rPr dirty="0" sz="1800">
                <a:solidFill>
                  <a:srgbClr val="FFFFFF"/>
                </a:solidFill>
                <a:latin typeface="宋体"/>
                <a:cs typeface="宋体"/>
              </a:rPr>
              <a:t>邱雁杰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项目周期中的安全风</a:t>
            </a:r>
            <a:r>
              <a:rPr dirty="0" spc="10"/>
              <a:t>险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0" y="1395983"/>
            <a:ext cx="6096000" cy="2075814"/>
          </a:xfrm>
          <a:custGeom>
            <a:avLst/>
            <a:gdLst/>
            <a:ahLst/>
            <a:cxnLst/>
            <a:rect l="l" t="t" r="r" b="b"/>
            <a:pathLst>
              <a:path w="6096000" h="2075814">
                <a:moveTo>
                  <a:pt x="0" y="0"/>
                </a:moveTo>
                <a:lnTo>
                  <a:pt x="6096000" y="0"/>
                </a:lnTo>
                <a:lnTo>
                  <a:pt x="6096000" y="2075688"/>
                </a:lnTo>
                <a:lnTo>
                  <a:pt x="0" y="2075688"/>
                </a:lnTo>
                <a:lnTo>
                  <a:pt x="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11300" y="1384300"/>
            <a:ext cx="6121400" cy="2099310"/>
          </a:xfrm>
          <a:custGeom>
            <a:avLst/>
            <a:gdLst/>
            <a:ahLst/>
            <a:cxnLst/>
            <a:rect l="l" t="t" r="r" b="b"/>
            <a:pathLst>
              <a:path w="6121400" h="2099310">
                <a:moveTo>
                  <a:pt x="6108700" y="2099246"/>
                </a:moveTo>
                <a:lnTo>
                  <a:pt x="12700" y="2099246"/>
                </a:lnTo>
                <a:lnTo>
                  <a:pt x="10223" y="2099005"/>
                </a:lnTo>
                <a:lnTo>
                  <a:pt x="0" y="2086546"/>
                </a:lnTo>
                <a:lnTo>
                  <a:pt x="0" y="12700"/>
                </a:lnTo>
                <a:lnTo>
                  <a:pt x="12700" y="0"/>
                </a:lnTo>
                <a:lnTo>
                  <a:pt x="6108700" y="0"/>
                </a:lnTo>
                <a:lnTo>
                  <a:pt x="6121400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25400" y="25400"/>
                </a:lnTo>
                <a:lnTo>
                  <a:pt x="25400" y="2073846"/>
                </a:lnTo>
                <a:lnTo>
                  <a:pt x="12700" y="2073846"/>
                </a:lnTo>
                <a:lnTo>
                  <a:pt x="25400" y="2086546"/>
                </a:lnTo>
                <a:lnTo>
                  <a:pt x="6121400" y="2086546"/>
                </a:lnTo>
                <a:lnTo>
                  <a:pt x="6121158" y="2089023"/>
                </a:lnTo>
                <a:lnTo>
                  <a:pt x="6111176" y="2099005"/>
                </a:lnTo>
                <a:lnTo>
                  <a:pt x="6108700" y="2099246"/>
                </a:lnTo>
                <a:close/>
              </a:path>
              <a:path w="6121400" h="2099310">
                <a:moveTo>
                  <a:pt x="25400" y="25400"/>
                </a:moveTo>
                <a:lnTo>
                  <a:pt x="12700" y="25400"/>
                </a:lnTo>
                <a:lnTo>
                  <a:pt x="25400" y="12700"/>
                </a:lnTo>
                <a:lnTo>
                  <a:pt x="25400" y="25400"/>
                </a:lnTo>
                <a:close/>
              </a:path>
              <a:path w="6121400" h="2099310">
                <a:moveTo>
                  <a:pt x="6096000" y="25400"/>
                </a:moveTo>
                <a:lnTo>
                  <a:pt x="25400" y="25400"/>
                </a:lnTo>
                <a:lnTo>
                  <a:pt x="25400" y="12700"/>
                </a:lnTo>
                <a:lnTo>
                  <a:pt x="6096000" y="12700"/>
                </a:lnTo>
                <a:lnTo>
                  <a:pt x="6096000" y="25400"/>
                </a:lnTo>
                <a:close/>
              </a:path>
              <a:path w="6121400" h="2099310">
                <a:moveTo>
                  <a:pt x="6096000" y="2086546"/>
                </a:moveTo>
                <a:lnTo>
                  <a:pt x="6096000" y="12700"/>
                </a:lnTo>
                <a:lnTo>
                  <a:pt x="6108700" y="25400"/>
                </a:lnTo>
                <a:lnTo>
                  <a:pt x="6121400" y="25400"/>
                </a:lnTo>
                <a:lnTo>
                  <a:pt x="6121400" y="2073846"/>
                </a:lnTo>
                <a:lnTo>
                  <a:pt x="6108700" y="2073846"/>
                </a:lnTo>
                <a:lnTo>
                  <a:pt x="6096000" y="2086546"/>
                </a:lnTo>
                <a:close/>
              </a:path>
              <a:path w="6121400" h="2099310">
                <a:moveTo>
                  <a:pt x="6121400" y="25400"/>
                </a:moveTo>
                <a:lnTo>
                  <a:pt x="6108700" y="25400"/>
                </a:lnTo>
                <a:lnTo>
                  <a:pt x="6096000" y="12700"/>
                </a:lnTo>
                <a:lnTo>
                  <a:pt x="6121400" y="12700"/>
                </a:lnTo>
                <a:lnTo>
                  <a:pt x="6121400" y="25400"/>
                </a:lnTo>
                <a:close/>
              </a:path>
              <a:path w="6121400" h="2099310">
                <a:moveTo>
                  <a:pt x="25400" y="2086546"/>
                </a:moveTo>
                <a:lnTo>
                  <a:pt x="12700" y="2073846"/>
                </a:lnTo>
                <a:lnTo>
                  <a:pt x="25400" y="2073846"/>
                </a:lnTo>
                <a:lnTo>
                  <a:pt x="25400" y="2086546"/>
                </a:lnTo>
                <a:close/>
              </a:path>
              <a:path w="6121400" h="2099310">
                <a:moveTo>
                  <a:pt x="6096000" y="2086546"/>
                </a:moveTo>
                <a:lnTo>
                  <a:pt x="25400" y="2086546"/>
                </a:lnTo>
                <a:lnTo>
                  <a:pt x="25400" y="2073846"/>
                </a:lnTo>
                <a:lnTo>
                  <a:pt x="6096000" y="2073846"/>
                </a:lnTo>
                <a:lnTo>
                  <a:pt x="6096000" y="2086546"/>
                </a:lnTo>
                <a:close/>
              </a:path>
              <a:path w="6121400" h="2099310">
                <a:moveTo>
                  <a:pt x="6121400" y="2086546"/>
                </a:moveTo>
                <a:lnTo>
                  <a:pt x="6096000" y="2086546"/>
                </a:lnTo>
                <a:lnTo>
                  <a:pt x="6108700" y="2073846"/>
                </a:lnTo>
                <a:lnTo>
                  <a:pt x="6121400" y="2073846"/>
                </a:lnTo>
                <a:lnTo>
                  <a:pt x="6121400" y="2086546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24000" y="3471671"/>
            <a:ext cx="6096000" cy="1990725"/>
          </a:xfrm>
          <a:custGeom>
            <a:avLst/>
            <a:gdLst/>
            <a:ahLst/>
            <a:cxnLst/>
            <a:rect l="l" t="t" r="r" b="b"/>
            <a:pathLst>
              <a:path w="6096000" h="1990725">
                <a:moveTo>
                  <a:pt x="0" y="0"/>
                </a:moveTo>
                <a:lnTo>
                  <a:pt x="6096000" y="0"/>
                </a:lnTo>
                <a:lnTo>
                  <a:pt x="6096000" y="1990344"/>
                </a:lnTo>
                <a:lnTo>
                  <a:pt x="0" y="1990344"/>
                </a:lnTo>
                <a:lnTo>
                  <a:pt x="0" y="0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11300" y="3458146"/>
            <a:ext cx="6121400" cy="2016125"/>
          </a:xfrm>
          <a:custGeom>
            <a:avLst/>
            <a:gdLst/>
            <a:ahLst/>
            <a:cxnLst/>
            <a:rect l="l" t="t" r="r" b="b"/>
            <a:pathLst>
              <a:path w="6121400" h="2016125">
                <a:moveTo>
                  <a:pt x="6108700" y="2015553"/>
                </a:moveTo>
                <a:lnTo>
                  <a:pt x="12700" y="2015553"/>
                </a:lnTo>
                <a:lnTo>
                  <a:pt x="10223" y="2015312"/>
                </a:lnTo>
                <a:lnTo>
                  <a:pt x="0" y="2002853"/>
                </a:lnTo>
                <a:lnTo>
                  <a:pt x="0" y="12700"/>
                </a:lnTo>
                <a:lnTo>
                  <a:pt x="12700" y="0"/>
                </a:lnTo>
                <a:lnTo>
                  <a:pt x="6108700" y="0"/>
                </a:lnTo>
                <a:lnTo>
                  <a:pt x="6121400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25400" y="25400"/>
                </a:lnTo>
                <a:lnTo>
                  <a:pt x="25400" y="1990153"/>
                </a:lnTo>
                <a:lnTo>
                  <a:pt x="12700" y="1990153"/>
                </a:lnTo>
                <a:lnTo>
                  <a:pt x="25400" y="2002853"/>
                </a:lnTo>
                <a:lnTo>
                  <a:pt x="6121400" y="2002853"/>
                </a:lnTo>
                <a:lnTo>
                  <a:pt x="6121158" y="2005329"/>
                </a:lnTo>
                <a:lnTo>
                  <a:pt x="6111176" y="2015312"/>
                </a:lnTo>
                <a:lnTo>
                  <a:pt x="6108700" y="2015553"/>
                </a:lnTo>
                <a:close/>
              </a:path>
              <a:path w="6121400" h="2016125">
                <a:moveTo>
                  <a:pt x="25400" y="25400"/>
                </a:moveTo>
                <a:lnTo>
                  <a:pt x="12700" y="25400"/>
                </a:lnTo>
                <a:lnTo>
                  <a:pt x="25400" y="12700"/>
                </a:lnTo>
                <a:lnTo>
                  <a:pt x="25400" y="25400"/>
                </a:lnTo>
                <a:close/>
              </a:path>
              <a:path w="6121400" h="2016125">
                <a:moveTo>
                  <a:pt x="6096000" y="25400"/>
                </a:moveTo>
                <a:lnTo>
                  <a:pt x="25400" y="25400"/>
                </a:lnTo>
                <a:lnTo>
                  <a:pt x="25400" y="12700"/>
                </a:lnTo>
                <a:lnTo>
                  <a:pt x="6096000" y="12700"/>
                </a:lnTo>
                <a:lnTo>
                  <a:pt x="6096000" y="25400"/>
                </a:lnTo>
                <a:close/>
              </a:path>
              <a:path w="6121400" h="2016125">
                <a:moveTo>
                  <a:pt x="6096000" y="2002853"/>
                </a:moveTo>
                <a:lnTo>
                  <a:pt x="6096000" y="12700"/>
                </a:lnTo>
                <a:lnTo>
                  <a:pt x="6108700" y="25400"/>
                </a:lnTo>
                <a:lnTo>
                  <a:pt x="6121400" y="25400"/>
                </a:lnTo>
                <a:lnTo>
                  <a:pt x="6121400" y="1990153"/>
                </a:lnTo>
                <a:lnTo>
                  <a:pt x="6108700" y="1990153"/>
                </a:lnTo>
                <a:lnTo>
                  <a:pt x="6096000" y="2002853"/>
                </a:lnTo>
                <a:close/>
              </a:path>
              <a:path w="6121400" h="2016125">
                <a:moveTo>
                  <a:pt x="6121400" y="25400"/>
                </a:moveTo>
                <a:lnTo>
                  <a:pt x="6108700" y="25400"/>
                </a:lnTo>
                <a:lnTo>
                  <a:pt x="6096000" y="12700"/>
                </a:lnTo>
                <a:lnTo>
                  <a:pt x="6121400" y="12700"/>
                </a:lnTo>
                <a:lnTo>
                  <a:pt x="6121400" y="25400"/>
                </a:lnTo>
                <a:close/>
              </a:path>
              <a:path w="6121400" h="2016125">
                <a:moveTo>
                  <a:pt x="25400" y="2002853"/>
                </a:moveTo>
                <a:lnTo>
                  <a:pt x="12700" y="1990153"/>
                </a:lnTo>
                <a:lnTo>
                  <a:pt x="25400" y="1990153"/>
                </a:lnTo>
                <a:lnTo>
                  <a:pt x="25400" y="2002853"/>
                </a:lnTo>
                <a:close/>
              </a:path>
              <a:path w="6121400" h="2016125">
                <a:moveTo>
                  <a:pt x="6096000" y="2002853"/>
                </a:moveTo>
                <a:lnTo>
                  <a:pt x="25400" y="2002853"/>
                </a:lnTo>
                <a:lnTo>
                  <a:pt x="25400" y="1990153"/>
                </a:lnTo>
                <a:lnTo>
                  <a:pt x="6096000" y="1990153"/>
                </a:lnTo>
                <a:lnTo>
                  <a:pt x="6096000" y="2002853"/>
                </a:lnTo>
                <a:close/>
              </a:path>
              <a:path w="6121400" h="2016125">
                <a:moveTo>
                  <a:pt x="6121400" y="2002853"/>
                </a:moveTo>
                <a:lnTo>
                  <a:pt x="6096000" y="2002853"/>
                </a:lnTo>
                <a:lnTo>
                  <a:pt x="6108700" y="1990153"/>
                </a:lnTo>
                <a:lnTo>
                  <a:pt x="6121400" y="1990153"/>
                </a:lnTo>
                <a:lnTo>
                  <a:pt x="6121400" y="2002853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68224" y="984503"/>
            <a:ext cx="8610600" cy="4886325"/>
          </a:xfrm>
          <a:prstGeom prst="rect">
            <a:avLst/>
          </a:prstGeom>
        </p:spPr>
        <p:txBody>
          <a:bodyPr wrap="square" lIns="0" tIns="566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"/>
              </a:spcBef>
            </a:pPr>
            <a:endParaRPr sz="4700">
              <a:latin typeface="Times New Roman"/>
              <a:cs typeface="Times New Roman"/>
            </a:endParaRPr>
          </a:p>
          <a:p>
            <a:pPr marL="1903095" marR="1555750" indent="-342900">
              <a:lnSpc>
                <a:spcPts val="5830"/>
              </a:lnSpc>
            </a:pPr>
            <a:r>
              <a:rPr dirty="0" sz="5400">
                <a:solidFill>
                  <a:srgbClr val="FFFFFF"/>
                </a:solidFill>
                <a:latin typeface="宋体"/>
                <a:cs typeface="宋体"/>
              </a:rPr>
              <a:t>设计缺乏安全考虑  导致的安全问题</a:t>
            </a:r>
            <a:endParaRPr sz="5400">
              <a:latin typeface="宋体"/>
              <a:cs typeface="宋体"/>
            </a:endParaRPr>
          </a:p>
          <a:p>
            <a:pPr marL="1330325">
              <a:lnSpc>
                <a:spcPct val="100000"/>
              </a:lnSpc>
              <a:spcBef>
                <a:spcPts val="2930"/>
              </a:spcBef>
            </a:pPr>
            <a:r>
              <a:rPr dirty="0" sz="1350" spc="15">
                <a:latin typeface="Calibri"/>
                <a:cs typeface="Calibri"/>
              </a:rPr>
              <a:t>•</a:t>
            </a:r>
            <a:r>
              <a:rPr dirty="0" sz="1350" spc="-120">
                <a:latin typeface="Calibri"/>
                <a:cs typeface="Calibri"/>
              </a:rPr>
              <a:t> </a:t>
            </a:r>
            <a:r>
              <a:rPr dirty="0" sz="1350" spc="40">
                <a:latin typeface="宋体"/>
                <a:cs typeface="宋体"/>
              </a:rPr>
              <a:t>溃之蚁穴，失之千里</a:t>
            </a:r>
            <a:endParaRPr sz="13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650">
              <a:latin typeface="Times New Roman"/>
              <a:cs typeface="Times New Roman"/>
            </a:endParaRPr>
          </a:p>
          <a:p>
            <a:pPr marL="1330325">
              <a:lnSpc>
                <a:spcPct val="100000"/>
              </a:lnSpc>
            </a:pPr>
            <a:r>
              <a:rPr dirty="0" sz="1400" spc="-5">
                <a:latin typeface="Calibri"/>
                <a:cs typeface="Calibri"/>
              </a:rPr>
              <a:t>•</a:t>
            </a:r>
            <a:r>
              <a:rPr dirty="0" sz="1400" spc="-180">
                <a:latin typeface="Calibri"/>
                <a:cs typeface="Calibri"/>
              </a:rPr>
              <a:t> </a:t>
            </a:r>
            <a:r>
              <a:rPr dirty="0" sz="1400" spc="-5">
                <a:latin typeface="宋体"/>
                <a:cs typeface="宋体"/>
              </a:rPr>
              <a:t>形同虚设的密码防御</a:t>
            </a:r>
            <a:endParaRPr sz="1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1700">
              <a:latin typeface="Times New Roman"/>
              <a:cs typeface="Times New Roman"/>
            </a:endParaRPr>
          </a:p>
          <a:p>
            <a:pPr marL="1330325">
              <a:lnSpc>
                <a:spcPct val="100000"/>
              </a:lnSpc>
            </a:pPr>
            <a:r>
              <a:rPr dirty="0" sz="1350" spc="15">
                <a:latin typeface="Calibri"/>
                <a:cs typeface="Calibri"/>
              </a:rPr>
              <a:t>•</a:t>
            </a:r>
            <a:r>
              <a:rPr dirty="0" sz="1350" spc="-120">
                <a:latin typeface="Calibri"/>
                <a:cs typeface="Calibri"/>
              </a:rPr>
              <a:t> </a:t>
            </a:r>
            <a:r>
              <a:rPr dirty="0" sz="1350" spc="40">
                <a:latin typeface="宋体"/>
                <a:cs typeface="宋体"/>
              </a:rPr>
              <a:t>曝之荒野的用户隐私</a:t>
            </a:r>
            <a:endParaRPr sz="13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650">
              <a:latin typeface="Times New Roman"/>
              <a:cs typeface="Times New Roman"/>
            </a:endParaRPr>
          </a:p>
          <a:p>
            <a:pPr marL="1330325">
              <a:lnSpc>
                <a:spcPct val="100000"/>
              </a:lnSpc>
            </a:pPr>
            <a:r>
              <a:rPr dirty="0" sz="1400" spc="-5">
                <a:latin typeface="Calibri"/>
                <a:cs typeface="Calibri"/>
              </a:rPr>
              <a:t>•</a:t>
            </a:r>
            <a:r>
              <a:rPr dirty="0" sz="1400" spc="-210">
                <a:latin typeface="Calibri"/>
                <a:cs typeface="Calibri"/>
              </a:rPr>
              <a:t> </a:t>
            </a:r>
            <a:r>
              <a:rPr dirty="0" sz="1400" spc="-5">
                <a:latin typeface="宋体"/>
                <a:cs typeface="宋体"/>
              </a:rPr>
              <a:t>等等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8224" y="984503"/>
            <a:ext cx="8610600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66927" y="667512"/>
            <a:ext cx="8010144" cy="5526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86967" y="914400"/>
            <a:ext cx="7373111" cy="5029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54111" y="1548383"/>
            <a:ext cx="451103" cy="128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334767" y="1207008"/>
            <a:ext cx="676656" cy="36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78479" y="1207008"/>
            <a:ext cx="542544" cy="365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02080" y="1207008"/>
            <a:ext cx="722376" cy="365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754111" y="3011423"/>
            <a:ext cx="463296" cy="1341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25296" y="5318759"/>
            <a:ext cx="1139952" cy="1127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754111" y="5212079"/>
            <a:ext cx="463296" cy="13411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754111" y="3755135"/>
            <a:ext cx="457200" cy="1219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754111" y="4480559"/>
            <a:ext cx="451103" cy="12801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065520" y="3567684"/>
            <a:ext cx="256540" cy="0"/>
          </a:xfrm>
          <a:custGeom>
            <a:avLst/>
            <a:gdLst/>
            <a:ahLst/>
            <a:cxnLst/>
            <a:rect l="l" t="t" r="r" b="b"/>
            <a:pathLst>
              <a:path w="256539" h="0">
                <a:moveTo>
                  <a:pt x="0" y="0"/>
                </a:moveTo>
                <a:lnTo>
                  <a:pt x="256032" y="0"/>
                </a:lnTo>
              </a:path>
            </a:pathLst>
          </a:custGeom>
          <a:ln w="9144">
            <a:solidFill>
              <a:srgbClr val="2F2F2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92480" y="2877311"/>
            <a:ext cx="7452359" cy="707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Times New Roman"/>
              <a:cs typeface="Times New Roman"/>
            </a:endParaRPr>
          </a:p>
          <a:p>
            <a:pPr algn="r" marR="1652270">
              <a:lnSpc>
                <a:spcPts val="1045"/>
              </a:lnSpc>
            </a:pPr>
            <a:r>
              <a:rPr dirty="0" baseline="16460" sz="2025" spc="-637">
                <a:latin typeface="Consolas"/>
                <a:cs typeface="Consolas"/>
              </a:rPr>
              <a:t>B</a:t>
            </a:r>
            <a:r>
              <a:rPr dirty="0" sz="1800" spc="-425">
                <a:latin typeface="Consolas"/>
                <a:cs typeface="Consolas"/>
              </a:rPr>
              <a:t>’*•</a:t>
            </a:r>
            <a:r>
              <a:rPr dirty="0" baseline="16975" sz="2700" spc="-637">
                <a:latin typeface="Consolas"/>
                <a:cs typeface="Consolas"/>
              </a:rPr>
              <a:t>.</a:t>
            </a:r>
            <a:endParaRPr baseline="16975" sz="2700">
              <a:latin typeface="Consolas"/>
              <a:cs typeface="Consolas"/>
            </a:endParaRPr>
          </a:p>
          <a:p>
            <a:pPr algn="r" marR="1652270">
              <a:lnSpc>
                <a:spcPts val="925"/>
              </a:lnSpc>
              <a:tabLst>
                <a:tab pos="365760" algn="l"/>
              </a:tabLst>
            </a:pPr>
            <a:r>
              <a:rPr dirty="0" sz="1350" spc="-175">
                <a:latin typeface="Consolas"/>
                <a:cs typeface="Consolas"/>
              </a:rPr>
              <a:t>r	</a:t>
            </a:r>
            <a:r>
              <a:rPr dirty="0" sz="1800" spc="-500">
                <a:latin typeface="Consolas"/>
                <a:cs typeface="Consolas"/>
              </a:rPr>
              <a:t>›e+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66216" y="1411224"/>
            <a:ext cx="2706624" cy="86563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92480" y="2877311"/>
            <a:ext cx="7452359" cy="70713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155191" y="3846576"/>
            <a:ext cx="1993392" cy="9753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526792" y="5611367"/>
            <a:ext cx="4181855" cy="14020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040880" y="6355079"/>
            <a:ext cx="1621535" cy="18288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21283" y="6380479"/>
            <a:ext cx="2646045" cy="163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30">
                <a:latin typeface="Arial"/>
                <a:cs typeface="Arial"/>
              </a:rPr>
              <a:t>International </a:t>
            </a:r>
            <a:r>
              <a:rPr dirty="0" sz="1000" spc="-25">
                <a:latin typeface="Arial"/>
                <a:cs typeface="Arial"/>
              </a:rPr>
              <a:t>Software  </a:t>
            </a:r>
            <a:r>
              <a:rPr dirty="0" sz="1000" spc="-30">
                <a:latin typeface="Arial"/>
                <a:cs typeface="Arial"/>
              </a:rPr>
              <a:t>Development</a:t>
            </a:r>
            <a:r>
              <a:rPr dirty="0" sz="1000" spc="150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Conference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项目周期中的安全风</a:t>
            </a:r>
            <a:r>
              <a:rPr dirty="0" spc="10"/>
              <a:t>险</a:t>
            </a:r>
          </a:p>
        </p:txBody>
      </p:sp>
      <p:sp>
        <p:nvSpPr>
          <p:cNvPr id="3" name="object 3"/>
          <p:cNvSpPr/>
          <p:nvPr/>
        </p:nvSpPr>
        <p:spPr>
          <a:xfrm>
            <a:off x="1676400" y="1548383"/>
            <a:ext cx="6096000" cy="2075814"/>
          </a:xfrm>
          <a:custGeom>
            <a:avLst/>
            <a:gdLst/>
            <a:ahLst/>
            <a:cxnLst/>
            <a:rect l="l" t="t" r="r" b="b"/>
            <a:pathLst>
              <a:path w="6096000" h="2075814">
                <a:moveTo>
                  <a:pt x="0" y="0"/>
                </a:moveTo>
                <a:lnTo>
                  <a:pt x="6096000" y="0"/>
                </a:lnTo>
                <a:lnTo>
                  <a:pt x="6096000" y="2075688"/>
                </a:lnTo>
                <a:lnTo>
                  <a:pt x="0" y="2075688"/>
                </a:lnTo>
                <a:lnTo>
                  <a:pt x="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63700" y="1536700"/>
            <a:ext cx="6121400" cy="2099310"/>
          </a:xfrm>
          <a:custGeom>
            <a:avLst/>
            <a:gdLst/>
            <a:ahLst/>
            <a:cxnLst/>
            <a:rect l="l" t="t" r="r" b="b"/>
            <a:pathLst>
              <a:path w="6121400" h="2099310">
                <a:moveTo>
                  <a:pt x="6108700" y="2099246"/>
                </a:moveTo>
                <a:lnTo>
                  <a:pt x="12700" y="2099246"/>
                </a:lnTo>
                <a:lnTo>
                  <a:pt x="10223" y="2099005"/>
                </a:lnTo>
                <a:lnTo>
                  <a:pt x="0" y="2086546"/>
                </a:lnTo>
                <a:lnTo>
                  <a:pt x="0" y="12700"/>
                </a:lnTo>
                <a:lnTo>
                  <a:pt x="12700" y="0"/>
                </a:lnTo>
                <a:lnTo>
                  <a:pt x="6108700" y="0"/>
                </a:lnTo>
                <a:lnTo>
                  <a:pt x="6121400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25400" y="25400"/>
                </a:lnTo>
                <a:lnTo>
                  <a:pt x="25400" y="2073846"/>
                </a:lnTo>
                <a:lnTo>
                  <a:pt x="12700" y="2073846"/>
                </a:lnTo>
                <a:lnTo>
                  <a:pt x="25400" y="2086546"/>
                </a:lnTo>
                <a:lnTo>
                  <a:pt x="6121400" y="2086546"/>
                </a:lnTo>
                <a:lnTo>
                  <a:pt x="6121158" y="2089023"/>
                </a:lnTo>
                <a:lnTo>
                  <a:pt x="6111176" y="2099005"/>
                </a:lnTo>
                <a:lnTo>
                  <a:pt x="6108700" y="2099246"/>
                </a:lnTo>
                <a:close/>
              </a:path>
              <a:path w="6121400" h="2099310">
                <a:moveTo>
                  <a:pt x="25400" y="25400"/>
                </a:moveTo>
                <a:lnTo>
                  <a:pt x="12700" y="25400"/>
                </a:lnTo>
                <a:lnTo>
                  <a:pt x="25400" y="12700"/>
                </a:lnTo>
                <a:lnTo>
                  <a:pt x="25400" y="25400"/>
                </a:lnTo>
                <a:close/>
              </a:path>
              <a:path w="6121400" h="2099310">
                <a:moveTo>
                  <a:pt x="6096000" y="25400"/>
                </a:moveTo>
                <a:lnTo>
                  <a:pt x="25400" y="25400"/>
                </a:lnTo>
                <a:lnTo>
                  <a:pt x="25400" y="12700"/>
                </a:lnTo>
                <a:lnTo>
                  <a:pt x="6096000" y="12700"/>
                </a:lnTo>
                <a:lnTo>
                  <a:pt x="6096000" y="25400"/>
                </a:lnTo>
                <a:close/>
              </a:path>
              <a:path w="6121400" h="2099310">
                <a:moveTo>
                  <a:pt x="6096000" y="2086546"/>
                </a:moveTo>
                <a:lnTo>
                  <a:pt x="6096000" y="12700"/>
                </a:lnTo>
                <a:lnTo>
                  <a:pt x="6108700" y="25400"/>
                </a:lnTo>
                <a:lnTo>
                  <a:pt x="6121400" y="25400"/>
                </a:lnTo>
                <a:lnTo>
                  <a:pt x="6121400" y="2073846"/>
                </a:lnTo>
                <a:lnTo>
                  <a:pt x="6108700" y="2073846"/>
                </a:lnTo>
                <a:lnTo>
                  <a:pt x="6096000" y="2086546"/>
                </a:lnTo>
                <a:close/>
              </a:path>
              <a:path w="6121400" h="2099310">
                <a:moveTo>
                  <a:pt x="6121400" y="25400"/>
                </a:moveTo>
                <a:lnTo>
                  <a:pt x="6108700" y="25400"/>
                </a:lnTo>
                <a:lnTo>
                  <a:pt x="6096000" y="12700"/>
                </a:lnTo>
                <a:lnTo>
                  <a:pt x="6121400" y="12700"/>
                </a:lnTo>
                <a:lnTo>
                  <a:pt x="6121400" y="25400"/>
                </a:lnTo>
                <a:close/>
              </a:path>
              <a:path w="6121400" h="2099310">
                <a:moveTo>
                  <a:pt x="25400" y="2086546"/>
                </a:moveTo>
                <a:lnTo>
                  <a:pt x="12700" y="2073846"/>
                </a:lnTo>
                <a:lnTo>
                  <a:pt x="25400" y="2073846"/>
                </a:lnTo>
                <a:lnTo>
                  <a:pt x="25400" y="2086546"/>
                </a:lnTo>
                <a:close/>
              </a:path>
              <a:path w="6121400" h="2099310">
                <a:moveTo>
                  <a:pt x="6096000" y="2086546"/>
                </a:moveTo>
                <a:lnTo>
                  <a:pt x="25400" y="2086546"/>
                </a:lnTo>
                <a:lnTo>
                  <a:pt x="25400" y="2073846"/>
                </a:lnTo>
                <a:lnTo>
                  <a:pt x="6096000" y="2073846"/>
                </a:lnTo>
                <a:lnTo>
                  <a:pt x="6096000" y="2086546"/>
                </a:lnTo>
                <a:close/>
              </a:path>
              <a:path w="6121400" h="2099310">
                <a:moveTo>
                  <a:pt x="6121400" y="2086546"/>
                </a:moveTo>
                <a:lnTo>
                  <a:pt x="6096000" y="2086546"/>
                </a:lnTo>
                <a:lnTo>
                  <a:pt x="6108700" y="2073846"/>
                </a:lnTo>
                <a:lnTo>
                  <a:pt x="6121400" y="2073846"/>
                </a:lnTo>
                <a:lnTo>
                  <a:pt x="6121400" y="2086546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76400" y="3624071"/>
            <a:ext cx="6096000" cy="1990725"/>
          </a:xfrm>
          <a:custGeom>
            <a:avLst/>
            <a:gdLst/>
            <a:ahLst/>
            <a:cxnLst/>
            <a:rect l="l" t="t" r="r" b="b"/>
            <a:pathLst>
              <a:path w="6096000" h="1990725">
                <a:moveTo>
                  <a:pt x="0" y="0"/>
                </a:moveTo>
                <a:lnTo>
                  <a:pt x="6096000" y="0"/>
                </a:lnTo>
                <a:lnTo>
                  <a:pt x="6096000" y="1990344"/>
                </a:lnTo>
                <a:lnTo>
                  <a:pt x="0" y="1990344"/>
                </a:lnTo>
                <a:lnTo>
                  <a:pt x="0" y="0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63700" y="3610546"/>
            <a:ext cx="6121400" cy="2016125"/>
          </a:xfrm>
          <a:custGeom>
            <a:avLst/>
            <a:gdLst/>
            <a:ahLst/>
            <a:cxnLst/>
            <a:rect l="l" t="t" r="r" b="b"/>
            <a:pathLst>
              <a:path w="6121400" h="2016125">
                <a:moveTo>
                  <a:pt x="6108700" y="2015553"/>
                </a:moveTo>
                <a:lnTo>
                  <a:pt x="12700" y="2015553"/>
                </a:lnTo>
                <a:lnTo>
                  <a:pt x="10223" y="2015312"/>
                </a:lnTo>
                <a:lnTo>
                  <a:pt x="0" y="2002853"/>
                </a:lnTo>
                <a:lnTo>
                  <a:pt x="0" y="12700"/>
                </a:lnTo>
                <a:lnTo>
                  <a:pt x="12700" y="0"/>
                </a:lnTo>
                <a:lnTo>
                  <a:pt x="6108700" y="0"/>
                </a:lnTo>
                <a:lnTo>
                  <a:pt x="6121400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25400" y="25400"/>
                </a:lnTo>
                <a:lnTo>
                  <a:pt x="25400" y="1990153"/>
                </a:lnTo>
                <a:lnTo>
                  <a:pt x="12700" y="1990153"/>
                </a:lnTo>
                <a:lnTo>
                  <a:pt x="25400" y="2002853"/>
                </a:lnTo>
                <a:lnTo>
                  <a:pt x="6121400" y="2002853"/>
                </a:lnTo>
                <a:lnTo>
                  <a:pt x="6121158" y="2005329"/>
                </a:lnTo>
                <a:lnTo>
                  <a:pt x="6111176" y="2015312"/>
                </a:lnTo>
                <a:lnTo>
                  <a:pt x="6108700" y="2015553"/>
                </a:lnTo>
                <a:close/>
              </a:path>
              <a:path w="6121400" h="2016125">
                <a:moveTo>
                  <a:pt x="25400" y="25400"/>
                </a:moveTo>
                <a:lnTo>
                  <a:pt x="12700" y="25400"/>
                </a:lnTo>
                <a:lnTo>
                  <a:pt x="25400" y="12700"/>
                </a:lnTo>
                <a:lnTo>
                  <a:pt x="25400" y="25400"/>
                </a:lnTo>
                <a:close/>
              </a:path>
              <a:path w="6121400" h="2016125">
                <a:moveTo>
                  <a:pt x="6096000" y="25400"/>
                </a:moveTo>
                <a:lnTo>
                  <a:pt x="25400" y="25400"/>
                </a:lnTo>
                <a:lnTo>
                  <a:pt x="25400" y="12700"/>
                </a:lnTo>
                <a:lnTo>
                  <a:pt x="6096000" y="12700"/>
                </a:lnTo>
                <a:lnTo>
                  <a:pt x="6096000" y="25400"/>
                </a:lnTo>
                <a:close/>
              </a:path>
              <a:path w="6121400" h="2016125">
                <a:moveTo>
                  <a:pt x="6096000" y="2002853"/>
                </a:moveTo>
                <a:lnTo>
                  <a:pt x="6096000" y="12700"/>
                </a:lnTo>
                <a:lnTo>
                  <a:pt x="6108700" y="25400"/>
                </a:lnTo>
                <a:lnTo>
                  <a:pt x="6121400" y="25400"/>
                </a:lnTo>
                <a:lnTo>
                  <a:pt x="6121400" y="1990153"/>
                </a:lnTo>
                <a:lnTo>
                  <a:pt x="6108700" y="1990153"/>
                </a:lnTo>
                <a:lnTo>
                  <a:pt x="6096000" y="2002853"/>
                </a:lnTo>
                <a:close/>
              </a:path>
              <a:path w="6121400" h="2016125">
                <a:moveTo>
                  <a:pt x="6121400" y="25400"/>
                </a:moveTo>
                <a:lnTo>
                  <a:pt x="6108700" y="25400"/>
                </a:lnTo>
                <a:lnTo>
                  <a:pt x="6096000" y="12700"/>
                </a:lnTo>
                <a:lnTo>
                  <a:pt x="6121400" y="12700"/>
                </a:lnTo>
                <a:lnTo>
                  <a:pt x="6121400" y="25400"/>
                </a:lnTo>
                <a:close/>
              </a:path>
              <a:path w="6121400" h="2016125">
                <a:moveTo>
                  <a:pt x="25400" y="2002853"/>
                </a:moveTo>
                <a:lnTo>
                  <a:pt x="12700" y="1990153"/>
                </a:lnTo>
                <a:lnTo>
                  <a:pt x="25400" y="1990153"/>
                </a:lnTo>
                <a:lnTo>
                  <a:pt x="25400" y="2002853"/>
                </a:lnTo>
                <a:close/>
              </a:path>
              <a:path w="6121400" h="2016125">
                <a:moveTo>
                  <a:pt x="6096000" y="2002853"/>
                </a:moveTo>
                <a:lnTo>
                  <a:pt x="25400" y="2002853"/>
                </a:lnTo>
                <a:lnTo>
                  <a:pt x="25400" y="1990153"/>
                </a:lnTo>
                <a:lnTo>
                  <a:pt x="6096000" y="1990153"/>
                </a:lnTo>
                <a:lnTo>
                  <a:pt x="6096000" y="2002853"/>
                </a:lnTo>
                <a:close/>
              </a:path>
              <a:path w="6121400" h="2016125">
                <a:moveTo>
                  <a:pt x="6121400" y="2002853"/>
                </a:moveTo>
                <a:lnTo>
                  <a:pt x="6096000" y="2002853"/>
                </a:lnTo>
                <a:lnTo>
                  <a:pt x="6108700" y="1990153"/>
                </a:lnTo>
                <a:lnTo>
                  <a:pt x="6121400" y="1990153"/>
                </a:lnTo>
                <a:lnTo>
                  <a:pt x="6121400" y="2002853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563624" y="1289303"/>
            <a:ext cx="6019800" cy="4276725"/>
          </a:xfrm>
          <a:prstGeom prst="rect">
            <a:avLst/>
          </a:prstGeom>
        </p:spPr>
        <p:txBody>
          <a:bodyPr wrap="square" lIns="0" tIns="492125" rIns="0" bIns="0" rtlCol="0" vert="horz">
            <a:spAutoFit/>
          </a:bodyPr>
          <a:lstStyle/>
          <a:p>
            <a:pPr marL="1350645" marR="316230" indent="-723900">
              <a:lnSpc>
                <a:spcPts val="6160"/>
              </a:lnSpc>
              <a:spcBef>
                <a:spcPts val="3875"/>
              </a:spcBef>
            </a:pPr>
            <a:r>
              <a:rPr dirty="0" sz="5700">
                <a:solidFill>
                  <a:srgbClr val="FFFFFF"/>
                </a:solidFill>
                <a:latin typeface="宋体"/>
                <a:cs typeface="宋体"/>
              </a:rPr>
              <a:t>线上环境部署</a:t>
            </a:r>
            <a:r>
              <a:rPr dirty="0" sz="5700" spc="5">
                <a:solidFill>
                  <a:srgbClr val="FFFFFF"/>
                </a:solidFill>
                <a:latin typeface="宋体"/>
                <a:cs typeface="宋体"/>
              </a:rPr>
              <a:t>的 </a:t>
            </a:r>
            <a:r>
              <a:rPr dirty="0" sz="5700" spc="5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5700">
                <a:solidFill>
                  <a:srgbClr val="FFFFFF"/>
                </a:solidFill>
                <a:latin typeface="宋体"/>
                <a:cs typeface="宋体"/>
              </a:rPr>
              <a:t>安全性欠缺</a:t>
            </a:r>
            <a:endParaRPr sz="5700">
              <a:latin typeface="宋体"/>
              <a:cs typeface="宋体"/>
            </a:endParaRPr>
          </a:p>
          <a:p>
            <a:pPr marL="208279">
              <a:lnSpc>
                <a:spcPct val="100000"/>
              </a:lnSpc>
              <a:spcBef>
                <a:spcPts val="2660"/>
              </a:spcBef>
            </a:pPr>
            <a:r>
              <a:rPr dirty="0" sz="1800">
                <a:latin typeface="Calibri"/>
                <a:cs typeface="Calibri"/>
              </a:rPr>
              <a:t>•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Web</a:t>
            </a:r>
            <a:r>
              <a:rPr dirty="0" sz="1800" spc="-5">
                <a:latin typeface="宋体"/>
                <a:cs typeface="宋体"/>
              </a:rPr>
              <a:t>服务器配置不当，导致代码被下载。</a:t>
            </a:r>
            <a:endParaRPr sz="1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2150">
              <a:latin typeface="Times New Roman"/>
              <a:cs typeface="Times New Roman"/>
            </a:endParaRPr>
          </a:p>
          <a:p>
            <a:pPr marL="379730" indent="-171450">
              <a:lnSpc>
                <a:spcPct val="100000"/>
              </a:lnSpc>
              <a:buChar char="•"/>
              <a:tabLst>
                <a:tab pos="380365" algn="l"/>
              </a:tabLst>
            </a:pPr>
            <a:r>
              <a:rPr dirty="0" sz="1800" spc="-5">
                <a:latin typeface="Calibri"/>
                <a:cs typeface="Calibri"/>
              </a:rPr>
              <a:t>Redis</a:t>
            </a:r>
            <a:r>
              <a:rPr dirty="0" sz="1800" spc="-5">
                <a:latin typeface="宋体"/>
                <a:cs typeface="宋体"/>
              </a:rPr>
              <a:t>、</a:t>
            </a:r>
            <a:r>
              <a:rPr dirty="0" sz="1800" spc="-5">
                <a:latin typeface="Calibri"/>
                <a:cs typeface="Calibri"/>
              </a:rPr>
              <a:t>Memcache</a:t>
            </a:r>
            <a:r>
              <a:rPr dirty="0" sz="1800" spc="-5">
                <a:latin typeface="宋体"/>
                <a:cs typeface="宋体"/>
              </a:rPr>
              <a:t>服务未授权，导致数据失窃</a:t>
            </a:r>
            <a:endParaRPr sz="1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2150">
              <a:latin typeface="Times New Roman"/>
              <a:cs typeface="Times New Roman"/>
            </a:endParaRPr>
          </a:p>
          <a:p>
            <a:pPr marL="208279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•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5">
                <a:latin typeface="宋体"/>
                <a:cs typeface="宋体"/>
              </a:rPr>
              <a:t>等等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63624" y="1289303"/>
            <a:ext cx="6019800" cy="4276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158239" y="667512"/>
            <a:ext cx="6830568" cy="5526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54111" y="5498591"/>
            <a:ext cx="451103" cy="128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371344" y="947927"/>
            <a:ext cx="835152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64991" y="938783"/>
            <a:ext cx="1572767" cy="1706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754111" y="1091183"/>
            <a:ext cx="451103" cy="1249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25296" y="1194816"/>
            <a:ext cx="3712464" cy="1219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1920" y="1627632"/>
            <a:ext cx="2319528" cy="1554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13816" y="4360164"/>
            <a:ext cx="1606550" cy="0"/>
          </a:xfrm>
          <a:custGeom>
            <a:avLst/>
            <a:gdLst/>
            <a:ahLst/>
            <a:cxnLst/>
            <a:rect l="l" t="t" r="r" b="b"/>
            <a:pathLst>
              <a:path w="1606550" h="0">
                <a:moveTo>
                  <a:pt x="0" y="0"/>
                </a:moveTo>
                <a:lnTo>
                  <a:pt x="1606296" y="0"/>
                </a:lnTo>
              </a:path>
            </a:pathLst>
          </a:custGeom>
          <a:ln w="9144">
            <a:solidFill>
              <a:srgbClr val="342B6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45591" y="3061716"/>
            <a:ext cx="2618740" cy="0"/>
          </a:xfrm>
          <a:custGeom>
            <a:avLst/>
            <a:gdLst/>
            <a:ahLst/>
            <a:cxnLst/>
            <a:rect l="l" t="t" r="r" b="b"/>
            <a:pathLst>
              <a:path w="2618740" h="0">
                <a:moveTo>
                  <a:pt x="0" y="0"/>
                </a:moveTo>
                <a:lnTo>
                  <a:pt x="2618232" y="0"/>
                </a:lnTo>
              </a:path>
            </a:pathLst>
          </a:custGeom>
          <a:ln w="9144">
            <a:solidFill>
              <a:srgbClr val="2F2F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003792" y="5044440"/>
            <a:ext cx="134111" cy="2346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1063" y="4236720"/>
            <a:ext cx="8580120" cy="14569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34112" y="2334767"/>
            <a:ext cx="7086600" cy="3383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31063" y="2935223"/>
            <a:ext cx="8567928" cy="59131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31063" y="3861815"/>
            <a:ext cx="1813560" cy="10972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040880" y="6361176"/>
            <a:ext cx="1624583" cy="17068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18363" y="1606296"/>
            <a:ext cx="6649084" cy="4521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304925">
              <a:lnSpc>
                <a:spcPct val="100000"/>
              </a:lnSpc>
            </a:pPr>
            <a:r>
              <a:rPr dirty="0" sz="1200" spc="-105">
                <a:solidFill>
                  <a:srgbClr val="384977"/>
                </a:solidFill>
                <a:latin typeface="Arial"/>
                <a:cs typeface="Arial"/>
              </a:rPr>
              <a:t>CE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  <a:tabLst>
                <a:tab pos="1652270" algn="l"/>
                <a:tab pos="5074920" algn="l"/>
              </a:tabLst>
            </a:pPr>
            <a:r>
              <a:rPr dirty="0" baseline="1683" sz="2475" spc="-172">
                <a:latin typeface="Arial"/>
                <a:cs typeface="Arial"/>
              </a:rPr>
              <a:t>‹›ø« </a:t>
            </a:r>
            <a:r>
              <a:rPr dirty="0" baseline="1683" sz="2475" spc="195">
                <a:latin typeface="Arial"/>
                <a:cs typeface="Arial"/>
              </a:rPr>
              <a:t>tz«•</a:t>
            </a:r>
            <a:r>
              <a:rPr dirty="0" baseline="1683" sz="2475" spc="-142">
                <a:latin typeface="Arial"/>
                <a:cs typeface="Arial"/>
              </a:rPr>
              <a:t> </a:t>
            </a:r>
            <a:r>
              <a:rPr dirty="0" baseline="1683" sz="2475" spc="-315">
                <a:latin typeface="Arial"/>
                <a:cs typeface="Arial"/>
              </a:rPr>
              <a:t>'z’:‹•aaaı«	</a:t>
            </a:r>
            <a:r>
              <a:rPr dirty="0" baseline="1683" sz="2475" spc="-67">
                <a:latin typeface="Arial"/>
                <a:cs typeface="Arial"/>
              </a:rPr>
              <a:t>a«.«xe«• </a:t>
            </a:r>
            <a:r>
              <a:rPr dirty="0" baseline="1683" sz="2475" spc="-120">
                <a:latin typeface="Arial"/>
                <a:cs typeface="Arial"/>
              </a:rPr>
              <a:t>sxaaxı«  </a:t>
            </a:r>
            <a:r>
              <a:rPr dirty="0" baseline="1683" sz="2475" spc="-270">
                <a:latin typeface="Arial"/>
                <a:cs typeface="Arial"/>
              </a:rPr>
              <a:t>›.•.  </a:t>
            </a:r>
            <a:r>
              <a:rPr dirty="0" baseline="5050" sz="2475" spc="-315">
                <a:latin typeface="Arial"/>
                <a:cs typeface="Arial"/>
              </a:rPr>
              <a:t>°›ł‹—-«</a:t>
            </a:r>
            <a:r>
              <a:rPr dirty="0" baseline="5050" sz="2475" spc="-254">
                <a:latin typeface="Arial"/>
                <a:cs typeface="Arial"/>
              </a:rPr>
              <a:t> </a:t>
            </a:r>
            <a:r>
              <a:rPr dirty="0" baseline="1683" sz="2475" spc="-187">
                <a:latin typeface="Arial"/>
                <a:cs typeface="Arial"/>
              </a:rPr>
              <a:t>s›‹+›ïa›«ï«›«	</a:t>
            </a:r>
            <a:r>
              <a:rPr dirty="0" baseline="5050" sz="2475" spc="-982">
                <a:latin typeface="Arial"/>
                <a:cs typeface="Arial"/>
              </a:rPr>
              <a:t>»</a:t>
            </a:r>
            <a:r>
              <a:rPr dirty="0" baseline="5050" sz="2475" spc="359">
                <a:latin typeface="Arial"/>
                <a:cs typeface="Arial"/>
              </a:rPr>
              <a:t> </a:t>
            </a:r>
            <a:r>
              <a:rPr dirty="0" sz="1650" spc="-70">
                <a:latin typeface="Arial"/>
                <a:cs typeface="Arial"/>
              </a:rPr>
              <a:t>. </a:t>
            </a:r>
            <a:r>
              <a:rPr dirty="0" baseline="1683" sz="2475" spc="120">
                <a:latin typeface="Arial"/>
                <a:cs typeface="Arial"/>
              </a:rPr>
              <a:t>« </a:t>
            </a:r>
            <a:r>
              <a:rPr dirty="0" baseline="1683" sz="2475" spc="-352">
                <a:latin typeface="Arial"/>
                <a:cs typeface="Arial"/>
              </a:rPr>
              <a:t>›«z—+e+«a </a:t>
            </a:r>
            <a:r>
              <a:rPr dirty="0" baseline="1683" sz="2475" spc="-52">
                <a:latin typeface="Arial"/>
                <a:cs typeface="Arial"/>
              </a:rPr>
              <a:t> </a:t>
            </a:r>
            <a:r>
              <a:rPr dirty="0" baseline="1683" sz="2475" spc="-135">
                <a:latin typeface="Arial"/>
                <a:cs typeface="Arial"/>
              </a:rPr>
              <a:t>(u›</a:t>
            </a:r>
            <a:endParaRPr baseline="1683" sz="2475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94068" y="1786890"/>
            <a:ext cx="1841500" cy="262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50" spc="-70">
                <a:latin typeface="Arial"/>
                <a:cs typeface="Arial"/>
              </a:rPr>
              <a:t>‹ta‹t+«-a• </a:t>
            </a:r>
            <a:r>
              <a:rPr dirty="0" sz="1650" spc="-150" i="1">
                <a:latin typeface="Arial"/>
                <a:cs typeface="Arial"/>
              </a:rPr>
              <a:t>ös»:«  </a:t>
            </a:r>
            <a:r>
              <a:rPr dirty="0" sz="1650" spc="-20" i="1">
                <a:latin typeface="Arial"/>
                <a:cs typeface="Arial"/>
              </a:rPr>
              <a:t> </a:t>
            </a:r>
            <a:r>
              <a:rPr dirty="0" sz="1650" spc="-250" i="1">
                <a:latin typeface="Arial"/>
                <a:cs typeface="Arial"/>
              </a:rPr>
              <a:t>e‹aa»•</a:t>
            </a:r>
            <a:endParaRPr sz="16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8363" y="2095500"/>
            <a:ext cx="6968490" cy="149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55">
                <a:solidFill>
                  <a:srgbClr val="2B2828"/>
                </a:solidFill>
                <a:latin typeface="Arial"/>
                <a:cs typeface="Arial"/>
              </a:rPr>
              <a:t>]g </a:t>
            </a:r>
            <a:r>
              <a:rPr dirty="0" sz="900" spc="90">
                <a:solidFill>
                  <a:srgbClr val="2B2828"/>
                </a:solidFill>
                <a:latin typeface="Arial"/>
                <a:cs typeface="Arial"/>
              </a:rPr>
              <a:t> </a:t>
            </a:r>
            <a:r>
              <a:rPr dirty="0" sz="900" spc="-30">
                <a:solidFill>
                  <a:srgbClr val="5D5B5B"/>
                </a:solidFill>
                <a:latin typeface="Arial"/>
                <a:cs typeface="Arial"/>
              </a:rPr>
              <a:t>https.//sthuö.corrı/łıuzhıwang/Test/bIob/625a17b8e7dace22b18b10de764è7bb3ae5ff285/omega-rds1/targe0classes/common_config.propertıes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23252" y="2098547"/>
            <a:ext cx="1234440" cy="149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14325" algn="l"/>
              </a:tabLst>
            </a:pPr>
            <a:r>
              <a:rPr dirty="0" sz="900" spc="250">
                <a:latin typeface="Arial"/>
                <a:cs typeface="Arial"/>
              </a:rPr>
              <a:t>g	</a:t>
            </a:r>
            <a:r>
              <a:rPr dirty="0" sz="900" spc="385">
                <a:latin typeface="Arial"/>
                <a:cs typeface="Arial"/>
              </a:rPr>
              <a:t>ë</a:t>
            </a:r>
            <a:r>
              <a:rPr dirty="0" sz="900" spc="155">
                <a:latin typeface="Arial"/>
                <a:cs typeface="Arial"/>
              </a:rPr>
              <a:t> </a:t>
            </a:r>
            <a:r>
              <a:rPr dirty="0" sz="900" spc="125">
                <a:latin typeface="Arial"/>
                <a:cs typeface="Arial"/>
              </a:rPr>
              <a:t>f'lżtï?</a:t>
            </a:r>
            <a:r>
              <a:rPr dirty="0" baseline="6172" sz="1350" spc="187">
                <a:latin typeface="Arial"/>
                <a:cs typeface="Arial"/>
              </a:rPr>
              <a:t>Ç</a:t>
            </a:r>
            <a:r>
              <a:rPr dirty="0" baseline="6172" sz="1350" spc="-67">
                <a:latin typeface="Arial"/>
                <a:cs typeface="Arial"/>
              </a:rPr>
              <a:t> </a:t>
            </a:r>
            <a:r>
              <a:rPr dirty="0" sz="900" spc="-35">
                <a:solidFill>
                  <a:srgbClr val="070C11"/>
                </a:solidFill>
                <a:latin typeface="Arial"/>
                <a:cs typeface="Arial"/>
              </a:rPr>
              <a:t>code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570468" y="2095500"/>
            <a:ext cx="130810" cy="149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60">
                <a:latin typeface="Arial"/>
                <a:cs typeface="Arial"/>
              </a:rPr>
              <a:t>łğ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1283" y="6389878"/>
            <a:ext cx="2651760" cy="1568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50" spc="-5">
                <a:latin typeface="Arial"/>
                <a:cs typeface="Arial"/>
              </a:rPr>
              <a:t>International </a:t>
            </a:r>
            <a:r>
              <a:rPr dirty="0" sz="950">
                <a:latin typeface="Arial"/>
                <a:cs typeface="Arial"/>
              </a:rPr>
              <a:t>Software </a:t>
            </a:r>
            <a:r>
              <a:rPr dirty="0" sz="950" spc="5">
                <a:latin typeface="Arial"/>
                <a:cs typeface="Arial"/>
              </a:rPr>
              <a:t>Development</a:t>
            </a:r>
            <a:r>
              <a:rPr dirty="0" sz="950" spc="254">
                <a:latin typeface="Arial"/>
                <a:cs typeface="Arial"/>
              </a:rPr>
              <a:t> </a:t>
            </a:r>
            <a:r>
              <a:rPr dirty="0" sz="950" spc="5">
                <a:latin typeface="Arial"/>
                <a:cs typeface="Arial"/>
              </a:rPr>
              <a:t>Conference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0677" y="163195"/>
            <a:ext cx="560070" cy="332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00">
                <a:solidFill>
                  <a:srgbClr val="FFFFFF"/>
                </a:solidFill>
                <a:latin typeface="微软雅黑"/>
                <a:cs typeface="微软雅黑"/>
              </a:rPr>
              <a:t>大</a:t>
            </a:r>
            <a:r>
              <a:rPr dirty="0" sz="2100" spc="10">
                <a:solidFill>
                  <a:srgbClr val="FFFFFF"/>
                </a:solidFill>
                <a:latin typeface="微软雅黑"/>
                <a:cs typeface="微软雅黑"/>
              </a:rPr>
              <a:t>纲</a:t>
            </a:r>
            <a:endParaRPr sz="21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11400" y="1384300"/>
            <a:ext cx="6121172" cy="4088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50834" y="1561934"/>
            <a:ext cx="958850" cy="34671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>
                <a:latin typeface="Calibri"/>
                <a:cs typeface="Calibri"/>
              </a:rPr>
              <a:t>S</a:t>
            </a:r>
            <a:r>
              <a:rPr dirty="0" spc="-5">
                <a:latin typeface="Calibri"/>
                <a:cs typeface="Calibri"/>
              </a:rPr>
              <a:t>D</a:t>
            </a:r>
            <a:r>
              <a:rPr dirty="0" spc="-5">
                <a:latin typeface="Calibri"/>
                <a:cs typeface="Calibri"/>
              </a:rPr>
              <a:t>L</a:t>
            </a:r>
            <a:r>
              <a:rPr dirty="0">
                <a:latin typeface="宋体"/>
                <a:cs typeface="宋体"/>
              </a:rPr>
              <a:t>简</a:t>
            </a:r>
            <a:r>
              <a:rPr dirty="0" spc="10">
                <a:latin typeface="宋体"/>
                <a:cs typeface="宋体"/>
              </a:rPr>
              <a:t>介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70874" y="2408389"/>
            <a:ext cx="3227070" cy="317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495"/>
              </a:lnSpc>
            </a:pPr>
            <a:r>
              <a:rPr dirty="0" sz="2100">
                <a:solidFill>
                  <a:srgbClr val="FFFFFF"/>
                </a:solidFill>
                <a:latin typeface="宋体"/>
                <a:cs typeface="宋体"/>
              </a:rPr>
              <a:t>项目生命周期中的安全风</a:t>
            </a:r>
            <a:r>
              <a:rPr dirty="0" sz="2100" spc="10">
                <a:solidFill>
                  <a:srgbClr val="FFFFFF"/>
                </a:solidFill>
                <a:latin typeface="宋体"/>
                <a:cs typeface="宋体"/>
              </a:rPr>
              <a:t>险</a:t>
            </a:r>
            <a:endParaRPr sz="21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46376" y="3084576"/>
            <a:ext cx="3819525" cy="688975"/>
          </a:xfrm>
          <a:prstGeom prst="rect">
            <a:avLst/>
          </a:prstGeom>
        </p:spPr>
        <p:txBody>
          <a:bodyPr wrap="square" lIns="0" tIns="143510" rIns="0" bIns="0" rtlCol="0" vert="horz">
            <a:spAutoFit/>
          </a:bodyPr>
          <a:lstStyle/>
          <a:p>
            <a:pPr marL="106680">
              <a:lnSpc>
                <a:spcPct val="100000"/>
              </a:lnSpc>
              <a:spcBef>
                <a:spcPts val="1130"/>
              </a:spcBef>
            </a:pPr>
            <a:r>
              <a:rPr dirty="0" sz="2100">
                <a:solidFill>
                  <a:srgbClr val="FFFFFF"/>
                </a:solidFill>
                <a:latin typeface="Calibri"/>
                <a:cs typeface="Calibri"/>
              </a:rPr>
              <a:t>SDL</a:t>
            </a:r>
            <a:r>
              <a:rPr dirty="0" sz="2100">
                <a:solidFill>
                  <a:srgbClr val="FFFFFF"/>
                </a:solidFill>
                <a:latin typeface="宋体"/>
                <a:cs typeface="宋体"/>
              </a:rPr>
              <a:t>如何介入研发流程</a:t>
            </a:r>
            <a:endParaRPr sz="21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02394" y="4061294"/>
            <a:ext cx="1758950" cy="1179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00" spc="-5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100" spc="-5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2100" spc="-5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2100">
                <a:solidFill>
                  <a:srgbClr val="FFFFFF"/>
                </a:solidFill>
                <a:latin typeface="宋体"/>
                <a:cs typeface="宋体"/>
              </a:rPr>
              <a:t>的最佳实</a:t>
            </a:r>
            <a:r>
              <a:rPr dirty="0" sz="2100" spc="10">
                <a:solidFill>
                  <a:srgbClr val="FFFFFF"/>
                </a:solidFill>
                <a:latin typeface="宋体"/>
                <a:cs typeface="宋体"/>
              </a:rPr>
              <a:t>践</a:t>
            </a:r>
            <a:endParaRPr sz="21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 marL="362585">
              <a:lnSpc>
                <a:spcPct val="100000"/>
              </a:lnSpc>
              <a:spcBef>
                <a:spcPts val="1395"/>
              </a:spcBef>
            </a:pPr>
            <a:r>
              <a:rPr dirty="0" sz="2100">
                <a:solidFill>
                  <a:srgbClr val="FFFFFF"/>
                </a:solidFill>
                <a:latin typeface="Calibri"/>
                <a:cs typeface="Calibri"/>
              </a:rPr>
              <a:t>Q&amp;A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46376" y="3084576"/>
            <a:ext cx="3819525" cy="688975"/>
          </a:xfrm>
          <a:prstGeom prst="rect">
            <a:avLst/>
          </a:prstGeom>
          <a:solidFill>
            <a:srgbClr val="FFC000"/>
          </a:solidFill>
        </p:spPr>
        <p:txBody>
          <a:bodyPr wrap="square" lIns="0" tIns="124460" rIns="0" bIns="0" rtlCol="0" vert="horz">
            <a:spAutoFit/>
          </a:bodyPr>
          <a:lstStyle/>
          <a:p>
            <a:pPr marL="87630">
              <a:lnSpc>
                <a:spcPct val="100000"/>
              </a:lnSpc>
              <a:spcBef>
                <a:spcPts val="980"/>
              </a:spcBef>
            </a:pPr>
            <a:r>
              <a:rPr dirty="0" sz="2300" spc="-5">
                <a:solidFill>
                  <a:srgbClr val="FFFFFF"/>
                </a:solidFill>
                <a:latin typeface="Calibri"/>
                <a:cs typeface="Calibri"/>
              </a:rPr>
              <a:t>SDL</a:t>
            </a:r>
            <a:r>
              <a:rPr dirty="0" sz="2300" spc="-5">
                <a:solidFill>
                  <a:srgbClr val="FFFFFF"/>
                </a:solidFill>
                <a:latin typeface="宋体"/>
                <a:cs typeface="宋体"/>
              </a:rPr>
              <a:t>如何介入研发流程</a:t>
            </a:r>
            <a:endParaRPr sz="23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S</a:t>
            </a:r>
            <a:r>
              <a:rPr dirty="0" spc="-5"/>
              <a:t>D</a:t>
            </a:r>
            <a:r>
              <a:rPr dirty="0" spc="-5"/>
              <a:t>L</a:t>
            </a:r>
            <a:r>
              <a:rPr dirty="0"/>
              <a:t>如何介入研发流</a:t>
            </a:r>
            <a:r>
              <a:rPr dirty="0" spc="10"/>
              <a:t>程</a:t>
            </a:r>
          </a:p>
        </p:txBody>
      </p:sp>
      <p:sp>
        <p:nvSpPr>
          <p:cNvPr id="3" name="object 3"/>
          <p:cNvSpPr/>
          <p:nvPr/>
        </p:nvSpPr>
        <p:spPr>
          <a:xfrm>
            <a:off x="1988424" y="1032205"/>
            <a:ext cx="4000272" cy="43788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135623" y="5291328"/>
            <a:ext cx="759460" cy="533400"/>
          </a:xfrm>
          <a:custGeom>
            <a:avLst/>
            <a:gdLst/>
            <a:ahLst/>
            <a:cxnLst/>
            <a:rect l="l" t="t" r="r" b="b"/>
            <a:pathLst>
              <a:path w="759459" h="533400">
                <a:moveTo>
                  <a:pt x="670559" y="533400"/>
                </a:moveTo>
                <a:lnTo>
                  <a:pt x="88391" y="533400"/>
                </a:lnTo>
                <a:lnTo>
                  <a:pt x="53387" y="526084"/>
                </a:lnTo>
                <a:lnTo>
                  <a:pt x="25055" y="506982"/>
                </a:lnTo>
                <a:lnTo>
                  <a:pt x="6294" y="478991"/>
                </a:lnTo>
                <a:lnTo>
                  <a:pt x="0" y="445008"/>
                </a:lnTo>
                <a:lnTo>
                  <a:pt x="0" y="88392"/>
                </a:lnTo>
                <a:lnTo>
                  <a:pt x="6294" y="54072"/>
                </a:lnTo>
                <a:lnTo>
                  <a:pt x="25055" y="25969"/>
                </a:lnTo>
                <a:lnTo>
                  <a:pt x="53387" y="6980"/>
                </a:lnTo>
                <a:lnTo>
                  <a:pt x="88391" y="0"/>
                </a:lnTo>
                <a:lnTo>
                  <a:pt x="670559" y="0"/>
                </a:lnTo>
                <a:lnTo>
                  <a:pt x="705443" y="6980"/>
                </a:lnTo>
                <a:lnTo>
                  <a:pt x="733734" y="25969"/>
                </a:lnTo>
                <a:lnTo>
                  <a:pt x="752536" y="54072"/>
                </a:lnTo>
                <a:lnTo>
                  <a:pt x="758951" y="88392"/>
                </a:lnTo>
                <a:lnTo>
                  <a:pt x="758951" y="445008"/>
                </a:lnTo>
                <a:lnTo>
                  <a:pt x="752536" y="478991"/>
                </a:lnTo>
                <a:lnTo>
                  <a:pt x="733734" y="506982"/>
                </a:lnTo>
                <a:lnTo>
                  <a:pt x="705443" y="526084"/>
                </a:lnTo>
                <a:lnTo>
                  <a:pt x="670559" y="53340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121830" y="5278653"/>
            <a:ext cx="786765" cy="557530"/>
          </a:xfrm>
          <a:custGeom>
            <a:avLst/>
            <a:gdLst/>
            <a:ahLst/>
            <a:cxnLst/>
            <a:rect l="l" t="t" r="r" b="b"/>
            <a:pathLst>
              <a:path w="786765" h="557529">
                <a:moveTo>
                  <a:pt x="705054" y="1270"/>
                </a:moveTo>
                <a:lnTo>
                  <a:pt x="81268" y="1270"/>
                </a:lnTo>
                <a:lnTo>
                  <a:pt x="85637" y="0"/>
                </a:lnTo>
                <a:lnTo>
                  <a:pt x="700673" y="0"/>
                </a:lnTo>
                <a:lnTo>
                  <a:pt x="705054" y="1270"/>
                </a:lnTo>
                <a:close/>
              </a:path>
              <a:path w="786765" h="557529">
                <a:moveTo>
                  <a:pt x="50001" y="44450"/>
                </a:moveTo>
                <a:lnTo>
                  <a:pt x="17400" y="44450"/>
                </a:lnTo>
                <a:lnTo>
                  <a:pt x="20245" y="39370"/>
                </a:lnTo>
                <a:lnTo>
                  <a:pt x="23268" y="35560"/>
                </a:lnTo>
                <a:lnTo>
                  <a:pt x="26468" y="33020"/>
                </a:lnTo>
                <a:lnTo>
                  <a:pt x="29402" y="29210"/>
                </a:lnTo>
                <a:lnTo>
                  <a:pt x="33364" y="25400"/>
                </a:lnTo>
                <a:lnTo>
                  <a:pt x="36590" y="22860"/>
                </a:lnTo>
                <a:lnTo>
                  <a:pt x="40413" y="20320"/>
                </a:lnTo>
                <a:lnTo>
                  <a:pt x="44388" y="16510"/>
                </a:lnTo>
                <a:lnTo>
                  <a:pt x="48490" y="13970"/>
                </a:lnTo>
                <a:lnTo>
                  <a:pt x="49010" y="13970"/>
                </a:lnTo>
                <a:lnTo>
                  <a:pt x="52732" y="11429"/>
                </a:lnTo>
                <a:lnTo>
                  <a:pt x="57100" y="8889"/>
                </a:lnTo>
                <a:lnTo>
                  <a:pt x="62168" y="7620"/>
                </a:lnTo>
                <a:lnTo>
                  <a:pt x="66790" y="5079"/>
                </a:lnTo>
                <a:lnTo>
                  <a:pt x="70918" y="3810"/>
                </a:lnTo>
                <a:lnTo>
                  <a:pt x="80646" y="1270"/>
                </a:lnTo>
                <a:lnTo>
                  <a:pt x="705677" y="1270"/>
                </a:lnTo>
                <a:lnTo>
                  <a:pt x="715405" y="3810"/>
                </a:lnTo>
                <a:lnTo>
                  <a:pt x="719532" y="5079"/>
                </a:lnTo>
                <a:lnTo>
                  <a:pt x="724142" y="7620"/>
                </a:lnTo>
                <a:lnTo>
                  <a:pt x="729210" y="8889"/>
                </a:lnTo>
                <a:lnTo>
                  <a:pt x="733045" y="11429"/>
                </a:lnTo>
                <a:lnTo>
                  <a:pt x="737300" y="13970"/>
                </a:lnTo>
                <a:lnTo>
                  <a:pt x="741427" y="16510"/>
                </a:lnTo>
                <a:lnTo>
                  <a:pt x="741935" y="16510"/>
                </a:lnTo>
                <a:lnTo>
                  <a:pt x="745910" y="20320"/>
                </a:lnTo>
                <a:lnTo>
                  <a:pt x="749733" y="22860"/>
                </a:lnTo>
                <a:lnTo>
                  <a:pt x="751568" y="24129"/>
                </a:lnTo>
                <a:lnTo>
                  <a:pt x="101715" y="24129"/>
                </a:lnTo>
                <a:lnTo>
                  <a:pt x="97156" y="25400"/>
                </a:lnTo>
                <a:lnTo>
                  <a:pt x="90108" y="25400"/>
                </a:lnTo>
                <a:lnTo>
                  <a:pt x="85739" y="26670"/>
                </a:lnTo>
                <a:lnTo>
                  <a:pt x="82678" y="26670"/>
                </a:lnTo>
                <a:lnTo>
                  <a:pt x="78462" y="27939"/>
                </a:lnTo>
                <a:lnTo>
                  <a:pt x="79059" y="27939"/>
                </a:lnTo>
                <a:lnTo>
                  <a:pt x="74931" y="29210"/>
                </a:lnTo>
                <a:lnTo>
                  <a:pt x="75515" y="29210"/>
                </a:lnTo>
                <a:lnTo>
                  <a:pt x="71489" y="30479"/>
                </a:lnTo>
                <a:lnTo>
                  <a:pt x="72061" y="30479"/>
                </a:lnTo>
                <a:lnTo>
                  <a:pt x="70092" y="31750"/>
                </a:lnTo>
                <a:lnTo>
                  <a:pt x="68683" y="31750"/>
                </a:lnTo>
                <a:lnTo>
                  <a:pt x="64860" y="34289"/>
                </a:lnTo>
                <a:lnTo>
                  <a:pt x="65393" y="34289"/>
                </a:lnTo>
                <a:lnTo>
                  <a:pt x="61672" y="35560"/>
                </a:lnTo>
                <a:lnTo>
                  <a:pt x="62206" y="35560"/>
                </a:lnTo>
                <a:lnTo>
                  <a:pt x="58599" y="38100"/>
                </a:lnTo>
                <a:lnTo>
                  <a:pt x="59107" y="38100"/>
                </a:lnTo>
                <a:lnTo>
                  <a:pt x="57367" y="39370"/>
                </a:lnTo>
                <a:lnTo>
                  <a:pt x="56110" y="39370"/>
                </a:lnTo>
                <a:lnTo>
                  <a:pt x="52757" y="41910"/>
                </a:lnTo>
                <a:lnTo>
                  <a:pt x="53227" y="41910"/>
                </a:lnTo>
                <a:lnTo>
                  <a:pt x="50001" y="44450"/>
                </a:lnTo>
                <a:close/>
              </a:path>
              <a:path w="786765" h="557529">
                <a:moveTo>
                  <a:pt x="718186" y="33020"/>
                </a:moveTo>
                <a:lnTo>
                  <a:pt x="714262" y="30479"/>
                </a:lnTo>
                <a:lnTo>
                  <a:pt x="714833" y="30479"/>
                </a:lnTo>
                <a:lnTo>
                  <a:pt x="710795" y="29210"/>
                </a:lnTo>
                <a:lnTo>
                  <a:pt x="711379" y="29210"/>
                </a:lnTo>
                <a:lnTo>
                  <a:pt x="707264" y="27939"/>
                </a:lnTo>
                <a:lnTo>
                  <a:pt x="707861" y="27939"/>
                </a:lnTo>
                <a:lnTo>
                  <a:pt x="703645" y="26670"/>
                </a:lnTo>
                <a:lnTo>
                  <a:pt x="700584" y="26670"/>
                </a:lnTo>
                <a:lnTo>
                  <a:pt x="696215" y="25400"/>
                </a:lnTo>
                <a:lnTo>
                  <a:pt x="689167" y="25400"/>
                </a:lnTo>
                <a:lnTo>
                  <a:pt x="684595" y="24129"/>
                </a:lnTo>
                <a:lnTo>
                  <a:pt x="751568" y="24129"/>
                </a:lnTo>
                <a:lnTo>
                  <a:pt x="753403" y="25400"/>
                </a:lnTo>
                <a:lnTo>
                  <a:pt x="756908" y="29210"/>
                </a:lnTo>
                <a:lnTo>
                  <a:pt x="758873" y="31750"/>
                </a:lnTo>
                <a:lnTo>
                  <a:pt x="717627" y="31750"/>
                </a:lnTo>
                <a:lnTo>
                  <a:pt x="718186" y="33020"/>
                </a:lnTo>
                <a:close/>
              </a:path>
              <a:path w="786765" h="557529">
                <a:moveTo>
                  <a:pt x="68124" y="33020"/>
                </a:moveTo>
                <a:lnTo>
                  <a:pt x="68683" y="31750"/>
                </a:lnTo>
                <a:lnTo>
                  <a:pt x="70092" y="31750"/>
                </a:lnTo>
                <a:lnTo>
                  <a:pt x="68124" y="33020"/>
                </a:lnTo>
                <a:close/>
              </a:path>
              <a:path w="786765" h="557529">
                <a:moveTo>
                  <a:pt x="730696" y="40639"/>
                </a:moveTo>
                <a:lnTo>
                  <a:pt x="727216" y="38100"/>
                </a:lnTo>
                <a:lnTo>
                  <a:pt x="727724" y="38100"/>
                </a:lnTo>
                <a:lnTo>
                  <a:pt x="724117" y="35560"/>
                </a:lnTo>
                <a:lnTo>
                  <a:pt x="724638" y="35560"/>
                </a:lnTo>
                <a:lnTo>
                  <a:pt x="720917" y="34289"/>
                </a:lnTo>
                <a:lnTo>
                  <a:pt x="721463" y="34289"/>
                </a:lnTo>
                <a:lnTo>
                  <a:pt x="717627" y="31750"/>
                </a:lnTo>
                <a:lnTo>
                  <a:pt x="758873" y="31750"/>
                </a:lnTo>
                <a:lnTo>
                  <a:pt x="759855" y="33020"/>
                </a:lnTo>
                <a:lnTo>
                  <a:pt x="763055" y="35560"/>
                </a:lnTo>
                <a:lnTo>
                  <a:pt x="766078" y="39370"/>
                </a:lnTo>
                <a:lnTo>
                  <a:pt x="730213" y="39370"/>
                </a:lnTo>
                <a:lnTo>
                  <a:pt x="730696" y="40639"/>
                </a:lnTo>
                <a:close/>
              </a:path>
              <a:path w="786765" h="557529">
                <a:moveTo>
                  <a:pt x="55627" y="40639"/>
                </a:moveTo>
                <a:lnTo>
                  <a:pt x="56110" y="39370"/>
                </a:lnTo>
                <a:lnTo>
                  <a:pt x="57367" y="39370"/>
                </a:lnTo>
                <a:lnTo>
                  <a:pt x="55627" y="40639"/>
                </a:lnTo>
                <a:close/>
              </a:path>
              <a:path w="786765" h="557529">
                <a:moveTo>
                  <a:pt x="768910" y="44450"/>
                </a:moveTo>
                <a:lnTo>
                  <a:pt x="736322" y="44450"/>
                </a:lnTo>
                <a:lnTo>
                  <a:pt x="733096" y="41910"/>
                </a:lnTo>
                <a:lnTo>
                  <a:pt x="733566" y="41910"/>
                </a:lnTo>
                <a:lnTo>
                  <a:pt x="730213" y="39370"/>
                </a:lnTo>
                <a:lnTo>
                  <a:pt x="766078" y="39370"/>
                </a:lnTo>
                <a:lnTo>
                  <a:pt x="768910" y="44450"/>
                </a:lnTo>
                <a:close/>
              </a:path>
              <a:path w="786765" h="557529">
                <a:moveTo>
                  <a:pt x="36450" y="495300"/>
                </a:moveTo>
                <a:lnTo>
                  <a:pt x="7748" y="495300"/>
                </a:lnTo>
                <a:lnTo>
                  <a:pt x="5945" y="490220"/>
                </a:lnTo>
                <a:lnTo>
                  <a:pt x="4357" y="486410"/>
                </a:lnTo>
                <a:lnTo>
                  <a:pt x="3163" y="481329"/>
                </a:lnTo>
                <a:lnTo>
                  <a:pt x="2020" y="476250"/>
                </a:lnTo>
                <a:lnTo>
                  <a:pt x="1106" y="471170"/>
                </a:lnTo>
                <a:lnTo>
                  <a:pt x="446" y="466089"/>
                </a:lnTo>
                <a:lnTo>
                  <a:pt x="39" y="461010"/>
                </a:lnTo>
                <a:lnTo>
                  <a:pt x="0" y="101600"/>
                </a:lnTo>
                <a:lnTo>
                  <a:pt x="96" y="95250"/>
                </a:lnTo>
                <a:lnTo>
                  <a:pt x="382" y="91439"/>
                </a:lnTo>
                <a:lnTo>
                  <a:pt x="446" y="90170"/>
                </a:lnTo>
                <a:lnTo>
                  <a:pt x="1106" y="85089"/>
                </a:lnTo>
                <a:lnTo>
                  <a:pt x="1893" y="81279"/>
                </a:lnTo>
                <a:lnTo>
                  <a:pt x="2020" y="80010"/>
                </a:lnTo>
                <a:lnTo>
                  <a:pt x="3163" y="74929"/>
                </a:lnTo>
                <a:lnTo>
                  <a:pt x="4357" y="71120"/>
                </a:lnTo>
                <a:lnTo>
                  <a:pt x="4548" y="69850"/>
                </a:lnTo>
                <a:lnTo>
                  <a:pt x="5945" y="66039"/>
                </a:lnTo>
                <a:lnTo>
                  <a:pt x="7989" y="60960"/>
                </a:lnTo>
                <a:lnTo>
                  <a:pt x="9767" y="57150"/>
                </a:lnTo>
                <a:lnTo>
                  <a:pt x="12003" y="53339"/>
                </a:lnTo>
                <a:lnTo>
                  <a:pt x="14428" y="48260"/>
                </a:lnTo>
                <a:lnTo>
                  <a:pt x="17057" y="44450"/>
                </a:lnTo>
                <a:lnTo>
                  <a:pt x="50446" y="44450"/>
                </a:lnTo>
                <a:lnTo>
                  <a:pt x="47359" y="46989"/>
                </a:lnTo>
                <a:lnTo>
                  <a:pt x="47791" y="46989"/>
                </a:lnTo>
                <a:lnTo>
                  <a:pt x="44845" y="49529"/>
                </a:lnTo>
                <a:lnTo>
                  <a:pt x="45264" y="49529"/>
                </a:lnTo>
                <a:lnTo>
                  <a:pt x="42470" y="52070"/>
                </a:lnTo>
                <a:lnTo>
                  <a:pt x="42851" y="52070"/>
                </a:lnTo>
                <a:lnTo>
                  <a:pt x="41098" y="54610"/>
                </a:lnTo>
                <a:lnTo>
                  <a:pt x="40578" y="54610"/>
                </a:lnTo>
                <a:lnTo>
                  <a:pt x="38101" y="58420"/>
                </a:lnTo>
                <a:lnTo>
                  <a:pt x="38444" y="58420"/>
                </a:lnTo>
                <a:lnTo>
                  <a:pt x="36903" y="60960"/>
                </a:lnTo>
                <a:lnTo>
                  <a:pt x="36450" y="60960"/>
                </a:lnTo>
                <a:lnTo>
                  <a:pt x="34317" y="64770"/>
                </a:lnTo>
                <a:lnTo>
                  <a:pt x="34609" y="64770"/>
                </a:lnTo>
                <a:lnTo>
                  <a:pt x="33305" y="67310"/>
                </a:lnTo>
                <a:lnTo>
                  <a:pt x="32920" y="67310"/>
                </a:lnTo>
                <a:lnTo>
                  <a:pt x="31142" y="71120"/>
                </a:lnTo>
                <a:lnTo>
                  <a:pt x="31383" y="71120"/>
                </a:lnTo>
                <a:lnTo>
                  <a:pt x="29795" y="74929"/>
                </a:lnTo>
                <a:lnTo>
                  <a:pt x="30011" y="74929"/>
                </a:lnTo>
                <a:lnTo>
                  <a:pt x="29080" y="77470"/>
                </a:lnTo>
                <a:lnTo>
                  <a:pt x="28792" y="77470"/>
                </a:lnTo>
                <a:lnTo>
                  <a:pt x="27897" y="81279"/>
                </a:lnTo>
                <a:lnTo>
                  <a:pt x="27763" y="81279"/>
                </a:lnTo>
                <a:lnTo>
                  <a:pt x="27011" y="85089"/>
                </a:lnTo>
                <a:lnTo>
                  <a:pt x="26306" y="88900"/>
                </a:lnTo>
                <a:lnTo>
                  <a:pt x="25785" y="92710"/>
                </a:lnTo>
                <a:lnTo>
                  <a:pt x="25449" y="96520"/>
                </a:lnTo>
                <a:lnTo>
                  <a:pt x="25287" y="100329"/>
                </a:lnTo>
                <a:lnTo>
                  <a:pt x="25363" y="459739"/>
                </a:lnTo>
                <a:lnTo>
                  <a:pt x="25706" y="463550"/>
                </a:lnTo>
                <a:lnTo>
                  <a:pt x="26214" y="467360"/>
                </a:lnTo>
                <a:lnTo>
                  <a:pt x="26887" y="471170"/>
                </a:lnTo>
                <a:lnTo>
                  <a:pt x="27763" y="474979"/>
                </a:lnTo>
                <a:lnTo>
                  <a:pt x="27598" y="474979"/>
                </a:lnTo>
                <a:lnTo>
                  <a:pt x="28792" y="478789"/>
                </a:lnTo>
                <a:lnTo>
                  <a:pt x="28614" y="478789"/>
                </a:lnTo>
                <a:lnTo>
                  <a:pt x="30011" y="482600"/>
                </a:lnTo>
                <a:lnTo>
                  <a:pt x="30192" y="482600"/>
                </a:lnTo>
                <a:lnTo>
                  <a:pt x="31383" y="486410"/>
                </a:lnTo>
                <a:lnTo>
                  <a:pt x="31734" y="486410"/>
                </a:lnTo>
                <a:lnTo>
                  <a:pt x="32920" y="488950"/>
                </a:lnTo>
                <a:lnTo>
                  <a:pt x="32653" y="488950"/>
                </a:lnTo>
                <a:lnTo>
                  <a:pt x="34609" y="492760"/>
                </a:lnTo>
                <a:lnTo>
                  <a:pt x="35028" y="492760"/>
                </a:lnTo>
                <a:lnTo>
                  <a:pt x="36450" y="495300"/>
                </a:lnTo>
                <a:close/>
              </a:path>
              <a:path w="786765" h="557529">
                <a:moveTo>
                  <a:pt x="746101" y="55879"/>
                </a:moveTo>
                <a:lnTo>
                  <a:pt x="743472" y="52070"/>
                </a:lnTo>
                <a:lnTo>
                  <a:pt x="743853" y="52070"/>
                </a:lnTo>
                <a:lnTo>
                  <a:pt x="741059" y="49529"/>
                </a:lnTo>
                <a:lnTo>
                  <a:pt x="741465" y="49529"/>
                </a:lnTo>
                <a:lnTo>
                  <a:pt x="738532" y="46989"/>
                </a:lnTo>
                <a:lnTo>
                  <a:pt x="738951" y="46989"/>
                </a:lnTo>
                <a:lnTo>
                  <a:pt x="735877" y="44450"/>
                </a:lnTo>
                <a:lnTo>
                  <a:pt x="769253" y="44450"/>
                </a:lnTo>
                <a:lnTo>
                  <a:pt x="771882" y="48260"/>
                </a:lnTo>
                <a:lnTo>
                  <a:pt x="774320" y="53339"/>
                </a:lnTo>
                <a:lnTo>
                  <a:pt x="774972" y="54610"/>
                </a:lnTo>
                <a:lnTo>
                  <a:pt x="745732" y="54610"/>
                </a:lnTo>
                <a:lnTo>
                  <a:pt x="746101" y="55879"/>
                </a:lnTo>
                <a:close/>
              </a:path>
              <a:path w="786765" h="557529">
                <a:moveTo>
                  <a:pt x="40222" y="55879"/>
                </a:moveTo>
                <a:lnTo>
                  <a:pt x="40578" y="54610"/>
                </a:lnTo>
                <a:lnTo>
                  <a:pt x="41098" y="54610"/>
                </a:lnTo>
                <a:lnTo>
                  <a:pt x="40222" y="55879"/>
                </a:lnTo>
                <a:close/>
              </a:path>
              <a:path w="786765" h="557529">
                <a:moveTo>
                  <a:pt x="750177" y="62229"/>
                </a:moveTo>
                <a:lnTo>
                  <a:pt x="747879" y="58420"/>
                </a:lnTo>
                <a:lnTo>
                  <a:pt x="748209" y="58420"/>
                </a:lnTo>
                <a:lnTo>
                  <a:pt x="745732" y="54610"/>
                </a:lnTo>
                <a:lnTo>
                  <a:pt x="774972" y="54610"/>
                </a:lnTo>
                <a:lnTo>
                  <a:pt x="776276" y="57150"/>
                </a:lnTo>
                <a:lnTo>
                  <a:pt x="778321" y="60960"/>
                </a:lnTo>
                <a:lnTo>
                  <a:pt x="749860" y="60960"/>
                </a:lnTo>
                <a:lnTo>
                  <a:pt x="750177" y="62229"/>
                </a:lnTo>
                <a:close/>
              </a:path>
              <a:path w="786765" h="557529">
                <a:moveTo>
                  <a:pt x="36133" y="62229"/>
                </a:moveTo>
                <a:lnTo>
                  <a:pt x="36450" y="60960"/>
                </a:lnTo>
                <a:lnTo>
                  <a:pt x="36903" y="60960"/>
                </a:lnTo>
                <a:lnTo>
                  <a:pt x="36133" y="62229"/>
                </a:lnTo>
                <a:close/>
              </a:path>
              <a:path w="786765" h="557529">
                <a:moveTo>
                  <a:pt x="753670" y="68579"/>
                </a:moveTo>
                <a:lnTo>
                  <a:pt x="751714" y="64770"/>
                </a:lnTo>
                <a:lnTo>
                  <a:pt x="752006" y="64770"/>
                </a:lnTo>
                <a:lnTo>
                  <a:pt x="749860" y="60960"/>
                </a:lnTo>
                <a:lnTo>
                  <a:pt x="778321" y="60960"/>
                </a:lnTo>
                <a:lnTo>
                  <a:pt x="780162" y="66039"/>
                </a:lnTo>
                <a:lnTo>
                  <a:pt x="780378" y="66039"/>
                </a:lnTo>
                <a:lnTo>
                  <a:pt x="780844" y="67310"/>
                </a:lnTo>
                <a:lnTo>
                  <a:pt x="753403" y="67310"/>
                </a:lnTo>
                <a:lnTo>
                  <a:pt x="753670" y="68579"/>
                </a:lnTo>
                <a:close/>
              </a:path>
              <a:path w="786765" h="557529">
                <a:moveTo>
                  <a:pt x="32653" y="68579"/>
                </a:moveTo>
                <a:lnTo>
                  <a:pt x="32920" y="67310"/>
                </a:lnTo>
                <a:lnTo>
                  <a:pt x="33305" y="67310"/>
                </a:lnTo>
                <a:lnTo>
                  <a:pt x="32653" y="68579"/>
                </a:lnTo>
                <a:close/>
              </a:path>
              <a:path w="786765" h="557529">
                <a:moveTo>
                  <a:pt x="757709" y="78739"/>
                </a:moveTo>
                <a:lnTo>
                  <a:pt x="756312" y="74929"/>
                </a:lnTo>
                <a:lnTo>
                  <a:pt x="756527" y="74929"/>
                </a:lnTo>
                <a:lnTo>
                  <a:pt x="754940" y="71120"/>
                </a:lnTo>
                <a:lnTo>
                  <a:pt x="755181" y="71120"/>
                </a:lnTo>
                <a:lnTo>
                  <a:pt x="753403" y="67310"/>
                </a:lnTo>
                <a:lnTo>
                  <a:pt x="780844" y="67310"/>
                </a:lnTo>
                <a:lnTo>
                  <a:pt x="781775" y="69850"/>
                </a:lnTo>
                <a:lnTo>
                  <a:pt x="783159" y="74929"/>
                </a:lnTo>
                <a:lnTo>
                  <a:pt x="783731" y="77470"/>
                </a:lnTo>
                <a:lnTo>
                  <a:pt x="757518" y="77470"/>
                </a:lnTo>
                <a:lnTo>
                  <a:pt x="757709" y="78739"/>
                </a:lnTo>
                <a:close/>
              </a:path>
              <a:path w="786765" h="557529">
                <a:moveTo>
                  <a:pt x="28614" y="78739"/>
                </a:moveTo>
                <a:lnTo>
                  <a:pt x="28792" y="77470"/>
                </a:lnTo>
                <a:lnTo>
                  <a:pt x="29080" y="77470"/>
                </a:lnTo>
                <a:lnTo>
                  <a:pt x="28614" y="78739"/>
                </a:lnTo>
                <a:close/>
              </a:path>
              <a:path w="786765" h="557529">
                <a:moveTo>
                  <a:pt x="758725" y="82550"/>
                </a:moveTo>
                <a:lnTo>
                  <a:pt x="757518" y="77470"/>
                </a:lnTo>
                <a:lnTo>
                  <a:pt x="783731" y="77470"/>
                </a:lnTo>
                <a:lnTo>
                  <a:pt x="784302" y="80010"/>
                </a:lnTo>
                <a:lnTo>
                  <a:pt x="784429" y="81279"/>
                </a:lnTo>
                <a:lnTo>
                  <a:pt x="758559" y="81279"/>
                </a:lnTo>
                <a:lnTo>
                  <a:pt x="758725" y="82550"/>
                </a:lnTo>
                <a:close/>
              </a:path>
              <a:path w="786765" h="557529">
                <a:moveTo>
                  <a:pt x="27598" y="82550"/>
                </a:moveTo>
                <a:lnTo>
                  <a:pt x="27763" y="81279"/>
                </a:lnTo>
                <a:lnTo>
                  <a:pt x="27897" y="81279"/>
                </a:lnTo>
                <a:lnTo>
                  <a:pt x="27598" y="82550"/>
                </a:lnTo>
                <a:close/>
              </a:path>
              <a:path w="786765" h="557529">
                <a:moveTo>
                  <a:pt x="782813" y="482600"/>
                </a:moveTo>
                <a:lnTo>
                  <a:pt x="756312" y="482600"/>
                </a:lnTo>
                <a:lnTo>
                  <a:pt x="757709" y="478789"/>
                </a:lnTo>
                <a:lnTo>
                  <a:pt x="757518" y="478789"/>
                </a:lnTo>
                <a:lnTo>
                  <a:pt x="758725" y="474979"/>
                </a:lnTo>
                <a:lnTo>
                  <a:pt x="758559" y="474979"/>
                </a:lnTo>
                <a:lnTo>
                  <a:pt x="759550" y="471170"/>
                </a:lnTo>
                <a:lnTo>
                  <a:pt x="760210" y="467360"/>
                </a:lnTo>
                <a:lnTo>
                  <a:pt x="760680" y="463550"/>
                </a:lnTo>
                <a:lnTo>
                  <a:pt x="760947" y="459739"/>
                </a:lnTo>
                <a:lnTo>
                  <a:pt x="761036" y="100329"/>
                </a:lnTo>
                <a:lnTo>
                  <a:pt x="760922" y="96520"/>
                </a:lnTo>
                <a:lnTo>
                  <a:pt x="760604" y="92710"/>
                </a:lnTo>
                <a:lnTo>
                  <a:pt x="760109" y="88900"/>
                </a:lnTo>
                <a:lnTo>
                  <a:pt x="759423" y="85089"/>
                </a:lnTo>
                <a:lnTo>
                  <a:pt x="758559" y="81279"/>
                </a:lnTo>
                <a:lnTo>
                  <a:pt x="784429" y="81279"/>
                </a:lnTo>
                <a:lnTo>
                  <a:pt x="785217" y="85089"/>
                </a:lnTo>
                <a:lnTo>
                  <a:pt x="785877" y="90170"/>
                </a:lnTo>
                <a:lnTo>
                  <a:pt x="786284" y="95250"/>
                </a:lnTo>
                <a:lnTo>
                  <a:pt x="786353" y="97789"/>
                </a:lnTo>
                <a:lnTo>
                  <a:pt x="786423" y="101600"/>
                </a:lnTo>
                <a:lnTo>
                  <a:pt x="786284" y="461010"/>
                </a:lnTo>
                <a:lnTo>
                  <a:pt x="785941" y="466089"/>
                </a:lnTo>
                <a:lnTo>
                  <a:pt x="785217" y="471170"/>
                </a:lnTo>
                <a:lnTo>
                  <a:pt x="784429" y="476250"/>
                </a:lnTo>
                <a:lnTo>
                  <a:pt x="783159" y="481329"/>
                </a:lnTo>
                <a:lnTo>
                  <a:pt x="782813" y="482600"/>
                </a:lnTo>
                <a:close/>
              </a:path>
              <a:path w="786765" h="557529">
                <a:moveTo>
                  <a:pt x="26760" y="86360"/>
                </a:moveTo>
                <a:lnTo>
                  <a:pt x="26887" y="85089"/>
                </a:lnTo>
                <a:lnTo>
                  <a:pt x="26760" y="86360"/>
                </a:lnTo>
                <a:close/>
              </a:path>
              <a:path w="786765" h="557529">
                <a:moveTo>
                  <a:pt x="759550" y="86360"/>
                </a:moveTo>
                <a:lnTo>
                  <a:pt x="759302" y="85089"/>
                </a:lnTo>
                <a:lnTo>
                  <a:pt x="759550" y="86360"/>
                </a:lnTo>
                <a:close/>
              </a:path>
              <a:path w="786765" h="557529">
                <a:moveTo>
                  <a:pt x="26112" y="90170"/>
                </a:moveTo>
                <a:lnTo>
                  <a:pt x="26214" y="88900"/>
                </a:lnTo>
                <a:lnTo>
                  <a:pt x="26112" y="90170"/>
                </a:lnTo>
                <a:close/>
              </a:path>
              <a:path w="786765" h="557529">
                <a:moveTo>
                  <a:pt x="760210" y="90170"/>
                </a:moveTo>
                <a:lnTo>
                  <a:pt x="760014" y="88900"/>
                </a:lnTo>
                <a:lnTo>
                  <a:pt x="760210" y="90170"/>
                </a:lnTo>
                <a:close/>
              </a:path>
              <a:path w="786765" h="557529">
                <a:moveTo>
                  <a:pt x="25642" y="93979"/>
                </a:moveTo>
                <a:lnTo>
                  <a:pt x="25706" y="92710"/>
                </a:lnTo>
                <a:lnTo>
                  <a:pt x="25642" y="93979"/>
                </a:lnTo>
                <a:close/>
              </a:path>
              <a:path w="786765" h="557529">
                <a:moveTo>
                  <a:pt x="760680" y="93979"/>
                </a:moveTo>
                <a:lnTo>
                  <a:pt x="760537" y="92710"/>
                </a:lnTo>
                <a:lnTo>
                  <a:pt x="760680" y="93979"/>
                </a:lnTo>
                <a:close/>
              </a:path>
              <a:path w="786765" h="557529">
                <a:moveTo>
                  <a:pt x="25377" y="97578"/>
                </a:moveTo>
                <a:lnTo>
                  <a:pt x="25401" y="96520"/>
                </a:lnTo>
                <a:lnTo>
                  <a:pt x="25377" y="97578"/>
                </a:lnTo>
                <a:close/>
              </a:path>
              <a:path w="786765" h="557529">
                <a:moveTo>
                  <a:pt x="760947" y="97789"/>
                </a:moveTo>
                <a:lnTo>
                  <a:pt x="760861" y="96520"/>
                </a:lnTo>
                <a:lnTo>
                  <a:pt x="760947" y="97789"/>
                </a:lnTo>
                <a:close/>
              </a:path>
              <a:path w="786765" h="557529">
                <a:moveTo>
                  <a:pt x="25373" y="97789"/>
                </a:moveTo>
                <a:lnTo>
                  <a:pt x="25377" y="97578"/>
                </a:lnTo>
                <a:lnTo>
                  <a:pt x="25373" y="97789"/>
                </a:lnTo>
                <a:close/>
              </a:path>
              <a:path w="786765" h="557529">
                <a:moveTo>
                  <a:pt x="25287" y="101600"/>
                </a:moveTo>
                <a:lnTo>
                  <a:pt x="25287" y="100329"/>
                </a:lnTo>
                <a:lnTo>
                  <a:pt x="25287" y="101600"/>
                </a:lnTo>
                <a:close/>
              </a:path>
              <a:path w="786765" h="557529">
                <a:moveTo>
                  <a:pt x="761036" y="101600"/>
                </a:moveTo>
                <a:lnTo>
                  <a:pt x="761007" y="100329"/>
                </a:lnTo>
                <a:lnTo>
                  <a:pt x="761036" y="101600"/>
                </a:lnTo>
                <a:close/>
              </a:path>
              <a:path w="786765" h="557529">
                <a:moveTo>
                  <a:pt x="30192" y="482600"/>
                </a:moveTo>
                <a:lnTo>
                  <a:pt x="30011" y="482600"/>
                </a:lnTo>
                <a:lnTo>
                  <a:pt x="29795" y="481329"/>
                </a:lnTo>
                <a:lnTo>
                  <a:pt x="30192" y="482600"/>
                </a:lnTo>
                <a:close/>
              </a:path>
              <a:path w="786765" h="557529">
                <a:moveTo>
                  <a:pt x="781775" y="486410"/>
                </a:moveTo>
                <a:lnTo>
                  <a:pt x="754940" y="486410"/>
                </a:lnTo>
                <a:lnTo>
                  <a:pt x="756527" y="481329"/>
                </a:lnTo>
                <a:lnTo>
                  <a:pt x="756312" y="482600"/>
                </a:lnTo>
                <a:lnTo>
                  <a:pt x="782813" y="482600"/>
                </a:lnTo>
                <a:lnTo>
                  <a:pt x="781775" y="486410"/>
                </a:lnTo>
                <a:close/>
              </a:path>
              <a:path w="786765" h="557529">
                <a:moveTo>
                  <a:pt x="31734" y="486410"/>
                </a:moveTo>
                <a:lnTo>
                  <a:pt x="31383" y="486410"/>
                </a:lnTo>
                <a:lnTo>
                  <a:pt x="31142" y="485139"/>
                </a:lnTo>
                <a:lnTo>
                  <a:pt x="31734" y="486410"/>
                </a:lnTo>
                <a:close/>
              </a:path>
              <a:path w="786765" h="557529">
                <a:moveTo>
                  <a:pt x="779470" y="492760"/>
                </a:moveTo>
                <a:lnTo>
                  <a:pt x="751714" y="492760"/>
                </a:lnTo>
                <a:lnTo>
                  <a:pt x="753670" y="488950"/>
                </a:lnTo>
                <a:lnTo>
                  <a:pt x="753403" y="488950"/>
                </a:lnTo>
                <a:lnTo>
                  <a:pt x="755181" y="485139"/>
                </a:lnTo>
                <a:lnTo>
                  <a:pt x="754940" y="486410"/>
                </a:lnTo>
                <a:lnTo>
                  <a:pt x="781775" y="486410"/>
                </a:lnTo>
                <a:lnTo>
                  <a:pt x="780378" y="490220"/>
                </a:lnTo>
                <a:lnTo>
                  <a:pt x="779470" y="492760"/>
                </a:lnTo>
                <a:close/>
              </a:path>
              <a:path w="786765" h="557529">
                <a:moveTo>
                  <a:pt x="35028" y="492760"/>
                </a:moveTo>
                <a:lnTo>
                  <a:pt x="34609" y="492760"/>
                </a:lnTo>
                <a:lnTo>
                  <a:pt x="34317" y="491489"/>
                </a:lnTo>
                <a:lnTo>
                  <a:pt x="35028" y="492760"/>
                </a:lnTo>
                <a:close/>
              </a:path>
              <a:path w="786765" h="557529">
                <a:moveTo>
                  <a:pt x="778562" y="495300"/>
                </a:moveTo>
                <a:lnTo>
                  <a:pt x="749860" y="495300"/>
                </a:lnTo>
                <a:lnTo>
                  <a:pt x="752006" y="491489"/>
                </a:lnTo>
                <a:lnTo>
                  <a:pt x="751714" y="492760"/>
                </a:lnTo>
                <a:lnTo>
                  <a:pt x="779470" y="492760"/>
                </a:lnTo>
                <a:lnTo>
                  <a:pt x="778562" y="495300"/>
                </a:lnTo>
                <a:close/>
              </a:path>
              <a:path w="786765" h="557529">
                <a:moveTo>
                  <a:pt x="695606" y="557529"/>
                </a:moveTo>
                <a:lnTo>
                  <a:pt x="90717" y="557529"/>
                </a:lnTo>
                <a:lnTo>
                  <a:pt x="86272" y="556260"/>
                </a:lnTo>
                <a:lnTo>
                  <a:pt x="81268" y="554989"/>
                </a:lnTo>
                <a:lnTo>
                  <a:pt x="75731" y="553720"/>
                </a:lnTo>
                <a:lnTo>
                  <a:pt x="71515" y="552450"/>
                </a:lnTo>
                <a:lnTo>
                  <a:pt x="62168" y="549910"/>
                </a:lnTo>
                <a:lnTo>
                  <a:pt x="61596" y="549910"/>
                </a:lnTo>
                <a:lnTo>
                  <a:pt x="57100" y="547370"/>
                </a:lnTo>
                <a:lnTo>
                  <a:pt x="52732" y="544829"/>
                </a:lnTo>
                <a:lnTo>
                  <a:pt x="49010" y="543560"/>
                </a:lnTo>
                <a:lnTo>
                  <a:pt x="48490" y="542289"/>
                </a:lnTo>
                <a:lnTo>
                  <a:pt x="44388" y="539750"/>
                </a:lnTo>
                <a:lnTo>
                  <a:pt x="40413" y="537210"/>
                </a:lnTo>
                <a:lnTo>
                  <a:pt x="37060" y="534670"/>
                </a:lnTo>
                <a:lnTo>
                  <a:pt x="33364" y="530860"/>
                </a:lnTo>
                <a:lnTo>
                  <a:pt x="29833" y="528320"/>
                </a:lnTo>
                <a:lnTo>
                  <a:pt x="29402" y="527050"/>
                </a:lnTo>
                <a:lnTo>
                  <a:pt x="26062" y="524510"/>
                </a:lnTo>
                <a:lnTo>
                  <a:pt x="23268" y="520700"/>
                </a:lnTo>
                <a:lnTo>
                  <a:pt x="19877" y="516889"/>
                </a:lnTo>
                <a:lnTo>
                  <a:pt x="17057" y="513079"/>
                </a:lnTo>
                <a:lnTo>
                  <a:pt x="14428" y="508000"/>
                </a:lnTo>
                <a:lnTo>
                  <a:pt x="12295" y="504189"/>
                </a:lnTo>
                <a:lnTo>
                  <a:pt x="9767" y="500379"/>
                </a:lnTo>
                <a:lnTo>
                  <a:pt x="7989" y="495300"/>
                </a:lnTo>
                <a:lnTo>
                  <a:pt x="36133" y="495300"/>
                </a:lnTo>
                <a:lnTo>
                  <a:pt x="38444" y="499110"/>
                </a:lnTo>
                <a:lnTo>
                  <a:pt x="38927" y="499110"/>
                </a:lnTo>
                <a:lnTo>
                  <a:pt x="40578" y="501650"/>
                </a:lnTo>
                <a:lnTo>
                  <a:pt x="40222" y="501650"/>
                </a:lnTo>
                <a:lnTo>
                  <a:pt x="42851" y="504189"/>
                </a:lnTo>
                <a:lnTo>
                  <a:pt x="42470" y="504189"/>
                </a:lnTo>
                <a:lnTo>
                  <a:pt x="45264" y="508000"/>
                </a:lnTo>
                <a:lnTo>
                  <a:pt x="45827" y="508000"/>
                </a:lnTo>
                <a:lnTo>
                  <a:pt x="47791" y="510539"/>
                </a:lnTo>
                <a:lnTo>
                  <a:pt x="48388" y="510539"/>
                </a:lnTo>
                <a:lnTo>
                  <a:pt x="50446" y="513079"/>
                </a:lnTo>
                <a:lnTo>
                  <a:pt x="51614" y="513079"/>
                </a:lnTo>
                <a:lnTo>
                  <a:pt x="53227" y="514350"/>
                </a:lnTo>
                <a:lnTo>
                  <a:pt x="52757" y="514350"/>
                </a:lnTo>
                <a:lnTo>
                  <a:pt x="56110" y="516889"/>
                </a:lnTo>
                <a:lnTo>
                  <a:pt x="55627" y="516889"/>
                </a:lnTo>
                <a:lnTo>
                  <a:pt x="59107" y="519429"/>
                </a:lnTo>
                <a:lnTo>
                  <a:pt x="58599" y="519429"/>
                </a:lnTo>
                <a:lnTo>
                  <a:pt x="62206" y="520700"/>
                </a:lnTo>
                <a:lnTo>
                  <a:pt x="61672" y="520700"/>
                </a:lnTo>
                <a:lnTo>
                  <a:pt x="65393" y="523239"/>
                </a:lnTo>
                <a:lnTo>
                  <a:pt x="64860" y="523239"/>
                </a:lnTo>
                <a:lnTo>
                  <a:pt x="68683" y="524510"/>
                </a:lnTo>
                <a:lnTo>
                  <a:pt x="68124" y="524510"/>
                </a:lnTo>
                <a:lnTo>
                  <a:pt x="72061" y="525779"/>
                </a:lnTo>
                <a:lnTo>
                  <a:pt x="71489" y="525779"/>
                </a:lnTo>
                <a:lnTo>
                  <a:pt x="75515" y="527050"/>
                </a:lnTo>
                <a:lnTo>
                  <a:pt x="74931" y="527050"/>
                </a:lnTo>
                <a:lnTo>
                  <a:pt x="79059" y="528320"/>
                </a:lnTo>
                <a:lnTo>
                  <a:pt x="78462" y="528320"/>
                </a:lnTo>
                <a:lnTo>
                  <a:pt x="82678" y="529589"/>
                </a:lnTo>
                <a:lnTo>
                  <a:pt x="82056" y="529589"/>
                </a:lnTo>
                <a:lnTo>
                  <a:pt x="86361" y="530860"/>
                </a:lnTo>
                <a:lnTo>
                  <a:pt x="89473" y="530860"/>
                </a:lnTo>
                <a:lnTo>
                  <a:pt x="93918" y="532129"/>
                </a:lnTo>
                <a:lnTo>
                  <a:pt x="752023" y="532129"/>
                </a:lnTo>
                <a:lnTo>
                  <a:pt x="749263" y="534670"/>
                </a:lnTo>
                <a:lnTo>
                  <a:pt x="745910" y="537210"/>
                </a:lnTo>
                <a:lnTo>
                  <a:pt x="741935" y="539750"/>
                </a:lnTo>
                <a:lnTo>
                  <a:pt x="741427" y="539750"/>
                </a:lnTo>
                <a:lnTo>
                  <a:pt x="737300" y="543560"/>
                </a:lnTo>
                <a:lnTo>
                  <a:pt x="733045" y="544829"/>
                </a:lnTo>
                <a:lnTo>
                  <a:pt x="729210" y="547370"/>
                </a:lnTo>
                <a:lnTo>
                  <a:pt x="724727" y="549910"/>
                </a:lnTo>
                <a:lnTo>
                  <a:pt x="720117" y="551179"/>
                </a:lnTo>
                <a:lnTo>
                  <a:pt x="719532" y="551179"/>
                </a:lnTo>
                <a:lnTo>
                  <a:pt x="715405" y="552450"/>
                </a:lnTo>
                <a:lnTo>
                  <a:pt x="714795" y="552450"/>
                </a:lnTo>
                <a:lnTo>
                  <a:pt x="710579" y="553720"/>
                </a:lnTo>
                <a:lnTo>
                  <a:pt x="705054" y="554989"/>
                </a:lnTo>
                <a:lnTo>
                  <a:pt x="700051" y="556260"/>
                </a:lnTo>
                <a:lnTo>
                  <a:pt x="695606" y="557529"/>
                </a:lnTo>
                <a:close/>
              </a:path>
              <a:path w="786765" h="557529">
                <a:moveTo>
                  <a:pt x="776787" y="499110"/>
                </a:moveTo>
                <a:lnTo>
                  <a:pt x="747879" y="499110"/>
                </a:lnTo>
                <a:lnTo>
                  <a:pt x="750177" y="495300"/>
                </a:lnTo>
                <a:lnTo>
                  <a:pt x="778321" y="495300"/>
                </a:lnTo>
                <a:lnTo>
                  <a:pt x="776787" y="499110"/>
                </a:lnTo>
                <a:close/>
              </a:path>
              <a:path w="786765" h="557529">
                <a:moveTo>
                  <a:pt x="38927" y="499110"/>
                </a:moveTo>
                <a:lnTo>
                  <a:pt x="38444" y="499110"/>
                </a:lnTo>
                <a:lnTo>
                  <a:pt x="38101" y="497839"/>
                </a:lnTo>
                <a:lnTo>
                  <a:pt x="38927" y="499110"/>
                </a:lnTo>
                <a:close/>
              </a:path>
              <a:path w="786765" h="557529">
                <a:moveTo>
                  <a:pt x="771882" y="508000"/>
                </a:moveTo>
                <a:lnTo>
                  <a:pt x="741059" y="508000"/>
                </a:lnTo>
                <a:lnTo>
                  <a:pt x="743853" y="504189"/>
                </a:lnTo>
                <a:lnTo>
                  <a:pt x="743472" y="504189"/>
                </a:lnTo>
                <a:lnTo>
                  <a:pt x="746101" y="501650"/>
                </a:lnTo>
                <a:lnTo>
                  <a:pt x="745732" y="501650"/>
                </a:lnTo>
                <a:lnTo>
                  <a:pt x="748209" y="497839"/>
                </a:lnTo>
                <a:lnTo>
                  <a:pt x="747879" y="499110"/>
                </a:lnTo>
                <a:lnTo>
                  <a:pt x="776787" y="499110"/>
                </a:lnTo>
                <a:lnTo>
                  <a:pt x="776276" y="500379"/>
                </a:lnTo>
                <a:lnTo>
                  <a:pt x="774028" y="504189"/>
                </a:lnTo>
                <a:lnTo>
                  <a:pt x="771882" y="508000"/>
                </a:lnTo>
                <a:close/>
              </a:path>
              <a:path w="786765" h="557529">
                <a:moveTo>
                  <a:pt x="45827" y="508000"/>
                </a:moveTo>
                <a:lnTo>
                  <a:pt x="45264" y="508000"/>
                </a:lnTo>
                <a:lnTo>
                  <a:pt x="44845" y="506729"/>
                </a:lnTo>
                <a:lnTo>
                  <a:pt x="45827" y="508000"/>
                </a:lnTo>
                <a:close/>
              </a:path>
              <a:path w="786765" h="557529">
                <a:moveTo>
                  <a:pt x="770567" y="510539"/>
                </a:moveTo>
                <a:lnTo>
                  <a:pt x="738532" y="510539"/>
                </a:lnTo>
                <a:lnTo>
                  <a:pt x="741465" y="506729"/>
                </a:lnTo>
                <a:lnTo>
                  <a:pt x="741059" y="508000"/>
                </a:lnTo>
                <a:lnTo>
                  <a:pt x="771882" y="508000"/>
                </a:lnTo>
                <a:lnTo>
                  <a:pt x="770567" y="510539"/>
                </a:lnTo>
                <a:close/>
              </a:path>
              <a:path w="786765" h="557529">
                <a:moveTo>
                  <a:pt x="48388" y="510539"/>
                </a:moveTo>
                <a:lnTo>
                  <a:pt x="47791" y="510539"/>
                </a:lnTo>
                <a:lnTo>
                  <a:pt x="47359" y="509270"/>
                </a:lnTo>
                <a:lnTo>
                  <a:pt x="48388" y="510539"/>
                </a:lnTo>
                <a:close/>
              </a:path>
              <a:path w="786765" h="557529">
                <a:moveTo>
                  <a:pt x="769253" y="513079"/>
                </a:moveTo>
                <a:lnTo>
                  <a:pt x="735877" y="513079"/>
                </a:lnTo>
                <a:lnTo>
                  <a:pt x="738951" y="509270"/>
                </a:lnTo>
                <a:lnTo>
                  <a:pt x="738532" y="510539"/>
                </a:lnTo>
                <a:lnTo>
                  <a:pt x="770567" y="510539"/>
                </a:lnTo>
                <a:lnTo>
                  <a:pt x="769253" y="513079"/>
                </a:lnTo>
                <a:close/>
              </a:path>
              <a:path w="786765" h="557529">
                <a:moveTo>
                  <a:pt x="51614" y="513079"/>
                </a:moveTo>
                <a:lnTo>
                  <a:pt x="50446" y="513079"/>
                </a:lnTo>
                <a:lnTo>
                  <a:pt x="50001" y="511810"/>
                </a:lnTo>
                <a:lnTo>
                  <a:pt x="51614" y="513079"/>
                </a:lnTo>
                <a:close/>
              </a:path>
              <a:path w="786765" h="557529">
                <a:moveTo>
                  <a:pt x="752023" y="532129"/>
                </a:moveTo>
                <a:lnTo>
                  <a:pt x="692392" y="532129"/>
                </a:lnTo>
                <a:lnTo>
                  <a:pt x="696837" y="530860"/>
                </a:lnTo>
                <a:lnTo>
                  <a:pt x="699962" y="530860"/>
                </a:lnTo>
                <a:lnTo>
                  <a:pt x="704254" y="529589"/>
                </a:lnTo>
                <a:lnTo>
                  <a:pt x="703645" y="529589"/>
                </a:lnTo>
                <a:lnTo>
                  <a:pt x="707861" y="528320"/>
                </a:lnTo>
                <a:lnTo>
                  <a:pt x="707264" y="528320"/>
                </a:lnTo>
                <a:lnTo>
                  <a:pt x="711379" y="527050"/>
                </a:lnTo>
                <a:lnTo>
                  <a:pt x="710795" y="527050"/>
                </a:lnTo>
                <a:lnTo>
                  <a:pt x="714833" y="525779"/>
                </a:lnTo>
                <a:lnTo>
                  <a:pt x="714262" y="525779"/>
                </a:lnTo>
                <a:lnTo>
                  <a:pt x="718186" y="524510"/>
                </a:lnTo>
                <a:lnTo>
                  <a:pt x="717627" y="524510"/>
                </a:lnTo>
                <a:lnTo>
                  <a:pt x="721463" y="523239"/>
                </a:lnTo>
                <a:lnTo>
                  <a:pt x="720917" y="523239"/>
                </a:lnTo>
                <a:lnTo>
                  <a:pt x="724638" y="520700"/>
                </a:lnTo>
                <a:lnTo>
                  <a:pt x="724117" y="520700"/>
                </a:lnTo>
                <a:lnTo>
                  <a:pt x="727724" y="519429"/>
                </a:lnTo>
                <a:lnTo>
                  <a:pt x="727216" y="519429"/>
                </a:lnTo>
                <a:lnTo>
                  <a:pt x="730696" y="516889"/>
                </a:lnTo>
                <a:lnTo>
                  <a:pt x="730213" y="516889"/>
                </a:lnTo>
                <a:lnTo>
                  <a:pt x="733566" y="514350"/>
                </a:lnTo>
                <a:lnTo>
                  <a:pt x="733096" y="514350"/>
                </a:lnTo>
                <a:lnTo>
                  <a:pt x="736322" y="511810"/>
                </a:lnTo>
                <a:lnTo>
                  <a:pt x="735877" y="513079"/>
                </a:lnTo>
                <a:lnTo>
                  <a:pt x="769253" y="513079"/>
                </a:lnTo>
                <a:lnTo>
                  <a:pt x="766078" y="516889"/>
                </a:lnTo>
                <a:lnTo>
                  <a:pt x="763055" y="520700"/>
                </a:lnTo>
                <a:lnTo>
                  <a:pt x="760261" y="524510"/>
                </a:lnTo>
                <a:lnTo>
                  <a:pt x="756908" y="527050"/>
                </a:lnTo>
                <a:lnTo>
                  <a:pt x="753403" y="530860"/>
                </a:lnTo>
                <a:lnTo>
                  <a:pt x="752023" y="532129"/>
                </a:lnTo>
                <a:close/>
              </a:path>
            </a:pathLst>
          </a:custGeom>
          <a:solidFill>
            <a:srgbClr val="7088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254406" y="5375770"/>
            <a:ext cx="520065" cy="356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77800" marR="5080" indent="-165100">
              <a:lnSpc>
                <a:spcPts val="1400"/>
              </a:lnSpc>
            </a:pPr>
            <a:r>
              <a:rPr dirty="0" sz="1300">
                <a:solidFill>
                  <a:srgbClr val="FFFFFF"/>
                </a:solidFill>
                <a:latin typeface="宋体"/>
                <a:cs typeface="宋体"/>
              </a:rPr>
              <a:t>应急</a:t>
            </a:r>
            <a:r>
              <a:rPr dirty="0" sz="1300" spc="-5">
                <a:solidFill>
                  <a:srgbClr val="FFFFFF"/>
                </a:solidFill>
                <a:latin typeface="宋体"/>
                <a:cs typeface="宋体"/>
              </a:rPr>
              <a:t>响 </a:t>
            </a:r>
            <a:r>
              <a:rPr dirty="0" sz="1300" spc="-5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宋体"/>
                <a:cs typeface="宋体"/>
              </a:rPr>
              <a:t>应</a:t>
            </a:r>
            <a:endParaRPr sz="13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5849" y="666496"/>
            <a:ext cx="5639435" cy="4156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006FC0"/>
                </a:solidFill>
                <a:latin typeface="微软雅黑"/>
                <a:cs typeface="微软雅黑"/>
              </a:rPr>
              <a:t>SDL的工作流程：</a:t>
            </a:r>
            <a:endParaRPr sz="1800">
              <a:latin typeface="微软雅黑"/>
              <a:cs typeface="微软雅黑"/>
            </a:endParaRPr>
          </a:p>
          <a:p>
            <a:pPr algn="ctr" marL="1917700" marR="3218815">
              <a:lnSpc>
                <a:spcPts val="1400"/>
              </a:lnSpc>
              <a:spcBef>
                <a:spcPts val="1485"/>
              </a:spcBef>
            </a:pPr>
            <a:r>
              <a:rPr dirty="0" sz="1300">
                <a:solidFill>
                  <a:srgbClr val="FFFFFF"/>
                </a:solidFill>
                <a:latin typeface="宋体"/>
                <a:cs typeface="宋体"/>
              </a:rPr>
              <a:t>安全</a:t>
            </a:r>
            <a:r>
              <a:rPr dirty="0" sz="1300" spc="-5">
                <a:solidFill>
                  <a:srgbClr val="FFFFFF"/>
                </a:solidFill>
                <a:latin typeface="宋体"/>
                <a:cs typeface="宋体"/>
              </a:rPr>
              <a:t>培 </a:t>
            </a:r>
            <a:r>
              <a:rPr dirty="0" sz="1300" spc="-5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宋体"/>
                <a:cs typeface="宋体"/>
              </a:rPr>
              <a:t>训</a:t>
            </a:r>
            <a:endParaRPr sz="13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algn="ctr" marL="2560320" marR="2575560">
              <a:lnSpc>
                <a:spcPts val="1400"/>
              </a:lnSpc>
              <a:spcBef>
                <a:spcPts val="960"/>
              </a:spcBef>
            </a:pPr>
            <a:r>
              <a:rPr dirty="0" sz="1300">
                <a:solidFill>
                  <a:srgbClr val="FFFFFF"/>
                </a:solidFill>
                <a:latin typeface="宋体"/>
                <a:cs typeface="宋体"/>
              </a:rPr>
              <a:t>安全</a:t>
            </a:r>
            <a:r>
              <a:rPr dirty="0" sz="1300" spc="-5">
                <a:solidFill>
                  <a:srgbClr val="FFFFFF"/>
                </a:solidFill>
                <a:latin typeface="宋体"/>
                <a:cs typeface="宋体"/>
              </a:rPr>
              <a:t>需 </a:t>
            </a:r>
            <a:r>
              <a:rPr dirty="0" sz="1300" spc="-5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宋体"/>
                <a:cs typeface="宋体"/>
              </a:rPr>
              <a:t>求</a:t>
            </a:r>
            <a:endParaRPr sz="13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algn="ctr" marL="3202940" marR="1932939">
              <a:lnSpc>
                <a:spcPts val="1400"/>
              </a:lnSpc>
              <a:spcBef>
                <a:spcPts val="960"/>
              </a:spcBef>
            </a:pPr>
            <a:r>
              <a:rPr dirty="0" sz="1300">
                <a:solidFill>
                  <a:srgbClr val="FFFFFF"/>
                </a:solidFill>
                <a:latin typeface="宋体"/>
                <a:cs typeface="宋体"/>
              </a:rPr>
              <a:t>安全</a:t>
            </a:r>
            <a:r>
              <a:rPr dirty="0" sz="1300" spc="-5">
                <a:solidFill>
                  <a:srgbClr val="FFFFFF"/>
                </a:solidFill>
                <a:latin typeface="宋体"/>
                <a:cs typeface="宋体"/>
              </a:rPr>
              <a:t>设 </a:t>
            </a:r>
            <a:r>
              <a:rPr dirty="0" sz="1300" spc="-5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宋体"/>
                <a:cs typeface="宋体"/>
              </a:rPr>
              <a:t>计</a:t>
            </a:r>
            <a:endParaRPr sz="13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4010660" marR="1290320" indent="-165100">
              <a:lnSpc>
                <a:spcPts val="1400"/>
              </a:lnSpc>
              <a:spcBef>
                <a:spcPts val="960"/>
              </a:spcBef>
            </a:pPr>
            <a:r>
              <a:rPr dirty="0" sz="1300">
                <a:solidFill>
                  <a:srgbClr val="FFFFFF"/>
                </a:solidFill>
                <a:latin typeface="宋体"/>
                <a:cs typeface="宋体"/>
              </a:rPr>
              <a:t>研发</a:t>
            </a:r>
            <a:r>
              <a:rPr dirty="0" sz="1300" spc="-5">
                <a:solidFill>
                  <a:srgbClr val="FFFFFF"/>
                </a:solidFill>
                <a:latin typeface="宋体"/>
                <a:cs typeface="宋体"/>
              </a:rPr>
              <a:t>安 </a:t>
            </a:r>
            <a:r>
              <a:rPr dirty="0" sz="1300" spc="-5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宋体"/>
                <a:cs typeface="宋体"/>
              </a:rPr>
              <a:t>全</a:t>
            </a:r>
            <a:endParaRPr sz="13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4653915" marR="647700" indent="-165100">
              <a:lnSpc>
                <a:spcPts val="1400"/>
              </a:lnSpc>
              <a:spcBef>
                <a:spcPts val="960"/>
              </a:spcBef>
            </a:pPr>
            <a:r>
              <a:rPr dirty="0" sz="1300">
                <a:solidFill>
                  <a:srgbClr val="FFFFFF"/>
                </a:solidFill>
                <a:latin typeface="宋体"/>
                <a:cs typeface="宋体"/>
              </a:rPr>
              <a:t>安全</a:t>
            </a:r>
            <a:r>
              <a:rPr dirty="0" sz="1300" spc="-5">
                <a:solidFill>
                  <a:srgbClr val="FFFFFF"/>
                </a:solidFill>
                <a:latin typeface="宋体"/>
                <a:cs typeface="宋体"/>
              </a:rPr>
              <a:t>测 </a:t>
            </a:r>
            <a:r>
              <a:rPr dirty="0" sz="1300" spc="-5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宋体"/>
                <a:cs typeface="宋体"/>
              </a:rPr>
              <a:t>试</a:t>
            </a:r>
            <a:endParaRPr sz="13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algn="r" marL="5131435" marR="5080">
              <a:lnSpc>
                <a:spcPts val="1400"/>
              </a:lnSpc>
              <a:spcBef>
                <a:spcPts val="960"/>
              </a:spcBef>
            </a:pPr>
            <a:r>
              <a:rPr dirty="0" sz="1300">
                <a:solidFill>
                  <a:srgbClr val="FFFFFF"/>
                </a:solidFill>
                <a:latin typeface="宋体"/>
                <a:cs typeface="宋体"/>
              </a:rPr>
              <a:t>线上</a:t>
            </a:r>
            <a:r>
              <a:rPr dirty="0" sz="1300" spc="-5">
                <a:solidFill>
                  <a:srgbClr val="FFFFFF"/>
                </a:solidFill>
                <a:latin typeface="宋体"/>
                <a:cs typeface="宋体"/>
              </a:rPr>
              <a:t>渗 </a:t>
            </a:r>
            <a:r>
              <a:rPr dirty="0" sz="1300" spc="-5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1300">
                <a:solidFill>
                  <a:srgbClr val="FFFFFF"/>
                </a:solidFill>
                <a:latin typeface="宋体"/>
                <a:cs typeface="宋体"/>
              </a:rPr>
              <a:t>透测</a:t>
            </a:r>
            <a:r>
              <a:rPr dirty="0" sz="1300" spc="-5">
                <a:solidFill>
                  <a:srgbClr val="FFFFFF"/>
                </a:solidFill>
                <a:latin typeface="宋体"/>
                <a:cs typeface="宋体"/>
              </a:rPr>
              <a:t>试</a:t>
            </a:r>
            <a:endParaRPr sz="13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0677" y="163195"/>
            <a:ext cx="560070" cy="332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00">
                <a:solidFill>
                  <a:srgbClr val="FFFFFF"/>
                </a:solidFill>
                <a:latin typeface="微软雅黑"/>
                <a:cs typeface="微软雅黑"/>
              </a:rPr>
              <a:t>大</a:t>
            </a:r>
            <a:r>
              <a:rPr dirty="0" sz="2100" spc="10">
                <a:solidFill>
                  <a:srgbClr val="FFFFFF"/>
                </a:solidFill>
                <a:latin typeface="微软雅黑"/>
                <a:cs typeface="微软雅黑"/>
              </a:rPr>
              <a:t>纲</a:t>
            </a:r>
            <a:endParaRPr sz="21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11400" y="1384300"/>
            <a:ext cx="6121172" cy="4088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50834" y="1561934"/>
            <a:ext cx="958850" cy="34671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>
                <a:latin typeface="Calibri"/>
                <a:cs typeface="Calibri"/>
              </a:rPr>
              <a:t>S</a:t>
            </a:r>
            <a:r>
              <a:rPr dirty="0" spc="-5">
                <a:latin typeface="Calibri"/>
                <a:cs typeface="Calibri"/>
              </a:rPr>
              <a:t>D</a:t>
            </a:r>
            <a:r>
              <a:rPr dirty="0" spc="-5">
                <a:latin typeface="Calibri"/>
                <a:cs typeface="Calibri"/>
              </a:rPr>
              <a:t>L</a:t>
            </a:r>
            <a:r>
              <a:rPr dirty="0">
                <a:latin typeface="宋体"/>
                <a:cs typeface="宋体"/>
              </a:rPr>
              <a:t>简</a:t>
            </a:r>
            <a:r>
              <a:rPr dirty="0" spc="10">
                <a:latin typeface="宋体"/>
                <a:cs typeface="宋体"/>
              </a:rPr>
              <a:t>介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70874" y="2408389"/>
            <a:ext cx="3227070" cy="2832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2100">
                <a:solidFill>
                  <a:srgbClr val="FFFFFF"/>
                </a:solidFill>
                <a:latin typeface="宋体"/>
                <a:cs typeface="宋体"/>
              </a:rPr>
              <a:t>项目生命周期中的安全风</a:t>
            </a:r>
            <a:r>
              <a:rPr dirty="0" sz="2100" spc="10">
                <a:solidFill>
                  <a:srgbClr val="FFFFFF"/>
                </a:solidFill>
                <a:latin typeface="宋体"/>
                <a:cs typeface="宋体"/>
              </a:rPr>
              <a:t>险</a:t>
            </a:r>
            <a:endParaRPr sz="21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algn="ctr" marL="51435">
              <a:lnSpc>
                <a:spcPct val="100000"/>
              </a:lnSpc>
              <a:spcBef>
                <a:spcPts val="1370"/>
              </a:spcBef>
            </a:pPr>
            <a:r>
              <a:rPr dirty="0" sz="2300" spc="-409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baseline="1322" sz="3150" spc="-615">
                <a:solidFill>
                  <a:srgbClr val="FFFFFF"/>
                </a:solidFill>
                <a:latin typeface="Calibri"/>
                <a:cs typeface="Calibri"/>
              </a:rPr>
              <a:t>SDL</a:t>
            </a:r>
            <a:r>
              <a:rPr dirty="0" sz="2300" spc="-409">
                <a:solidFill>
                  <a:srgbClr val="FFFFFF"/>
                </a:solidFill>
                <a:latin typeface="Calibri"/>
                <a:cs typeface="Calibri"/>
              </a:rPr>
              <a:t>DL</a:t>
            </a:r>
            <a:r>
              <a:rPr dirty="0" baseline="1322" sz="3150" spc="-615">
                <a:solidFill>
                  <a:srgbClr val="FFFFFF"/>
                </a:solidFill>
                <a:latin typeface="宋体"/>
                <a:cs typeface="宋体"/>
              </a:rPr>
              <a:t>如</a:t>
            </a:r>
            <a:r>
              <a:rPr dirty="0" sz="2300" spc="-409">
                <a:solidFill>
                  <a:srgbClr val="FFFFFF"/>
                </a:solidFill>
                <a:latin typeface="宋体"/>
                <a:cs typeface="宋体"/>
              </a:rPr>
              <a:t>简</a:t>
            </a:r>
            <a:r>
              <a:rPr dirty="0" baseline="1322" sz="3150" spc="-615">
                <a:solidFill>
                  <a:srgbClr val="FFFFFF"/>
                </a:solidFill>
                <a:latin typeface="宋体"/>
                <a:cs typeface="宋体"/>
              </a:rPr>
              <a:t>何</a:t>
            </a:r>
            <a:r>
              <a:rPr dirty="0" sz="2300" spc="-409">
                <a:solidFill>
                  <a:srgbClr val="FFFFFF"/>
                </a:solidFill>
                <a:latin typeface="宋体"/>
                <a:cs typeface="宋体"/>
              </a:rPr>
              <a:t>介</a:t>
            </a:r>
            <a:r>
              <a:rPr dirty="0" baseline="1322" sz="3150" spc="-615">
                <a:solidFill>
                  <a:srgbClr val="FFFFFF"/>
                </a:solidFill>
                <a:latin typeface="宋体"/>
                <a:cs typeface="宋体"/>
              </a:rPr>
              <a:t>介入研发流程</a:t>
            </a:r>
            <a:endParaRPr baseline="1322" sz="3150">
              <a:latin typeface="宋体"/>
              <a:cs typeface="宋体"/>
            </a:endParaRPr>
          </a:p>
          <a:p>
            <a:pPr marL="1094105" marR="741680" indent="-350520">
              <a:lnSpc>
                <a:spcPts val="6559"/>
              </a:lnSpc>
              <a:spcBef>
                <a:spcPts val="800"/>
              </a:spcBef>
            </a:pPr>
            <a:r>
              <a:rPr dirty="0" sz="2100" spc="-5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100" spc="-5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2100" spc="-5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2100">
                <a:solidFill>
                  <a:srgbClr val="FFFFFF"/>
                </a:solidFill>
                <a:latin typeface="宋体"/>
                <a:cs typeface="宋体"/>
              </a:rPr>
              <a:t>的最佳实</a:t>
            </a:r>
            <a:r>
              <a:rPr dirty="0" sz="2100" spc="5">
                <a:solidFill>
                  <a:srgbClr val="FFFFFF"/>
                </a:solidFill>
                <a:latin typeface="宋体"/>
                <a:cs typeface="宋体"/>
              </a:rPr>
              <a:t>践 </a:t>
            </a:r>
            <a:r>
              <a:rPr dirty="0" sz="2100" spc="5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2100">
                <a:solidFill>
                  <a:srgbClr val="FFFFFF"/>
                </a:solidFill>
                <a:latin typeface="Calibri"/>
                <a:cs typeface="Calibri"/>
              </a:rPr>
              <a:t>Q&amp;A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S</a:t>
            </a:r>
            <a:r>
              <a:rPr dirty="0" spc="-5"/>
              <a:t>D</a:t>
            </a:r>
            <a:r>
              <a:rPr dirty="0" spc="-5"/>
              <a:t>L</a:t>
            </a:r>
            <a:r>
              <a:rPr dirty="0"/>
              <a:t>的最佳实</a:t>
            </a:r>
            <a:r>
              <a:rPr dirty="0" spc="10"/>
              <a:t>践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0" y="1395983"/>
            <a:ext cx="6096000" cy="2075814"/>
          </a:xfrm>
          <a:custGeom>
            <a:avLst/>
            <a:gdLst/>
            <a:ahLst/>
            <a:cxnLst/>
            <a:rect l="l" t="t" r="r" b="b"/>
            <a:pathLst>
              <a:path w="6096000" h="2075814">
                <a:moveTo>
                  <a:pt x="0" y="0"/>
                </a:moveTo>
                <a:lnTo>
                  <a:pt x="6096000" y="0"/>
                </a:lnTo>
                <a:lnTo>
                  <a:pt x="6096000" y="2075688"/>
                </a:lnTo>
                <a:lnTo>
                  <a:pt x="0" y="2075688"/>
                </a:lnTo>
                <a:lnTo>
                  <a:pt x="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11300" y="1384300"/>
            <a:ext cx="6121400" cy="2099310"/>
          </a:xfrm>
          <a:custGeom>
            <a:avLst/>
            <a:gdLst/>
            <a:ahLst/>
            <a:cxnLst/>
            <a:rect l="l" t="t" r="r" b="b"/>
            <a:pathLst>
              <a:path w="6121400" h="2099310">
                <a:moveTo>
                  <a:pt x="6108700" y="2099246"/>
                </a:moveTo>
                <a:lnTo>
                  <a:pt x="12700" y="2099246"/>
                </a:lnTo>
                <a:lnTo>
                  <a:pt x="10223" y="2099005"/>
                </a:lnTo>
                <a:lnTo>
                  <a:pt x="0" y="2086546"/>
                </a:lnTo>
                <a:lnTo>
                  <a:pt x="0" y="12700"/>
                </a:lnTo>
                <a:lnTo>
                  <a:pt x="12700" y="0"/>
                </a:lnTo>
                <a:lnTo>
                  <a:pt x="6108700" y="0"/>
                </a:lnTo>
                <a:lnTo>
                  <a:pt x="6121400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25400" y="25400"/>
                </a:lnTo>
                <a:lnTo>
                  <a:pt x="25400" y="2073846"/>
                </a:lnTo>
                <a:lnTo>
                  <a:pt x="12700" y="2073846"/>
                </a:lnTo>
                <a:lnTo>
                  <a:pt x="25400" y="2086546"/>
                </a:lnTo>
                <a:lnTo>
                  <a:pt x="6121400" y="2086546"/>
                </a:lnTo>
                <a:lnTo>
                  <a:pt x="6121158" y="2089023"/>
                </a:lnTo>
                <a:lnTo>
                  <a:pt x="6111176" y="2099005"/>
                </a:lnTo>
                <a:lnTo>
                  <a:pt x="6108700" y="2099246"/>
                </a:lnTo>
                <a:close/>
              </a:path>
              <a:path w="6121400" h="2099310">
                <a:moveTo>
                  <a:pt x="25400" y="25400"/>
                </a:moveTo>
                <a:lnTo>
                  <a:pt x="12700" y="25400"/>
                </a:lnTo>
                <a:lnTo>
                  <a:pt x="25400" y="12700"/>
                </a:lnTo>
                <a:lnTo>
                  <a:pt x="25400" y="25400"/>
                </a:lnTo>
                <a:close/>
              </a:path>
              <a:path w="6121400" h="2099310">
                <a:moveTo>
                  <a:pt x="6096000" y="25400"/>
                </a:moveTo>
                <a:lnTo>
                  <a:pt x="25400" y="25400"/>
                </a:lnTo>
                <a:lnTo>
                  <a:pt x="25400" y="12700"/>
                </a:lnTo>
                <a:lnTo>
                  <a:pt x="6096000" y="12700"/>
                </a:lnTo>
                <a:lnTo>
                  <a:pt x="6096000" y="25400"/>
                </a:lnTo>
                <a:close/>
              </a:path>
              <a:path w="6121400" h="2099310">
                <a:moveTo>
                  <a:pt x="6096000" y="2086546"/>
                </a:moveTo>
                <a:lnTo>
                  <a:pt x="6096000" y="12700"/>
                </a:lnTo>
                <a:lnTo>
                  <a:pt x="6108700" y="25400"/>
                </a:lnTo>
                <a:lnTo>
                  <a:pt x="6121400" y="25400"/>
                </a:lnTo>
                <a:lnTo>
                  <a:pt x="6121400" y="2073846"/>
                </a:lnTo>
                <a:lnTo>
                  <a:pt x="6108700" y="2073846"/>
                </a:lnTo>
                <a:lnTo>
                  <a:pt x="6096000" y="2086546"/>
                </a:lnTo>
                <a:close/>
              </a:path>
              <a:path w="6121400" h="2099310">
                <a:moveTo>
                  <a:pt x="6121400" y="25400"/>
                </a:moveTo>
                <a:lnTo>
                  <a:pt x="6108700" y="25400"/>
                </a:lnTo>
                <a:lnTo>
                  <a:pt x="6096000" y="12700"/>
                </a:lnTo>
                <a:lnTo>
                  <a:pt x="6121400" y="12700"/>
                </a:lnTo>
                <a:lnTo>
                  <a:pt x="6121400" y="25400"/>
                </a:lnTo>
                <a:close/>
              </a:path>
              <a:path w="6121400" h="2099310">
                <a:moveTo>
                  <a:pt x="25400" y="2086546"/>
                </a:moveTo>
                <a:lnTo>
                  <a:pt x="12700" y="2073846"/>
                </a:lnTo>
                <a:lnTo>
                  <a:pt x="25400" y="2073846"/>
                </a:lnTo>
                <a:lnTo>
                  <a:pt x="25400" y="2086546"/>
                </a:lnTo>
                <a:close/>
              </a:path>
              <a:path w="6121400" h="2099310">
                <a:moveTo>
                  <a:pt x="6096000" y="2086546"/>
                </a:moveTo>
                <a:lnTo>
                  <a:pt x="25400" y="2086546"/>
                </a:lnTo>
                <a:lnTo>
                  <a:pt x="25400" y="2073846"/>
                </a:lnTo>
                <a:lnTo>
                  <a:pt x="6096000" y="2073846"/>
                </a:lnTo>
                <a:lnTo>
                  <a:pt x="6096000" y="2086546"/>
                </a:lnTo>
                <a:close/>
              </a:path>
              <a:path w="6121400" h="2099310">
                <a:moveTo>
                  <a:pt x="6121400" y="2086546"/>
                </a:moveTo>
                <a:lnTo>
                  <a:pt x="6096000" y="2086546"/>
                </a:lnTo>
                <a:lnTo>
                  <a:pt x="6108700" y="2073846"/>
                </a:lnTo>
                <a:lnTo>
                  <a:pt x="6121400" y="2073846"/>
                </a:lnTo>
                <a:lnTo>
                  <a:pt x="6121400" y="2086546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203700" y="2315209"/>
            <a:ext cx="735330" cy="2095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50">
                <a:solidFill>
                  <a:srgbClr val="FFFFFF"/>
                </a:solidFill>
                <a:latin typeface="宋体"/>
                <a:cs typeface="宋体"/>
              </a:rPr>
              <a:t>安全培</a:t>
            </a:r>
            <a:r>
              <a:rPr dirty="0" sz="1350" spc="40">
                <a:solidFill>
                  <a:srgbClr val="FFFFFF"/>
                </a:solidFill>
                <a:latin typeface="宋体"/>
                <a:cs typeface="宋体"/>
              </a:rPr>
              <a:t>训</a:t>
            </a:r>
            <a:endParaRPr sz="135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0" y="3471671"/>
            <a:ext cx="6096000" cy="1990725"/>
          </a:xfrm>
          <a:custGeom>
            <a:avLst/>
            <a:gdLst/>
            <a:ahLst/>
            <a:cxnLst/>
            <a:rect l="l" t="t" r="r" b="b"/>
            <a:pathLst>
              <a:path w="6096000" h="1990725">
                <a:moveTo>
                  <a:pt x="0" y="0"/>
                </a:moveTo>
                <a:lnTo>
                  <a:pt x="6096000" y="0"/>
                </a:lnTo>
                <a:lnTo>
                  <a:pt x="6096000" y="1990344"/>
                </a:lnTo>
                <a:lnTo>
                  <a:pt x="0" y="1990344"/>
                </a:lnTo>
                <a:lnTo>
                  <a:pt x="0" y="0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11300" y="3458146"/>
            <a:ext cx="6121400" cy="2016125"/>
          </a:xfrm>
          <a:custGeom>
            <a:avLst/>
            <a:gdLst/>
            <a:ahLst/>
            <a:cxnLst/>
            <a:rect l="l" t="t" r="r" b="b"/>
            <a:pathLst>
              <a:path w="6121400" h="2016125">
                <a:moveTo>
                  <a:pt x="6108700" y="2015553"/>
                </a:moveTo>
                <a:lnTo>
                  <a:pt x="12700" y="2015553"/>
                </a:lnTo>
                <a:lnTo>
                  <a:pt x="10223" y="2015312"/>
                </a:lnTo>
                <a:lnTo>
                  <a:pt x="0" y="2002853"/>
                </a:lnTo>
                <a:lnTo>
                  <a:pt x="0" y="12700"/>
                </a:lnTo>
                <a:lnTo>
                  <a:pt x="12700" y="0"/>
                </a:lnTo>
                <a:lnTo>
                  <a:pt x="6108700" y="0"/>
                </a:lnTo>
                <a:lnTo>
                  <a:pt x="6121400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25400" y="25400"/>
                </a:lnTo>
                <a:lnTo>
                  <a:pt x="25400" y="1990153"/>
                </a:lnTo>
                <a:lnTo>
                  <a:pt x="12700" y="1990153"/>
                </a:lnTo>
                <a:lnTo>
                  <a:pt x="25400" y="2002853"/>
                </a:lnTo>
                <a:lnTo>
                  <a:pt x="6121400" y="2002853"/>
                </a:lnTo>
                <a:lnTo>
                  <a:pt x="6121158" y="2005329"/>
                </a:lnTo>
                <a:lnTo>
                  <a:pt x="6111176" y="2015312"/>
                </a:lnTo>
                <a:lnTo>
                  <a:pt x="6108700" y="2015553"/>
                </a:lnTo>
                <a:close/>
              </a:path>
              <a:path w="6121400" h="2016125">
                <a:moveTo>
                  <a:pt x="25400" y="25400"/>
                </a:moveTo>
                <a:lnTo>
                  <a:pt x="12700" y="25400"/>
                </a:lnTo>
                <a:lnTo>
                  <a:pt x="25400" y="12700"/>
                </a:lnTo>
                <a:lnTo>
                  <a:pt x="25400" y="25400"/>
                </a:lnTo>
                <a:close/>
              </a:path>
              <a:path w="6121400" h="2016125">
                <a:moveTo>
                  <a:pt x="6096000" y="25400"/>
                </a:moveTo>
                <a:lnTo>
                  <a:pt x="25400" y="25400"/>
                </a:lnTo>
                <a:lnTo>
                  <a:pt x="25400" y="12700"/>
                </a:lnTo>
                <a:lnTo>
                  <a:pt x="6096000" y="12700"/>
                </a:lnTo>
                <a:lnTo>
                  <a:pt x="6096000" y="25400"/>
                </a:lnTo>
                <a:close/>
              </a:path>
              <a:path w="6121400" h="2016125">
                <a:moveTo>
                  <a:pt x="6096000" y="2002853"/>
                </a:moveTo>
                <a:lnTo>
                  <a:pt x="6096000" y="12700"/>
                </a:lnTo>
                <a:lnTo>
                  <a:pt x="6108700" y="25400"/>
                </a:lnTo>
                <a:lnTo>
                  <a:pt x="6121400" y="25400"/>
                </a:lnTo>
                <a:lnTo>
                  <a:pt x="6121400" y="1990153"/>
                </a:lnTo>
                <a:lnTo>
                  <a:pt x="6108700" y="1990153"/>
                </a:lnTo>
                <a:lnTo>
                  <a:pt x="6096000" y="2002853"/>
                </a:lnTo>
                <a:close/>
              </a:path>
              <a:path w="6121400" h="2016125">
                <a:moveTo>
                  <a:pt x="6121400" y="25400"/>
                </a:moveTo>
                <a:lnTo>
                  <a:pt x="6108700" y="25400"/>
                </a:lnTo>
                <a:lnTo>
                  <a:pt x="6096000" y="12700"/>
                </a:lnTo>
                <a:lnTo>
                  <a:pt x="6121400" y="12700"/>
                </a:lnTo>
                <a:lnTo>
                  <a:pt x="6121400" y="25400"/>
                </a:lnTo>
                <a:close/>
              </a:path>
              <a:path w="6121400" h="2016125">
                <a:moveTo>
                  <a:pt x="25400" y="2002853"/>
                </a:moveTo>
                <a:lnTo>
                  <a:pt x="12700" y="1990153"/>
                </a:lnTo>
                <a:lnTo>
                  <a:pt x="25400" y="1990153"/>
                </a:lnTo>
                <a:lnTo>
                  <a:pt x="25400" y="2002853"/>
                </a:lnTo>
                <a:close/>
              </a:path>
              <a:path w="6121400" h="2016125">
                <a:moveTo>
                  <a:pt x="6096000" y="2002853"/>
                </a:moveTo>
                <a:lnTo>
                  <a:pt x="25400" y="2002853"/>
                </a:lnTo>
                <a:lnTo>
                  <a:pt x="25400" y="1990153"/>
                </a:lnTo>
                <a:lnTo>
                  <a:pt x="6096000" y="1990153"/>
                </a:lnTo>
                <a:lnTo>
                  <a:pt x="6096000" y="2002853"/>
                </a:lnTo>
                <a:close/>
              </a:path>
              <a:path w="6121400" h="2016125">
                <a:moveTo>
                  <a:pt x="6121400" y="2002853"/>
                </a:moveTo>
                <a:lnTo>
                  <a:pt x="6096000" y="2002853"/>
                </a:lnTo>
                <a:lnTo>
                  <a:pt x="6108700" y="1990153"/>
                </a:lnTo>
                <a:lnTo>
                  <a:pt x="6121400" y="1990153"/>
                </a:lnTo>
                <a:lnTo>
                  <a:pt x="6121400" y="2002853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586230" y="3524821"/>
            <a:ext cx="2208530" cy="1127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15">
                <a:latin typeface="Calibri"/>
                <a:cs typeface="Calibri"/>
              </a:rPr>
              <a:t>•</a:t>
            </a:r>
            <a:r>
              <a:rPr dirty="0" sz="1350" spc="-160">
                <a:latin typeface="Calibri"/>
                <a:cs typeface="Calibri"/>
              </a:rPr>
              <a:t> </a:t>
            </a:r>
            <a:r>
              <a:rPr dirty="0" sz="1350" spc="40">
                <a:latin typeface="宋体"/>
                <a:cs typeface="宋体"/>
              </a:rPr>
              <a:t>实践方案：</a:t>
            </a:r>
            <a:endParaRPr sz="1350">
              <a:latin typeface="宋体"/>
              <a:cs typeface="宋体"/>
            </a:endParaRPr>
          </a:p>
          <a:p>
            <a:pPr marL="127000">
              <a:lnSpc>
                <a:spcPct val="100000"/>
              </a:lnSpc>
              <a:spcBef>
                <a:spcPts val="150"/>
              </a:spcBef>
            </a:pPr>
            <a:r>
              <a:rPr dirty="0" sz="1350" spc="15">
                <a:latin typeface="Calibri"/>
                <a:cs typeface="Calibri"/>
              </a:rPr>
              <a:t>•</a:t>
            </a:r>
            <a:r>
              <a:rPr dirty="0" sz="1350" spc="-150">
                <a:latin typeface="Calibri"/>
                <a:cs typeface="Calibri"/>
              </a:rPr>
              <a:t> </a:t>
            </a:r>
            <a:r>
              <a:rPr dirty="0" sz="1350" spc="40">
                <a:latin typeface="宋体"/>
                <a:cs typeface="宋体"/>
              </a:rPr>
              <a:t>代码安全管理</a:t>
            </a:r>
            <a:endParaRPr sz="1350">
              <a:latin typeface="宋体"/>
              <a:cs typeface="宋体"/>
            </a:endParaRPr>
          </a:p>
          <a:p>
            <a:pPr marL="1270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Calibri"/>
                <a:cs typeface="Calibri"/>
              </a:rPr>
              <a:t>•</a:t>
            </a:r>
            <a:r>
              <a:rPr dirty="0" sz="1400" spc="-175">
                <a:latin typeface="Calibri"/>
                <a:cs typeface="Calibri"/>
              </a:rPr>
              <a:t> </a:t>
            </a:r>
            <a:r>
              <a:rPr dirty="0" sz="1400" spc="-5">
                <a:latin typeface="宋体"/>
                <a:cs typeface="宋体"/>
              </a:rPr>
              <a:t>研发人员信息安全管理</a:t>
            </a:r>
            <a:endParaRPr sz="1400">
              <a:latin typeface="宋体"/>
              <a:cs typeface="宋体"/>
            </a:endParaRPr>
          </a:p>
          <a:p>
            <a:pPr marL="12700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latin typeface="Calibri"/>
                <a:cs typeface="Calibri"/>
              </a:rPr>
              <a:t>•</a:t>
            </a:r>
            <a:r>
              <a:rPr dirty="0" sz="1400" spc="-185">
                <a:latin typeface="Calibri"/>
                <a:cs typeface="Calibri"/>
              </a:rPr>
              <a:t> </a:t>
            </a:r>
            <a:r>
              <a:rPr dirty="0" sz="1400" spc="-5">
                <a:latin typeface="宋体"/>
                <a:cs typeface="宋体"/>
              </a:rPr>
              <a:t>安全编码规范推行</a:t>
            </a:r>
            <a:endParaRPr sz="1400">
              <a:latin typeface="宋体"/>
              <a:cs typeface="宋体"/>
            </a:endParaRPr>
          </a:p>
          <a:p>
            <a:pPr marL="12700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latin typeface="Calibri"/>
                <a:cs typeface="Calibri"/>
              </a:rPr>
              <a:t>•</a:t>
            </a:r>
            <a:r>
              <a:rPr dirty="0" sz="1400" spc="-170">
                <a:latin typeface="Calibri"/>
                <a:cs typeface="Calibri"/>
              </a:rPr>
              <a:t> </a:t>
            </a:r>
            <a:r>
              <a:rPr dirty="0" sz="1400" spc="-5">
                <a:latin typeface="宋体"/>
                <a:cs typeface="宋体"/>
              </a:rPr>
              <a:t>服务器配置安全规范培训</a:t>
            </a:r>
            <a:endParaRPr sz="1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S</a:t>
            </a:r>
            <a:r>
              <a:rPr dirty="0" spc="-5"/>
              <a:t>D</a:t>
            </a:r>
            <a:r>
              <a:rPr dirty="0" spc="-5"/>
              <a:t>L</a:t>
            </a:r>
            <a:r>
              <a:rPr dirty="0"/>
              <a:t>的最佳实</a:t>
            </a:r>
            <a:r>
              <a:rPr dirty="0" spc="10"/>
              <a:t>践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0" y="1395983"/>
            <a:ext cx="6096000" cy="2075814"/>
          </a:xfrm>
          <a:custGeom>
            <a:avLst/>
            <a:gdLst/>
            <a:ahLst/>
            <a:cxnLst/>
            <a:rect l="l" t="t" r="r" b="b"/>
            <a:pathLst>
              <a:path w="6096000" h="2075814">
                <a:moveTo>
                  <a:pt x="0" y="0"/>
                </a:moveTo>
                <a:lnTo>
                  <a:pt x="6096000" y="0"/>
                </a:lnTo>
                <a:lnTo>
                  <a:pt x="6096000" y="2075688"/>
                </a:lnTo>
                <a:lnTo>
                  <a:pt x="0" y="2075688"/>
                </a:lnTo>
                <a:lnTo>
                  <a:pt x="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11300" y="1384300"/>
            <a:ext cx="6121400" cy="2099310"/>
          </a:xfrm>
          <a:custGeom>
            <a:avLst/>
            <a:gdLst/>
            <a:ahLst/>
            <a:cxnLst/>
            <a:rect l="l" t="t" r="r" b="b"/>
            <a:pathLst>
              <a:path w="6121400" h="2099310">
                <a:moveTo>
                  <a:pt x="6108700" y="2099246"/>
                </a:moveTo>
                <a:lnTo>
                  <a:pt x="12700" y="2099246"/>
                </a:lnTo>
                <a:lnTo>
                  <a:pt x="10223" y="2099005"/>
                </a:lnTo>
                <a:lnTo>
                  <a:pt x="0" y="2086546"/>
                </a:lnTo>
                <a:lnTo>
                  <a:pt x="0" y="12700"/>
                </a:lnTo>
                <a:lnTo>
                  <a:pt x="12700" y="0"/>
                </a:lnTo>
                <a:lnTo>
                  <a:pt x="6108700" y="0"/>
                </a:lnTo>
                <a:lnTo>
                  <a:pt x="6121400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25400" y="25400"/>
                </a:lnTo>
                <a:lnTo>
                  <a:pt x="25400" y="2073846"/>
                </a:lnTo>
                <a:lnTo>
                  <a:pt x="12700" y="2073846"/>
                </a:lnTo>
                <a:lnTo>
                  <a:pt x="25400" y="2086546"/>
                </a:lnTo>
                <a:lnTo>
                  <a:pt x="6121400" y="2086546"/>
                </a:lnTo>
                <a:lnTo>
                  <a:pt x="6121158" y="2089023"/>
                </a:lnTo>
                <a:lnTo>
                  <a:pt x="6111176" y="2099005"/>
                </a:lnTo>
                <a:lnTo>
                  <a:pt x="6108700" y="2099246"/>
                </a:lnTo>
                <a:close/>
              </a:path>
              <a:path w="6121400" h="2099310">
                <a:moveTo>
                  <a:pt x="25400" y="25400"/>
                </a:moveTo>
                <a:lnTo>
                  <a:pt x="12700" y="25400"/>
                </a:lnTo>
                <a:lnTo>
                  <a:pt x="25400" y="12700"/>
                </a:lnTo>
                <a:lnTo>
                  <a:pt x="25400" y="25400"/>
                </a:lnTo>
                <a:close/>
              </a:path>
              <a:path w="6121400" h="2099310">
                <a:moveTo>
                  <a:pt x="6096000" y="25400"/>
                </a:moveTo>
                <a:lnTo>
                  <a:pt x="25400" y="25400"/>
                </a:lnTo>
                <a:lnTo>
                  <a:pt x="25400" y="12700"/>
                </a:lnTo>
                <a:lnTo>
                  <a:pt x="6096000" y="12700"/>
                </a:lnTo>
                <a:lnTo>
                  <a:pt x="6096000" y="25400"/>
                </a:lnTo>
                <a:close/>
              </a:path>
              <a:path w="6121400" h="2099310">
                <a:moveTo>
                  <a:pt x="6096000" y="2086546"/>
                </a:moveTo>
                <a:lnTo>
                  <a:pt x="6096000" y="12700"/>
                </a:lnTo>
                <a:lnTo>
                  <a:pt x="6108700" y="25400"/>
                </a:lnTo>
                <a:lnTo>
                  <a:pt x="6121400" y="25400"/>
                </a:lnTo>
                <a:lnTo>
                  <a:pt x="6121400" y="2073846"/>
                </a:lnTo>
                <a:lnTo>
                  <a:pt x="6108700" y="2073846"/>
                </a:lnTo>
                <a:lnTo>
                  <a:pt x="6096000" y="2086546"/>
                </a:lnTo>
                <a:close/>
              </a:path>
              <a:path w="6121400" h="2099310">
                <a:moveTo>
                  <a:pt x="6121400" y="25400"/>
                </a:moveTo>
                <a:lnTo>
                  <a:pt x="6108700" y="25400"/>
                </a:lnTo>
                <a:lnTo>
                  <a:pt x="6096000" y="12700"/>
                </a:lnTo>
                <a:lnTo>
                  <a:pt x="6121400" y="12700"/>
                </a:lnTo>
                <a:lnTo>
                  <a:pt x="6121400" y="25400"/>
                </a:lnTo>
                <a:close/>
              </a:path>
              <a:path w="6121400" h="2099310">
                <a:moveTo>
                  <a:pt x="25400" y="2086546"/>
                </a:moveTo>
                <a:lnTo>
                  <a:pt x="12700" y="2073846"/>
                </a:lnTo>
                <a:lnTo>
                  <a:pt x="25400" y="2073846"/>
                </a:lnTo>
                <a:lnTo>
                  <a:pt x="25400" y="2086546"/>
                </a:lnTo>
                <a:close/>
              </a:path>
              <a:path w="6121400" h="2099310">
                <a:moveTo>
                  <a:pt x="6096000" y="2086546"/>
                </a:moveTo>
                <a:lnTo>
                  <a:pt x="25400" y="2086546"/>
                </a:lnTo>
                <a:lnTo>
                  <a:pt x="25400" y="2073846"/>
                </a:lnTo>
                <a:lnTo>
                  <a:pt x="6096000" y="2073846"/>
                </a:lnTo>
                <a:lnTo>
                  <a:pt x="6096000" y="2086546"/>
                </a:lnTo>
                <a:close/>
              </a:path>
              <a:path w="6121400" h="2099310">
                <a:moveTo>
                  <a:pt x="6121400" y="2086546"/>
                </a:moveTo>
                <a:lnTo>
                  <a:pt x="6096000" y="2086546"/>
                </a:lnTo>
                <a:lnTo>
                  <a:pt x="6108700" y="2073846"/>
                </a:lnTo>
                <a:lnTo>
                  <a:pt x="6121400" y="2073846"/>
                </a:lnTo>
                <a:lnTo>
                  <a:pt x="6121400" y="2086546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152900" y="2290445"/>
            <a:ext cx="839469" cy="2451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solidFill>
                  <a:srgbClr val="FFFFFF"/>
                </a:solidFill>
                <a:latin typeface="宋体"/>
                <a:cs typeface="宋体"/>
              </a:rPr>
              <a:t>安全培</a:t>
            </a:r>
            <a:r>
              <a:rPr dirty="0" sz="1600" spc="10">
                <a:solidFill>
                  <a:srgbClr val="FFFFFF"/>
                </a:solidFill>
                <a:latin typeface="宋体"/>
                <a:cs typeface="宋体"/>
              </a:rPr>
              <a:t>训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0" y="3471671"/>
            <a:ext cx="6096000" cy="1990725"/>
          </a:xfrm>
          <a:custGeom>
            <a:avLst/>
            <a:gdLst/>
            <a:ahLst/>
            <a:cxnLst/>
            <a:rect l="l" t="t" r="r" b="b"/>
            <a:pathLst>
              <a:path w="6096000" h="1990725">
                <a:moveTo>
                  <a:pt x="0" y="0"/>
                </a:moveTo>
                <a:lnTo>
                  <a:pt x="6096000" y="0"/>
                </a:lnTo>
                <a:lnTo>
                  <a:pt x="6096000" y="1990344"/>
                </a:lnTo>
                <a:lnTo>
                  <a:pt x="0" y="1990344"/>
                </a:lnTo>
                <a:lnTo>
                  <a:pt x="0" y="0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11300" y="3458146"/>
            <a:ext cx="6121400" cy="2016125"/>
          </a:xfrm>
          <a:custGeom>
            <a:avLst/>
            <a:gdLst/>
            <a:ahLst/>
            <a:cxnLst/>
            <a:rect l="l" t="t" r="r" b="b"/>
            <a:pathLst>
              <a:path w="6121400" h="2016125">
                <a:moveTo>
                  <a:pt x="6108700" y="2015553"/>
                </a:moveTo>
                <a:lnTo>
                  <a:pt x="12700" y="2015553"/>
                </a:lnTo>
                <a:lnTo>
                  <a:pt x="10223" y="2015312"/>
                </a:lnTo>
                <a:lnTo>
                  <a:pt x="0" y="2002853"/>
                </a:lnTo>
                <a:lnTo>
                  <a:pt x="0" y="12700"/>
                </a:lnTo>
                <a:lnTo>
                  <a:pt x="12700" y="0"/>
                </a:lnTo>
                <a:lnTo>
                  <a:pt x="6108700" y="0"/>
                </a:lnTo>
                <a:lnTo>
                  <a:pt x="6121400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25400" y="25400"/>
                </a:lnTo>
                <a:lnTo>
                  <a:pt x="25400" y="1990153"/>
                </a:lnTo>
                <a:lnTo>
                  <a:pt x="12700" y="1990153"/>
                </a:lnTo>
                <a:lnTo>
                  <a:pt x="25400" y="2002853"/>
                </a:lnTo>
                <a:lnTo>
                  <a:pt x="6121400" y="2002853"/>
                </a:lnTo>
                <a:lnTo>
                  <a:pt x="6121158" y="2005329"/>
                </a:lnTo>
                <a:lnTo>
                  <a:pt x="6111176" y="2015312"/>
                </a:lnTo>
                <a:lnTo>
                  <a:pt x="6108700" y="2015553"/>
                </a:lnTo>
                <a:close/>
              </a:path>
              <a:path w="6121400" h="2016125">
                <a:moveTo>
                  <a:pt x="25400" y="25400"/>
                </a:moveTo>
                <a:lnTo>
                  <a:pt x="12700" y="25400"/>
                </a:lnTo>
                <a:lnTo>
                  <a:pt x="25400" y="12700"/>
                </a:lnTo>
                <a:lnTo>
                  <a:pt x="25400" y="25400"/>
                </a:lnTo>
                <a:close/>
              </a:path>
              <a:path w="6121400" h="2016125">
                <a:moveTo>
                  <a:pt x="6096000" y="25400"/>
                </a:moveTo>
                <a:lnTo>
                  <a:pt x="25400" y="25400"/>
                </a:lnTo>
                <a:lnTo>
                  <a:pt x="25400" y="12700"/>
                </a:lnTo>
                <a:lnTo>
                  <a:pt x="6096000" y="12700"/>
                </a:lnTo>
                <a:lnTo>
                  <a:pt x="6096000" y="25400"/>
                </a:lnTo>
                <a:close/>
              </a:path>
              <a:path w="6121400" h="2016125">
                <a:moveTo>
                  <a:pt x="6096000" y="2002853"/>
                </a:moveTo>
                <a:lnTo>
                  <a:pt x="6096000" y="12700"/>
                </a:lnTo>
                <a:lnTo>
                  <a:pt x="6108700" y="25400"/>
                </a:lnTo>
                <a:lnTo>
                  <a:pt x="6121400" y="25400"/>
                </a:lnTo>
                <a:lnTo>
                  <a:pt x="6121400" y="1990153"/>
                </a:lnTo>
                <a:lnTo>
                  <a:pt x="6108700" y="1990153"/>
                </a:lnTo>
                <a:lnTo>
                  <a:pt x="6096000" y="2002853"/>
                </a:lnTo>
                <a:close/>
              </a:path>
              <a:path w="6121400" h="2016125">
                <a:moveTo>
                  <a:pt x="6121400" y="25400"/>
                </a:moveTo>
                <a:lnTo>
                  <a:pt x="6108700" y="25400"/>
                </a:lnTo>
                <a:lnTo>
                  <a:pt x="6096000" y="12700"/>
                </a:lnTo>
                <a:lnTo>
                  <a:pt x="6121400" y="12700"/>
                </a:lnTo>
                <a:lnTo>
                  <a:pt x="6121400" y="25400"/>
                </a:lnTo>
                <a:close/>
              </a:path>
              <a:path w="6121400" h="2016125">
                <a:moveTo>
                  <a:pt x="25400" y="2002853"/>
                </a:moveTo>
                <a:lnTo>
                  <a:pt x="12700" y="1990153"/>
                </a:lnTo>
                <a:lnTo>
                  <a:pt x="25400" y="1990153"/>
                </a:lnTo>
                <a:lnTo>
                  <a:pt x="25400" y="2002853"/>
                </a:lnTo>
                <a:close/>
              </a:path>
              <a:path w="6121400" h="2016125">
                <a:moveTo>
                  <a:pt x="6096000" y="2002853"/>
                </a:moveTo>
                <a:lnTo>
                  <a:pt x="25400" y="2002853"/>
                </a:lnTo>
                <a:lnTo>
                  <a:pt x="25400" y="1990153"/>
                </a:lnTo>
                <a:lnTo>
                  <a:pt x="6096000" y="1990153"/>
                </a:lnTo>
                <a:lnTo>
                  <a:pt x="6096000" y="2002853"/>
                </a:lnTo>
                <a:close/>
              </a:path>
              <a:path w="6121400" h="2016125">
                <a:moveTo>
                  <a:pt x="6121400" y="2002853"/>
                </a:moveTo>
                <a:lnTo>
                  <a:pt x="6096000" y="2002853"/>
                </a:lnTo>
                <a:lnTo>
                  <a:pt x="6108700" y="1990153"/>
                </a:lnTo>
                <a:lnTo>
                  <a:pt x="6121400" y="1990153"/>
                </a:lnTo>
                <a:lnTo>
                  <a:pt x="6121400" y="2002853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596389" y="3524186"/>
            <a:ext cx="6059170" cy="1036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5">
                <a:latin typeface="Calibri"/>
                <a:cs typeface="Calibri"/>
              </a:rPr>
              <a:t>•</a:t>
            </a:r>
            <a:r>
              <a:rPr dirty="0" sz="1600" spc="90">
                <a:latin typeface="Calibri"/>
                <a:cs typeface="Calibri"/>
              </a:rPr>
              <a:t> </a:t>
            </a:r>
            <a:r>
              <a:rPr dirty="0" sz="1600">
                <a:latin typeface="宋体"/>
                <a:cs typeface="宋体"/>
              </a:rPr>
              <a:t>解决的问题：</a:t>
            </a:r>
            <a:endParaRPr sz="1600">
              <a:latin typeface="宋体"/>
              <a:cs typeface="宋体"/>
            </a:endParaRPr>
          </a:p>
          <a:p>
            <a:pPr marL="183515">
              <a:lnSpc>
                <a:spcPct val="100000"/>
              </a:lnSpc>
              <a:spcBef>
                <a:spcPts val="100"/>
              </a:spcBef>
            </a:pPr>
            <a:r>
              <a:rPr dirty="0" sz="1600" spc="5">
                <a:latin typeface="Calibri"/>
                <a:cs typeface="Calibri"/>
              </a:rPr>
              <a:t>•</a:t>
            </a:r>
            <a:r>
              <a:rPr dirty="0" sz="1600" spc="90">
                <a:latin typeface="Calibri"/>
                <a:cs typeface="Calibri"/>
              </a:rPr>
              <a:t> </a:t>
            </a:r>
            <a:r>
              <a:rPr dirty="0" sz="1600">
                <a:latin typeface="宋体"/>
                <a:cs typeface="宋体"/>
              </a:rPr>
              <a:t>建立项目人员信息安全意识</a:t>
            </a:r>
            <a:endParaRPr sz="1600">
              <a:latin typeface="宋体"/>
              <a:cs typeface="宋体"/>
            </a:endParaRPr>
          </a:p>
          <a:p>
            <a:pPr marL="183515">
              <a:lnSpc>
                <a:spcPct val="100000"/>
              </a:lnSpc>
              <a:spcBef>
                <a:spcPts val="100"/>
              </a:spcBef>
            </a:pPr>
            <a:r>
              <a:rPr dirty="0" sz="1600" spc="5">
                <a:latin typeface="Calibri"/>
                <a:cs typeface="Calibri"/>
              </a:rPr>
              <a:t>•</a:t>
            </a:r>
            <a:r>
              <a:rPr dirty="0" sz="1600" spc="90">
                <a:latin typeface="Calibri"/>
                <a:cs typeface="Calibri"/>
              </a:rPr>
              <a:t> </a:t>
            </a:r>
            <a:r>
              <a:rPr dirty="0" sz="1600">
                <a:latin typeface="宋体"/>
                <a:cs typeface="宋体"/>
              </a:rPr>
              <a:t>安全编码规范实施，提升研发同学的编码安全性</a:t>
            </a:r>
            <a:endParaRPr sz="1600">
              <a:latin typeface="宋体"/>
              <a:cs typeface="宋体"/>
            </a:endParaRPr>
          </a:p>
          <a:p>
            <a:pPr marL="183515">
              <a:lnSpc>
                <a:spcPct val="100000"/>
              </a:lnSpc>
              <a:spcBef>
                <a:spcPts val="100"/>
              </a:spcBef>
            </a:pPr>
            <a:r>
              <a:rPr dirty="0" sz="1600" spc="5">
                <a:latin typeface="Calibri"/>
                <a:cs typeface="Calibri"/>
              </a:rPr>
              <a:t>•</a:t>
            </a:r>
            <a:r>
              <a:rPr dirty="0" sz="1600" spc="90">
                <a:latin typeface="Calibri"/>
                <a:cs typeface="Calibri"/>
              </a:rPr>
              <a:t> </a:t>
            </a:r>
            <a:r>
              <a:rPr dirty="0" sz="1600">
                <a:latin typeface="宋体"/>
                <a:cs typeface="宋体"/>
              </a:rPr>
              <a:t>安全规范实施文档，解决了运维同学部署的安全知识欠缺问题。</a:t>
            </a:r>
            <a:endParaRPr sz="16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S</a:t>
            </a:r>
            <a:r>
              <a:rPr dirty="0" spc="-5"/>
              <a:t>D</a:t>
            </a:r>
            <a:r>
              <a:rPr dirty="0" spc="-5"/>
              <a:t>L</a:t>
            </a:r>
            <a:r>
              <a:rPr dirty="0"/>
              <a:t>的最佳实</a:t>
            </a:r>
            <a:r>
              <a:rPr dirty="0" spc="10"/>
              <a:t>践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0" y="1395983"/>
            <a:ext cx="6096000" cy="2075814"/>
          </a:xfrm>
          <a:custGeom>
            <a:avLst/>
            <a:gdLst/>
            <a:ahLst/>
            <a:cxnLst/>
            <a:rect l="l" t="t" r="r" b="b"/>
            <a:pathLst>
              <a:path w="6096000" h="2075814">
                <a:moveTo>
                  <a:pt x="0" y="0"/>
                </a:moveTo>
                <a:lnTo>
                  <a:pt x="6096000" y="0"/>
                </a:lnTo>
                <a:lnTo>
                  <a:pt x="6096000" y="2075688"/>
                </a:lnTo>
                <a:lnTo>
                  <a:pt x="0" y="2075688"/>
                </a:lnTo>
                <a:lnTo>
                  <a:pt x="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11300" y="1384300"/>
            <a:ext cx="6121400" cy="2099310"/>
          </a:xfrm>
          <a:custGeom>
            <a:avLst/>
            <a:gdLst/>
            <a:ahLst/>
            <a:cxnLst/>
            <a:rect l="l" t="t" r="r" b="b"/>
            <a:pathLst>
              <a:path w="6121400" h="2099310">
                <a:moveTo>
                  <a:pt x="6108700" y="2099246"/>
                </a:moveTo>
                <a:lnTo>
                  <a:pt x="12700" y="2099246"/>
                </a:lnTo>
                <a:lnTo>
                  <a:pt x="10223" y="2099005"/>
                </a:lnTo>
                <a:lnTo>
                  <a:pt x="0" y="2086546"/>
                </a:lnTo>
                <a:lnTo>
                  <a:pt x="0" y="12700"/>
                </a:lnTo>
                <a:lnTo>
                  <a:pt x="12700" y="0"/>
                </a:lnTo>
                <a:lnTo>
                  <a:pt x="6108700" y="0"/>
                </a:lnTo>
                <a:lnTo>
                  <a:pt x="6121400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25400" y="25400"/>
                </a:lnTo>
                <a:lnTo>
                  <a:pt x="25400" y="2073846"/>
                </a:lnTo>
                <a:lnTo>
                  <a:pt x="12700" y="2073846"/>
                </a:lnTo>
                <a:lnTo>
                  <a:pt x="25400" y="2086546"/>
                </a:lnTo>
                <a:lnTo>
                  <a:pt x="6121400" y="2086546"/>
                </a:lnTo>
                <a:lnTo>
                  <a:pt x="6121158" y="2089023"/>
                </a:lnTo>
                <a:lnTo>
                  <a:pt x="6111176" y="2099005"/>
                </a:lnTo>
                <a:lnTo>
                  <a:pt x="6108700" y="2099246"/>
                </a:lnTo>
                <a:close/>
              </a:path>
              <a:path w="6121400" h="2099310">
                <a:moveTo>
                  <a:pt x="25400" y="25400"/>
                </a:moveTo>
                <a:lnTo>
                  <a:pt x="12700" y="25400"/>
                </a:lnTo>
                <a:lnTo>
                  <a:pt x="25400" y="12700"/>
                </a:lnTo>
                <a:lnTo>
                  <a:pt x="25400" y="25400"/>
                </a:lnTo>
                <a:close/>
              </a:path>
              <a:path w="6121400" h="2099310">
                <a:moveTo>
                  <a:pt x="6096000" y="25400"/>
                </a:moveTo>
                <a:lnTo>
                  <a:pt x="25400" y="25400"/>
                </a:lnTo>
                <a:lnTo>
                  <a:pt x="25400" y="12700"/>
                </a:lnTo>
                <a:lnTo>
                  <a:pt x="6096000" y="12700"/>
                </a:lnTo>
                <a:lnTo>
                  <a:pt x="6096000" y="25400"/>
                </a:lnTo>
                <a:close/>
              </a:path>
              <a:path w="6121400" h="2099310">
                <a:moveTo>
                  <a:pt x="6096000" y="2086546"/>
                </a:moveTo>
                <a:lnTo>
                  <a:pt x="6096000" y="12700"/>
                </a:lnTo>
                <a:lnTo>
                  <a:pt x="6108700" y="25400"/>
                </a:lnTo>
                <a:lnTo>
                  <a:pt x="6121400" y="25400"/>
                </a:lnTo>
                <a:lnTo>
                  <a:pt x="6121400" y="2073846"/>
                </a:lnTo>
                <a:lnTo>
                  <a:pt x="6108700" y="2073846"/>
                </a:lnTo>
                <a:lnTo>
                  <a:pt x="6096000" y="2086546"/>
                </a:lnTo>
                <a:close/>
              </a:path>
              <a:path w="6121400" h="2099310">
                <a:moveTo>
                  <a:pt x="6121400" y="25400"/>
                </a:moveTo>
                <a:lnTo>
                  <a:pt x="6108700" y="25400"/>
                </a:lnTo>
                <a:lnTo>
                  <a:pt x="6096000" y="12700"/>
                </a:lnTo>
                <a:lnTo>
                  <a:pt x="6121400" y="12700"/>
                </a:lnTo>
                <a:lnTo>
                  <a:pt x="6121400" y="25400"/>
                </a:lnTo>
                <a:close/>
              </a:path>
              <a:path w="6121400" h="2099310">
                <a:moveTo>
                  <a:pt x="25400" y="2086546"/>
                </a:moveTo>
                <a:lnTo>
                  <a:pt x="12700" y="2073846"/>
                </a:lnTo>
                <a:lnTo>
                  <a:pt x="25400" y="2073846"/>
                </a:lnTo>
                <a:lnTo>
                  <a:pt x="25400" y="2086546"/>
                </a:lnTo>
                <a:close/>
              </a:path>
              <a:path w="6121400" h="2099310">
                <a:moveTo>
                  <a:pt x="6096000" y="2086546"/>
                </a:moveTo>
                <a:lnTo>
                  <a:pt x="25400" y="2086546"/>
                </a:lnTo>
                <a:lnTo>
                  <a:pt x="25400" y="2073846"/>
                </a:lnTo>
                <a:lnTo>
                  <a:pt x="6096000" y="2073846"/>
                </a:lnTo>
                <a:lnTo>
                  <a:pt x="6096000" y="2086546"/>
                </a:lnTo>
                <a:close/>
              </a:path>
              <a:path w="6121400" h="2099310">
                <a:moveTo>
                  <a:pt x="6121400" y="2086546"/>
                </a:moveTo>
                <a:lnTo>
                  <a:pt x="6096000" y="2086546"/>
                </a:lnTo>
                <a:lnTo>
                  <a:pt x="6108700" y="2073846"/>
                </a:lnTo>
                <a:lnTo>
                  <a:pt x="6121400" y="2073846"/>
                </a:lnTo>
                <a:lnTo>
                  <a:pt x="6121400" y="2086546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847850" y="1885950"/>
            <a:ext cx="5447665" cy="8966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055"/>
              </a:lnSpc>
            </a:pPr>
            <a:r>
              <a:rPr dirty="0" sz="6100">
                <a:solidFill>
                  <a:srgbClr val="FFFFFF"/>
                </a:solidFill>
                <a:latin typeface="宋体"/>
                <a:cs typeface="宋体"/>
              </a:rPr>
              <a:t>安全需求、设</a:t>
            </a:r>
            <a:r>
              <a:rPr dirty="0" sz="6100" spc="-5">
                <a:solidFill>
                  <a:srgbClr val="FFFFFF"/>
                </a:solidFill>
                <a:latin typeface="宋体"/>
                <a:cs typeface="宋体"/>
              </a:rPr>
              <a:t>计</a:t>
            </a:r>
            <a:endParaRPr sz="61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0" y="3471671"/>
            <a:ext cx="6096000" cy="1990725"/>
          </a:xfrm>
          <a:custGeom>
            <a:avLst/>
            <a:gdLst/>
            <a:ahLst/>
            <a:cxnLst/>
            <a:rect l="l" t="t" r="r" b="b"/>
            <a:pathLst>
              <a:path w="6096000" h="1990725">
                <a:moveTo>
                  <a:pt x="0" y="0"/>
                </a:moveTo>
                <a:lnTo>
                  <a:pt x="6096000" y="0"/>
                </a:lnTo>
                <a:lnTo>
                  <a:pt x="6096000" y="1990344"/>
                </a:lnTo>
                <a:lnTo>
                  <a:pt x="0" y="1990344"/>
                </a:lnTo>
                <a:lnTo>
                  <a:pt x="0" y="0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11300" y="3458146"/>
            <a:ext cx="6121400" cy="2016125"/>
          </a:xfrm>
          <a:custGeom>
            <a:avLst/>
            <a:gdLst/>
            <a:ahLst/>
            <a:cxnLst/>
            <a:rect l="l" t="t" r="r" b="b"/>
            <a:pathLst>
              <a:path w="6121400" h="2016125">
                <a:moveTo>
                  <a:pt x="6108700" y="2015553"/>
                </a:moveTo>
                <a:lnTo>
                  <a:pt x="12700" y="2015553"/>
                </a:lnTo>
                <a:lnTo>
                  <a:pt x="10223" y="2015312"/>
                </a:lnTo>
                <a:lnTo>
                  <a:pt x="0" y="2002853"/>
                </a:lnTo>
                <a:lnTo>
                  <a:pt x="0" y="12700"/>
                </a:lnTo>
                <a:lnTo>
                  <a:pt x="12700" y="0"/>
                </a:lnTo>
                <a:lnTo>
                  <a:pt x="6108700" y="0"/>
                </a:lnTo>
                <a:lnTo>
                  <a:pt x="6121400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25400" y="25400"/>
                </a:lnTo>
                <a:lnTo>
                  <a:pt x="25400" y="1990153"/>
                </a:lnTo>
                <a:lnTo>
                  <a:pt x="12700" y="1990153"/>
                </a:lnTo>
                <a:lnTo>
                  <a:pt x="25400" y="2002853"/>
                </a:lnTo>
                <a:lnTo>
                  <a:pt x="6121400" y="2002853"/>
                </a:lnTo>
                <a:lnTo>
                  <a:pt x="6121158" y="2005329"/>
                </a:lnTo>
                <a:lnTo>
                  <a:pt x="6111176" y="2015312"/>
                </a:lnTo>
                <a:lnTo>
                  <a:pt x="6108700" y="2015553"/>
                </a:lnTo>
                <a:close/>
              </a:path>
              <a:path w="6121400" h="2016125">
                <a:moveTo>
                  <a:pt x="25400" y="25400"/>
                </a:moveTo>
                <a:lnTo>
                  <a:pt x="12700" y="25400"/>
                </a:lnTo>
                <a:lnTo>
                  <a:pt x="25400" y="12700"/>
                </a:lnTo>
                <a:lnTo>
                  <a:pt x="25400" y="25400"/>
                </a:lnTo>
                <a:close/>
              </a:path>
              <a:path w="6121400" h="2016125">
                <a:moveTo>
                  <a:pt x="6096000" y="25400"/>
                </a:moveTo>
                <a:lnTo>
                  <a:pt x="25400" y="25400"/>
                </a:lnTo>
                <a:lnTo>
                  <a:pt x="25400" y="12700"/>
                </a:lnTo>
                <a:lnTo>
                  <a:pt x="6096000" y="12700"/>
                </a:lnTo>
                <a:lnTo>
                  <a:pt x="6096000" y="25400"/>
                </a:lnTo>
                <a:close/>
              </a:path>
              <a:path w="6121400" h="2016125">
                <a:moveTo>
                  <a:pt x="6096000" y="2002853"/>
                </a:moveTo>
                <a:lnTo>
                  <a:pt x="6096000" y="12700"/>
                </a:lnTo>
                <a:lnTo>
                  <a:pt x="6108700" y="25400"/>
                </a:lnTo>
                <a:lnTo>
                  <a:pt x="6121400" y="25400"/>
                </a:lnTo>
                <a:lnTo>
                  <a:pt x="6121400" y="1990153"/>
                </a:lnTo>
                <a:lnTo>
                  <a:pt x="6108700" y="1990153"/>
                </a:lnTo>
                <a:lnTo>
                  <a:pt x="6096000" y="2002853"/>
                </a:lnTo>
                <a:close/>
              </a:path>
              <a:path w="6121400" h="2016125">
                <a:moveTo>
                  <a:pt x="6121400" y="25400"/>
                </a:moveTo>
                <a:lnTo>
                  <a:pt x="6108700" y="25400"/>
                </a:lnTo>
                <a:lnTo>
                  <a:pt x="6096000" y="12700"/>
                </a:lnTo>
                <a:lnTo>
                  <a:pt x="6121400" y="12700"/>
                </a:lnTo>
                <a:lnTo>
                  <a:pt x="6121400" y="25400"/>
                </a:lnTo>
                <a:close/>
              </a:path>
              <a:path w="6121400" h="2016125">
                <a:moveTo>
                  <a:pt x="25400" y="2002853"/>
                </a:moveTo>
                <a:lnTo>
                  <a:pt x="12700" y="1990153"/>
                </a:lnTo>
                <a:lnTo>
                  <a:pt x="25400" y="1990153"/>
                </a:lnTo>
                <a:lnTo>
                  <a:pt x="25400" y="2002853"/>
                </a:lnTo>
                <a:close/>
              </a:path>
              <a:path w="6121400" h="2016125">
                <a:moveTo>
                  <a:pt x="6096000" y="2002853"/>
                </a:moveTo>
                <a:lnTo>
                  <a:pt x="25400" y="2002853"/>
                </a:lnTo>
                <a:lnTo>
                  <a:pt x="25400" y="1990153"/>
                </a:lnTo>
                <a:lnTo>
                  <a:pt x="6096000" y="1990153"/>
                </a:lnTo>
                <a:lnTo>
                  <a:pt x="6096000" y="2002853"/>
                </a:lnTo>
                <a:close/>
              </a:path>
              <a:path w="6121400" h="2016125">
                <a:moveTo>
                  <a:pt x="6121400" y="2002853"/>
                </a:moveTo>
                <a:lnTo>
                  <a:pt x="6096000" y="2002853"/>
                </a:lnTo>
                <a:lnTo>
                  <a:pt x="6108700" y="1990153"/>
                </a:lnTo>
                <a:lnTo>
                  <a:pt x="6121400" y="1990153"/>
                </a:lnTo>
                <a:lnTo>
                  <a:pt x="6121400" y="2002853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596389" y="3524186"/>
            <a:ext cx="2604770" cy="1550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5">
                <a:latin typeface="Calibri"/>
                <a:cs typeface="Calibri"/>
              </a:rPr>
              <a:t>•</a:t>
            </a:r>
            <a:r>
              <a:rPr dirty="0" sz="1600" spc="90">
                <a:latin typeface="Calibri"/>
                <a:cs typeface="Calibri"/>
              </a:rPr>
              <a:t> </a:t>
            </a:r>
            <a:r>
              <a:rPr dirty="0" sz="1600">
                <a:latin typeface="宋体"/>
                <a:cs typeface="宋体"/>
              </a:rPr>
              <a:t>实践方案：</a:t>
            </a:r>
            <a:endParaRPr sz="1600">
              <a:latin typeface="宋体"/>
              <a:cs typeface="宋体"/>
            </a:endParaRPr>
          </a:p>
          <a:p>
            <a:pPr marL="183515">
              <a:lnSpc>
                <a:spcPct val="100000"/>
              </a:lnSpc>
              <a:spcBef>
                <a:spcPts val="100"/>
              </a:spcBef>
            </a:pPr>
            <a:r>
              <a:rPr dirty="0" sz="1600" spc="5">
                <a:latin typeface="Calibri"/>
                <a:cs typeface="Calibri"/>
              </a:rPr>
              <a:t>•</a:t>
            </a:r>
            <a:r>
              <a:rPr dirty="0" sz="1600" spc="90">
                <a:latin typeface="Calibri"/>
                <a:cs typeface="Calibri"/>
              </a:rPr>
              <a:t> </a:t>
            </a:r>
            <a:r>
              <a:rPr dirty="0" sz="1600">
                <a:latin typeface="宋体"/>
                <a:cs typeface="宋体"/>
              </a:rPr>
              <a:t>认证安全设计解决方案</a:t>
            </a:r>
            <a:endParaRPr sz="1600">
              <a:latin typeface="宋体"/>
              <a:cs typeface="宋体"/>
            </a:endParaRPr>
          </a:p>
          <a:p>
            <a:pPr marL="183515">
              <a:lnSpc>
                <a:spcPct val="100000"/>
              </a:lnSpc>
              <a:spcBef>
                <a:spcPts val="100"/>
              </a:spcBef>
            </a:pPr>
            <a:r>
              <a:rPr dirty="0" sz="1600" spc="5">
                <a:latin typeface="Calibri"/>
                <a:cs typeface="Calibri"/>
              </a:rPr>
              <a:t>•</a:t>
            </a:r>
            <a:r>
              <a:rPr dirty="0" sz="1600" spc="90">
                <a:latin typeface="Calibri"/>
                <a:cs typeface="Calibri"/>
              </a:rPr>
              <a:t> </a:t>
            </a:r>
            <a:r>
              <a:rPr dirty="0" sz="1600">
                <a:latin typeface="宋体"/>
                <a:cs typeface="宋体"/>
              </a:rPr>
              <a:t>权限安全设计解决方案</a:t>
            </a:r>
            <a:endParaRPr sz="1600">
              <a:latin typeface="宋体"/>
              <a:cs typeface="宋体"/>
            </a:endParaRPr>
          </a:p>
          <a:p>
            <a:pPr marL="183515">
              <a:lnSpc>
                <a:spcPct val="100000"/>
              </a:lnSpc>
              <a:spcBef>
                <a:spcPts val="100"/>
              </a:spcBef>
            </a:pPr>
            <a:r>
              <a:rPr dirty="0" sz="1600" spc="5">
                <a:latin typeface="Calibri"/>
                <a:cs typeface="Calibri"/>
              </a:rPr>
              <a:t>•</a:t>
            </a:r>
            <a:r>
              <a:rPr dirty="0" sz="1600" spc="90">
                <a:latin typeface="Calibri"/>
                <a:cs typeface="Calibri"/>
              </a:rPr>
              <a:t> </a:t>
            </a:r>
            <a:r>
              <a:rPr dirty="0" sz="1600">
                <a:latin typeface="宋体"/>
                <a:cs typeface="宋体"/>
              </a:rPr>
              <a:t>关键操作安全设计方案：</a:t>
            </a:r>
            <a:endParaRPr sz="1600">
              <a:latin typeface="宋体"/>
              <a:cs typeface="宋体"/>
            </a:endParaRPr>
          </a:p>
          <a:p>
            <a:pPr marL="354965">
              <a:lnSpc>
                <a:spcPct val="100000"/>
              </a:lnSpc>
              <a:spcBef>
                <a:spcPts val="100"/>
              </a:spcBef>
            </a:pPr>
            <a:r>
              <a:rPr dirty="0" sz="1600" spc="5">
                <a:latin typeface="Calibri"/>
                <a:cs typeface="Calibri"/>
              </a:rPr>
              <a:t>•</a:t>
            </a:r>
            <a:r>
              <a:rPr dirty="0" sz="1600" spc="90">
                <a:latin typeface="Calibri"/>
                <a:cs typeface="Calibri"/>
              </a:rPr>
              <a:t> </a:t>
            </a:r>
            <a:r>
              <a:rPr dirty="0" sz="1600">
                <a:latin typeface="宋体"/>
                <a:cs typeface="宋体"/>
              </a:rPr>
              <a:t>支付操作</a:t>
            </a:r>
            <a:endParaRPr sz="1600">
              <a:latin typeface="宋体"/>
              <a:cs typeface="宋体"/>
            </a:endParaRPr>
          </a:p>
          <a:p>
            <a:pPr marL="354965">
              <a:lnSpc>
                <a:spcPct val="100000"/>
              </a:lnSpc>
              <a:spcBef>
                <a:spcPts val="100"/>
              </a:spcBef>
            </a:pPr>
            <a:r>
              <a:rPr dirty="0" sz="1600" spc="5">
                <a:latin typeface="Calibri"/>
                <a:cs typeface="Calibri"/>
              </a:rPr>
              <a:t>•</a:t>
            </a:r>
            <a:r>
              <a:rPr dirty="0" sz="1600" spc="90">
                <a:latin typeface="Calibri"/>
                <a:cs typeface="Calibri"/>
              </a:rPr>
              <a:t> </a:t>
            </a:r>
            <a:r>
              <a:rPr dirty="0" sz="1600">
                <a:latin typeface="宋体"/>
                <a:cs typeface="宋体"/>
              </a:rPr>
              <a:t>密码重置操作</a:t>
            </a:r>
            <a:endParaRPr sz="16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42288" y="2590800"/>
            <a:ext cx="618744" cy="630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18744" y="2584704"/>
            <a:ext cx="167640" cy="646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01695" y="2584704"/>
            <a:ext cx="164592" cy="646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4212335"/>
            <a:ext cx="9144000" cy="26456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218944" y="2599944"/>
            <a:ext cx="277368" cy="5760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53439" y="2593848"/>
            <a:ext cx="615696" cy="6004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517648" y="2590800"/>
            <a:ext cx="320039" cy="6309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986016" y="2566416"/>
            <a:ext cx="499872" cy="16215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91312" y="1834895"/>
            <a:ext cx="493775" cy="4724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274063" y="1834895"/>
            <a:ext cx="499872" cy="49987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654807" y="1837944"/>
            <a:ext cx="499871" cy="49377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352800" y="1865376"/>
            <a:ext cx="496824" cy="4663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023359" y="1837944"/>
            <a:ext cx="499872" cy="49072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724400" y="1837944"/>
            <a:ext cx="493775" cy="48767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089903" y="1856232"/>
            <a:ext cx="304800" cy="44196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437376" y="1856232"/>
            <a:ext cx="307848" cy="45110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071359" y="1856232"/>
            <a:ext cx="310896" cy="45110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88263" y="493776"/>
            <a:ext cx="2176272" cy="123443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801111" y="774191"/>
            <a:ext cx="862584" cy="88087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761232" y="783336"/>
            <a:ext cx="737615" cy="84429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732776" y="3159251"/>
            <a:ext cx="326390" cy="0"/>
          </a:xfrm>
          <a:custGeom>
            <a:avLst/>
            <a:gdLst/>
            <a:ahLst/>
            <a:cxnLst/>
            <a:rect l="l" t="t" r="r" b="b"/>
            <a:pathLst>
              <a:path w="326390" h="0">
                <a:moveTo>
                  <a:pt x="0" y="0"/>
                </a:moveTo>
                <a:lnTo>
                  <a:pt x="326136" y="0"/>
                </a:lnTo>
              </a:path>
            </a:pathLst>
          </a:custGeom>
          <a:ln w="9144">
            <a:solidFill>
              <a:srgbClr val="1397C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981200" y="1840992"/>
            <a:ext cx="219456" cy="48463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4784852" y="1157732"/>
            <a:ext cx="1643380" cy="30035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00" spc="35">
                <a:solidFill>
                  <a:srgbClr val="000000"/>
                </a:solidFill>
                <a:latin typeface="Arial"/>
                <a:cs typeface="Arial"/>
              </a:rPr>
              <a:t>2016.10.20-22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S</a:t>
            </a:r>
            <a:r>
              <a:rPr dirty="0" spc="-5"/>
              <a:t>D</a:t>
            </a:r>
            <a:r>
              <a:rPr dirty="0" spc="-5"/>
              <a:t>L</a:t>
            </a:r>
            <a:r>
              <a:rPr dirty="0"/>
              <a:t>的最佳实</a:t>
            </a:r>
            <a:r>
              <a:rPr dirty="0" spc="10"/>
              <a:t>践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0" y="1395983"/>
            <a:ext cx="6096000" cy="2075814"/>
          </a:xfrm>
          <a:custGeom>
            <a:avLst/>
            <a:gdLst/>
            <a:ahLst/>
            <a:cxnLst/>
            <a:rect l="l" t="t" r="r" b="b"/>
            <a:pathLst>
              <a:path w="6096000" h="2075814">
                <a:moveTo>
                  <a:pt x="0" y="0"/>
                </a:moveTo>
                <a:lnTo>
                  <a:pt x="6096000" y="0"/>
                </a:lnTo>
                <a:lnTo>
                  <a:pt x="6096000" y="2075688"/>
                </a:lnTo>
                <a:lnTo>
                  <a:pt x="0" y="2075688"/>
                </a:lnTo>
                <a:lnTo>
                  <a:pt x="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11300" y="1384300"/>
            <a:ext cx="6121400" cy="2099310"/>
          </a:xfrm>
          <a:custGeom>
            <a:avLst/>
            <a:gdLst/>
            <a:ahLst/>
            <a:cxnLst/>
            <a:rect l="l" t="t" r="r" b="b"/>
            <a:pathLst>
              <a:path w="6121400" h="2099310">
                <a:moveTo>
                  <a:pt x="6108700" y="2099246"/>
                </a:moveTo>
                <a:lnTo>
                  <a:pt x="12700" y="2099246"/>
                </a:lnTo>
                <a:lnTo>
                  <a:pt x="10223" y="2099005"/>
                </a:lnTo>
                <a:lnTo>
                  <a:pt x="0" y="2086546"/>
                </a:lnTo>
                <a:lnTo>
                  <a:pt x="0" y="12700"/>
                </a:lnTo>
                <a:lnTo>
                  <a:pt x="12700" y="0"/>
                </a:lnTo>
                <a:lnTo>
                  <a:pt x="6108700" y="0"/>
                </a:lnTo>
                <a:lnTo>
                  <a:pt x="6121400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25400" y="25400"/>
                </a:lnTo>
                <a:lnTo>
                  <a:pt x="25400" y="2073846"/>
                </a:lnTo>
                <a:lnTo>
                  <a:pt x="12700" y="2073846"/>
                </a:lnTo>
                <a:lnTo>
                  <a:pt x="25400" y="2086546"/>
                </a:lnTo>
                <a:lnTo>
                  <a:pt x="6121400" y="2086546"/>
                </a:lnTo>
                <a:lnTo>
                  <a:pt x="6121158" y="2089023"/>
                </a:lnTo>
                <a:lnTo>
                  <a:pt x="6111176" y="2099005"/>
                </a:lnTo>
                <a:lnTo>
                  <a:pt x="6108700" y="2099246"/>
                </a:lnTo>
                <a:close/>
              </a:path>
              <a:path w="6121400" h="2099310">
                <a:moveTo>
                  <a:pt x="25400" y="25400"/>
                </a:moveTo>
                <a:lnTo>
                  <a:pt x="12700" y="25400"/>
                </a:lnTo>
                <a:lnTo>
                  <a:pt x="25400" y="12700"/>
                </a:lnTo>
                <a:lnTo>
                  <a:pt x="25400" y="25400"/>
                </a:lnTo>
                <a:close/>
              </a:path>
              <a:path w="6121400" h="2099310">
                <a:moveTo>
                  <a:pt x="6096000" y="25400"/>
                </a:moveTo>
                <a:lnTo>
                  <a:pt x="25400" y="25400"/>
                </a:lnTo>
                <a:lnTo>
                  <a:pt x="25400" y="12700"/>
                </a:lnTo>
                <a:lnTo>
                  <a:pt x="6096000" y="12700"/>
                </a:lnTo>
                <a:lnTo>
                  <a:pt x="6096000" y="25400"/>
                </a:lnTo>
                <a:close/>
              </a:path>
              <a:path w="6121400" h="2099310">
                <a:moveTo>
                  <a:pt x="6096000" y="2086546"/>
                </a:moveTo>
                <a:lnTo>
                  <a:pt x="6096000" y="12700"/>
                </a:lnTo>
                <a:lnTo>
                  <a:pt x="6108700" y="25400"/>
                </a:lnTo>
                <a:lnTo>
                  <a:pt x="6121400" y="25400"/>
                </a:lnTo>
                <a:lnTo>
                  <a:pt x="6121400" y="2073846"/>
                </a:lnTo>
                <a:lnTo>
                  <a:pt x="6108700" y="2073846"/>
                </a:lnTo>
                <a:lnTo>
                  <a:pt x="6096000" y="2086546"/>
                </a:lnTo>
                <a:close/>
              </a:path>
              <a:path w="6121400" h="2099310">
                <a:moveTo>
                  <a:pt x="6121400" y="25400"/>
                </a:moveTo>
                <a:lnTo>
                  <a:pt x="6108700" y="25400"/>
                </a:lnTo>
                <a:lnTo>
                  <a:pt x="6096000" y="12700"/>
                </a:lnTo>
                <a:lnTo>
                  <a:pt x="6121400" y="12700"/>
                </a:lnTo>
                <a:lnTo>
                  <a:pt x="6121400" y="25400"/>
                </a:lnTo>
                <a:close/>
              </a:path>
              <a:path w="6121400" h="2099310">
                <a:moveTo>
                  <a:pt x="25400" y="2086546"/>
                </a:moveTo>
                <a:lnTo>
                  <a:pt x="12700" y="2073846"/>
                </a:lnTo>
                <a:lnTo>
                  <a:pt x="25400" y="2073846"/>
                </a:lnTo>
                <a:lnTo>
                  <a:pt x="25400" y="2086546"/>
                </a:lnTo>
                <a:close/>
              </a:path>
              <a:path w="6121400" h="2099310">
                <a:moveTo>
                  <a:pt x="6096000" y="2086546"/>
                </a:moveTo>
                <a:lnTo>
                  <a:pt x="25400" y="2086546"/>
                </a:lnTo>
                <a:lnTo>
                  <a:pt x="25400" y="2073846"/>
                </a:lnTo>
                <a:lnTo>
                  <a:pt x="6096000" y="2073846"/>
                </a:lnTo>
                <a:lnTo>
                  <a:pt x="6096000" y="2086546"/>
                </a:lnTo>
                <a:close/>
              </a:path>
              <a:path w="6121400" h="2099310">
                <a:moveTo>
                  <a:pt x="6121400" y="2086546"/>
                </a:moveTo>
                <a:lnTo>
                  <a:pt x="6096000" y="2086546"/>
                </a:lnTo>
                <a:lnTo>
                  <a:pt x="6108700" y="2073846"/>
                </a:lnTo>
                <a:lnTo>
                  <a:pt x="6121400" y="2073846"/>
                </a:lnTo>
                <a:lnTo>
                  <a:pt x="6121400" y="2086546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102100" y="2272665"/>
            <a:ext cx="939800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55"/>
              </a:lnSpc>
            </a:pPr>
            <a:r>
              <a:rPr dirty="0" sz="1800">
                <a:solidFill>
                  <a:srgbClr val="FFFFFF"/>
                </a:solidFill>
                <a:latin typeface="宋体"/>
                <a:cs typeface="宋体"/>
              </a:rPr>
              <a:t>安全设计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0" y="3471671"/>
            <a:ext cx="6096000" cy="1990725"/>
          </a:xfrm>
          <a:custGeom>
            <a:avLst/>
            <a:gdLst/>
            <a:ahLst/>
            <a:cxnLst/>
            <a:rect l="l" t="t" r="r" b="b"/>
            <a:pathLst>
              <a:path w="6096000" h="1990725">
                <a:moveTo>
                  <a:pt x="0" y="0"/>
                </a:moveTo>
                <a:lnTo>
                  <a:pt x="6096000" y="0"/>
                </a:lnTo>
                <a:lnTo>
                  <a:pt x="6096000" y="1990344"/>
                </a:lnTo>
                <a:lnTo>
                  <a:pt x="0" y="1990344"/>
                </a:lnTo>
                <a:lnTo>
                  <a:pt x="0" y="0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11300" y="3458146"/>
            <a:ext cx="6121400" cy="2016125"/>
          </a:xfrm>
          <a:custGeom>
            <a:avLst/>
            <a:gdLst/>
            <a:ahLst/>
            <a:cxnLst/>
            <a:rect l="l" t="t" r="r" b="b"/>
            <a:pathLst>
              <a:path w="6121400" h="2016125">
                <a:moveTo>
                  <a:pt x="6108700" y="2015553"/>
                </a:moveTo>
                <a:lnTo>
                  <a:pt x="12700" y="2015553"/>
                </a:lnTo>
                <a:lnTo>
                  <a:pt x="10223" y="2015312"/>
                </a:lnTo>
                <a:lnTo>
                  <a:pt x="0" y="2002853"/>
                </a:lnTo>
                <a:lnTo>
                  <a:pt x="0" y="12700"/>
                </a:lnTo>
                <a:lnTo>
                  <a:pt x="12700" y="0"/>
                </a:lnTo>
                <a:lnTo>
                  <a:pt x="6108700" y="0"/>
                </a:lnTo>
                <a:lnTo>
                  <a:pt x="6121400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25400" y="25400"/>
                </a:lnTo>
                <a:lnTo>
                  <a:pt x="25400" y="1990153"/>
                </a:lnTo>
                <a:lnTo>
                  <a:pt x="12700" y="1990153"/>
                </a:lnTo>
                <a:lnTo>
                  <a:pt x="25400" y="2002853"/>
                </a:lnTo>
                <a:lnTo>
                  <a:pt x="6121400" y="2002853"/>
                </a:lnTo>
                <a:lnTo>
                  <a:pt x="6121158" y="2005329"/>
                </a:lnTo>
                <a:lnTo>
                  <a:pt x="6111176" y="2015312"/>
                </a:lnTo>
                <a:lnTo>
                  <a:pt x="6108700" y="2015553"/>
                </a:lnTo>
                <a:close/>
              </a:path>
              <a:path w="6121400" h="2016125">
                <a:moveTo>
                  <a:pt x="25400" y="25400"/>
                </a:moveTo>
                <a:lnTo>
                  <a:pt x="12700" y="25400"/>
                </a:lnTo>
                <a:lnTo>
                  <a:pt x="25400" y="12700"/>
                </a:lnTo>
                <a:lnTo>
                  <a:pt x="25400" y="25400"/>
                </a:lnTo>
                <a:close/>
              </a:path>
              <a:path w="6121400" h="2016125">
                <a:moveTo>
                  <a:pt x="6096000" y="25400"/>
                </a:moveTo>
                <a:lnTo>
                  <a:pt x="25400" y="25400"/>
                </a:lnTo>
                <a:lnTo>
                  <a:pt x="25400" y="12700"/>
                </a:lnTo>
                <a:lnTo>
                  <a:pt x="6096000" y="12700"/>
                </a:lnTo>
                <a:lnTo>
                  <a:pt x="6096000" y="25400"/>
                </a:lnTo>
                <a:close/>
              </a:path>
              <a:path w="6121400" h="2016125">
                <a:moveTo>
                  <a:pt x="6096000" y="2002853"/>
                </a:moveTo>
                <a:lnTo>
                  <a:pt x="6096000" y="12700"/>
                </a:lnTo>
                <a:lnTo>
                  <a:pt x="6108700" y="25400"/>
                </a:lnTo>
                <a:lnTo>
                  <a:pt x="6121400" y="25400"/>
                </a:lnTo>
                <a:lnTo>
                  <a:pt x="6121400" y="1990153"/>
                </a:lnTo>
                <a:lnTo>
                  <a:pt x="6108700" y="1990153"/>
                </a:lnTo>
                <a:lnTo>
                  <a:pt x="6096000" y="2002853"/>
                </a:lnTo>
                <a:close/>
              </a:path>
              <a:path w="6121400" h="2016125">
                <a:moveTo>
                  <a:pt x="6121400" y="25400"/>
                </a:moveTo>
                <a:lnTo>
                  <a:pt x="6108700" y="25400"/>
                </a:lnTo>
                <a:lnTo>
                  <a:pt x="6096000" y="12700"/>
                </a:lnTo>
                <a:lnTo>
                  <a:pt x="6121400" y="12700"/>
                </a:lnTo>
                <a:lnTo>
                  <a:pt x="6121400" y="25400"/>
                </a:lnTo>
                <a:close/>
              </a:path>
              <a:path w="6121400" h="2016125">
                <a:moveTo>
                  <a:pt x="25400" y="2002853"/>
                </a:moveTo>
                <a:lnTo>
                  <a:pt x="12700" y="1990153"/>
                </a:lnTo>
                <a:lnTo>
                  <a:pt x="25400" y="1990153"/>
                </a:lnTo>
                <a:lnTo>
                  <a:pt x="25400" y="2002853"/>
                </a:lnTo>
                <a:close/>
              </a:path>
              <a:path w="6121400" h="2016125">
                <a:moveTo>
                  <a:pt x="6096000" y="2002853"/>
                </a:moveTo>
                <a:lnTo>
                  <a:pt x="25400" y="2002853"/>
                </a:lnTo>
                <a:lnTo>
                  <a:pt x="25400" y="1990153"/>
                </a:lnTo>
                <a:lnTo>
                  <a:pt x="6096000" y="1990153"/>
                </a:lnTo>
                <a:lnTo>
                  <a:pt x="6096000" y="2002853"/>
                </a:lnTo>
                <a:close/>
              </a:path>
              <a:path w="6121400" h="2016125">
                <a:moveTo>
                  <a:pt x="6121400" y="2002853"/>
                </a:moveTo>
                <a:lnTo>
                  <a:pt x="6096000" y="2002853"/>
                </a:lnTo>
                <a:lnTo>
                  <a:pt x="6108700" y="1990153"/>
                </a:lnTo>
                <a:lnTo>
                  <a:pt x="6121400" y="1990153"/>
                </a:lnTo>
                <a:lnTo>
                  <a:pt x="6121400" y="2002853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07185" y="3531171"/>
            <a:ext cx="5854700" cy="14116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•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5">
                <a:latin typeface="宋体"/>
                <a:cs typeface="宋体"/>
              </a:rPr>
              <a:t>解决的问题：</a:t>
            </a:r>
            <a:endParaRPr sz="1800">
              <a:latin typeface="宋体"/>
              <a:cs typeface="宋体"/>
            </a:endParaRPr>
          </a:p>
          <a:p>
            <a:pPr marL="184150">
              <a:lnSpc>
                <a:spcPct val="100000"/>
              </a:lnSpc>
              <a:spcBef>
                <a:spcPts val="114"/>
              </a:spcBef>
            </a:pPr>
            <a:r>
              <a:rPr dirty="0" sz="1800">
                <a:latin typeface="Calibri"/>
                <a:cs typeface="Calibri"/>
              </a:rPr>
              <a:t>•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5">
                <a:latin typeface="宋体"/>
                <a:cs typeface="宋体"/>
              </a:rPr>
              <a:t>统一解决方案，解决一处漏，处处漏问题</a:t>
            </a:r>
            <a:endParaRPr sz="1800">
              <a:latin typeface="宋体"/>
              <a:cs typeface="宋体"/>
            </a:endParaRPr>
          </a:p>
          <a:p>
            <a:pPr marL="355600" marR="5080" indent="-171450">
              <a:lnSpc>
                <a:spcPts val="1939"/>
              </a:lnSpc>
              <a:spcBef>
                <a:spcPts val="360"/>
              </a:spcBef>
            </a:pPr>
            <a:r>
              <a:rPr dirty="0" sz="1800">
                <a:latin typeface="Calibri"/>
                <a:cs typeface="Calibri"/>
              </a:rPr>
              <a:t>• </a:t>
            </a:r>
            <a:r>
              <a:rPr dirty="0" sz="1800" spc="-5">
                <a:latin typeface="宋体"/>
                <a:cs typeface="宋体"/>
              </a:rPr>
              <a:t>解决了前期架构缺陷，导致后期修复成本过大，无限延 </a:t>
            </a:r>
            <a:r>
              <a:rPr dirty="0" sz="1800" spc="-740">
                <a:latin typeface="宋体"/>
                <a:cs typeface="宋体"/>
              </a:rPr>
              <a:t> </a:t>
            </a:r>
            <a:r>
              <a:rPr dirty="0" sz="1800" spc="-5">
                <a:latin typeface="宋体"/>
                <a:cs typeface="宋体"/>
              </a:rPr>
              <a:t>期问题</a:t>
            </a:r>
            <a:endParaRPr sz="1800">
              <a:latin typeface="宋体"/>
              <a:cs typeface="宋体"/>
            </a:endParaRPr>
          </a:p>
          <a:p>
            <a:pPr marL="184150">
              <a:lnSpc>
                <a:spcPct val="100000"/>
              </a:lnSpc>
              <a:spcBef>
                <a:spcPts val="85"/>
              </a:spcBef>
            </a:pPr>
            <a:r>
              <a:rPr dirty="0" sz="1800">
                <a:latin typeface="Calibri"/>
                <a:cs typeface="Calibri"/>
              </a:rPr>
              <a:t>•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5">
                <a:latin typeface="宋体"/>
                <a:cs typeface="宋体"/>
              </a:rPr>
              <a:t>专业化的安全设计，规避常见的逻辑缺陷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S</a:t>
            </a:r>
            <a:r>
              <a:rPr dirty="0" spc="-5"/>
              <a:t>D</a:t>
            </a:r>
            <a:r>
              <a:rPr dirty="0" spc="-5"/>
              <a:t>L</a:t>
            </a:r>
            <a:r>
              <a:rPr dirty="0"/>
              <a:t>的最佳实</a:t>
            </a:r>
            <a:r>
              <a:rPr dirty="0" spc="10"/>
              <a:t>践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0" y="1395983"/>
            <a:ext cx="6096000" cy="2075814"/>
          </a:xfrm>
          <a:custGeom>
            <a:avLst/>
            <a:gdLst/>
            <a:ahLst/>
            <a:cxnLst/>
            <a:rect l="l" t="t" r="r" b="b"/>
            <a:pathLst>
              <a:path w="6096000" h="2075814">
                <a:moveTo>
                  <a:pt x="0" y="0"/>
                </a:moveTo>
                <a:lnTo>
                  <a:pt x="6096000" y="0"/>
                </a:lnTo>
                <a:lnTo>
                  <a:pt x="6096000" y="2075688"/>
                </a:lnTo>
                <a:lnTo>
                  <a:pt x="0" y="2075688"/>
                </a:lnTo>
                <a:lnTo>
                  <a:pt x="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11300" y="1384300"/>
            <a:ext cx="6121400" cy="2099310"/>
          </a:xfrm>
          <a:custGeom>
            <a:avLst/>
            <a:gdLst/>
            <a:ahLst/>
            <a:cxnLst/>
            <a:rect l="l" t="t" r="r" b="b"/>
            <a:pathLst>
              <a:path w="6121400" h="2099310">
                <a:moveTo>
                  <a:pt x="6108700" y="2099246"/>
                </a:moveTo>
                <a:lnTo>
                  <a:pt x="12700" y="2099246"/>
                </a:lnTo>
                <a:lnTo>
                  <a:pt x="10223" y="2099005"/>
                </a:lnTo>
                <a:lnTo>
                  <a:pt x="0" y="2086546"/>
                </a:lnTo>
                <a:lnTo>
                  <a:pt x="0" y="12700"/>
                </a:lnTo>
                <a:lnTo>
                  <a:pt x="12700" y="0"/>
                </a:lnTo>
                <a:lnTo>
                  <a:pt x="6108700" y="0"/>
                </a:lnTo>
                <a:lnTo>
                  <a:pt x="6121400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25400" y="25400"/>
                </a:lnTo>
                <a:lnTo>
                  <a:pt x="25400" y="2073846"/>
                </a:lnTo>
                <a:lnTo>
                  <a:pt x="12700" y="2073846"/>
                </a:lnTo>
                <a:lnTo>
                  <a:pt x="25400" y="2086546"/>
                </a:lnTo>
                <a:lnTo>
                  <a:pt x="6121400" y="2086546"/>
                </a:lnTo>
                <a:lnTo>
                  <a:pt x="6121158" y="2089023"/>
                </a:lnTo>
                <a:lnTo>
                  <a:pt x="6111176" y="2099005"/>
                </a:lnTo>
                <a:lnTo>
                  <a:pt x="6108700" y="2099246"/>
                </a:lnTo>
                <a:close/>
              </a:path>
              <a:path w="6121400" h="2099310">
                <a:moveTo>
                  <a:pt x="25400" y="25400"/>
                </a:moveTo>
                <a:lnTo>
                  <a:pt x="12700" y="25400"/>
                </a:lnTo>
                <a:lnTo>
                  <a:pt x="25400" y="12700"/>
                </a:lnTo>
                <a:lnTo>
                  <a:pt x="25400" y="25400"/>
                </a:lnTo>
                <a:close/>
              </a:path>
              <a:path w="6121400" h="2099310">
                <a:moveTo>
                  <a:pt x="6096000" y="25400"/>
                </a:moveTo>
                <a:lnTo>
                  <a:pt x="25400" y="25400"/>
                </a:lnTo>
                <a:lnTo>
                  <a:pt x="25400" y="12700"/>
                </a:lnTo>
                <a:lnTo>
                  <a:pt x="6096000" y="12700"/>
                </a:lnTo>
                <a:lnTo>
                  <a:pt x="6096000" y="25400"/>
                </a:lnTo>
                <a:close/>
              </a:path>
              <a:path w="6121400" h="2099310">
                <a:moveTo>
                  <a:pt x="6096000" y="2086546"/>
                </a:moveTo>
                <a:lnTo>
                  <a:pt x="6096000" y="12700"/>
                </a:lnTo>
                <a:lnTo>
                  <a:pt x="6108700" y="25400"/>
                </a:lnTo>
                <a:lnTo>
                  <a:pt x="6121400" y="25400"/>
                </a:lnTo>
                <a:lnTo>
                  <a:pt x="6121400" y="2073846"/>
                </a:lnTo>
                <a:lnTo>
                  <a:pt x="6108700" y="2073846"/>
                </a:lnTo>
                <a:lnTo>
                  <a:pt x="6096000" y="2086546"/>
                </a:lnTo>
                <a:close/>
              </a:path>
              <a:path w="6121400" h="2099310">
                <a:moveTo>
                  <a:pt x="6121400" y="25400"/>
                </a:moveTo>
                <a:lnTo>
                  <a:pt x="6108700" y="25400"/>
                </a:lnTo>
                <a:lnTo>
                  <a:pt x="6096000" y="12700"/>
                </a:lnTo>
                <a:lnTo>
                  <a:pt x="6121400" y="12700"/>
                </a:lnTo>
                <a:lnTo>
                  <a:pt x="6121400" y="25400"/>
                </a:lnTo>
                <a:close/>
              </a:path>
              <a:path w="6121400" h="2099310">
                <a:moveTo>
                  <a:pt x="25400" y="2086546"/>
                </a:moveTo>
                <a:lnTo>
                  <a:pt x="12700" y="2073846"/>
                </a:lnTo>
                <a:lnTo>
                  <a:pt x="25400" y="2073846"/>
                </a:lnTo>
                <a:lnTo>
                  <a:pt x="25400" y="2086546"/>
                </a:lnTo>
                <a:close/>
              </a:path>
              <a:path w="6121400" h="2099310">
                <a:moveTo>
                  <a:pt x="6096000" y="2086546"/>
                </a:moveTo>
                <a:lnTo>
                  <a:pt x="25400" y="2086546"/>
                </a:lnTo>
                <a:lnTo>
                  <a:pt x="25400" y="2073846"/>
                </a:lnTo>
                <a:lnTo>
                  <a:pt x="6096000" y="2073846"/>
                </a:lnTo>
                <a:lnTo>
                  <a:pt x="6096000" y="2086546"/>
                </a:lnTo>
                <a:close/>
              </a:path>
              <a:path w="6121400" h="2099310">
                <a:moveTo>
                  <a:pt x="6121400" y="2086546"/>
                </a:moveTo>
                <a:lnTo>
                  <a:pt x="6096000" y="2086546"/>
                </a:lnTo>
                <a:lnTo>
                  <a:pt x="6108700" y="2073846"/>
                </a:lnTo>
                <a:lnTo>
                  <a:pt x="6121400" y="2073846"/>
                </a:lnTo>
                <a:lnTo>
                  <a:pt x="6121400" y="2086546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254500" y="2326640"/>
            <a:ext cx="635000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宋体"/>
                <a:cs typeface="宋体"/>
              </a:rPr>
              <a:t>研发安全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0" y="3471671"/>
            <a:ext cx="6096000" cy="1990725"/>
          </a:xfrm>
          <a:custGeom>
            <a:avLst/>
            <a:gdLst/>
            <a:ahLst/>
            <a:cxnLst/>
            <a:rect l="l" t="t" r="r" b="b"/>
            <a:pathLst>
              <a:path w="6096000" h="1990725">
                <a:moveTo>
                  <a:pt x="0" y="0"/>
                </a:moveTo>
                <a:lnTo>
                  <a:pt x="6096000" y="0"/>
                </a:lnTo>
                <a:lnTo>
                  <a:pt x="6096000" y="1990344"/>
                </a:lnTo>
                <a:lnTo>
                  <a:pt x="0" y="1990344"/>
                </a:lnTo>
                <a:lnTo>
                  <a:pt x="0" y="0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11300" y="3458146"/>
            <a:ext cx="6121400" cy="2016125"/>
          </a:xfrm>
          <a:custGeom>
            <a:avLst/>
            <a:gdLst/>
            <a:ahLst/>
            <a:cxnLst/>
            <a:rect l="l" t="t" r="r" b="b"/>
            <a:pathLst>
              <a:path w="6121400" h="2016125">
                <a:moveTo>
                  <a:pt x="6108700" y="2015553"/>
                </a:moveTo>
                <a:lnTo>
                  <a:pt x="12700" y="2015553"/>
                </a:lnTo>
                <a:lnTo>
                  <a:pt x="10223" y="2015312"/>
                </a:lnTo>
                <a:lnTo>
                  <a:pt x="0" y="2002853"/>
                </a:lnTo>
                <a:lnTo>
                  <a:pt x="0" y="12700"/>
                </a:lnTo>
                <a:lnTo>
                  <a:pt x="12700" y="0"/>
                </a:lnTo>
                <a:lnTo>
                  <a:pt x="6108700" y="0"/>
                </a:lnTo>
                <a:lnTo>
                  <a:pt x="6121400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25400" y="25400"/>
                </a:lnTo>
                <a:lnTo>
                  <a:pt x="25400" y="1990153"/>
                </a:lnTo>
                <a:lnTo>
                  <a:pt x="12700" y="1990153"/>
                </a:lnTo>
                <a:lnTo>
                  <a:pt x="25400" y="2002853"/>
                </a:lnTo>
                <a:lnTo>
                  <a:pt x="6121400" y="2002853"/>
                </a:lnTo>
                <a:lnTo>
                  <a:pt x="6121158" y="2005329"/>
                </a:lnTo>
                <a:lnTo>
                  <a:pt x="6111176" y="2015312"/>
                </a:lnTo>
                <a:lnTo>
                  <a:pt x="6108700" y="2015553"/>
                </a:lnTo>
                <a:close/>
              </a:path>
              <a:path w="6121400" h="2016125">
                <a:moveTo>
                  <a:pt x="25400" y="25400"/>
                </a:moveTo>
                <a:lnTo>
                  <a:pt x="12700" y="25400"/>
                </a:lnTo>
                <a:lnTo>
                  <a:pt x="25400" y="12700"/>
                </a:lnTo>
                <a:lnTo>
                  <a:pt x="25400" y="25400"/>
                </a:lnTo>
                <a:close/>
              </a:path>
              <a:path w="6121400" h="2016125">
                <a:moveTo>
                  <a:pt x="6096000" y="25400"/>
                </a:moveTo>
                <a:lnTo>
                  <a:pt x="25400" y="25400"/>
                </a:lnTo>
                <a:lnTo>
                  <a:pt x="25400" y="12700"/>
                </a:lnTo>
                <a:lnTo>
                  <a:pt x="6096000" y="12700"/>
                </a:lnTo>
                <a:lnTo>
                  <a:pt x="6096000" y="25400"/>
                </a:lnTo>
                <a:close/>
              </a:path>
              <a:path w="6121400" h="2016125">
                <a:moveTo>
                  <a:pt x="6096000" y="2002853"/>
                </a:moveTo>
                <a:lnTo>
                  <a:pt x="6096000" y="12700"/>
                </a:lnTo>
                <a:lnTo>
                  <a:pt x="6108700" y="25400"/>
                </a:lnTo>
                <a:lnTo>
                  <a:pt x="6121400" y="25400"/>
                </a:lnTo>
                <a:lnTo>
                  <a:pt x="6121400" y="1990153"/>
                </a:lnTo>
                <a:lnTo>
                  <a:pt x="6108700" y="1990153"/>
                </a:lnTo>
                <a:lnTo>
                  <a:pt x="6096000" y="2002853"/>
                </a:lnTo>
                <a:close/>
              </a:path>
              <a:path w="6121400" h="2016125">
                <a:moveTo>
                  <a:pt x="6121400" y="25400"/>
                </a:moveTo>
                <a:lnTo>
                  <a:pt x="6108700" y="25400"/>
                </a:lnTo>
                <a:lnTo>
                  <a:pt x="6096000" y="12700"/>
                </a:lnTo>
                <a:lnTo>
                  <a:pt x="6121400" y="12700"/>
                </a:lnTo>
                <a:lnTo>
                  <a:pt x="6121400" y="25400"/>
                </a:lnTo>
                <a:close/>
              </a:path>
              <a:path w="6121400" h="2016125">
                <a:moveTo>
                  <a:pt x="25400" y="2002853"/>
                </a:moveTo>
                <a:lnTo>
                  <a:pt x="12700" y="1990153"/>
                </a:lnTo>
                <a:lnTo>
                  <a:pt x="25400" y="1990153"/>
                </a:lnTo>
                <a:lnTo>
                  <a:pt x="25400" y="2002853"/>
                </a:lnTo>
                <a:close/>
              </a:path>
              <a:path w="6121400" h="2016125">
                <a:moveTo>
                  <a:pt x="6096000" y="2002853"/>
                </a:moveTo>
                <a:lnTo>
                  <a:pt x="25400" y="2002853"/>
                </a:lnTo>
                <a:lnTo>
                  <a:pt x="25400" y="1990153"/>
                </a:lnTo>
                <a:lnTo>
                  <a:pt x="6096000" y="1990153"/>
                </a:lnTo>
                <a:lnTo>
                  <a:pt x="6096000" y="2002853"/>
                </a:lnTo>
                <a:close/>
              </a:path>
              <a:path w="6121400" h="2016125">
                <a:moveTo>
                  <a:pt x="6121400" y="2002853"/>
                </a:moveTo>
                <a:lnTo>
                  <a:pt x="6096000" y="2002853"/>
                </a:lnTo>
                <a:lnTo>
                  <a:pt x="6108700" y="1990153"/>
                </a:lnTo>
                <a:lnTo>
                  <a:pt x="6121400" y="1990153"/>
                </a:lnTo>
                <a:lnTo>
                  <a:pt x="6121400" y="2002853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575435" y="3511486"/>
            <a:ext cx="2082800" cy="1550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latin typeface="Calibri"/>
                <a:cs typeface="Calibri"/>
              </a:rPr>
              <a:t>•</a:t>
            </a:r>
            <a:r>
              <a:rPr dirty="0" sz="1200" spc="-50">
                <a:latin typeface="Calibri"/>
                <a:cs typeface="Calibri"/>
              </a:rPr>
              <a:t> </a:t>
            </a:r>
            <a:r>
              <a:rPr dirty="0" sz="1200" spc="-5">
                <a:latin typeface="宋体"/>
                <a:cs typeface="宋体"/>
              </a:rPr>
              <a:t>实践方案：</a:t>
            </a:r>
            <a:endParaRPr sz="1200">
              <a:latin typeface="宋体"/>
              <a:cs typeface="宋体"/>
            </a:endParaRPr>
          </a:p>
          <a:p>
            <a:pPr marL="127000">
              <a:lnSpc>
                <a:spcPct val="100000"/>
              </a:lnSpc>
              <a:spcBef>
                <a:spcPts val="75"/>
              </a:spcBef>
            </a:pPr>
            <a:r>
              <a:rPr dirty="0" sz="1200">
                <a:latin typeface="Calibri"/>
                <a:cs typeface="Calibri"/>
              </a:rPr>
              <a:t>•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5">
                <a:latin typeface="宋体"/>
                <a:cs typeface="宋体"/>
              </a:rPr>
              <a:t>梳理语言及框架的安全缺陷</a:t>
            </a:r>
            <a:endParaRPr sz="1200">
              <a:latin typeface="宋体"/>
              <a:cs typeface="宋体"/>
            </a:endParaRPr>
          </a:p>
          <a:p>
            <a:pPr marL="241300">
              <a:lnSpc>
                <a:spcPct val="100000"/>
              </a:lnSpc>
              <a:spcBef>
                <a:spcPts val="75"/>
              </a:spcBef>
            </a:pPr>
            <a:r>
              <a:rPr dirty="0" sz="1200">
                <a:latin typeface="Calibri"/>
                <a:cs typeface="Calibri"/>
              </a:rPr>
              <a:t>•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5">
                <a:latin typeface="宋体"/>
                <a:cs typeface="宋体"/>
              </a:rPr>
              <a:t>语言特性引起的问题</a:t>
            </a:r>
            <a:endParaRPr sz="1200">
              <a:latin typeface="宋体"/>
              <a:cs typeface="宋体"/>
            </a:endParaRPr>
          </a:p>
          <a:p>
            <a:pPr marL="241300">
              <a:lnSpc>
                <a:spcPct val="100000"/>
              </a:lnSpc>
              <a:spcBef>
                <a:spcPts val="75"/>
              </a:spcBef>
            </a:pPr>
            <a:r>
              <a:rPr dirty="0" sz="1200">
                <a:latin typeface="Calibri"/>
                <a:cs typeface="Calibri"/>
              </a:rPr>
              <a:t>•</a:t>
            </a:r>
            <a:r>
              <a:rPr dirty="0" sz="1200" spc="-55">
                <a:latin typeface="Calibri"/>
                <a:cs typeface="Calibri"/>
              </a:rPr>
              <a:t> </a:t>
            </a:r>
            <a:r>
              <a:rPr dirty="0" sz="1200" spc="-5">
                <a:latin typeface="宋体"/>
                <a:cs typeface="宋体"/>
              </a:rPr>
              <a:t>框架缺陷</a:t>
            </a:r>
            <a:endParaRPr sz="1200">
              <a:latin typeface="宋体"/>
              <a:cs typeface="宋体"/>
            </a:endParaRPr>
          </a:p>
          <a:p>
            <a:pPr marL="127000">
              <a:lnSpc>
                <a:spcPct val="100000"/>
              </a:lnSpc>
              <a:spcBef>
                <a:spcPts val="75"/>
              </a:spcBef>
            </a:pPr>
            <a:r>
              <a:rPr dirty="0" sz="1200">
                <a:latin typeface="Calibri"/>
                <a:cs typeface="Calibri"/>
              </a:rPr>
              <a:t>•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5">
                <a:latin typeface="宋体"/>
                <a:cs typeface="宋体"/>
              </a:rPr>
              <a:t>统一的安全封装代码库</a:t>
            </a:r>
            <a:endParaRPr sz="1200">
              <a:latin typeface="宋体"/>
              <a:cs typeface="宋体"/>
            </a:endParaRPr>
          </a:p>
          <a:p>
            <a:pPr marL="127000">
              <a:lnSpc>
                <a:spcPct val="100000"/>
              </a:lnSpc>
              <a:spcBef>
                <a:spcPts val="75"/>
              </a:spcBef>
            </a:pPr>
            <a:r>
              <a:rPr dirty="0" sz="1200">
                <a:latin typeface="Calibri"/>
                <a:cs typeface="Calibri"/>
              </a:rPr>
              <a:t>•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5">
                <a:latin typeface="宋体"/>
                <a:cs typeface="宋体"/>
              </a:rPr>
              <a:t>静态代码分析工具</a:t>
            </a:r>
            <a:endParaRPr sz="1200">
              <a:latin typeface="宋体"/>
              <a:cs typeface="宋体"/>
            </a:endParaRPr>
          </a:p>
          <a:p>
            <a:pPr marL="241300">
              <a:lnSpc>
                <a:spcPct val="100000"/>
              </a:lnSpc>
              <a:spcBef>
                <a:spcPts val="75"/>
              </a:spcBef>
            </a:pPr>
            <a:r>
              <a:rPr dirty="0" sz="1200">
                <a:latin typeface="Calibri"/>
                <a:cs typeface="Calibri"/>
              </a:rPr>
              <a:t>•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5">
                <a:latin typeface="宋体"/>
                <a:cs typeface="宋体"/>
              </a:rPr>
              <a:t>自研代码分析工具</a:t>
            </a:r>
            <a:endParaRPr sz="1200">
              <a:latin typeface="宋体"/>
              <a:cs typeface="宋体"/>
            </a:endParaRPr>
          </a:p>
          <a:p>
            <a:pPr marL="241300">
              <a:lnSpc>
                <a:spcPct val="100000"/>
              </a:lnSpc>
              <a:spcBef>
                <a:spcPts val="75"/>
              </a:spcBef>
            </a:pPr>
            <a:r>
              <a:rPr dirty="0" sz="1200">
                <a:latin typeface="Calibri"/>
                <a:cs typeface="Calibri"/>
              </a:rPr>
              <a:t>•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 spc="-5">
                <a:latin typeface="宋体"/>
                <a:cs typeface="宋体"/>
              </a:rPr>
              <a:t>商业产品的使用</a:t>
            </a:r>
            <a:endParaRPr sz="1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S</a:t>
            </a:r>
            <a:r>
              <a:rPr dirty="0" spc="-5"/>
              <a:t>D</a:t>
            </a:r>
            <a:r>
              <a:rPr dirty="0" spc="-5"/>
              <a:t>L</a:t>
            </a:r>
            <a:r>
              <a:rPr dirty="0"/>
              <a:t>的最佳实</a:t>
            </a:r>
            <a:r>
              <a:rPr dirty="0" spc="10"/>
              <a:t>践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0" y="1395983"/>
            <a:ext cx="6096000" cy="2075814"/>
          </a:xfrm>
          <a:custGeom>
            <a:avLst/>
            <a:gdLst/>
            <a:ahLst/>
            <a:cxnLst/>
            <a:rect l="l" t="t" r="r" b="b"/>
            <a:pathLst>
              <a:path w="6096000" h="2075814">
                <a:moveTo>
                  <a:pt x="0" y="0"/>
                </a:moveTo>
                <a:lnTo>
                  <a:pt x="6096000" y="0"/>
                </a:lnTo>
                <a:lnTo>
                  <a:pt x="6096000" y="2075688"/>
                </a:lnTo>
                <a:lnTo>
                  <a:pt x="0" y="2075688"/>
                </a:lnTo>
                <a:lnTo>
                  <a:pt x="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11300" y="1384300"/>
            <a:ext cx="6121400" cy="2099310"/>
          </a:xfrm>
          <a:custGeom>
            <a:avLst/>
            <a:gdLst/>
            <a:ahLst/>
            <a:cxnLst/>
            <a:rect l="l" t="t" r="r" b="b"/>
            <a:pathLst>
              <a:path w="6121400" h="2099310">
                <a:moveTo>
                  <a:pt x="6108700" y="2099246"/>
                </a:moveTo>
                <a:lnTo>
                  <a:pt x="12700" y="2099246"/>
                </a:lnTo>
                <a:lnTo>
                  <a:pt x="10223" y="2099005"/>
                </a:lnTo>
                <a:lnTo>
                  <a:pt x="0" y="2086546"/>
                </a:lnTo>
                <a:lnTo>
                  <a:pt x="0" y="12700"/>
                </a:lnTo>
                <a:lnTo>
                  <a:pt x="12700" y="0"/>
                </a:lnTo>
                <a:lnTo>
                  <a:pt x="6108700" y="0"/>
                </a:lnTo>
                <a:lnTo>
                  <a:pt x="6121400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25400" y="25400"/>
                </a:lnTo>
                <a:lnTo>
                  <a:pt x="25400" y="2073846"/>
                </a:lnTo>
                <a:lnTo>
                  <a:pt x="12700" y="2073846"/>
                </a:lnTo>
                <a:lnTo>
                  <a:pt x="25400" y="2086546"/>
                </a:lnTo>
                <a:lnTo>
                  <a:pt x="6121400" y="2086546"/>
                </a:lnTo>
                <a:lnTo>
                  <a:pt x="6121158" y="2089023"/>
                </a:lnTo>
                <a:lnTo>
                  <a:pt x="6111176" y="2099005"/>
                </a:lnTo>
                <a:lnTo>
                  <a:pt x="6108700" y="2099246"/>
                </a:lnTo>
                <a:close/>
              </a:path>
              <a:path w="6121400" h="2099310">
                <a:moveTo>
                  <a:pt x="25400" y="25400"/>
                </a:moveTo>
                <a:lnTo>
                  <a:pt x="12700" y="25400"/>
                </a:lnTo>
                <a:lnTo>
                  <a:pt x="25400" y="12700"/>
                </a:lnTo>
                <a:lnTo>
                  <a:pt x="25400" y="25400"/>
                </a:lnTo>
                <a:close/>
              </a:path>
              <a:path w="6121400" h="2099310">
                <a:moveTo>
                  <a:pt x="6096000" y="25400"/>
                </a:moveTo>
                <a:lnTo>
                  <a:pt x="25400" y="25400"/>
                </a:lnTo>
                <a:lnTo>
                  <a:pt x="25400" y="12700"/>
                </a:lnTo>
                <a:lnTo>
                  <a:pt x="6096000" y="12700"/>
                </a:lnTo>
                <a:lnTo>
                  <a:pt x="6096000" y="25400"/>
                </a:lnTo>
                <a:close/>
              </a:path>
              <a:path w="6121400" h="2099310">
                <a:moveTo>
                  <a:pt x="6096000" y="2086546"/>
                </a:moveTo>
                <a:lnTo>
                  <a:pt x="6096000" y="12700"/>
                </a:lnTo>
                <a:lnTo>
                  <a:pt x="6108700" y="25400"/>
                </a:lnTo>
                <a:lnTo>
                  <a:pt x="6121400" y="25400"/>
                </a:lnTo>
                <a:lnTo>
                  <a:pt x="6121400" y="2073846"/>
                </a:lnTo>
                <a:lnTo>
                  <a:pt x="6108700" y="2073846"/>
                </a:lnTo>
                <a:lnTo>
                  <a:pt x="6096000" y="2086546"/>
                </a:lnTo>
                <a:close/>
              </a:path>
              <a:path w="6121400" h="2099310">
                <a:moveTo>
                  <a:pt x="6121400" y="25400"/>
                </a:moveTo>
                <a:lnTo>
                  <a:pt x="6108700" y="25400"/>
                </a:lnTo>
                <a:lnTo>
                  <a:pt x="6096000" y="12700"/>
                </a:lnTo>
                <a:lnTo>
                  <a:pt x="6121400" y="12700"/>
                </a:lnTo>
                <a:lnTo>
                  <a:pt x="6121400" y="25400"/>
                </a:lnTo>
                <a:close/>
              </a:path>
              <a:path w="6121400" h="2099310">
                <a:moveTo>
                  <a:pt x="25400" y="2086546"/>
                </a:moveTo>
                <a:lnTo>
                  <a:pt x="12700" y="2073846"/>
                </a:lnTo>
                <a:lnTo>
                  <a:pt x="25400" y="2073846"/>
                </a:lnTo>
                <a:lnTo>
                  <a:pt x="25400" y="2086546"/>
                </a:lnTo>
                <a:close/>
              </a:path>
              <a:path w="6121400" h="2099310">
                <a:moveTo>
                  <a:pt x="6096000" y="2086546"/>
                </a:moveTo>
                <a:lnTo>
                  <a:pt x="25400" y="2086546"/>
                </a:lnTo>
                <a:lnTo>
                  <a:pt x="25400" y="2073846"/>
                </a:lnTo>
                <a:lnTo>
                  <a:pt x="6096000" y="2073846"/>
                </a:lnTo>
                <a:lnTo>
                  <a:pt x="6096000" y="2086546"/>
                </a:lnTo>
                <a:close/>
              </a:path>
              <a:path w="6121400" h="2099310">
                <a:moveTo>
                  <a:pt x="6121400" y="2086546"/>
                </a:moveTo>
                <a:lnTo>
                  <a:pt x="6096000" y="2086546"/>
                </a:lnTo>
                <a:lnTo>
                  <a:pt x="6108700" y="2073846"/>
                </a:lnTo>
                <a:lnTo>
                  <a:pt x="6121400" y="2073846"/>
                </a:lnTo>
                <a:lnTo>
                  <a:pt x="6121400" y="2086546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102100" y="2272665"/>
            <a:ext cx="939800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55"/>
              </a:lnSpc>
            </a:pPr>
            <a:r>
              <a:rPr dirty="0" sz="1800">
                <a:solidFill>
                  <a:srgbClr val="FFFFFF"/>
                </a:solidFill>
                <a:latin typeface="宋体"/>
                <a:cs typeface="宋体"/>
              </a:rPr>
              <a:t>研发安全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0" y="3471671"/>
            <a:ext cx="6096000" cy="1990725"/>
          </a:xfrm>
          <a:custGeom>
            <a:avLst/>
            <a:gdLst/>
            <a:ahLst/>
            <a:cxnLst/>
            <a:rect l="l" t="t" r="r" b="b"/>
            <a:pathLst>
              <a:path w="6096000" h="1990725">
                <a:moveTo>
                  <a:pt x="0" y="0"/>
                </a:moveTo>
                <a:lnTo>
                  <a:pt x="6096000" y="0"/>
                </a:lnTo>
                <a:lnTo>
                  <a:pt x="6096000" y="1990344"/>
                </a:lnTo>
                <a:lnTo>
                  <a:pt x="0" y="1990344"/>
                </a:lnTo>
                <a:lnTo>
                  <a:pt x="0" y="0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11300" y="3458146"/>
            <a:ext cx="6121400" cy="2016125"/>
          </a:xfrm>
          <a:custGeom>
            <a:avLst/>
            <a:gdLst/>
            <a:ahLst/>
            <a:cxnLst/>
            <a:rect l="l" t="t" r="r" b="b"/>
            <a:pathLst>
              <a:path w="6121400" h="2016125">
                <a:moveTo>
                  <a:pt x="6108700" y="2015553"/>
                </a:moveTo>
                <a:lnTo>
                  <a:pt x="12700" y="2015553"/>
                </a:lnTo>
                <a:lnTo>
                  <a:pt x="10223" y="2015312"/>
                </a:lnTo>
                <a:lnTo>
                  <a:pt x="0" y="2002853"/>
                </a:lnTo>
                <a:lnTo>
                  <a:pt x="0" y="12700"/>
                </a:lnTo>
                <a:lnTo>
                  <a:pt x="12700" y="0"/>
                </a:lnTo>
                <a:lnTo>
                  <a:pt x="6108700" y="0"/>
                </a:lnTo>
                <a:lnTo>
                  <a:pt x="6121400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25400" y="25400"/>
                </a:lnTo>
                <a:lnTo>
                  <a:pt x="25400" y="1990153"/>
                </a:lnTo>
                <a:lnTo>
                  <a:pt x="12700" y="1990153"/>
                </a:lnTo>
                <a:lnTo>
                  <a:pt x="25400" y="2002853"/>
                </a:lnTo>
                <a:lnTo>
                  <a:pt x="6121400" y="2002853"/>
                </a:lnTo>
                <a:lnTo>
                  <a:pt x="6121158" y="2005329"/>
                </a:lnTo>
                <a:lnTo>
                  <a:pt x="6111176" y="2015312"/>
                </a:lnTo>
                <a:lnTo>
                  <a:pt x="6108700" y="2015553"/>
                </a:lnTo>
                <a:close/>
              </a:path>
              <a:path w="6121400" h="2016125">
                <a:moveTo>
                  <a:pt x="25400" y="25400"/>
                </a:moveTo>
                <a:lnTo>
                  <a:pt x="12700" y="25400"/>
                </a:lnTo>
                <a:lnTo>
                  <a:pt x="25400" y="12700"/>
                </a:lnTo>
                <a:lnTo>
                  <a:pt x="25400" y="25400"/>
                </a:lnTo>
                <a:close/>
              </a:path>
              <a:path w="6121400" h="2016125">
                <a:moveTo>
                  <a:pt x="6096000" y="25400"/>
                </a:moveTo>
                <a:lnTo>
                  <a:pt x="25400" y="25400"/>
                </a:lnTo>
                <a:lnTo>
                  <a:pt x="25400" y="12700"/>
                </a:lnTo>
                <a:lnTo>
                  <a:pt x="6096000" y="12700"/>
                </a:lnTo>
                <a:lnTo>
                  <a:pt x="6096000" y="25400"/>
                </a:lnTo>
                <a:close/>
              </a:path>
              <a:path w="6121400" h="2016125">
                <a:moveTo>
                  <a:pt x="6096000" y="2002853"/>
                </a:moveTo>
                <a:lnTo>
                  <a:pt x="6096000" y="12700"/>
                </a:lnTo>
                <a:lnTo>
                  <a:pt x="6108700" y="25400"/>
                </a:lnTo>
                <a:lnTo>
                  <a:pt x="6121400" y="25400"/>
                </a:lnTo>
                <a:lnTo>
                  <a:pt x="6121400" y="1990153"/>
                </a:lnTo>
                <a:lnTo>
                  <a:pt x="6108700" y="1990153"/>
                </a:lnTo>
                <a:lnTo>
                  <a:pt x="6096000" y="2002853"/>
                </a:lnTo>
                <a:close/>
              </a:path>
              <a:path w="6121400" h="2016125">
                <a:moveTo>
                  <a:pt x="6121400" y="25400"/>
                </a:moveTo>
                <a:lnTo>
                  <a:pt x="6108700" y="25400"/>
                </a:lnTo>
                <a:lnTo>
                  <a:pt x="6096000" y="12700"/>
                </a:lnTo>
                <a:lnTo>
                  <a:pt x="6121400" y="12700"/>
                </a:lnTo>
                <a:lnTo>
                  <a:pt x="6121400" y="25400"/>
                </a:lnTo>
                <a:close/>
              </a:path>
              <a:path w="6121400" h="2016125">
                <a:moveTo>
                  <a:pt x="25400" y="2002853"/>
                </a:moveTo>
                <a:lnTo>
                  <a:pt x="12700" y="1990153"/>
                </a:lnTo>
                <a:lnTo>
                  <a:pt x="25400" y="1990153"/>
                </a:lnTo>
                <a:lnTo>
                  <a:pt x="25400" y="2002853"/>
                </a:lnTo>
                <a:close/>
              </a:path>
              <a:path w="6121400" h="2016125">
                <a:moveTo>
                  <a:pt x="6096000" y="2002853"/>
                </a:moveTo>
                <a:lnTo>
                  <a:pt x="25400" y="2002853"/>
                </a:lnTo>
                <a:lnTo>
                  <a:pt x="25400" y="1990153"/>
                </a:lnTo>
                <a:lnTo>
                  <a:pt x="6096000" y="1990153"/>
                </a:lnTo>
                <a:lnTo>
                  <a:pt x="6096000" y="2002853"/>
                </a:lnTo>
                <a:close/>
              </a:path>
              <a:path w="6121400" h="2016125">
                <a:moveTo>
                  <a:pt x="6121400" y="2002853"/>
                </a:moveTo>
                <a:lnTo>
                  <a:pt x="6096000" y="2002853"/>
                </a:lnTo>
                <a:lnTo>
                  <a:pt x="6108700" y="1990153"/>
                </a:lnTo>
                <a:lnTo>
                  <a:pt x="6121400" y="1990153"/>
                </a:lnTo>
                <a:lnTo>
                  <a:pt x="6121400" y="2002853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07185" y="3531171"/>
            <a:ext cx="5626100" cy="1165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•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5">
                <a:latin typeface="宋体"/>
                <a:cs typeface="宋体"/>
              </a:rPr>
              <a:t>解决问题：</a:t>
            </a:r>
            <a:endParaRPr sz="1800">
              <a:latin typeface="宋体"/>
              <a:cs typeface="宋体"/>
            </a:endParaRPr>
          </a:p>
          <a:p>
            <a:pPr marL="184150">
              <a:lnSpc>
                <a:spcPct val="100000"/>
              </a:lnSpc>
              <a:spcBef>
                <a:spcPts val="114"/>
              </a:spcBef>
            </a:pPr>
            <a:r>
              <a:rPr dirty="0" sz="1800">
                <a:latin typeface="Calibri"/>
                <a:cs typeface="Calibri"/>
              </a:rPr>
              <a:t>•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5">
                <a:latin typeface="宋体"/>
                <a:cs typeface="宋体"/>
              </a:rPr>
              <a:t>自动化的代码安全转换，提升研发安全质量</a:t>
            </a:r>
            <a:endParaRPr sz="1800">
              <a:latin typeface="宋体"/>
              <a:cs typeface="宋体"/>
            </a:endParaRPr>
          </a:p>
          <a:p>
            <a:pPr marL="184150">
              <a:lnSpc>
                <a:spcPct val="100000"/>
              </a:lnSpc>
              <a:spcBef>
                <a:spcPts val="114"/>
              </a:spcBef>
            </a:pPr>
            <a:r>
              <a:rPr dirty="0" sz="1800">
                <a:latin typeface="Calibri"/>
                <a:cs typeface="Calibri"/>
              </a:rPr>
              <a:t>•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宋体"/>
                <a:cs typeface="宋体"/>
              </a:rPr>
              <a:t>安全的代码库，保证模块防护的正确性</a:t>
            </a:r>
            <a:endParaRPr sz="1800">
              <a:latin typeface="宋体"/>
              <a:cs typeface="宋体"/>
            </a:endParaRPr>
          </a:p>
          <a:p>
            <a:pPr marL="184150">
              <a:lnSpc>
                <a:spcPct val="100000"/>
              </a:lnSpc>
              <a:spcBef>
                <a:spcPts val="114"/>
              </a:spcBef>
            </a:pPr>
            <a:r>
              <a:rPr dirty="0" sz="1800">
                <a:latin typeface="Calibri"/>
                <a:cs typeface="Calibri"/>
              </a:rPr>
              <a:t>•</a:t>
            </a:r>
            <a:r>
              <a:rPr dirty="0" sz="1800" spc="55">
                <a:latin typeface="Calibri"/>
                <a:cs typeface="Calibri"/>
              </a:rPr>
              <a:t> </a:t>
            </a:r>
            <a:r>
              <a:rPr dirty="0" sz="1800" spc="-5">
                <a:latin typeface="宋体"/>
                <a:cs typeface="宋体"/>
              </a:rPr>
              <a:t>研发过程中的代码安全检查，避免上线后才发现问题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S</a:t>
            </a:r>
            <a:r>
              <a:rPr dirty="0" spc="-5"/>
              <a:t>D</a:t>
            </a:r>
            <a:r>
              <a:rPr dirty="0" spc="-5"/>
              <a:t>L</a:t>
            </a:r>
            <a:r>
              <a:rPr dirty="0"/>
              <a:t>的最佳实</a:t>
            </a:r>
            <a:r>
              <a:rPr dirty="0" spc="10"/>
              <a:t>践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0" y="1395983"/>
            <a:ext cx="6096000" cy="2075814"/>
          </a:xfrm>
          <a:custGeom>
            <a:avLst/>
            <a:gdLst/>
            <a:ahLst/>
            <a:cxnLst/>
            <a:rect l="l" t="t" r="r" b="b"/>
            <a:pathLst>
              <a:path w="6096000" h="2075814">
                <a:moveTo>
                  <a:pt x="0" y="0"/>
                </a:moveTo>
                <a:lnTo>
                  <a:pt x="6096000" y="0"/>
                </a:lnTo>
                <a:lnTo>
                  <a:pt x="6096000" y="2075688"/>
                </a:lnTo>
                <a:lnTo>
                  <a:pt x="0" y="2075688"/>
                </a:lnTo>
                <a:lnTo>
                  <a:pt x="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11300" y="1384300"/>
            <a:ext cx="6121400" cy="2099310"/>
          </a:xfrm>
          <a:custGeom>
            <a:avLst/>
            <a:gdLst/>
            <a:ahLst/>
            <a:cxnLst/>
            <a:rect l="l" t="t" r="r" b="b"/>
            <a:pathLst>
              <a:path w="6121400" h="2099310">
                <a:moveTo>
                  <a:pt x="6108700" y="2099246"/>
                </a:moveTo>
                <a:lnTo>
                  <a:pt x="12700" y="2099246"/>
                </a:lnTo>
                <a:lnTo>
                  <a:pt x="10223" y="2099005"/>
                </a:lnTo>
                <a:lnTo>
                  <a:pt x="0" y="2086546"/>
                </a:lnTo>
                <a:lnTo>
                  <a:pt x="0" y="12700"/>
                </a:lnTo>
                <a:lnTo>
                  <a:pt x="12700" y="0"/>
                </a:lnTo>
                <a:lnTo>
                  <a:pt x="6108700" y="0"/>
                </a:lnTo>
                <a:lnTo>
                  <a:pt x="6121400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25400" y="25400"/>
                </a:lnTo>
                <a:lnTo>
                  <a:pt x="25400" y="2073846"/>
                </a:lnTo>
                <a:lnTo>
                  <a:pt x="12700" y="2073846"/>
                </a:lnTo>
                <a:lnTo>
                  <a:pt x="25400" y="2086546"/>
                </a:lnTo>
                <a:lnTo>
                  <a:pt x="6121400" y="2086546"/>
                </a:lnTo>
                <a:lnTo>
                  <a:pt x="6121158" y="2089023"/>
                </a:lnTo>
                <a:lnTo>
                  <a:pt x="6111176" y="2099005"/>
                </a:lnTo>
                <a:lnTo>
                  <a:pt x="6108700" y="2099246"/>
                </a:lnTo>
                <a:close/>
              </a:path>
              <a:path w="6121400" h="2099310">
                <a:moveTo>
                  <a:pt x="25400" y="25400"/>
                </a:moveTo>
                <a:lnTo>
                  <a:pt x="12700" y="25400"/>
                </a:lnTo>
                <a:lnTo>
                  <a:pt x="25400" y="12700"/>
                </a:lnTo>
                <a:lnTo>
                  <a:pt x="25400" y="25400"/>
                </a:lnTo>
                <a:close/>
              </a:path>
              <a:path w="6121400" h="2099310">
                <a:moveTo>
                  <a:pt x="6096000" y="25400"/>
                </a:moveTo>
                <a:lnTo>
                  <a:pt x="25400" y="25400"/>
                </a:lnTo>
                <a:lnTo>
                  <a:pt x="25400" y="12700"/>
                </a:lnTo>
                <a:lnTo>
                  <a:pt x="6096000" y="12700"/>
                </a:lnTo>
                <a:lnTo>
                  <a:pt x="6096000" y="25400"/>
                </a:lnTo>
                <a:close/>
              </a:path>
              <a:path w="6121400" h="2099310">
                <a:moveTo>
                  <a:pt x="6096000" y="2086546"/>
                </a:moveTo>
                <a:lnTo>
                  <a:pt x="6096000" y="12700"/>
                </a:lnTo>
                <a:lnTo>
                  <a:pt x="6108700" y="25400"/>
                </a:lnTo>
                <a:lnTo>
                  <a:pt x="6121400" y="25400"/>
                </a:lnTo>
                <a:lnTo>
                  <a:pt x="6121400" y="2073846"/>
                </a:lnTo>
                <a:lnTo>
                  <a:pt x="6108700" y="2073846"/>
                </a:lnTo>
                <a:lnTo>
                  <a:pt x="6096000" y="2086546"/>
                </a:lnTo>
                <a:close/>
              </a:path>
              <a:path w="6121400" h="2099310">
                <a:moveTo>
                  <a:pt x="6121400" y="25400"/>
                </a:moveTo>
                <a:lnTo>
                  <a:pt x="6108700" y="25400"/>
                </a:lnTo>
                <a:lnTo>
                  <a:pt x="6096000" y="12700"/>
                </a:lnTo>
                <a:lnTo>
                  <a:pt x="6121400" y="12700"/>
                </a:lnTo>
                <a:lnTo>
                  <a:pt x="6121400" y="25400"/>
                </a:lnTo>
                <a:close/>
              </a:path>
              <a:path w="6121400" h="2099310">
                <a:moveTo>
                  <a:pt x="25400" y="2086546"/>
                </a:moveTo>
                <a:lnTo>
                  <a:pt x="12700" y="2073846"/>
                </a:lnTo>
                <a:lnTo>
                  <a:pt x="25400" y="2073846"/>
                </a:lnTo>
                <a:lnTo>
                  <a:pt x="25400" y="2086546"/>
                </a:lnTo>
                <a:close/>
              </a:path>
              <a:path w="6121400" h="2099310">
                <a:moveTo>
                  <a:pt x="6096000" y="2086546"/>
                </a:moveTo>
                <a:lnTo>
                  <a:pt x="25400" y="2086546"/>
                </a:lnTo>
                <a:lnTo>
                  <a:pt x="25400" y="2073846"/>
                </a:lnTo>
                <a:lnTo>
                  <a:pt x="6096000" y="2073846"/>
                </a:lnTo>
                <a:lnTo>
                  <a:pt x="6096000" y="2086546"/>
                </a:lnTo>
                <a:close/>
              </a:path>
              <a:path w="6121400" h="2099310">
                <a:moveTo>
                  <a:pt x="6121400" y="2086546"/>
                </a:moveTo>
                <a:lnTo>
                  <a:pt x="6096000" y="2086546"/>
                </a:lnTo>
                <a:lnTo>
                  <a:pt x="6108700" y="2073846"/>
                </a:lnTo>
                <a:lnTo>
                  <a:pt x="6121400" y="2073846"/>
                </a:lnTo>
                <a:lnTo>
                  <a:pt x="6121400" y="2086546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203700" y="2315209"/>
            <a:ext cx="735330" cy="2095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50">
                <a:solidFill>
                  <a:srgbClr val="FFFFFF"/>
                </a:solidFill>
                <a:latin typeface="宋体"/>
                <a:cs typeface="宋体"/>
              </a:rPr>
              <a:t>安全测</a:t>
            </a:r>
            <a:r>
              <a:rPr dirty="0" sz="1350" spc="40">
                <a:solidFill>
                  <a:srgbClr val="FFFFFF"/>
                </a:solidFill>
                <a:latin typeface="宋体"/>
                <a:cs typeface="宋体"/>
              </a:rPr>
              <a:t>试</a:t>
            </a:r>
            <a:endParaRPr sz="135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0" y="3471671"/>
            <a:ext cx="6096000" cy="1990725"/>
          </a:xfrm>
          <a:custGeom>
            <a:avLst/>
            <a:gdLst/>
            <a:ahLst/>
            <a:cxnLst/>
            <a:rect l="l" t="t" r="r" b="b"/>
            <a:pathLst>
              <a:path w="6096000" h="1990725">
                <a:moveTo>
                  <a:pt x="0" y="0"/>
                </a:moveTo>
                <a:lnTo>
                  <a:pt x="6096000" y="0"/>
                </a:lnTo>
                <a:lnTo>
                  <a:pt x="6096000" y="1990344"/>
                </a:lnTo>
                <a:lnTo>
                  <a:pt x="0" y="1990344"/>
                </a:lnTo>
                <a:lnTo>
                  <a:pt x="0" y="0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11300" y="3458146"/>
            <a:ext cx="6121400" cy="2016125"/>
          </a:xfrm>
          <a:custGeom>
            <a:avLst/>
            <a:gdLst/>
            <a:ahLst/>
            <a:cxnLst/>
            <a:rect l="l" t="t" r="r" b="b"/>
            <a:pathLst>
              <a:path w="6121400" h="2016125">
                <a:moveTo>
                  <a:pt x="6108700" y="2015553"/>
                </a:moveTo>
                <a:lnTo>
                  <a:pt x="12700" y="2015553"/>
                </a:lnTo>
                <a:lnTo>
                  <a:pt x="10223" y="2015312"/>
                </a:lnTo>
                <a:lnTo>
                  <a:pt x="0" y="2002853"/>
                </a:lnTo>
                <a:lnTo>
                  <a:pt x="0" y="12700"/>
                </a:lnTo>
                <a:lnTo>
                  <a:pt x="12700" y="0"/>
                </a:lnTo>
                <a:lnTo>
                  <a:pt x="6108700" y="0"/>
                </a:lnTo>
                <a:lnTo>
                  <a:pt x="6121400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25400" y="25400"/>
                </a:lnTo>
                <a:lnTo>
                  <a:pt x="25400" y="1990153"/>
                </a:lnTo>
                <a:lnTo>
                  <a:pt x="12700" y="1990153"/>
                </a:lnTo>
                <a:lnTo>
                  <a:pt x="25400" y="2002853"/>
                </a:lnTo>
                <a:lnTo>
                  <a:pt x="6121400" y="2002853"/>
                </a:lnTo>
                <a:lnTo>
                  <a:pt x="6121158" y="2005329"/>
                </a:lnTo>
                <a:lnTo>
                  <a:pt x="6111176" y="2015312"/>
                </a:lnTo>
                <a:lnTo>
                  <a:pt x="6108700" y="2015553"/>
                </a:lnTo>
                <a:close/>
              </a:path>
              <a:path w="6121400" h="2016125">
                <a:moveTo>
                  <a:pt x="25400" y="25400"/>
                </a:moveTo>
                <a:lnTo>
                  <a:pt x="12700" y="25400"/>
                </a:lnTo>
                <a:lnTo>
                  <a:pt x="25400" y="12700"/>
                </a:lnTo>
                <a:lnTo>
                  <a:pt x="25400" y="25400"/>
                </a:lnTo>
                <a:close/>
              </a:path>
              <a:path w="6121400" h="2016125">
                <a:moveTo>
                  <a:pt x="6096000" y="25400"/>
                </a:moveTo>
                <a:lnTo>
                  <a:pt x="25400" y="25400"/>
                </a:lnTo>
                <a:lnTo>
                  <a:pt x="25400" y="12700"/>
                </a:lnTo>
                <a:lnTo>
                  <a:pt x="6096000" y="12700"/>
                </a:lnTo>
                <a:lnTo>
                  <a:pt x="6096000" y="25400"/>
                </a:lnTo>
                <a:close/>
              </a:path>
              <a:path w="6121400" h="2016125">
                <a:moveTo>
                  <a:pt x="6096000" y="2002853"/>
                </a:moveTo>
                <a:lnTo>
                  <a:pt x="6096000" y="12700"/>
                </a:lnTo>
                <a:lnTo>
                  <a:pt x="6108700" y="25400"/>
                </a:lnTo>
                <a:lnTo>
                  <a:pt x="6121400" y="25400"/>
                </a:lnTo>
                <a:lnTo>
                  <a:pt x="6121400" y="1990153"/>
                </a:lnTo>
                <a:lnTo>
                  <a:pt x="6108700" y="1990153"/>
                </a:lnTo>
                <a:lnTo>
                  <a:pt x="6096000" y="2002853"/>
                </a:lnTo>
                <a:close/>
              </a:path>
              <a:path w="6121400" h="2016125">
                <a:moveTo>
                  <a:pt x="6121400" y="25400"/>
                </a:moveTo>
                <a:lnTo>
                  <a:pt x="6108700" y="25400"/>
                </a:lnTo>
                <a:lnTo>
                  <a:pt x="6096000" y="12700"/>
                </a:lnTo>
                <a:lnTo>
                  <a:pt x="6121400" y="12700"/>
                </a:lnTo>
                <a:lnTo>
                  <a:pt x="6121400" y="25400"/>
                </a:lnTo>
                <a:close/>
              </a:path>
              <a:path w="6121400" h="2016125">
                <a:moveTo>
                  <a:pt x="25400" y="2002853"/>
                </a:moveTo>
                <a:lnTo>
                  <a:pt x="12700" y="1990153"/>
                </a:lnTo>
                <a:lnTo>
                  <a:pt x="25400" y="1990153"/>
                </a:lnTo>
                <a:lnTo>
                  <a:pt x="25400" y="2002853"/>
                </a:lnTo>
                <a:close/>
              </a:path>
              <a:path w="6121400" h="2016125">
                <a:moveTo>
                  <a:pt x="6096000" y="2002853"/>
                </a:moveTo>
                <a:lnTo>
                  <a:pt x="25400" y="2002853"/>
                </a:lnTo>
                <a:lnTo>
                  <a:pt x="25400" y="1990153"/>
                </a:lnTo>
                <a:lnTo>
                  <a:pt x="6096000" y="1990153"/>
                </a:lnTo>
                <a:lnTo>
                  <a:pt x="6096000" y="2002853"/>
                </a:lnTo>
                <a:close/>
              </a:path>
              <a:path w="6121400" h="2016125">
                <a:moveTo>
                  <a:pt x="6121400" y="2002853"/>
                </a:moveTo>
                <a:lnTo>
                  <a:pt x="6096000" y="2002853"/>
                </a:lnTo>
                <a:lnTo>
                  <a:pt x="6108700" y="1990153"/>
                </a:lnTo>
                <a:lnTo>
                  <a:pt x="6121400" y="1990153"/>
                </a:lnTo>
                <a:lnTo>
                  <a:pt x="6121400" y="2002853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586230" y="3524821"/>
            <a:ext cx="3150870" cy="1583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15">
                <a:latin typeface="Calibri"/>
                <a:cs typeface="Calibri"/>
              </a:rPr>
              <a:t>•</a:t>
            </a:r>
            <a:r>
              <a:rPr dirty="0" sz="1350" spc="-170">
                <a:latin typeface="Calibri"/>
                <a:cs typeface="Calibri"/>
              </a:rPr>
              <a:t> </a:t>
            </a:r>
            <a:r>
              <a:rPr dirty="0" sz="1350" spc="40">
                <a:latin typeface="宋体"/>
                <a:cs typeface="宋体"/>
              </a:rPr>
              <a:t>实践方案</a:t>
            </a:r>
            <a:endParaRPr sz="1350">
              <a:latin typeface="宋体"/>
              <a:cs typeface="宋体"/>
            </a:endParaRPr>
          </a:p>
          <a:p>
            <a:pPr marL="127000">
              <a:lnSpc>
                <a:spcPct val="100000"/>
              </a:lnSpc>
              <a:spcBef>
                <a:spcPts val="150"/>
              </a:spcBef>
            </a:pPr>
            <a:r>
              <a:rPr dirty="0" sz="1350" spc="15">
                <a:latin typeface="Calibri"/>
                <a:cs typeface="Calibri"/>
              </a:rPr>
              <a:t>•</a:t>
            </a:r>
            <a:r>
              <a:rPr dirty="0" sz="1350" spc="-90">
                <a:latin typeface="Calibri"/>
                <a:cs typeface="Calibri"/>
              </a:rPr>
              <a:t> </a:t>
            </a:r>
            <a:r>
              <a:rPr dirty="0" sz="1350" spc="40">
                <a:latin typeface="宋体"/>
                <a:cs typeface="宋体"/>
              </a:rPr>
              <a:t>黑盒安全扫描系统进行检测</a:t>
            </a:r>
            <a:endParaRPr sz="1350">
              <a:latin typeface="宋体"/>
              <a:cs typeface="宋体"/>
            </a:endParaRPr>
          </a:p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Calibri"/>
                <a:cs typeface="Calibri"/>
              </a:rPr>
              <a:t>•</a:t>
            </a:r>
            <a:r>
              <a:rPr dirty="0" sz="1400" spc="-180">
                <a:latin typeface="Calibri"/>
                <a:cs typeface="Calibri"/>
              </a:rPr>
              <a:t> </a:t>
            </a:r>
            <a:r>
              <a:rPr dirty="0" sz="1400" spc="-5">
                <a:latin typeface="宋体"/>
                <a:cs typeface="宋体"/>
              </a:rPr>
              <a:t>安全自动化扫描平台</a:t>
            </a:r>
            <a:endParaRPr sz="1400">
              <a:latin typeface="宋体"/>
              <a:cs typeface="宋体"/>
            </a:endParaRPr>
          </a:p>
          <a:p>
            <a:pPr marL="24130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latin typeface="Calibri"/>
                <a:cs typeface="Calibri"/>
              </a:rPr>
              <a:t>•</a:t>
            </a:r>
            <a:r>
              <a:rPr dirty="0" sz="1400" spc="-200">
                <a:latin typeface="Calibri"/>
                <a:cs typeface="Calibri"/>
              </a:rPr>
              <a:t> </a:t>
            </a:r>
            <a:r>
              <a:rPr dirty="0" sz="1400" spc="-5">
                <a:latin typeface="宋体"/>
                <a:cs typeface="宋体"/>
              </a:rPr>
              <a:t>浏览器扩展</a:t>
            </a:r>
            <a:endParaRPr sz="1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</a:pPr>
            <a:r>
              <a:rPr dirty="0" sz="1350" spc="15">
                <a:latin typeface="Calibri"/>
                <a:cs typeface="Calibri"/>
              </a:rPr>
              <a:t>•</a:t>
            </a:r>
            <a:r>
              <a:rPr dirty="0" sz="1350" spc="-130">
                <a:latin typeface="Calibri"/>
                <a:cs typeface="Calibri"/>
              </a:rPr>
              <a:t> </a:t>
            </a:r>
            <a:r>
              <a:rPr dirty="0" sz="1350" spc="40">
                <a:latin typeface="宋体"/>
                <a:cs typeface="宋体"/>
              </a:rPr>
              <a:t>白盒代码安全审计</a:t>
            </a:r>
            <a:endParaRPr sz="1350">
              <a:latin typeface="宋体"/>
              <a:cs typeface="宋体"/>
            </a:endParaRPr>
          </a:p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Calibri"/>
                <a:cs typeface="Calibri"/>
              </a:rPr>
              <a:t>•</a:t>
            </a:r>
            <a:r>
              <a:rPr dirty="0" sz="1400" spc="-145">
                <a:latin typeface="Calibri"/>
                <a:cs typeface="Calibri"/>
              </a:rPr>
              <a:t> </a:t>
            </a:r>
            <a:r>
              <a:rPr dirty="0" sz="1400" spc="-5">
                <a:latin typeface="宋体"/>
                <a:cs typeface="宋体"/>
              </a:rPr>
              <a:t>《高级</a:t>
            </a:r>
            <a:r>
              <a:rPr dirty="0" sz="1400" spc="-5">
                <a:latin typeface="Calibri"/>
                <a:cs typeface="Calibri"/>
              </a:rPr>
              <a:t>PHP</a:t>
            </a:r>
            <a:r>
              <a:rPr dirty="0" sz="1400" spc="-5">
                <a:latin typeface="宋体"/>
                <a:cs typeface="宋体"/>
              </a:rPr>
              <a:t>应用程序漏洞审核技术》</a:t>
            </a:r>
            <a:endParaRPr sz="1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S</a:t>
            </a:r>
            <a:r>
              <a:rPr dirty="0" spc="-5"/>
              <a:t>D</a:t>
            </a:r>
            <a:r>
              <a:rPr dirty="0" spc="-5"/>
              <a:t>L</a:t>
            </a:r>
            <a:r>
              <a:rPr dirty="0"/>
              <a:t>的最佳实</a:t>
            </a:r>
            <a:r>
              <a:rPr dirty="0" spc="10"/>
              <a:t>践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0" y="1395983"/>
            <a:ext cx="6096000" cy="2075814"/>
          </a:xfrm>
          <a:custGeom>
            <a:avLst/>
            <a:gdLst/>
            <a:ahLst/>
            <a:cxnLst/>
            <a:rect l="l" t="t" r="r" b="b"/>
            <a:pathLst>
              <a:path w="6096000" h="2075814">
                <a:moveTo>
                  <a:pt x="0" y="0"/>
                </a:moveTo>
                <a:lnTo>
                  <a:pt x="6096000" y="0"/>
                </a:lnTo>
                <a:lnTo>
                  <a:pt x="6096000" y="2075688"/>
                </a:lnTo>
                <a:lnTo>
                  <a:pt x="0" y="2075688"/>
                </a:lnTo>
                <a:lnTo>
                  <a:pt x="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11300" y="1384300"/>
            <a:ext cx="6121400" cy="2099310"/>
          </a:xfrm>
          <a:custGeom>
            <a:avLst/>
            <a:gdLst/>
            <a:ahLst/>
            <a:cxnLst/>
            <a:rect l="l" t="t" r="r" b="b"/>
            <a:pathLst>
              <a:path w="6121400" h="2099310">
                <a:moveTo>
                  <a:pt x="6108700" y="2099246"/>
                </a:moveTo>
                <a:lnTo>
                  <a:pt x="12700" y="2099246"/>
                </a:lnTo>
                <a:lnTo>
                  <a:pt x="10223" y="2099005"/>
                </a:lnTo>
                <a:lnTo>
                  <a:pt x="0" y="2086546"/>
                </a:lnTo>
                <a:lnTo>
                  <a:pt x="0" y="12700"/>
                </a:lnTo>
                <a:lnTo>
                  <a:pt x="12700" y="0"/>
                </a:lnTo>
                <a:lnTo>
                  <a:pt x="6108700" y="0"/>
                </a:lnTo>
                <a:lnTo>
                  <a:pt x="6121400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25400" y="25400"/>
                </a:lnTo>
                <a:lnTo>
                  <a:pt x="25400" y="2073846"/>
                </a:lnTo>
                <a:lnTo>
                  <a:pt x="12700" y="2073846"/>
                </a:lnTo>
                <a:lnTo>
                  <a:pt x="25400" y="2086546"/>
                </a:lnTo>
                <a:lnTo>
                  <a:pt x="6121400" y="2086546"/>
                </a:lnTo>
                <a:lnTo>
                  <a:pt x="6121158" y="2089023"/>
                </a:lnTo>
                <a:lnTo>
                  <a:pt x="6111176" y="2099005"/>
                </a:lnTo>
                <a:lnTo>
                  <a:pt x="6108700" y="2099246"/>
                </a:lnTo>
                <a:close/>
              </a:path>
              <a:path w="6121400" h="2099310">
                <a:moveTo>
                  <a:pt x="25400" y="25400"/>
                </a:moveTo>
                <a:lnTo>
                  <a:pt x="12700" y="25400"/>
                </a:lnTo>
                <a:lnTo>
                  <a:pt x="25400" y="12700"/>
                </a:lnTo>
                <a:lnTo>
                  <a:pt x="25400" y="25400"/>
                </a:lnTo>
                <a:close/>
              </a:path>
              <a:path w="6121400" h="2099310">
                <a:moveTo>
                  <a:pt x="6096000" y="25400"/>
                </a:moveTo>
                <a:lnTo>
                  <a:pt x="25400" y="25400"/>
                </a:lnTo>
                <a:lnTo>
                  <a:pt x="25400" y="12700"/>
                </a:lnTo>
                <a:lnTo>
                  <a:pt x="6096000" y="12700"/>
                </a:lnTo>
                <a:lnTo>
                  <a:pt x="6096000" y="25400"/>
                </a:lnTo>
                <a:close/>
              </a:path>
              <a:path w="6121400" h="2099310">
                <a:moveTo>
                  <a:pt x="6096000" y="2086546"/>
                </a:moveTo>
                <a:lnTo>
                  <a:pt x="6096000" y="12700"/>
                </a:lnTo>
                <a:lnTo>
                  <a:pt x="6108700" y="25400"/>
                </a:lnTo>
                <a:lnTo>
                  <a:pt x="6121400" y="25400"/>
                </a:lnTo>
                <a:lnTo>
                  <a:pt x="6121400" y="2073846"/>
                </a:lnTo>
                <a:lnTo>
                  <a:pt x="6108700" y="2073846"/>
                </a:lnTo>
                <a:lnTo>
                  <a:pt x="6096000" y="2086546"/>
                </a:lnTo>
                <a:close/>
              </a:path>
              <a:path w="6121400" h="2099310">
                <a:moveTo>
                  <a:pt x="6121400" y="25400"/>
                </a:moveTo>
                <a:lnTo>
                  <a:pt x="6108700" y="25400"/>
                </a:lnTo>
                <a:lnTo>
                  <a:pt x="6096000" y="12700"/>
                </a:lnTo>
                <a:lnTo>
                  <a:pt x="6121400" y="12700"/>
                </a:lnTo>
                <a:lnTo>
                  <a:pt x="6121400" y="25400"/>
                </a:lnTo>
                <a:close/>
              </a:path>
              <a:path w="6121400" h="2099310">
                <a:moveTo>
                  <a:pt x="25400" y="2086546"/>
                </a:moveTo>
                <a:lnTo>
                  <a:pt x="12700" y="2073846"/>
                </a:lnTo>
                <a:lnTo>
                  <a:pt x="25400" y="2073846"/>
                </a:lnTo>
                <a:lnTo>
                  <a:pt x="25400" y="2086546"/>
                </a:lnTo>
                <a:close/>
              </a:path>
              <a:path w="6121400" h="2099310">
                <a:moveTo>
                  <a:pt x="6096000" y="2086546"/>
                </a:moveTo>
                <a:lnTo>
                  <a:pt x="25400" y="2086546"/>
                </a:lnTo>
                <a:lnTo>
                  <a:pt x="25400" y="2073846"/>
                </a:lnTo>
                <a:lnTo>
                  <a:pt x="6096000" y="2073846"/>
                </a:lnTo>
                <a:lnTo>
                  <a:pt x="6096000" y="2086546"/>
                </a:lnTo>
                <a:close/>
              </a:path>
              <a:path w="6121400" h="2099310">
                <a:moveTo>
                  <a:pt x="6121400" y="2086546"/>
                </a:moveTo>
                <a:lnTo>
                  <a:pt x="6096000" y="2086546"/>
                </a:lnTo>
                <a:lnTo>
                  <a:pt x="6108700" y="2073846"/>
                </a:lnTo>
                <a:lnTo>
                  <a:pt x="6121400" y="2073846"/>
                </a:lnTo>
                <a:lnTo>
                  <a:pt x="6121400" y="2086546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203700" y="2315209"/>
            <a:ext cx="735330" cy="2095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50">
                <a:solidFill>
                  <a:srgbClr val="FFFFFF"/>
                </a:solidFill>
                <a:latin typeface="宋体"/>
                <a:cs typeface="宋体"/>
              </a:rPr>
              <a:t>安全测</a:t>
            </a:r>
            <a:r>
              <a:rPr dirty="0" sz="1350" spc="40">
                <a:solidFill>
                  <a:srgbClr val="FFFFFF"/>
                </a:solidFill>
                <a:latin typeface="宋体"/>
                <a:cs typeface="宋体"/>
              </a:rPr>
              <a:t>试</a:t>
            </a:r>
            <a:endParaRPr sz="135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0" y="3471671"/>
            <a:ext cx="6096000" cy="1990725"/>
          </a:xfrm>
          <a:custGeom>
            <a:avLst/>
            <a:gdLst/>
            <a:ahLst/>
            <a:cxnLst/>
            <a:rect l="l" t="t" r="r" b="b"/>
            <a:pathLst>
              <a:path w="6096000" h="1990725">
                <a:moveTo>
                  <a:pt x="0" y="0"/>
                </a:moveTo>
                <a:lnTo>
                  <a:pt x="6096000" y="0"/>
                </a:lnTo>
                <a:lnTo>
                  <a:pt x="6096000" y="1990344"/>
                </a:lnTo>
                <a:lnTo>
                  <a:pt x="0" y="1990344"/>
                </a:lnTo>
                <a:lnTo>
                  <a:pt x="0" y="0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11300" y="3458146"/>
            <a:ext cx="6121400" cy="2016125"/>
          </a:xfrm>
          <a:custGeom>
            <a:avLst/>
            <a:gdLst/>
            <a:ahLst/>
            <a:cxnLst/>
            <a:rect l="l" t="t" r="r" b="b"/>
            <a:pathLst>
              <a:path w="6121400" h="2016125">
                <a:moveTo>
                  <a:pt x="6108700" y="2015553"/>
                </a:moveTo>
                <a:lnTo>
                  <a:pt x="12700" y="2015553"/>
                </a:lnTo>
                <a:lnTo>
                  <a:pt x="10223" y="2015312"/>
                </a:lnTo>
                <a:lnTo>
                  <a:pt x="0" y="2002853"/>
                </a:lnTo>
                <a:lnTo>
                  <a:pt x="0" y="12700"/>
                </a:lnTo>
                <a:lnTo>
                  <a:pt x="12700" y="0"/>
                </a:lnTo>
                <a:lnTo>
                  <a:pt x="6108700" y="0"/>
                </a:lnTo>
                <a:lnTo>
                  <a:pt x="6121400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25400" y="25400"/>
                </a:lnTo>
                <a:lnTo>
                  <a:pt x="25400" y="1990153"/>
                </a:lnTo>
                <a:lnTo>
                  <a:pt x="12700" y="1990153"/>
                </a:lnTo>
                <a:lnTo>
                  <a:pt x="25400" y="2002853"/>
                </a:lnTo>
                <a:lnTo>
                  <a:pt x="6121400" y="2002853"/>
                </a:lnTo>
                <a:lnTo>
                  <a:pt x="6121158" y="2005329"/>
                </a:lnTo>
                <a:lnTo>
                  <a:pt x="6111176" y="2015312"/>
                </a:lnTo>
                <a:lnTo>
                  <a:pt x="6108700" y="2015553"/>
                </a:lnTo>
                <a:close/>
              </a:path>
              <a:path w="6121400" h="2016125">
                <a:moveTo>
                  <a:pt x="25400" y="25400"/>
                </a:moveTo>
                <a:lnTo>
                  <a:pt x="12700" y="25400"/>
                </a:lnTo>
                <a:lnTo>
                  <a:pt x="25400" y="12700"/>
                </a:lnTo>
                <a:lnTo>
                  <a:pt x="25400" y="25400"/>
                </a:lnTo>
                <a:close/>
              </a:path>
              <a:path w="6121400" h="2016125">
                <a:moveTo>
                  <a:pt x="6096000" y="25400"/>
                </a:moveTo>
                <a:lnTo>
                  <a:pt x="25400" y="25400"/>
                </a:lnTo>
                <a:lnTo>
                  <a:pt x="25400" y="12700"/>
                </a:lnTo>
                <a:lnTo>
                  <a:pt x="6096000" y="12700"/>
                </a:lnTo>
                <a:lnTo>
                  <a:pt x="6096000" y="25400"/>
                </a:lnTo>
                <a:close/>
              </a:path>
              <a:path w="6121400" h="2016125">
                <a:moveTo>
                  <a:pt x="6096000" y="2002853"/>
                </a:moveTo>
                <a:lnTo>
                  <a:pt x="6096000" y="12700"/>
                </a:lnTo>
                <a:lnTo>
                  <a:pt x="6108700" y="25400"/>
                </a:lnTo>
                <a:lnTo>
                  <a:pt x="6121400" y="25400"/>
                </a:lnTo>
                <a:lnTo>
                  <a:pt x="6121400" y="1990153"/>
                </a:lnTo>
                <a:lnTo>
                  <a:pt x="6108700" y="1990153"/>
                </a:lnTo>
                <a:lnTo>
                  <a:pt x="6096000" y="2002853"/>
                </a:lnTo>
                <a:close/>
              </a:path>
              <a:path w="6121400" h="2016125">
                <a:moveTo>
                  <a:pt x="6121400" y="25400"/>
                </a:moveTo>
                <a:lnTo>
                  <a:pt x="6108700" y="25400"/>
                </a:lnTo>
                <a:lnTo>
                  <a:pt x="6096000" y="12700"/>
                </a:lnTo>
                <a:lnTo>
                  <a:pt x="6121400" y="12700"/>
                </a:lnTo>
                <a:lnTo>
                  <a:pt x="6121400" y="25400"/>
                </a:lnTo>
                <a:close/>
              </a:path>
              <a:path w="6121400" h="2016125">
                <a:moveTo>
                  <a:pt x="25400" y="2002853"/>
                </a:moveTo>
                <a:lnTo>
                  <a:pt x="12700" y="1990153"/>
                </a:lnTo>
                <a:lnTo>
                  <a:pt x="25400" y="1990153"/>
                </a:lnTo>
                <a:lnTo>
                  <a:pt x="25400" y="2002853"/>
                </a:lnTo>
                <a:close/>
              </a:path>
              <a:path w="6121400" h="2016125">
                <a:moveTo>
                  <a:pt x="6096000" y="2002853"/>
                </a:moveTo>
                <a:lnTo>
                  <a:pt x="25400" y="2002853"/>
                </a:lnTo>
                <a:lnTo>
                  <a:pt x="25400" y="1990153"/>
                </a:lnTo>
                <a:lnTo>
                  <a:pt x="6096000" y="1990153"/>
                </a:lnTo>
                <a:lnTo>
                  <a:pt x="6096000" y="2002853"/>
                </a:lnTo>
                <a:close/>
              </a:path>
              <a:path w="6121400" h="2016125">
                <a:moveTo>
                  <a:pt x="6121400" y="2002853"/>
                </a:moveTo>
                <a:lnTo>
                  <a:pt x="6096000" y="2002853"/>
                </a:lnTo>
                <a:lnTo>
                  <a:pt x="6108700" y="1990153"/>
                </a:lnTo>
                <a:lnTo>
                  <a:pt x="6121400" y="1990153"/>
                </a:lnTo>
                <a:lnTo>
                  <a:pt x="6121400" y="2002853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586230" y="3524821"/>
            <a:ext cx="2678430" cy="9029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15">
                <a:latin typeface="Calibri"/>
                <a:cs typeface="Calibri"/>
              </a:rPr>
              <a:t>•</a:t>
            </a:r>
            <a:r>
              <a:rPr dirty="0" sz="1350" spc="-170">
                <a:latin typeface="Calibri"/>
                <a:cs typeface="Calibri"/>
              </a:rPr>
              <a:t> </a:t>
            </a:r>
            <a:r>
              <a:rPr dirty="0" sz="1350" spc="40">
                <a:latin typeface="宋体"/>
                <a:cs typeface="宋体"/>
              </a:rPr>
              <a:t>解决问题</a:t>
            </a:r>
            <a:endParaRPr sz="1350">
              <a:latin typeface="宋体"/>
              <a:cs typeface="宋体"/>
            </a:endParaRPr>
          </a:p>
          <a:p>
            <a:pPr marL="127000">
              <a:lnSpc>
                <a:spcPct val="100000"/>
              </a:lnSpc>
              <a:spcBef>
                <a:spcPts val="150"/>
              </a:spcBef>
            </a:pPr>
            <a:r>
              <a:rPr dirty="0" sz="1350" spc="15">
                <a:latin typeface="Calibri"/>
                <a:cs typeface="Calibri"/>
              </a:rPr>
              <a:t>•</a:t>
            </a:r>
            <a:r>
              <a:rPr dirty="0" sz="1350" spc="-130">
                <a:latin typeface="Calibri"/>
                <a:cs typeface="Calibri"/>
              </a:rPr>
              <a:t> </a:t>
            </a:r>
            <a:r>
              <a:rPr dirty="0" sz="1350" spc="40">
                <a:latin typeface="宋体"/>
                <a:cs typeface="宋体"/>
              </a:rPr>
              <a:t>上线前的全面体检</a:t>
            </a:r>
            <a:endParaRPr sz="1350">
              <a:latin typeface="宋体"/>
              <a:cs typeface="宋体"/>
            </a:endParaRPr>
          </a:p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Calibri"/>
                <a:cs typeface="Calibri"/>
              </a:rPr>
              <a:t>•</a:t>
            </a:r>
            <a:r>
              <a:rPr dirty="0" sz="1400" spc="-175">
                <a:latin typeface="Calibri"/>
                <a:cs typeface="Calibri"/>
              </a:rPr>
              <a:t> </a:t>
            </a:r>
            <a:r>
              <a:rPr dirty="0" sz="1400" spc="-5">
                <a:latin typeface="宋体"/>
                <a:cs typeface="宋体"/>
              </a:rPr>
              <a:t>覆盖应用层的安全问题</a:t>
            </a:r>
            <a:endParaRPr sz="1400">
              <a:latin typeface="宋体"/>
              <a:cs typeface="宋体"/>
            </a:endParaRPr>
          </a:p>
          <a:p>
            <a:pPr marL="24130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latin typeface="Calibri"/>
                <a:cs typeface="Calibri"/>
              </a:rPr>
              <a:t>•</a:t>
            </a:r>
            <a:r>
              <a:rPr dirty="0" sz="1400" spc="-160">
                <a:latin typeface="Calibri"/>
                <a:cs typeface="Calibri"/>
              </a:rPr>
              <a:t> </a:t>
            </a:r>
            <a:r>
              <a:rPr dirty="0" sz="1400" spc="-5">
                <a:latin typeface="宋体"/>
                <a:cs typeface="宋体"/>
              </a:rPr>
              <a:t>针对基础环境的基本梳理测试</a:t>
            </a:r>
            <a:endParaRPr sz="1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S</a:t>
            </a:r>
            <a:r>
              <a:rPr dirty="0" spc="-5"/>
              <a:t>D</a:t>
            </a:r>
            <a:r>
              <a:rPr dirty="0" spc="-5"/>
              <a:t>L</a:t>
            </a:r>
            <a:r>
              <a:rPr dirty="0"/>
              <a:t>的最佳实</a:t>
            </a:r>
            <a:r>
              <a:rPr dirty="0" spc="10"/>
              <a:t>践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0" y="1395983"/>
            <a:ext cx="6096000" cy="2075814"/>
          </a:xfrm>
          <a:custGeom>
            <a:avLst/>
            <a:gdLst/>
            <a:ahLst/>
            <a:cxnLst/>
            <a:rect l="l" t="t" r="r" b="b"/>
            <a:pathLst>
              <a:path w="6096000" h="2075814">
                <a:moveTo>
                  <a:pt x="0" y="0"/>
                </a:moveTo>
                <a:lnTo>
                  <a:pt x="6096000" y="0"/>
                </a:lnTo>
                <a:lnTo>
                  <a:pt x="6096000" y="2075688"/>
                </a:lnTo>
                <a:lnTo>
                  <a:pt x="0" y="2075688"/>
                </a:lnTo>
                <a:lnTo>
                  <a:pt x="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11300" y="1384300"/>
            <a:ext cx="6121400" cy="2099310"/>
          </a:xfrm>
          <a:custGeom>
            <a:avLst/>
            <a:gdLst/>
            <a:ahLst/>
            <a:cxnLst/>
            <a:rect l="l" t="t" r="r" b="b"/>
            <a:pathLst>
              <a:path w="6121400" h="2099310">
                <a:moveTo>
                  <a:pt x="6108700" y="2099246"/>
                </a:moveTo>
                <a:lnTo>
                  <a:pt x="12700" y="2099246"/>
                </a:lnTo>
                <a:lnTo>
                  <a:pt x="10223" y="2099005"/>
                </a:lnTo>
                <a:lnTo>
                  <a:pt x="0" y="2086546"/>
                </a:lnTo>
                <a:lnTo>
                  <a:pt x="0" y="12700"/>
                </a:lnTo>
                <a:lnTo>
                  <a:pt x="12700" y="0"/>
                </a:lnTo>
                <a:lnTo>
                  <a:pt x="6108700" y="0"/>
                </a:lnTo>
                <a:lnTo>
                  <a:pt x="6121400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25400" y="25400"/>
                </a:lnTo>
                <a:lnTo>
                  <a:pt x="25400" y="2073846"/>
                </a:lnTo>
                <a:lnTo>
                  <a:pt x="12700" y="2073846"/>
                </a:lnTo>
                <a:lnTo>
                  <a:pt x="25400" y="2086546"/>
                </a:lnTo>
                <a:lnTo>
                  <a:pt x="6121400" y="2086546"/>
                </a:lnTo>
                <a:lnTo>
                  <a:pt x="6121158" y="2089023"/>
                </a:lnTo>
                <a:lnTo>
                  <a:pt x="6111176" y="2099005"/>
                </a:lnTo>
                <a:lnTo>
                  <a:pt x="6108700" y="2099246"/>
                </a:lnTo>
                <a:close/>
              </a:path>
              <a:path w="6121400" h="2099310">
                <a:moveTo>
                  <a:pt x="25400" y="25400"/>
                </a:moveTo>
                <a:lnTo>
                  <a:pt x="12700" y="25400"/>
                </a:lnTo>
                <a:lnTo>
                  <a:pt x="25400" y="12700"/>
                </a:lnTo>
                <a:lnTo>
                  <a:pt x="25400" y="25400"/>
                </a:lnTo>
                <a:close/>
              </a:path>
              <a:path w="6121400" h="2099310">
                <a:moveTo>
                  <a:pt x="6096000" y="25400"/>
                </a:moveTo>
                <a:lnTo>
                  <a:pt x="25400" y="25400"/>
                </a:lnTo>
                <a:lnTo>
                  <a:pt x="25400" y="12700"/>
                </a:lnTo>
                <a:lnTo>
                  <a:pt x="6096000" y="12700"/>
                </a:lnTo>
                <a:lnTo>
                  <a:pt x="6096000" y="25400"/>
                </a:lnTo>
                <a:close/>
              </a:path>
              <a:path w="6121400" h="2099310">
                <a:moveTo>
                  <a:pt x="6096000" y="2086546"/>
                </a:moveTo>
                <a:lnTo>
                  <a:pt x="6096000" y="12700"/>
                </a:lnTo>
                <a:lnTo>
                  <a:pt x="6108700" y="25400"/>
                </a:lnTo>
                <a:lnTo>
                  <a:pt x="6121400" y="25400"/>
                </a:lnTo>
                <a:lnTo>
                  <a:pt x="6121400" y="2073846"/>
                </a:lnTo>
                <a:lnTo>
                  <a:pt x="6108700" y="2073846"/>
                </a:lnTo>
                <a:lnTo>
                  <a:pt x="6096000" y="2086546"/>
                </a:lnTo>
                <a:close/>
              </a:path>
              <a:path w="6121400" h="2099310">
                <a:moveTo>
                  <a:pt x="6121400" y="25400"/>
                </a:moveTo>
                <a:lnTo>
                  <a:pt x="6108700" y="25400"/>
                </a:lnTo>
                <a:lnTo>
                  <a:pt x="6096000" y="12700"/>
                </a:lnTo>
                <a:lnTo>
                  <a:pt x="6121400" y="12700"/>
                </a:lnTo>
                <a:lnTo>
                  <a:pt x="6121400" y="25400"/>
                </a:lnTo>
                <a:close/>
              </a:path>
              <a:path w="6121400" h="2099310">
                <a:moveTo>
                  <a:pt x="25400" y="2086546"/>
                </a:moveTo>
                <a:lnTo>
                  <a:pt x="12700" y="2073846"/>
                </a:lnTo>
                <a:lnTo>
                  <a:pt x="25400" y="2073846"/>
                </a:lnTo>
                <a:lnTo>
                  <a:pt x="25400" y="2086546"/>
                </a:lnTo>
                <a:close/>
              </a:path>
              <a:path w="6121400" h="2099310">
                <a:moveTo>
                  <a:pt x="6096000" y="2086546"/>
                </a:moveTo>
                <a:lnTo>
                  <a:pt x="25400" y="2086546"/>
                </a:lnTo>
                <a:lnTo>
                  <a:pt x="25400" y="2073846"/>
                </a:lnTo>
                <a:lnTo>
                  <a:pt x="6096000" y="2073846"/>
                </a:lnTo>
                <a:lnTo>
                  <a:pt x="6096000" y="2086546"/>
                </a:lnTo>
                <a:close/>
              </a:path>
              <a:path w="6121400" h="2099310">
                <a:moveTo>
                  <a:pt x="6121400" y="2086546"/>
                </a:moveTo>
                <a:lnTo>
                  <a:pt x="6096000" y="2086546"/>
                </a:lnTo>
                <a:lnTo>
                  <a:pt x="6108700" y="2073846"/>
                </a:lnTo>
                <a:lnTo>
                  <a:pt x="6121400" y="2073846"/>
                </a:lnTo>
                <a:lnTo>
                  <a:pt x="6121400" y="2086546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025900" y="2315209"/>
            <a:ext cx="1090930" cy="2095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40">
                <a:solidFill>
                  <a:srgbClr val="FFFFFF"/>
                </a:solidFill>
                <a:latin typeface="宋体"/>
                <a:cs typeface="宋体"/>
              </a:rPr>
              <a:t>线上安全评估</a:t>
            </a:r>
            <a:endParaRPr sz="135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0" y="3471671"/>
            <a:ext cx="6096000" cy="1990725"/>
          </a:xfrm>
          <a:custGeom>
            <a:avLst/>
            <a:gdLst/>
            <a:ahLst/>
            <a:cxnLst/>
            <a:rect l="l" t="t" r="r" b="b"/>
            <a:pathLst>
              <a:path w="6096000" h="1990725">
                <a:moveTo>
                  <a:pt x="0" y="0"/>
                </a:moveTo>
                <a:lnTo>
                  <a:pt x="6096000" y="0"/>
                </a:lnTo>
                <a:lnTo>
                  <a:pt x="6096000" y="1990344"/>
                </a:lnTo>
                <a:lnTo>
                  <a:pt x="0" y="1990344"/>
                </a:lnTo>
                <a:lnTo>
                  <a:pt x="0" y="0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11300" y="3458146"/>
            <a:ext cx="6121400" cy="2016125"/>
          </a:xfrm>
          <a:custGeom>
            <a:avLst/>
            <a:gdLst/>
            <a:ahLst/>
            <a:cxnLst/>
            <a:rect l="l" t="t" r="r" b="b"/>
            <a:pathLst>
              <a:path w="6121400" h="2016125">
                <a:moveTo>
                  <a:pt x="6108700" y="2015553"/>
                </a:moveTo>
                <a:lnTo>
                  <a:pt x="12700" y="2015553"/>
                </a:lnTo>
                <a:lnTo>
                  <a:pt x="10223" y="2015312"/>
                </a:lnTo>
                <a:lnTo>
                  <a:pt x="0" y="2002853"/>
                </a:lnTo>
                <a:lnTo>
                  <a:pt x="0" y="12700"/>
                </a:lnTo>
                <a:lnTo>
                  <a:pt x="12700" y="0"/>
                </a:lnTo>
                <a:lnTo>
                  <a:pt x="6108700" y="0"/>
                </a:lnTo>
                <a:lnTo>
                  <a:pt x="6121400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25400" y="25400"/>
                </a:lnTo>
                <a:lnTo>
                  <a:pt x="25400" y="1990153"/>
                </a:lnTo>
                <a:lnTo>
                  <a:pt x="12700" y="1990153"/>
                </a:lnTo>
                <a:lnTo>
                  <a:pt x="25400" y="2002853"/>
                </a:lnTo>
                <a:lnTo>
                  <a:pt x="6121400" y="2002853"/>
                </a:lnTo>
                <a:lnTo>
                  <a:pt x="6121158" y="2005329"/>
                </a:lnTo>
                <a:lnTo>
                  <a:pt x="6111176" y="2015312"/>
                </a:lnTo>
                <a:lnTo>
                  <a:pt x="6108700" y="2015553"/>
                </a:lnTo>
                <a:close/>
              </a:path>
              <a:path w="6121400" h="2016125">
                <a:moveTo>
                  <a:pt x="25400" y="25400"/>
                </a:moveTo>
                <a:lnTo>
                  <a:pt x="12700" y="25400"/>
                </a:lnTo>
                <a:lnTo>
                  <a:pt x="25400" y="12700"/>
                </a:lnTo>
                <a:lnTo>
                  <a:pt x="25400" y="25400"/>
                </a:lnTo>
                <a:close/>
              </a:path>
              <a:path w="6121400" h="2016125">
                <a:moveTo>
                  <a:pt x="6096000" y="25400"/>
                </a:moveTo>
                <a:lnTo>
                  <a:pt x="25400" y="25400"/>
                </a:lnTo>
                <a:lnTo>
                  <a:pt x="25400" y="12700"/>
                </a:lnTo>
                <a:lnTo>
                  <a:pt x="6096000" y="12700"/>
                </a:lnTo>
                <a:lnTo>
                  <a:pt x="6096000" y="25400"/>
                </a:lnTo>
                <a:close/>
              </a:path>
              <a:path w="6121400" h="2016125">
                <a:moveTo>
                  <a:pt x="6096000" y="2002853"/>
                </a:moveTo>
                <a:lnTo>
                  <a:pt x="6096000" y="12700"/>
                </a:lnTo>
                <a:lnTo>
                  <a:pt x="6108700" y="25400"/>
                </a:lnTo>
                <a:lnTo>
                  <a:pt x="6121400" y="25400"/>
                </a:lnTo>
                <a:lnTo>
                  <a:pt x="6121400" y="1990153"/>
                </a:lnTo>
                <a:lnTo>
                  <a:pt x="6108700" y="1990153"/>
                </a:lnTo>
                <a:lnTo>
                  <a:pt x="6096000" y="2002853"/>
                </a:lnTo>
                <a:close/>
              </a:path>
              <a:path w="6121400" h="2016125">
                <a:moveTo>
                  <a:pt x="6121400" y="25400"/>
                </a:moveTo>
                <a:lnTo>
                  <a:pt x="6108700" y="25400"/>
                </a:lnTo>
                <a:lnTo>
                  <a:pt x="6096000" y="12700"/>
                </a:lnTo>
                <a:lnTo>
                  <a:pt x="6121400" y="12700"/>
                </a:lnTo>
                <a:lnTo>
                  <a:pt x="6121400" y="25400"/>
                </a:lnTo>
                <a:close/>
              </a:path>
              <a:path w="6121400" h="2016125">
                <a:moveTo>
                  <a:pt x="25400" y="2002853"/>
                </a:moveTo>
                <a:lnTo>
                  <a:pt x="12700" y="1990153"/>
                </a:lnTo>
                <a:lnTo>
                  <a:pt x="25400" y="1990153"/>
                </a:lnTo>
                <a:lnTo>
                  <a:pt x="25400" y="2002853"/>
                </a:lnTo>
                <a:close/>
              </a:path>
              <a:path w="6121400" h="2016125">
                <a:moveTo>
                  <a:pt x="6096000" y="2002853"/>
                </a:moveTo>
                <a:lnTo>
                  <a:pt x="25400" y="2002853"/>
                </a:lnTo>
                <a:lnTo>
                  <a:pt x="25400" y="1990153"/>
                </a:lnTo>
                <a:lnTo>
                  <a:pt x="6096000" y="1990153"/>
                </a:lnTo>
                <a:lnTo>
                  <a:pt x="6096000" y="2002853"/>
                </a:lnTo>
                <a:close/>
              </a:path>
              <a:path w="6121400" h="2016125">
                <a:moveTo>
                  <a:pt x="6121400" y="2002853"/>
                </a:moveTo>
                <a:lnTo>
                  <a:pt x="6096000" y="2002853"/>
                </a:lnTo>
                <a:lnTo>
                  <a:pt x="6108700" y="1990153"/>
                </a:lnTo>
                <a:lnTo>
                  <a:pt x="6121400" y="1990153"/>
                </a:lnTo>
                <a:lnTo>
                  <a:pt x="6121400" y="2002853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586230" y="3524821"/>
            <a:ext cx="2322830" cy="1583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15">
                <a:latin typeface="Calibri"/>
                <a:cs typeface="Calibri"/>
              </a:rPr>
              <a:t>•</a:t>
            </a:r>
            <a:r>
              <a:rPr dirty="0" sz="1350" spc="-160">
                <a:latin typeface="Calibri"/>
                <a:cs typeface="Calibri"/>
              </a:rPr>
              <a:t> </a:t>
            </a:r>
            <a:r>
              <a:rPr dirty="0" sz="1350" spc="40">
                <a:latin typeface="宋体"/>
                <a:cs typeface="宋体"/>
              </a:rPr>
              <a:t>实践方案：</a:t>
            </a:r>
            <a:endParaRPr sz="1350">
              <a:latin typeface="宋体"/>
              <a:cs typeface="宋体"/>
            </a:endParaRPr>
          </a:p>
          <a:p>
            <a:pPr marL="127000">
              <a:lnSpc>
                <a:spcPct val="100000"/>
              </a:lnSpc>
              <a:spcBef>
                <a:spcPts val="150"/>
              </a:spcBef>
            </a:pPr>
            <a:r>
              <a:rPr dirty="0" sz="1350" spc="15">
                <a:latin typeface="Calibri"/>
                <a:cs typeface="Calibri"/>
              </a:rPr>
              <a:t>•</a:t>
            </a:r>
            <a:r>
              <a:rPr dirty="0" sz="1350" spc="-160">
                <a:latin typeface="Calibri"/>
                <a:cs typeface="Calibri"/>
              </a:rPr>
              <a:t> </a:t>
            </a:r>
            <a:r>
              <a:rPr dirty="0" sz="1350" spc="40">
                <a:latin typeface="宋体"/>
                <a:cs typeface="宋体"/>
              </a:rPr>
              <a:t>安全评估面</a:t>
            </a:r>
            <a:endParaRPr sz="1350">
              <a:latin typeface="宋体"/>
              <a:cs typeface="宋体"/>
            </a:endParaRPr>
          </a:p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Calibri"/>
                <a:cs typeface="Calibri"/>
              </a:rPr>
              <a:t>•</a:t>
            </a:r>
            <a:r>
              <a:rPr dirty="0" sz="1400" spc="-180">
                <a:latin typeface="Calibri"/>
                <a:cs typeface="Calibri"/>
              </a:rPr>
              <a:t> </a:t>
            </a:r>
            <a:r>
              <a:rPr dirty="0" sz="1400" spc="-5">
                <a:latin typeface="宋体"/>
                <a:cs typeface="宋体"/>
              </a:rPr>
              <a:t>基础环境的安全评估</a:t>
            </a:r>
            <a:endParaRPr sz="1400">
              <a:latin typeface="宋体"/>
              <a:cs typeface="宋体"/>
            </a:endParaRPr>
          </a:p>
          <a:p>
            <a:pPr marL="24130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latin typeface="Calibri"/>
                <a:cs typeface="Calibri"/>
              </a:rPr>
              <a:t>•</a:t>
            </a:r>
            <a:r>
              <a:rPr dirty="0" sz="1400" spc="-185">
                <a:latin typeface="Calibri"/>
                <a:cs typeface="Calibri"/>
              </a:rPr>
              <a:t> </a:t>
            </a:r>
            <a:r>
              <a:rPr dirty="0" sz="1400" spc="-5">
                <a:latin typeface="宋体"/>
                <a:cs typeface="宋体"/>
              </a:rPr>
              <a:t>应用层的安全评估</a:t>
            </a:r>
            <a:endParaRPr sz="1400">
              <a:latin typeface="宋体"/>
              <a:cs typeface="宋体"/>
            </a:endParaRPr>
          </a:p>
          <a:p>
            <a:pPr marL="24130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latin typeface="Calibri"/>
                <a:cs typeface="Calibri"/>
              </a:rPr>
              <a:t>•</a:t>
            </a:r>
            <a:r>
              <a:rPr dirty="0" sz="1400" spc="-170">
                <a:latin typeface="Calibri"/>
                <a:cs typeface="Calibri"/>
              </a:rPr>
              <a:t> </a:t>
            </a:r>
            <a:r>
              <a:rPr dirty="0" sz="1400" spc="-5">
                <a:latin typeface="宋体"/>
                <a:cs typeface="宋体"/>
              </a:rPr>
              <a:t>信息管理层面的安全评估</a:t>
            </a:r>
            <a:endParaRPr sz="1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1650">
              <a:latin typeface="Times New Roman"/>
              <a:cs typeface="Times New Roman"/>
            </a:endParaRPr>
          </a:p>
          <a:p>
            <a:pPr marL="241300" indent="-114300">
              <a:lnSpc>
                <a:spcPct val="100000"/>
              </a:lnSpc>
              <a:buFont typeface="Calibri"/>
              <a:buChar char="•"/>
              <a:tabLst>
                <a:tab pos="241300" algn="l"/>
              </a:tabLst>
            </a:pPr>
            <a:r>
              <a:rPr dirty="0" sz="1400" spc="-5">
                <a:latin typeface="宋体"/>
                <a:cs typeface="宋体"/>
              </a:rPr>
              <a:t>安全评估</a:t>
            </a:r>
            <a:r>
              <a:rPr dirty="0" sz="1400" spc="-5">
                <a:latin typeface="Calibri"/>
                <a:cs typeface="Calibri"/>
              </a:rPr>
              <a:t>CheckList</a:t>
            </a:r>
            <a:r>
              <a:rPr dirty="0" sz="1400" spc="-5">
                <a:latin typeface="宋体"/>
                <a:cs typeface="宋体"/>
              </a:rPr>
              <a:t>的推出</a:t>
            </a:r>
            <a:endParaRPr sz="1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S</a:t>
            </a:r>
            <a:r>
              <a:rPr dirty="0" spc="-5"/>
              <a:t>D</a:t>
            </a:r>
            <a:r>
              <a:rPr dirty="0" spc="-5"/>
              <a:t>L</a:t>
            </a:r>
            <a:r>
              <a:rPr dirty="0"/>
              <a:t>的最佳实</a:t>
            </a:r>
            <a:r>
              <a:rPr dirty="0" spc="10"/>
              <a:t>践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0" y="1395983"/>
            <a:ext cx="6096000" cy="2075814"/>
          </a:xfrm>
          <a:custGeom>
            <a:avLst/>
            <a:gdLst/>
            <a:ahLst/>
            <a:cxnLst/>
            <a:rect l="l" t="t" r="r" b="b"/>
            <a:pathLst>
              <a:path w="6096000" h="2075814">
                <a:moveTo>
                  <a:pt x="0" y="0"/>
                </a:moveTo>
                <a:lnTo>
                  <a:pt x="6096000" y="0"/>
                </a:lnTo>
                <a:lnTo>
                  <a:pt x="6096000" y="2075688"/>
                </a:lnTo>
                <a:lnTo>
                  <a:pt x="0" y="2075688"/>
                </a:lnTo>
                <a:lnTo>
                  <a:pt x="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11300" y="1384300"/>
            <a:ext cx="6121400" cy="2099310"/>
          </a:xfrm>
          <a:custGeom>
            <a:avLst/>
            <a:gdLst/>
            <a:ahLst/>
            <a:cxnLst/>
            <a:rect l="l" t="t" r="r" b="b"/>
            <a:pathLst>
              <a:path w="6121400" h="2099310">
                <a:moveTo>
                  <a:pt x="6108700" y="2099246"/>
                </a:moveTo>
                <a:lnTo>
                  <a:pt x="12700" y="2099246"/>
                </a:lnTo>
                <a:lnTo>
                  <a:pt x="10223" y="2099005"/>
                </a:lnTo>
                <a:lnTo>
                  <a:pt x="0" y="2086546"/>
                </a:lnTo>
                <a:lnTo>
                  <a:pt x="0" y="12700"/>
                </a:lnTo>
                <a:lnTo>
                  <a:pt x="12700" y="0"/>
                </a:lnTo>
                <a:lnTo>
                  <a:pt x="6108700" y="0"/>
                </a:lnTo>
                <a:lnTo>
                  <a:pt x="6121400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25400" y="25400"/>
                </a:lnTo>
                <a:lnTo>
                  <a:pt x="25400" y="2073846"/>
                </a:lnTo>
                <a:lnTo>
                  <a:pt x="12700" y="2073846"/>
                </a:lnTo>
                <a:lnTo>
                  <a:pt x="25400" y="2086546"/>
                </a:lnTo>
                <a:lnTo>
                  <a:pt x="6121400" y="2086546"/>
                </a:lnTo>
                <a:lnTo>
                  <a:pt x="6121158" y="2089023"/>
                </a:lnTo>
                <a:lnTo>
                  <a:pt x="6111176" y="2099005"/>
                </a:lnTo>
                <a:lnTo>
                  <a:pt x="6108700" y="2099246"/>
                </a:lnTo>
                <a:close/>
              </a:path>
              <a:path w="6121400" h="2099310">
                <a:moveTo>
                  <a:pt x="25400" y="25400"/>
                </a:moveTo>
                <a:lnTo>
                  <a:pt x="12700" y="25400"/>
                </a:lnTo>
                <a:lnTo>
                  <a:pt x="25400" y="12700"/>
                </a:lnTo>
                <a:lnTo>
                  <a:pt x="25400" y="25400"/>
                </a:lnTo>
                <a:close/>
              </a:path>
              <a:path w="6121400" h="2099310">
                <a:moveTo>
                  <a:pt x="6096000" y="25400"/>
                </a:moveTo>
                <a:lnTo>
                  <a:pt x="25400" y="25400"/>
                </a:lnTo>
                <a:lnTo>
                  <a:pt x="25400" y="12700"/>
                </a:lnTo>
                <a:lnTo>
                  <a:pt x="6096000" y="12700"/>
                </a:lnTo>
                <a:lnTo>
                  <a:pt x="6096000" y="25400"/>
                </a:lnTo>
                <a:close/>
              </a:path>
              <a:path w="6121400" h="2099310">
                <a:moveTo>
                  <a:pt x="6096000" y="2086546"/>
                </a:moveTo>
                <a:lnTo>
                  <a:pt x="6096000" y="12700"/>
                </a:lnTo>
                <a:lnTo>
                  <a:pt x="6108700" y="25400"/>
                </a:lnTo>
                <a:lnTo>
                  <a:pt x="6121400" y="25400"/>
                </a:lnTo>
                <a:lnTo>
                  <a:pt x="6121400" y="2073846"/>
                </a:lnTo>
                <a:lnTo>
                  <a:pt x="6108700" y="2073846"/>
                </a:lnTo>
                <a:lnTo>
                  <a:pt x="6096000" y="2086546"/>
                </a:lnTo>
                <a:close/>
              </a:path>
              <a:path w="6121400" h="2099310">
                <a:moveTo>
                  <a:pt x="6121400" y="25400"/>
                </a:moveTo>
                <a:lnTo>
                  <a:pt x="6108700" y="25400"/>
                </a:lnTo>
                <a:lnTo>
                  <a:pt x="6096000" y="12700"/>
                </a:lnTo>
                <a:lnTo>
                  <a:pt x="6121400" y="12700"/>
                </a:lnTo>
                <a:lnTo>
                  <a:pt x="6121400" y="25400"/>
                </a:lnTo>
                <a:close/>
              </a:path>
              <a:path w="6121400" h="2099310">
                <a:moveTo>
                  <a:pt x="25400" y="2086546"/>
                </a:moveTo>
                <a:lnTo>
                  <a:pt x="12700" y="2073846"/>
                </a:lnTo>
                <a:lnTo>
                  <a:pt x="25400" y="2073846"/>
                </a:lnTo>
                <a:lnTo>
                  <a:pt x="25400" y="2086546"/>
                </a:lnTo>
                <a:close/>
              </a:path>
              <a:path w="6121400" h="2099310">
                <a:moveTo>
                  <a:pt x="6096000" y="2086546"/>
                </a:moveTo>
                <a:lnTo>
                  <a:pt x="25400" y="2086546"/>
                </a:lnTo>
                <a:lnTo>
                  <a:pt x="25400" y="2073846"/>
                </a:lnTo>
                <a:lnTo>
                  <a:pt x="6096000" y="2073846"/>
                </a:lnTo>
                <a:lnTo>
                  <a:pt x="6096000" y="2086546"/>
                </a:lnTo>
                <a:close/>
              </a:path>
              <a:path w="6121400" h="2099310">
                <a:moveTo>
                  <a:pt x="6121400" y="2086546"/>
                </a:moveTo>
                <a:lnTo>
                  <a:pt x="6096000" y="2086546"/>
                </a:lnTo>
                <a:lnTo>
                  <a:pt x="6108700" y="2073846"/>
                </a:lnTo>
                <a:lnTo>
                  <a:pt x="6121400" y="2073846"/>
                </a:lnTo>
                <a:lnTo>
                  <a:pt x="6121400" y="2086546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949700" y="2290445"/>
            <a:ext cx="1245870" cy="2451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solidFill>
                  <a:srgbClr val="FFFFFF"/>
                </a:solidFill>
                <a:latin typeface="宋体"/>
                <a:cs typeface="宋体"/>
              </a:rPr>
              <a:t>线上安全评</a:t>
            </a:r>
            <a:r>
              <a:rPr dirty="0" sz="1600" spc="10">
                <a:solidFill>
                  <a:srgbClr val="FFFFFF"/>
                </a:solidFill>
                <a:latin typeface="宋体"/>
                <a:cs typeface="宋体"/>
              </a:rPr>
              <a:t>估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0" y="3471671"/>
            <a:ext cx="6096000" cy="1990725"/>
          </a:xfrm>
          <a:custGeom>
            <a:avLst/>
            <a:gdLst/>
            <a:ahLst/>
            <a:cxnLst/>
            <a:rect l="l" t="t" r="r" b="b"/>
            <a:pathLst>
              <a:path w="6096000" h="1990725">
                <a:moveTo>
                  <a:pt x="0" y="0"/>
                </a:moveTo>
                <a:lnTo>
                  <a:pt x="6096000" y="0"/>
                </a:lnTo>
                <a:lnTo>
                  <a:pt x="6096000" y="1990344"/>
                </a:lnTo>
                <a:lnTo>
                  <a:pt x="0" y="1990344"/>
                </a:lnTo>
                <a:lnTo>
                  <a:pt x="0" y="0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11300" y="3458146"/>
            <a:ext cx="6121400" cy="2016125"/>
          </a:xfrm>
          <a:custGeom>
            <a:avLst/>
            <a:gdLst/>
            <a:ahLst/>
            <a:cxnLst/>
            <a:rect l="l" t="t" r="r" b="b"/>
            <a:pathLst>
              <a:path w="6121400" h="2016125">
                <a:moveTo>
                  <a:pt x="6108700" y="2015553"/>
                </a:moveTo>
                <a:lnTo>
                  <a:pt x="12700" y="2015553"/>
                </a:lnTo>
                <a:lnTo>
                  <a:pt x="10223" y="2015312"/>
                </a:lnTo>
                <a:lnTo>
                  <a:pt x="0" y="2002853"/>
                </a:lnTo>
                <a:lnTo>
                  <a:pt x="0" y="12700"/>
                </a:lnTo>
                <a:lnTo>
                  <a:pt x="12700" y="0"/>
                </a:lnTo>
                <a:lnTo>
                  <a:pt x="6108700" y="0"/>
                </a:lnTo>
                <a:lnTo>
                  <a:pt x="6121400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25400" y="25400"/>
                </a:lnTo>
                <a:lnTo>
                  <a:pt x="25400" y="1990153"/>
                </a:lnTo>
                <a:lnTo>
                  <a:pt x="12700" y="1990153"/>
                </a:lnTo>
                <a:lnTo>
                  <a:pt x="25400" y="2002853"/>
                </a:lnTo>
                <a:lnTo>
                  <a:pt x="6121400" y="2002853"/>
                </a:lnTo>
                <a:lnTo>
                  <a:pt x="6121158" y="2005329"/>
                </a:lnTo>
                <a:lnTo>
                  <a:pt x="6111176" y="2015312"/>
                </a:lnTo>
                <a:lnTo>
                  <a:pt x="6108700" y="2015553"/>
                </a:lnTo>
                <a:close/>
              </a:path>
              <a:path w="6121400" h="2016125">
                <a:moveTo>
                  <a:pt x="25400" y="25400"/>
                </a:moveTo>
                <a:lnTo>
                  <a:pt x="12700" y="25400"/>
                </a:lnTo>
                <a:lnTo>
                  <a:pt x="25400" y="12700"/>
                </a:lnTo>
                <a:lnTo>
                  <a:pt x="25400" y="25400"/>
                </a:lnTo>
                <a:close/>
              </a:path>
              <a:path w="6121400" h="2016125">
                <a:moveTo>
                  <a:pt x="6096000" y="25400"/>
                </a:moveTo>
                <a:lnTo>
                  <a:pt x="25400" y="25400"/>
                </a:lnTo>
                <a:lnTo>
                  <a:pt x="25400" y="12700"/>
                </a:lnTo>
                <a:lnTo>
                  <a:pt x="6096000" y="12700"/>
                </a:lnTo>
                <a:lnTo>
                  <a:pt x="6096000" y="25400"/>
                </a:lnTo>
                <a:close/>
              </a:path>
              <a:path w="6121400" h="2016125">
                <a:moveTo>
                  <a:pt x="6096000" y="2002853"/>
                </a:moveTo>
                <a:lnTo>
                  <a:pt x="6096000" y="12700"/>
                </a:lnTo>
                <a:lnTo>
                  <a:pt x="6108700" y="25400"/>
                </a:lnTo>
                <a:lnTo>
                  <a:pt x="6121400" y="25400"/>
                </a:lnTo>
                <a:lnTo>
                  <a:pt x="6121400" y="1990153"/>
                </a:lnTo>
                <a:lnTo>
                  <a:pt x="6108700" y="1990153"/>
                </a:lnTo>
                <a:lnTo>
                  <a:pt x="6096000" y="2002853"/>
                </a:lnTo>
                <a:close/>
              </a:path>
              <a:path w="6121400" h="2016125">
                <a:moveTo>
                  <a:pt x="6121400" y="25400"/>
                </a:moveTo>
                <a:lnTo>
                  <a:pt x="6108700" y="25400"/>
                </a:lnTo>
                <a:lnTo>
                  <a:pt x="6096000" y="12700"/>
                </a:lnTo>
                <a:lnTo>
                  <a:pt x="6121400" y="12700"/>
                </a:lnTo>
                <a:lnTo>
                  <a:pt x="6121400" y="25400"/>
                </a:lnTo>
                <a:close/>
              </a:path>
              <a:path w="6121400" h="2016125">
                <a:moveTo>
                  <a:pt x="25400" y="2002853"/>
                </a:moveTo>
                <a:lnTo>
                  <a:pt x="12700" y="1990153"/>
                </a:lnTo>
                <a:lnTo>
                  <a:pt x="25400" y="1990153"/>
                </a:lnTo>
                <a:lnTo>
                  <a:pt x="25400" y="2002853"/>
                </a:lnTo>
                <a:close/>
              </a:path>
              <a:path w="6121400" h="2016125">
                <a:moveTo>
                  <a:pt x="6096000" y="2002853"/>
                </a:moveTo>
                <a:lnTo>
                  <a:pt x="25400" y="2002853"/>
                </a:lnTo>
                <a:lnTo>
                  <a:pt x="25400" y="1990153"/>
                </a:lnTo>
                <a:lnTo>
                  <a:pt x="6096000" y="1990153"/>
                </a:lnTo>
                <a:lnTo>
                  <a:pt x="6096000" y="2002853"/>
                </a:lnTo>
                <a:close/>
              </a:path>
              <a:path w="6121400" h="2016125">
                <a:moveTo>
                  <a:pt x="6121400" y="2002853"/>
                </a:moveTo>
                <a:lnTo>
                  <a:pt x="6096000" y="2002853"/>
                </a:lnTo>
                <a:lnTo>
                  <a:pt x="6108700" y="1990153"/>
                </a:lnTo>
                <a:lnTo>
                  <a:pt x="6121400" y="1990153"/>
                </a:lnTo>
                <a:lnTo>
                  <a:pt x="6121400" y="2002853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596389" y="3524186"/>
            <a:ext cx="5652770" cy="523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5">
                <a:latin typeface="Calibri"/>
                <a:cs typeface="Calibri"/>
              </a:rPr>
              <a:t>•</a:t>
            </a:r>
            <a:r>
              <a:rPr dirty="0" sz="1600" spc="90">
                <a:latin typeface="Calibri"/>
                <a:cs typeface="Calibri"/>
              </a:rPr>
              <a:t> </a:t>
            </a:r>
            <a:r>
              <a:rPr dirty="0" sz="1600">
                <a:latin typeface="宋体"/>
                <a:cs typeface="宋体"/>
              </a:rPr>
              <a:t>解决问题</a:t>
            </a:r>
            <a:endParaRPr sz="1600">
              <a:latin typeface="宋体"/>
              <a:cs typeface="宋体"/>
            </a:endParaRPr>
          </a:p>
          <a:p>
            <a:pPr marL="183515">
              <a:lnSpc>
                <a:spcPct val="100000"/>
              </a:lnSpc>
              <a:spcBef>
                <a:spcPts val="100"/>
              </a:spcBef>
            </a:pPr>
            <a:r>
              <a:rPr dirty="0" sz="1600" spc="5">
                <a:latin typeface="Calibri"/>
                <a:cs typeface="Calibri"/>
              </a:rPr>
              <a:t>•</a:t>
            </a:r>
            <a:r>
              <a:rPr dirty="0" sz="1600" spc="90">
                <a:latin typeface="Calibri"/>
                <a:cs typeface="Calibri"/>
              </a:rPr>
              <a:t> </a:t>
            </a:r>
            <a:r>
              <a:rPr dirty="0" sz="1600">
                <a:latin typeface="宋体"/>
                <a:cs typeface="宋体"/>
              </a:rPr>
              <a:t>完全模拟黑客，提前发现黑客可能的攻击路径，并进行防御</a:t>
            </a:r>
            <a:endParaRPr sz="16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S</a:t>
            </a:r>
            <a:r>
              <a:rPr dirty="0" spc="-5"/>
              <a:t>D</a:t>
            </a:r>
            <a:r>
              <a:rPr dirty="0" spc="-5"/>
              <a:t>L</a:t>
            </a:r>
            <a:r>
              <a:rPr dirty="0"/>
              <a:t>的最佳实</a:t>
            </a:r>
            <a:r>
              <a:rPr dirty="0" spc="10"/>
              <a:t>践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0" y="1395983"/>
            <a:ext cx="6096000" cy="2075814"/>
          </a:xfrm>
          <a:custGeom>
            <a:avLst/>
            <a:gdLst/>
            <a:ahLst/>
            <a:cxnLst/>
            <a:rect l="l" t="t" r="r" b="b"/>
            <a:pathLst>
              <a:path w="6096000" h="2075814">
                <a:moveTo>
                  <a:pt x="0" y="0"/>
                </a:moveTo>
                <a:lnTo>
                  <a:pt x="6096000" y="0"/>
                </a:lnTo>
                <a:lnTo>
                  <a:pt x="6096000" y="2075688"/>
                </a:lnTo>
                <a:lnTo>
                  <a:pt x="0" y="2075688"/>
                </a:lnTo>
                <a:lnTo>
                  <a:pt x="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11300" y="1384300"/>
            <a:ext cx="6121400" cy="2099310"/>
          </a:xfrm>
          <a:custGeom>
            <a:avLst/>
            <a:gdLst/>
            <a:ahLst/>
            <a:cxnLst/>
            <a:rect l="l" t="t" r="r" b="b"/>
            <a:pathLst>
              <a:path w="6121400" h="2099310">
                <a:moveTo>
                  <a:pt x="6108700" y="2099246"/>
                </a:moveTo>
                <a:lnTo>
                  <a:pt x="12700" y="2099246"/>
                </a:lnTo>
                <a:lnTo>
                  <a:pt x="10223" y="2099005"/>
                </a:lnTo>
                <a:lnTo>
                  <a:pt x="0" y="2086546"/>
                </a:lnTo>
                <a:lnTo>
                  <a:pt x="0" y="12700"/>
                </a:lnTo>
                <a:lnTo>
                  <a:pt x="12700" y="0"/>
                </a:lnTo>
                <a:lnTo>
                  <a:pt x="6108700" y="0"/>
                </a:lnTo>
                <a:lnTo>
                  <a:pt x="6121400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25400" y="25400"/>
                </a:lnTo>
                <a:lnTo>
                  <a:pt x="25400" y="2073846"/>
                </a:lnTo>
                <a:lnTo>
                  <a:pt x="12700" y="2073846"/>
                </a:lnTo>
                <a:lnTo>
                  <a:pt x="25400" y="2086546"/>
                </a:lnTo>
                <a:lnTo>
                  <a:pt x="6121400" y="2086546"/>
                </a:lnTo>
                <a:lnTo>
                  <a:pt x="6121158" y="2089023"/>
                </a:lnTo>
                <a:lnTo>
                  <a:pt x="6111176" y="2099005"/>
                </a:lnTo>
                <a:lnTo>
                  <a:pt x="6108700" y="2099246"/>
                </a:lnTo>
                <a:close/>
              </a:path>
              <a:path w="6121400" h="2099310">
                <a:moveTo>
                  <a:pt x="25400" y="25400"/>
                </a:moveTo>
                <a:lnTo>
                  <a:pt x="12700" y="25400"/>
                </a:lnTo>
                <a:lnTo>
                  <a:pt x="25400" y="12700"/>
                </a:lnTo>
                <a:lnTo>
                  <a:pt x="25400" y="25400"/>
                </a:lnTo>
                <a:close/>
              </a:path>
              <a:path w="6121400" h="2099310">
                <a:moveTo>
                  <a:pt x="6096000" y="25400"/>
                </a:moveTo>
                <a:lnTo>
                  <a:pt x="25400" y="25400"/>
                </a:lnTo>
                <a:lnTo>
                  <a:pt x="25400" y="12700"/>
                </a:lnTo>
                <a:lnTo>
                  <a:pt x="6096000" y="12700"/>
                </a:lnTo>
                <a:lnTo>
                  <a:pt x="6096000" y="25400"/>
                </a:lnTo>
                <a:close/>
              </a:path>
              <a:path w="6121400" h="2099310">
                <a:moveTo>
                  <a:pt x="6096000" y="2086546"/>
                </a:moveTo>
                <a:lnTo>
                  <a:pt x="6096000" y="12700"/>
                </a:lnTo>
                <a:lnTo>
                  <a:pt x="6108700" y="25400"/>
                </a:lnTo>
                <a:lnTo>
                  <a:pt x="6121400" y="25400"/>
                </a:lnTo>
                <a:lnTo>
                  <a:pt x="6121400" y="2073846"/>
                </a:lnTo>
                <a:lnTo>
                  <a:pt x="6108700" y="2073846"/>
                </a:lnTo>
                <a:lnTo>
                  <a:pt x="6096000" y="2086546"/>
                </a:lnTo>
                <a:close/>
              </a:path>
              <a:path w="6121400" h="2099310">
                <a:moveTo>
                  <a:pt x="6121400" y="25400"/>
                </a:moveTo>
                <a:lnTo>
                  <a:pt x="6108700" y="25400"/>
                </a:lnTo>
                <a:lnTo>
                  <a:pt x="6096000" y="12700"/>
                </a:lnTo>
                <a:lnTo>
                  <a:pt x="6121400" y="12700"/>
                </a:lnTo>
                <a:lnTo>
                  <a:pt x="6121400" y="25400"/>
                </a:lnTo>
                <a:close/>
              </a:path>
              <a:path w="6121400" h="2099310">
                <a:moveTo>
                  <a:pt x="25400" y="2086546"/>
                </a:moveTo>
                <a:lnTo>
                  <a:pt x="12700" y="2073846"/>
                </a:lnTo>
                <a:lnTo>
                  <a:pt x="25400" y="2073846"/>
                </a:lnTo>
                <a:lnTo>
                  <a:pt x="25400" y="2086546"/>
                </a:lnTo>
                <a:close/>
              </a:path>
              <a:path w="6121400" h="2099310">
                <a:moveTo>
                  <a:pt x="6096000" y="2086546"/>
                </a:moveTo>
                <a:lnTo>
                  <a:pt x="25400" y="2086546"/>
                </a:lnTo>
                <a:lnTo>
                  <a:pt x="25400" y="2073846"/>
                </a:lnTo>
                <a:lnTo>
                  <a:pt x="6096000" y="2073846"/>
                </a:lnTo>
                <a:lnTo>
                  <a:pt x="6096000" y="2086546"/>
                </a:lnTo>
                <a:close/>
              </a:path>
              <a:path w="6121400" h="2099310">
                <a:moveTo>
                  <a:pt x="6121400" y="2086546"/>
                </a:moveTo>
                <a:lnTo>
                  <a:pt x="6096000" y="2086546"/>
                </a:lnTo>
                <a:lnTo>
                  <a:pt x="6108700" y="2073846"/>
                </a:lnTo>
                <a:lnTo>
                  <a:pt x="6121400" y="2073846"/>
                </a:lnTo>
                <a:lnTo>
                  <a:pt x="6121400" y="2086546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152900" y="2290445"/>
            <a:ext cx="839469" cy="2451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solidFill>
                  <a:srgbClr val="FFFFFF"/>
                </a:solidFill>
                <a:latin typeface="宋体"/>
                <a:cs typeface="宋体"/>
              </a:rPr>
              <a:t>应急响</a:t>
            </a:r>
            <a:r>
              <a:rPr dirty="0" sz="1600" spc="10">
                <a:solidFill>
                  <a:srgbClr val="FFFFFF"/>
                </a:solidFill>
                <a:latin typeface="宋体"/>
                <a:cs typeface="宋体"/>
              </a:rPr>
              <a:t>应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0" y="3471671"/>
            <a:ext cx="6096000" cy="1990725"/>
          </a:xfrm>
          <a:custGeom>
            <a:avLst/>
            <a:gdLst/>
            <a:ahLst/>
            <a:cxnLst/>
            <a:rect l="l" t="t" r="r" b="b"/>
            <a:pathLst>
              <a:path w="6096000" h="1990725">
                <a:moveTo>
                  <a:pt x="0" y="0"/>
                </a:moveTo>
                <a:lnTo>
                  <a:pt x="6096000" y="0"/>
                </a:lnTo>
                <a:lnTo>
                  <a:pt x="6096000" y="1990344"/>
                </a:lnTo>
                <a:lnTo>
                  <a:pt x="0" y="1990344"/>
                </a:lnTo>
                <a:lnTo>
                  <a:pt x="0" y="0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11300" y="3458146"/>
            <a:ext cx="6121400" cy="2016125"/>
          </a:xfrm>
          <a:custGeom>
            <a:avLst/>
            <a:gdLst/>
            <a:ahLst/>
            <a:cxnLst/>
            <a:rect l="l" t="t" r="r" b="b"/>
            <a:pathLst>
              <a:path w="6121400" h="2016125">
                <a:moveTo>
                  <a:pt x="6108700" y="2015553"/>
                </a:moveTo>
                <a:lnTo>
                  <a:pt x="12700" y="2015553"/>
                </a:lnTo>
                <a:lnTo>
                  <a:pt x="10223" y="2015312"/>
                </a:lnTo>
                <a:lnTo>
                  <a:pt x="0" y="2002853"/>
                </a:lnTo>
                <a:lnTo>
                  <a:pt x="0" y="12700"/>
                </a:lnTo>
                <a:lnTo>
                  <a:pt x="12700" y="0"/>
                </a:lnTo>
                <a:lnTo>
                  <a:pt x="6108700" y="0"/>
                </a:lnTo>
                <a:lnTo>
                  <a:pt x="6121400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25400" y="25400"/>
                </a:lnTo>
                <a:lnTo>
                  <a:pt x="25400" y="1990153"/>
                </a:lnTo>
                <a:lnTo>
                  <a:pt x="12700" y="1990153"/>
                </a:lnTo>
                <a:lnTo>
                  <a:pt x="25400" y="2002853"/>
                </a:lnTo>
                <a:lnTo>
                  <a:pt x="6121400" y="2002853"/>
                </a:lnTo>
                <a:lnTo>
                  <a:pt x="6121158" y="2005329"/>
                </a:lnTo>
                <a:lnTo>
                  <a:pt x="6111176" y="2015312"/>
                </a:lnTo>
                <a:lnTo>
                  <a:pt x="6108700" y="2015553"/>
                </a:lnTo>
                <a:close/>
              </a:path>
              <a:path w="6121400" h="2016125">
                <a:moveTo>
                  <a:pt x="25400" y="25400"/>
                </a:moveTo>
                <a:lnTo>
                  <a:pt x="12700" y="25400"/>
                </a:lnTo>
                <a:lnTo>
                  <a:pt x="25400" y="12700"/>
                </a:lnTo>
                <a:lnTo>
                  <a:pt x="25400" y="25400"/>
                </a:lnTo>
                <a:close/>
              </a:path>
              <a:path w="6121400" h="2016125">
                <a:moveTo>
                  <a:pt x="6096000" y="25400"/>
                </a:moveTo>
                <a:lnTo>
                  <a:pt x="25400" y="25400"/>
                </a:lnTo>
                <a:lnTo>
                  <a:pt x="25400" y="12700"/>
                </a:lnTo>
                <a:lnTo>
                  <a:pt x="6096000" y="12700"/>
                </a:lnTo>
                <a:lnTo>
                  <a:pt x="6096000" y="25400"/>
                </a:lnTo>
                <a:close/>
              </a:path>
              <a:path w="6121400" h="2016125">
                <a:moveTo>
                  <a:pt x="6096000" y="2002853"/>
                </a:moveTo>
                <a:lnTo>
                  <a:pt x="6096000" y="12700"/>
                </a:lnTo>
                <a:lnTo>
                  <a:pt x="6108700" y="25400"/>
                </a:lnTo>
                <a:lnTo>
                  <a:pt x="6121400" y="25400"/>
                </a:lnTo>
                <a:lnTo>
                  <a:pt x="6121400" y="1990153"/>
                </a:lnTo>
                <a:lnTo>
                  <a:pt x="6108700" y="1990153"/>
                </a:lnTo>
                <a:lnTo>
                  <a:pt x="6096000" y="2002853"/>
                </a:lnTo>
                <a:close/>
              </a:path>
              <a:path w="6121400" h="2016125">
                <a:moveTo>
                  <a:pt x="6121400" y="25400"/>
                </a:moveTo>
                <a:lnTo>
                  <a:pt x="6108700" y="25400"/>
                </a:lnTo>
                <a:lnTo>
                  <a:pt x="6096000" y="12700"/>
                </a:lnTo>
                <a:lnTo>
                  <a:pt x="6121400" y="12700"/>
                </a:lnTo>
                <a:lnTo>
                  <a:pt x="6121400" y="25400"/>
                </a:lnTo>
                <a:close/>
              </a:path>
              <a:path w="6121400" h="2016125">
                <a:moveTo>
                  <a:pt x="25400" y="2002853"/>
                </a:moveTo>
                <a:lnTo>
                  <a:pt x="12700" y="1990153"/>
                </a:lnTo>
                <a:lnTo>
                  <a:pt x="25400" y="1990153"/>
                </a:lnTo>
                <a:lnTo>
                  <a:pt x="25400" y="2002853"/>
                </a:lnTo>
                <a:close/>
              </a:path>
              <a:path w="6121400" h="2016125">
                <a:moveTo>
                  <a:pt x="6096000" y="2002853"/>
                </a:moveTo>
                <a:lnTo>
                  <a:pt x="25400" y="2002853"/>
                </a:lnTo>
                <a:lnTo>
                  <a:pt x="25400" y="1990153"/>
                </a:lnTo>
                <a:lnTo>
                  <a:pt x="6096000" y="1990153"/>
                </a:lnTo>
                <a:lnTo>
                  <a:pt x="6096000" y="2002853"/>
                </a:lnTo>
                <a:close/>
              </a:path>
              <a:path w="6121400" h="2016125">
                <a:moveTo>
                  <a:pt x="6121400" y="2002853"/>
                </a:moveTo>
                <a:lnTo>
                  <a:pt x="6096000" y="2002853"/>
                </a:lnTo>
                <a:lnTo>
                  <a:pt x="6108700" y="1990153"/>
                </a:lnTo>
                <a:lnTo>
                  <a:pt x="6121400" y="1990153"/>
                </a:lnTo>
                <a:lnTo>
                  <a:pt x="6121400" y="2002853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596389" y="3524186"/>
            <a:ext cx="3011170" cy="1557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5">
                <a:latin typeface="Calibri"/>
                <a:cs typeface="Calibri"/>
              </a:rPr>
              <a:t>•</a:t>
            </a:r>
            <a:r>
              <a:rPr dirty="0" sz="1600" spc="90">
                <a:latin typeface="Calibri"/>
                <a:cs typeface="Calibri"/>
              </a:rPr>
              <a:t> </a:t>
            </a:r>
            <a:r>
              <a:rPr dirty="0" sz="1600">
                <a:latin typeface="宋体"/>
                <a:cs typeface="宋体"/>
              </a:rPr>
              <a:t>实践方案：</a:t>
            </a:r>
            <a:endParaRPr sz="1600">
              <a:latin typeface="宋体"/>
              <a:cs typeface="宋体"/>
            </a:endParaRPr>
          </a:p>
          <a:p>
            <a:pPr marL="183515">
              <a:lnSpc>
                <a:spcPct val="100000"/>
              </a:lnSpc>
              <a:spcBef>
                <a:spcPts val="100"/>
              </a:spcBef>
            </a:pPr>
            <a:r>
              <a:rPr dirty="0" sz="1600" spc="5">
                <a:latin typeface="Calibri"/>
                <a:cs typeface="Calibri"/>
              </a:rPr>
              <a:t>•</a:t>
            </a:r>
            <a:r>
              <a:rPr dirty="0" sz="1600" spc="90">
                <a:latin typeface="Calibri"/>
                <a:cs typeface="Calibri"/>
              </a:rPr>
              <a:t> </a:t>
            </a:r>
            <a:r>
              <a:rPr dirty="0" sz="1600">
                <a:latin typeface="宋体"/>
                <a:cs typeface="宋体"/>
              </a:rPr>
              <a:t>安全资产梳理及情报收集机制</a:t>
            </a:r>
            <a:endParaRPr sz="1600">
              <a:latin typeface="宋体"/>
              <a:cs typeface="宋体"/>
            </a:endParaRPr>
          </a:p>
          <a:p>
            <a:pPr marL="183515">
              <a:lnSpc>
                <a:spcPct val="100000"/>
              </a:lnSpc>
              <a:spcBef>
                <a:spcPts val="100"/>
              </a:spcBef>
            </a:pPr>
            <a:r>
              <a:rPr dirty="0" sz="1600" spc="5">
                <a:latin typeface="Calibri"/>
                <a:cs typeface="Calibri"/>
              </a:rPr>
              <a:t>•</a:t>
            </a:r>
            <a:r>
              <a:rPr dirty="0" sz="1600" spc="90">
                <a:latin typeface="Calibri"/>
                <a:cs typeface="Calibri"/>
              </a:rPr>
              <a:t> </a:t>
            </a:r>
            <a:r>
              <a:rPr dirty="0" sz="1600">
                <a:latin typeface="宋体"/>
                <a:cs typeface="宋体"/>
              </a:rPr>
              <a:t>安全产品部署</a:t>
            </a:r>
            <a:endParaRPr sz="1600">
              <a:latin typeface="宋体"/>
              <a:cs typeface="宋体"/>
            </a:endParaRPr>
          </a:p>
          <a:p>
            <a:pPr marL="527050" indent="-171450">
              <a:lnSpc>
                <a:spcPct val="100000"/>
              </a:lnSpc>
              <a:spcBef>
                <a:spcPts val="100"/>
              </a:spcBef>
              <a:buChar char="•"/>
              <a:tabLst>
                <a:tab pos="527050" algn="l"/>
              </a:tabLst>
            </a:pPr>
            <a:r>
              <a:rPr dirty="0" sz="1600" spc="-5">
                <a:latin typeface="Calibri"/>
                <a:cs typeface="Calibri"/>
              </a:rPr>
              <a:t>WAF</a:t>
            </a:r>
            <a:endParaRPr sz="1600">
              <a:latin typeface="Calibri"/>
              <a:cs typeface="Calibri"/>
            </a:endParaRPr>
          </a:p>
          <a:p>
            <a:pPr marL="354965">
              <a:lnSpc>
                <a:spcPct val="100000"/>
              </a:lnSpc>
              <a:spcBef>
                <a:spcPts val="155"/>
              </a:spcBef>
            </a:pPr>
            <a:r>
              <a:rPr dirty="0" sz="1600" spc="5">
                <a:latin typeface="Calibri"/>
                <a:cs typeface="Calibri"/>
              </a:rPr>
              <a:t>•</a:t>
            </a:r>
            <a:r>
              <a:rPr dirty="0" sz="1600" spc="90">
                <a:latin typeface="Calibri"/>
                <a:cs typeface="Calibri"/>
              </a:rPr>
              <a:t> </a:t>
            </a:r>
            <a:r>
              <a:rPr dirty="0" sz="1600">
                <a:latin typeface="宋体"/>
                <a:cs typeface="宋体"/>
              </a:rPr>
              <a:t>自动化扫描</a:t>
            </a:r>
            <a:endParaRPr sz="1600">
              <a:latin typeface="宋体"/>
              <a:cs typeface="宋体"/>
            </a:endParaRPr>
          </a:p>
          <a:p>
            <a:pPr marL="354965">
              <a:lnSpc>
                <a:spcPct val="100000"/>
              </a:lnSpc>
              <a:spcBef>
                <a:spcPts val="100"/>
              </a:spcBef>
            </a:pPr>
            <a:r>
              <a:rPr dirty="0" sz="1600" spc="5">
                <a:latin typeface="Calibri"/>
                <a:cs typeface="Calibri"/>
              </a:rPr>
              <a:t>•</a:t>
            </a:r>
            <a:r>
              <a:rPr dirty="0" sz="1600" spc="90">
                <a:latin typeface="Calibri"/>
                <a:cs typeface="Calibri"/>
              </a:rPr>
              <a:t> </a:t>
            </a:r>
            <a:r>
              <a:rPr dirty="0" sz="1600">
                <a:latin typeface="宋体"/>
                <a:cs typeface="宋体"/>
              </a:rPr>
              <a:t>入侵检测系统</a:t>
            </a:r>
            <a:endParaRPr sz="16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S</a:t>
            </a:r>
            <a:r>
              <a:rPr dirty="0" spc="-5"/>
              <a:t>D</a:t>
            </a:r>
            <a:r>
              <a:rPr dirty="0" spc="-5"/>
              <a:t>L</a:t>
            </a:r>
            <a:r>
              <a:rPr dirty="0"/>
              <a:t>的最佳实</a:t>
            </a:r>
            <a:r>
              <a:rPr dirty="0" spc="10"/>
              <a:t>践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0" y="1395983"/>
            <a:ext cx="6096000" cy="2075814"/>
          </a:xfrm>
          <a:custGeom>
            <a:avLst/>
            <a:gdLst/>
            <a:ahLst/>
            <a:cxnLst/>
            <a:rect l="l" t="t" r="r" b="b"/>
            <a:pathLst>
              <a:path w="6096000" h="2075814">
                <a:moveTo>
                  <a:pt x="0" y="0"/>
                </a:moveTo>
                <a:lnTo>
                  <a:pt x="6096000" y="0"/>
                </a:lnTo>
                <a:lnTo>
                  <a:pt x="6096000" y="2075688"/>
                </a:lnTo>
                <a:lnTo>
                  <a:pt x="0" y="2075688"/>
                </a:lnTo>
                <a:lnTo>
                  <a:pt x="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11300" y="1384300"/>
            <a:ext cx="6121400" cy="2099310"/>
          </a:xfrm>
          <a:custGeom>
            <a:avLst/>
            <a:gdLst/>
            <a:ahLst/>
            <a:cxnLst/>
            <a:rect l="l" t="t" r="r" b="b"/>
            <a:pathLst>
              <a:path w="6121400" h="2099310">
                <a:moveTo>
                  <a:pt x="6108700" y="2099246"/>
                </a:moveTo>
                <a:lnTo>
                  <a:pt x="12700" y="2099246"/>
                </a:lnTo>
                <a:lnTo>
                  <a:pt x="10223" y="2099005"/>
                </a:lnTo>
                <a:lnTo>
                  <a:pt x="0" y="2086546"/>
                </a:lnTo>
                <a:lnTo>
                  <a:pt x="0" y="12700"/>
                </a:lnTo>
                <a:lnTo>
                  <a:pt x="12700" y="0"/>
                </a:lnTo>
                <a:lnTo>
                  <a:pt x="6108700" y="0"/>
                </a:lnTo>
                <a:lnTo>
                  <a:pt x="6121400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25400" y="25400"/>
                </a:lnTo>
                <a:lnTo>
                  <a:pt x="25400" y="2073846"/>
                </a:lnTo>
                <a:lnTo>
                  <a:pt x="12700" y="2073846"/>
                </a:lnTo>
                <a:lnTo>
                  <a:pt x="25400" y="2086546"/>
                </a:lnTo>
                <a:lnTo>
                  <a:pt x="6121400" y="2086546"/>
                </a:lnTo>
                <a:lnTo>
                  <a:pt x="6121158" y="2089023"/>
                </a:lnTo>
                <a:lnTo>
                  <a:pt x="6111176" y="2099005"/>
                </a:lnTo>
                <a:lnTo>
                  <a:pt x="6108700" y="2099246"/>
                </a:lnTo>
                <a:close/>
              </a:path>
              <a:path w="6121400" h="2099310">
                <a:moveTo>
                  <a:pt x="25400" y="25400"/>
                </a:moveTo>
                <a:lnTo>
                  <a:pt x="12700" y="25400"/>
                </a:lnTo>
                <a:lnTo>
                  <a:pt x="25400" y="12700"/>
                </a:lnTo>
                <a:lnTo>
                  <a:pt x="25400" y="25400"/>
                </a:lnTo>
                <a:close/>
              </a:path>
              <a:path w="6121400" h="2099310">
                <a:moveTo>
                  <a:pt x="6096000" y="25400"/>
                </a:moveTo>
                <a:lnTo>
                  <a:pt x="25400" y="25400"/>
                </a:lnTo>
                <a:lnTo>
                  <a:pt x="25400" y="12700"/>
                </a:lnTo>
                <a:lnTo>
                  <a:pt x="6096000" y="12700"/>
                </a:lnTo>
                <a:lnTo>
                  <a:pt x="6096000" y="25400"/>
                </a:lnTo>
                <a:close/>
              </a:path>
              <a:path w="6121400" h="2099310">
                <a:moveTo>
                  <a:pt x="6096000" y="2086546"/>
                </a:moveTo>
                <a:lnTo>
                  <a:pt x="6096000" y="12700"/>
                </a:lnTo>
                <a:lnTo>
                  <a:pt x="6108700" y="25400"/>
                </a:lnTo>
                <a:lnTo>
                  <a:pt x="6121400" y="25400"/>
                </a:lnTo>
                <a:lnTo>
                  <a:pt x="6121400" y="2073846"/>
                </a:lnTo>
                <a:lnTo>
                  <a:pt x="6108700" y="2073846"/>
                </a:lnTo>
                <a:lnTo>
                  <a:pt x="6096000" y="2086546"/>
                </a:lnTo>
                <a:close/>
              </a:path>
              <a:path w="6121400" h="2099310">
                <a:moveTo>
                  <a:pt x="6121400" y="25400"/>
                </a:moveTo>
                <a:lnTo>
                  <a:pt x="6108700" y="25400"/>
                </a:lnTo>
                <a:lnTo>
                  <a:pt x="6096000" y="12700"/>
                </a:lnTo>
                <a:lnTo>
                  <a:pt x="6121400" y="12700"/>
                </a:lnTo>
                <a:lnTo>
                  <a:pt x="6121400" y="25400"/>
                </a:lnTo>
                <a:close/>
              </a:path>
              <a:path w="6121400" h="2099310">
                <a:moveTo>
                  <a:pt x="25400" y="2086546"/>
                </a:moveTo>
                <a:lnTo>
                  <a:pt x="12700" y="2073846"/>
                </a:lnTo>
                <a:lnTo>
                  <a:pt x="25400" y="2073846"/>
                </a:lnTo>
                <a:lnTo>
                  <a:pt x="25400" y="2086546"/>
                </a:lnTo>
                <a:close/>
              </a:path>
              <a:path w="6121400" h="2099310">
                <a:moveTo>
                  <a:pt x="6096000" y="2086546"/>
                </a:moveTo>
                <a:lnTo>
                  <a:pt x="25400" y="2086546"/>
                </a:lnTo>
                <a:lnTo>
                  <a:pt x="25400" y="2073846"/>
                </a:lnTo>
                <a:lnTo>
                  <a:pt x="6096000" y="2073846"/>
                </a:lnTo>
                <a:lnTo>
                  <a:pt x="6096000" y="2086546"/>
                </a:lnTo>
                <a:close/>
              </a:path>
              <a:path w="6121400" h="2099310">
                <a:moveTo>
                  <a:pt x="6121400" y="2086546"/>
                </a:moveTo>
                <a:lnTo>
                  <a:pt x="6096000" y="2086546"/>
                </a:lnTo>
                <a:lnTo>
                  <a:pt x="6108700" y="2073846"/>
                </a:lnTo>
                <a:lnTo>
                  <a:pt x="6121400" y="2073846"/>
                </a:lnTo>
                <a:lnTo>
                  <a:pt x="6121400" y="2086546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152900" y="2290445"/>
            <a:ext cx="839469" cy="2451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solidFill>
                  <a:srgbClr val="FFFFFF"/>
                </a:solidFill>
                <a:latin typeface="宋体"/>
                <a:cs typeface="宋体"/>
              </a:rPr>
              <a:t>应急响</a:t>
            </a:r>
            <a:r>
              <a:rPr dirty="0" sz="1600" spc="10">
                <a:solidFill>
                  <a:srgbClr val="FFFFFF"/>
                </a:solidFill>
                <a:latin typeface="宋体"/>
                <a:cs typeface="宋体"/>
              </a:rPr>
              <a:t>应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0" y="3471671"/>
            <a:ext cx="6096000" cy="1990725"/>
          </a:xfrm>
          <a:custGeom>
            <a:avLst/>
            <a:gdLst/>
            <a:ahLst/>
            <a:cxnLst/>
            <a:rect l="l" t="t" r="r" b="b"/>
            <a:pathLst>
              <a:path w="6096000" h="1990725">
                <a:moveTo>
                  <a:pt x="0" y="0"/>
                </a:moveTo>
                <a:lnTo>
                  <a:pt x="6096000" y="0"/>
                </a:lnTo>
                <a:lnTo>
                  <a:pt x="6096000" y="1990344"/>
                </a:lnTo>
                <a:lnTo>
                  <a:pt x="0" y="1990344"/>
                </a:lnTo>
                <a:lnTo>
                  <a:pt x="0" y="0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11300" y="3458146"/>
            <a:ext cx="6121400" cy="2016125"/>
          </a:xfrm>
          <a:custGeom>
            <a:avLst/>
            <a:gdLst/>
            <a:ahLst/>
            <a:cxnLst/>
            <a:rect l="l" t="t" r="r" b="b"/>
            <a:pathLst>
              <a:path w="6121400" h="2016125">
                <a:moveTo>
                  <a:pt x="6108700" y="2015553"/>
                </a:moveTo>
                <a:lnTo>
                  <a:pt x="12700" y="2015553"/>
                </a:lnTo>
                <a:lnTo>
                  <a:pt x="10223" y="2015312"/>
                </a:lnTo>
                <a:lnTo>
                  <a:pt x="0" y="2002853"/>
                </a:lnTo>
                <a:lnTo>
                  <a:pt x="0" y="12700"/>
                </a:lnTo>
                <a:lnTo>
                  <a:pt x="12700" y="0"/>
                </a:lnTo>
                <a:lnTo>
                  <a:pt x="6108700" y="0"/>
                </a:lnTo>
                <a:lnTo>
                  <a:pt x="6121400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25400" y="25400"/>
                </a:lnTo>
                <a:lnTo>
                  <a:pt x="25400" y="1990153"/>
                </a:lnTo>
                <a:lnTo>
                  <a:pt x="12700" y="1990153"/>
                </a:lnTo>
                <a:lnTo>
                  <a:pt x="25400" y="2002853"/>
                </a:lnTo>
                <a:lnTo>
                  <a:pt x="6121400" y="2002853"/>
                </a:lnTo>
                <a:lnTo>
                  <a:pt x="6121158" y="2005329"/>
                </a:lnTo>
                <a:lnTo>
                  <a:pt x="6111176" y="2015312"/>
                </a:lnTo>
                <a:lnTo>
                  <a:pt x="6108700" y="2015553"/>
                </a:lnTo>
                <a:close/>
              </a:path>
              <a:path w="6121400" h="2016125">
                <a:moveTo>
                  <a:pt x="25400" y="25400"/>
                </a:moveTo>
                <a:lnTo>
                  <a:pt x="12700" y="25400"/>
                </a:lnTo>
                <a:lnTo>
                  <a:pt x="25400" y="12700"/>
                </a:lnTo>
                <a:lnTo>
                  <a:pt x="25400" y="25400"/>
                </a:lnTo>
                <a:close/>
              </a:path>
              <a:path w="6121400" h="2016125">
                <a:moveTo>
                  <a:pt x="6096000" y="25400"/>
                </a:moveTo>
                <a:lnTo>
                  <a:pt x="25400" y="25400"/>
                </a:lnTo>
                <a:lnTo>
                  <a:pt x="25400" y="12700"/>
                </a:lnTo>
                <a:lnTo>
                  <a:pt x="6096000" y="12700"/>
                </a:lnTo>
                <a:lnTo>
                  <a:pt x="6096000" y="25400"/>
                </a:lnTo>
                <a:close/>
              </a:path>
              <a:path w="6121400" h="2016125">
                <a:moveTo>
                  <a:pt x="6096000" y="2002853"/>
                </a:moveTo>
                <a:lnTo>
                  <a:pt x="6096000" y="12700"/>
                </a:lnTo>
                <a:lnTo>
                  <a:pt x="6108700" y="25400"/>
                </a:lnTo>
                <a:lnTo>
                  <a:pt x="6121400" y="25400"/>
                </a:lnTo>
                <a:lnTo>
                  <a:pt x="6121400" y="1990153"/>
                </a:lnTo>
                <a:lnTo>
                  <a:pt x="6108700" y="1990153"/>
                </a:lnTo>
                <a:lnTo>
                  <a:pt x="6096000" y="2002853"/>
                </a:lnTo>
                <a:close/>
              </a:path>
              <a:path w="6121400" h="2016125">
                <a:moveTo>
                  <a:pt x="6121400" y="25400"/>
                </a:moveTo>
                <a:lnTo>
                  <a:pt x="6108700" y="25400"/>
                </a:lnTo>
                <a:lnTo>
                  <a:pt x="6096000" y="12700"/>
                </a:lnTo>
                <a:lnTo>
                  <a:pt x="6121400" y="12700"/>
                </a:lnTo>
                <a:lnTo>
                  <a:pt x="6121400" y="25400"/>
                </a:lnTo>
                <a:close/>
              </a:path>
              <a:path w="6121400" h="2016125">
                <a:moveTo>
                  <a:pt x="25400" y="2002853"/>
                </a:moveTo>
                <a:lnTo>
                  <a:pt x="12700" y="1990153"/>
                </a:lnTo>
                <a:lnTo>
                  <a:pt x="25400" y="1990153"/>
                </a:lnTo>
                <a:lnTo>
                  <a:pt x="25400" y="2002853"/>
                </a:lnTo>
                <a:close/>
              </a:path>
              <a:path w="6121400" h="2016125">
                <a:moveTo>
                  <a:pt x="6096000" y="2002853"/>
                </a:moveTo>
                <a:lnTo>
                  <a:pt x="25400" y="2002853"/>
                </a:lnTo>
                <a:lnTo>
                  <a:pt x="25400" y="1990153"/>
                </a:lnTo>
                <a:lnTo>
                  <a:pt x="6096000" y="1990153"/>
                </a:lnTo>
                <a:lnTo>
                  <a:pt x="6096000" y="2002853"/>
                </a:lnTo>
                <a:close/>
              </a:path>
              <a:path w="6121400" h="2016125">
                <a:moveTo>
                  <a:pt x="6121400" y="2002853"/>
                </a:moveTo>
                <a:lnTo>
                  <a:pt x="6096000" y="2002853"/>
                </a:lnTo>
                <a:lnTo>
                  <a:pt x="6108700" y="1990153"/>
                </a:lnTo>
                <a:lnTo>
                  <a:pt x="6121400" y="1990153"/>
                </a:lnTo>
                <a:lnTo>
                  <a:pt x="6121400" y="2002853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596389" y="3524186"/>
            <a:ext cx="5855970" cy="9994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5">
                <a:latin typeface="Calibri"/>
                <a:cs typeface="Calibri"/>
              </a:rPr>
              <a:t>•</a:t>
            </a:r>
            <a:r>
              <a:rPr dirty="0" sz="1600" spc="90">
                <a:latin typeface="Calibri"/>
                <a:cs typeface="Calibri"/>
              </a:rPr>
              <a:t> </a:t>
            </a:r>
            <a:r>
              <a:rPr dirty="0" sz="1600">
                <a:latin typeface="宋体"/>
                <a:cs typeface="宋体"/>
              </a:rPr>
              <a:t>解决问题：</a:t>
            </a:r>
            <a:endParaRPr sz="1600">
              <a:latin typeface="宋体"/>
              <a:cs typeface="宋体"/>
            </a:endParaRPr>
          </a:p>
          <a:p>
            <a:pPr marL="354965" marR="5080" indent="-171450">
              <a:lnSpc>
                <a:spcPts val="1730"/>
              </a:lnSpc>
              <a:spcBef>
                <a:spcPts val="315"/>
              </a:spcBef>
            </a:pPr>
            <a:r>
              <a:rPr dirty="0" sz="1600" spc="5">
                <a:latin typeface="Calibri"/>
                <a:cs typeface="Calibri"/>
              </a:rPr>
              <a:t>• </a:t>
            </a:r>
            <a:r>
              <a:rPr dirty="0" sz="1600">
                <a:latin typeface="宋体"/>
                <a:cs typeface="宋体"/>
              </a:rPr>
              <a:t>第一时间感知漏洞，并进行防御实施，规避漏洞给业务带来的 </a:t>
            </a:r>
            <a:r>
              <a:rPr dirty="0" sz="1600" spc="-615">
                <a:latin typeface="宋体"/>
                <a:cs typeface="宋体"/>
              </a:rPr>
              <a:t> </a:t>
            </a:r>
            <a:r>
              <a:rPr dirty="0" sz="1600" spc="5">
                <a:latin typeface="宋体"/>
                <a:cs typeface="宋体"/>
              </a:rPr>
              <a:t>影响</a:t>
            </a:r>
            <a:endParaRPr sz="1600">
              <a:latin typeface="宋体"/>
              <a:cs typeface="宋体"/>
            </a:endParaRPr>
          </a:p>
          <a:p>
            <a:pPr marL="183515">
              <a:lnSpc>
                <a:spcPct val="100000"/>
              </a:lnSpc>
              <a:spcBef>
                <a:spcPts val="70"/>
              </a:spcBef>
            </a:pPr>
            <a:r>
              <a:rPr dirty="0" sz="1600" spc="5">
                <a:latin typeface="Calibri"/>
                <a:cs typeface="Calibri"/>
              </a:rPr>
              <a:t>•</a:t>
            </a:r>
            <a:r>
              <a:rPr dirty="0" sz="1600" spc="90">
                <a:latin typeface="Calibri"/>
                <a:cs typeface="Calibri"/>
              </a:rPr>
              <a:t> </a:t>
            </a:r>
            <a:r>
              <a:rPr dirty="0" sz="1600">
                <a:latin typeface="宋体"/>
                <a:cs typeface="宋体"/>
              </a:rPr>
              <a:t>能够第一时间针对受影响的资产进行安全防御。</a:t>
            </a:r>
            <a:endParaRPr sz="16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3152" y="97535"/>
            <a:ext cx="5227320" cy="4602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40677" y="163195"/>
            <a:ext cx="662940" cy="332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00" spc="-5">
                <a:solidFill>
                  <a:srgbClr val="FFFFFF"/>
                </a:solidFill>
                <a:latin typeface="微软雅黑"/>
                <a:cs typeface="微软雅黑"/>
              </a:rPr>
              <a:t>Q</a:t>
            </a:r>
            <a:r>
              <a:rPr dirty="0" sz="2100" spc="-10">
                <a:solidFill>
                  <a:srgbClr val="FFFFFF"/>
                </a:solidFill>
                <a:latin typeface="微软雅黑"/>
                <a:cs typeface="微软雅黑"/>
              </a:rPr>
              <a:t>&amp;</a:t>
            </a:r>
            <a:r>
              <a:rPr dirty="0" sz="2100" spc="5">
                <a:solidFill>
                  <a:srgbClr val="FFFFFF"/>
                </a:solidFill>
                <a:latin typeface="微软雅黑"/>
                <a:cs typeface="微软雅黑"/>
              </a:rPr>
              <a:t>A</a:t>
            </a:r>
            <a:endParaRPr sz="210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31905" y="2394254"/>
            <a:ext cx="649985" cy="7124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997727" y="2379459"/>
            <a:ext cx="745682" cy="8559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017436" y="2356599"/>
            <a:ext cx="713369" cy="7632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026742" y="2388984"/>
            <a:ext cx="660400" cy="722630"/>
          </a:xfrm>
          <a:custGeom>
            <a:avLst/>
            <a:gdLst/>
            <a:ahLst/>
            <a:cxnLst/>
            <a:rect l="l" t="t" r="r" b="b"/>
            <a:pathLst>
              <a:path w="660400" h="722630">
                <a:moveTo>
                  <a:pt x="385260" y="1269"/>
                </a:moveTo>
                <a:lnTo>
                  <a:pt x="271062" y="1269"/>
                </a:lnTo>
                <a:lnTo>
                  <a:pt x="279495" y="0"/>
                </a:lnTo>
                <a:lnTo>
                  <a:pt x="376027" y="0"/>
                </a:lnTo>
                <a:lnTo>
                  <a:pt x="385260" y="1269"/>
                </a:lnTo>
                <a:close/>
              </a:path>
              <a:path w="660400" h="722630">
                <a:moveTo>
                  <a:pt x="406647" y="3809"/>
                </a:moveTo>
                <a:lnTo>
                  <a:pt x="251860" y="3809"/>
                </a:lnTo>
                <a:lnTo>
                  <a:pt x="257105" y="2539"/>
                </a:lnTo>
                <a:lnTo>
                  <a:pt x="257511" y="2539"/>
                </a:lnTo>
                <a:lnTo>
                  <a:pt x="263975" y="1269"/>
                </a:lnTo>
                <a:lnTo>
                  <a:pt x="393515" y="1269"/>
                </a:lnTo>
                <a:lnTo>
                  <a:pt x="400411" y="2539"/>
                </a:lnTo>
                <a:lnTo>
                  <a:pt x="406647" y="3809"/>
                </a:lnTo>
                <a:close/>
              </a:path>
              <a:path w="660400" h="722630">
                <a:moveTo>
                  <a:pt x="412095" y="6349"/>
                </a:moveTo>
                <a:lnTo>
                  <a:pt x="246894" y="6349"/>
                </a:lnTo>
                <a:lnTo>
                  <a:pt x="251339" y="3809"/>
                </a:lnTo>
                <a:lnTo>
                  <a:pt x="407142" y="3809"/>
                </a:lnTo>
                <a:lnTo>
                  <a:pt x="412095" y="6349"/>
                </a:lnTo>
                <a:close/>
              </a:path>
              <a:path w="660400" h="722630">
                <a:moveTo>
                  <a:pt x="416909" y="8889"/>
                </a:moveTo>
                <a:lnTo>
                  <a:pt x="242474" y="8889"/>
                </a:lnTo>
                <a:lnTo>
                  <a:pt x="246284" y="6349"/>
                </a:lnTo>
                <a:lnTo>
                  <a:pt x="412718" y="6349"/>
                </a:lnTo>
                <a:lnTo>
                  <a:pt x="416909" y="8889"/>
                </a:lnTo>
                <a:close/>
              </a:path>
              <a:path w="660400" h="722630">
                <a:moveTo>
                  <a:pt x="272014" y="11429"/>
                </a:moveTo>
                <a:lnTo>
                  <a:pt x="238639" y="11429"/>
                </a:lnTo>
                <a:lnTo>
                  <a:pt x="241788" y="8889"/>
                </a:lnTo>
                <a:lnTo>
                  <a:pt x="417633" y="8889"/>
                </a:lnTo>
                <a:lnTo>
                  <a:pt x="419353" y="10159"/>
                </a:lnTo>
                <a:lnTo>
                  <a:pt x="280015" y="10159"/>
                </a:lnTo>
                <a:lnTo>
                  <a:pt x="272014" y="11429"/>
                </a:lnTo>
                <a:close/>
              </a:path>
              <a:path w="660400" h="722630">
                <a:moveTo>
                  <a:pt x="421074" y="11429"/>
                </a:moveTo>
                <a:lnTo>
                  <a:pt x="384409" y="11429"/>
                </a:lnTo>
                <a:lnTo>
                  <a:pt x="375380" y="10159"/>
                </a:lnTo>
                <a:lnTo>
                  <a:pt x="419353" y="10159"/>
                </a:lnTo>
                <a:lnTo>
                  <a:pt x="421074" y="11429"/>
                </a:lnTo>
                <a:close/>
              </a:path>
              <a:path w="660400" h="722630">
                <a:moveTo>
                  <a:pt x="135020" y="715009"/>
                </a:moveTo>
                <a:lnTo>
                  <a:pt x="9175" y="715009"/>
                </a:lnTo>
                <a:lnTo>
                  <a:pt x="5899" y="711199"/>
                </a:lnTo>
                <a:lnTo>
                  <a:pt x="4959" y="709929"/>
                </a:lnTo>
                <a:lnTo>
                  <a:pt x="2673" y="707389"/>
                </a:lnTo>
                <a:lnTo>
                  <a:pt x="0" y="693419"/>
                </a:lnTo>
                <a:lnTo>
                  <a:pt x="285" y="689609"/>
                </a:lnTo>
                <a:lnTo>
                  <a:pt x="349" y="688339"/>
                </a:lnTo>
                <a:lnTo>
                  <a:pt x="226790" y="30479"/>
                </a:lnTo>
                <a:lnTo>
                  <a:pt x="230333" y="22859"/>
                </a:lnTo>
                <a:lnTo>
                  <a:pt x="230587" y="21589"/>
                </a:lnTo>
                <a:lnTo>
                  <a:pt x="232568" y="19049"/>
                </a:lnTo>
                <a:lnTo>
                  <a:pt x="232822" y="17779"/>
                </a:lnTo>
                <a:lnTo>
                  <a:pt x="234930" y="15239"/>
                </a:lnTo>
                <a:lnTo>
                  <a:pt x="235426" y="13969"/>
                </a:lnTo>
                <a:lnTo>
                  <a:pt x="237928" y="11429"/>
                </a:lnTo>
                <a:lnTo>
                  <a:pt x="265499" y="11429"/>
                </a:lnTo>
                <a:lnTo>
                  <a:pt x="259353" y="12699"/>
                </a:lnTo>
                <a:lnTo>
                  <a:pt x="259759" y="12699"/>
                </a:lnTo>
                <a:lnTo>
                  <a:pt x="254527" y="13969"/>
                </a:lnTo>
                <a:lnTo>
                  <a:pt x="255047" y="13969"/>
                </a:lnTo>
                <a:lnTo>
                  <a:pt x="252818" y="15239"/>
                </a:lnTo>
                <a:lnTo>
                  <a:pt x="251212" y="15239"/>
                </a:lnTo>
                <a:lnTo>
                  <a:pt x="247402" y="17779"/>
                </a:lnTo>
                <a:lnTo>
                  <a:pt x="248088" y="17779"/>
                </a:lnTo>
                <a:lnTo>
                  <a:pt x="244938" y="19049"/>
                </a:lnTo>
                <a:lnTo>
                  <a:pt x="245637" y="19049"/>
                </a:lnTo>
                <a:lnTo>
                  <a:pt x="243135" y="21589"/>
                </a:lnTo>
                <a:lnTo>
                  <a:pt x="243630" y="21589"/>
                </a:lnTo>
                <a:lnTo>
                  <a:pt x="241509" y="24129"/>
                </a:lnTo>
                <a:lnTo>
                  <a:pt x="241763" y="24129"/>
                </a:lnTo>
                <a:lnTo>
                  <a:pt x="239782" y="26669"/>
                </a:lnTo>
                <a:lnTo>
                  <a:pt x="240036" y="26669"/>
                </a:lnTo>
                <a:lnTo>
                  <a:pt x="236999" y="34289"/>
                </a:lnTo>
                <a:lnTo>
                  <a:pt x="236620" y="34289"/>
                </a:lnTo>
                <a:lnTo>
                  <a:pt x="18713" y="660399"/>
                </a:lnTo>
                <a:lnTo>
                  <a:pt x="16138" y="669289"/>
                </a:lnTo>
                <a:lnTo>
                  <a:pt x="15817" y="669289"/>
                </a:lnTo>
                <a:lnTo>
                  <a:pt x="13468" y="678179"/>
                </a:lnTo>
                <a:lnTo>
                  <a:pt x="11791" y="684529"/>
                </a:lnTo>
                <a:lnTo>
                  <a:pt x="10951" y="689609"/>
                </a:lnTo>
                <a:lnTo>
                  <a:pt x="10801" y="689609"/>
                </a:lnTo>
                <a:lnTo>
                  <a:pt x="10496" y="694689"/>
                </a:lnTo>
                <a:lnTo>
                  <a:pt x="10661" y="697229"/>
                </a:lnTo>
                <a:lnTo>
                  <a:pt x="10661" y="698499"/>
                </a:lnTo>
                <a:lnTo>
                  <a:pt x="10915" y="699769"/>
                </a:lnTo>
                <a:lnTo>
                  <a:pt x="11127" y="699769"/>
                </a:lnTo>
                <a:lnTo>
                  <a:pt x="11592" y="701039"/>
                </a:lnTo>
                <a:lnTo>
                  <a:pt x="12058" y="702309"/>
                </a:lnTo>
                <a:lnTo>
                  <a:pt x="12236" y="702309"/>
                </a:lnTo>
                <a:lnTo>
                  <a:pt x="12998" y="703579"/>
                </a:lnTo>
                <a:lnTo>
                  <a:pt x="12820" y="703579"/>
                </a:lnTo>
                <a:lnTo>
                  <a:pt x="13760" y="704849"/>
                </a:lnTo>
                <a:lnTo>
                  <a:pt x="14458" y="704849"/>
                </a:lnTo>
                <a:lnTo>
                  <a:pt x="16097" y="706119"/>
                </a:lnTo>
                <a:lnTo>
                  <a:pt x="15068" y="706119"/>
                </a:lnTo>
                <a:lnTo>
                  <a:pt x="19424" y="707389"/>
                </a:lnTo>
                <a:lnTo>
                  <a:pt x="18561" y="707389"/>
                </a:lnTo>
                <a:lnTo>
                  <a:pt x="24009" y="709929"/>
                </a:lnTo>
                <a:lnTo>
                  <a:pt x="29483" y="709929"/>
                </a:lnTo>
                <a:lnTo>
                  <a:pt x="37268" y="711199"/>
                </a:lnTo>
                <a:lnTo>
                  <a:pt x="46018" y="711199"/>
                </a:lnTo>
                <a:lnTo>
                  <a:pt x="68311" y="712465"/>
                </a:lnTo>
                <a:lnTo>
                  <a:pt x="138156" y="712469"/>
                </a:lnTo>
                <a:lnTo>
                  <a:pt x="135020" y="715009"/>
                </a:lnTo>
                <a:close/>
              </a:path>
              <a:path w="660400" h="722630">
                <a:moveTo>
                  <a:pt x="392144" y="12699"/>
                </a:moveTo>
                <a:lnTo>
                  <a:pt x="384181" y="11429"/>
                </a:lnTo>
                <a:lnTo>
                  <a:pt x="391864" y="11429"/>
                </a:lnTo>
                <a:lnTo>
                  <a:pt x="392144" y="12699"/>
                </a:lnTo>
                <a:close/>
              </a:path>
              <a:path w="660400" h="722630">
                <a:moveTo>
                  <a:pt x="408692" y="16509"/>
                </a:moveTo>
                <a:lnTo>
                  <a:pt x="403739" y="13969"/>
                </a:lnTo>
                <a:lnTo>
                  <a:pt x="404247" y="13969"/>
                </a:lnTo>
                <a:lnTo>
                  <a:pt x="398392" y="12699"/>
                </a:lnTo>
                <a:lnTo>
                  <a:pt x="398773" y="12699"/>
                </a:lnTo>
                <a:lnTo>
                  <a:pt x="391864" y="11429"/>
                </a:lnTo>
                <a:lnTo>
                  <a:pt x="421836" y="11429"/>
                </a:lnTo>
                <a:lnTo>
                  <a:pt x="424529" y="15239"/>
                </a:lnTo>
                <a:lnTo>
                  <a:pt x="408070" y="15239"/>
                </a:lnTo>
                <a:lnTo>
                  <a:pt x="408692" y="16509"/>
                </a:lnTo>
                <a:close/>
              </a:path>
              <a:path w="660400" h="722630">
                <a:moveTo>
                  <a:pt x="250590" y="16509"/>
                </a:moveTo>
                <a:lnTo>
                  <a:pt x="251212" y="15239"/>
                </a:lnTo>
                <a:lnTo>
                  <a:pt x="252818" y="15239"/>
                </a:lnTo>
                <a:lnTo>
                  <a:pt x="250590" y="16509"/>
                </a:lnTo>
                <a:close/>
              </a:path>
              <a:path w="660400" h="722630">
                <a:moveTo>
                  <a:pt x="414991" y="20319"/>
                </a:moveTo>
                <a:lnTo>
                  <a:pt x="411537" y="17779"/>
                </a:lnTo>
                <a:lnTo>
                  <a:pt x="412261" y="17779"/>
                </a:lnTo>
                <a:lnTo>
                  <a:pt x="408070" y="15239"/>
                </a:lnTo>
                <a:lnTo>
                  <a:pt x="425075" y="15239"/>
                </a:lnTo>
                <a:lnTo>
                  <a:pt x="427310" y="19049"/>
                </a:lnTo>
                <a:lnTo>
                  <a:pt x="414229" y="19049"/>
                </a:lnTo>
                <a:lnTo>
                  <a:pt x="414991" y="20319"/>
                </a:lnTo>
                <a:close/>
              </a:path>
              <a:path w="660400" h="722630">
                <a:moveTo>
                  <a:pt x="648557" y="687069"/>
                </a:moveTo>
                <a:lnTo>
                  <a:pt x="646817" y="679449"/>
                </a:lnTo>
                <a:lnTo>
                  <a:pt x="641572" y="661669"/>
                </a:lnTo>
                <a:lnTo>
                  <a:pt x="423665" y="36829"/>
                </a:lnTo>
                <a:lnTo>
                  <a:pt x="421938" y="31749"/>
                </a:lnTo>
                <a:lnTo>
                  <a:pt x="422078" y="31749"/>
                </a:lnTo>
                <a:lnTo>
                  <a:pt x="420185" y="27939"/>
                </a:lnTo>
                <a:lnTo>
                  <a:pt x="420389" y="27939"/>
                </a:lnTo>
                <a:lnTo>
                  <a:pt x="418318" y="24129"/>
                </a:lnTo>
                <a:lnTo>
                  <a:pt x="418611" y="24129"/>
                </a:lnTo>
                <a:lnTo>
                  <a:pt x="416375" y="21589"/>
                </a:lnTo>
                <a:lnTo>
                  <a:pt x="416921" y="21589"/>
                </a:lnTo>
                <a:lnTo>
                  <a:pt x="414229" y="19049"/>
                </a:lnTo>
                <a:lnTo>
                  <a:pt x="427589" y="19049"/>
                </a:lnTo>
                <a:lnTo>
                  <a:pt x="429660" y="22859"/>
                </a:lnTo>
                <a:lnTo>
                  <a:pt x="429863" y="22859"/>
                </a:lnTo>
                <a:lnTo>
                  <a:pt x="431755" y="27939"/>
                </a:lnTo>
                <a:lnTo>
                  <a:pt x="651668" y="659129"/>
                </a:lnTo>
                <a:lnTo>
                  <a:pt x="659093" y="685799"/>
                </a:lnTo>
                <a:lnTo>
                  <a:pt x="648493" y="685799"/>
                </a:lnTo>
                <a:lnTo>
                  <a:pt x="648557" y="687069"/>
                </a:lnTo>
                <a:close/>
              </a:path>
              <a:path w="660400" h="722630">
                <a:moveTo>
                  <a:pt x="236493" y="35559"/>
                </a:moveTo>
                <a:lnTo>
                  <a:pt x="236620" y="34289"/>
                </a:lnTo>
                <a:lnTo>
                  <a:pt x="236999" y="34289"/>
                </a:lnTo>
                <a:lnTo>
                  <a:pt x="236493" y="35559"/>
                </a:lnTo>
                <a:close/>
              </a:path>
              <a:path w="660400" h="722630">
                <a:moveTo>
                  <a:pt x="423818" y="448309"/>
                </a:moveTo>
                <a:lnTo>
                  <a:pt x="220872" y="448309"/>
                </a:lnTo>
                <a:lnTo>
                  <a:pt x="219398" y="447039"/>
                </a:lnTo>
                <a:lnTo>
                  <a:pt x="218230" y="445769"/>
                </a:lnTo>
                <a:lnTo>
                  <a:pt x="217481" y="444499"/>
                </a:lnTo>
                <a:lnTo>
                  <a:pt x="217227" y="443229"/>
                </a:lnTo>
                <a:lnTo>
                  <a:pt x="217493" y="440689"/>
                </a:lnTo>
                <a:lnTo>
                  <a:pt x="317226" y="140969"/>
                </a:lnTo>
                <a:lnTo>
                  <a:pt x="317976" y="139699"/>
                </a:lnTo>
                <a:lnTo>
                  <a:pt x="319144" y="138429"/>
                </a:lnTo>
                <a:lnTo>
                  <a:pt x="320605" y="137159"/>
                </a:lnTo>
                <a:lnTo>
                  <a:pt x="324389" y="137159"/>
                </a:lnTo>
                <a:lnTo>
                  <a:pt x="317773" y="143509"/>
                </a:lnTo>
                <a:lnTo>
                  <a:pt x="322490" y="157791"/>
                </a:lnTo>
                <a:lnTo>
                  <a:pt x="229605" y="438149"/>
                </a:lnTo>
                <a:lnTo>
                  <a:pt x="222497" y="438149"/>
                </a:lnTo>
                <a:lnTo>
                  <a:pt x="227501" y="444499"/>
                </a:lnTo>
                <a:lnTo>
                  <a:pt x="427208" y="444499"/>
                </a:lnTo>
                <a:lnTo>
                  <a:pt x="426459" y="445769"/>
                </a:lnTo>
                <a:lnTo>
                  <a:pt x="425291" y="447039"/>
                </a:lnTo>
                <a:lnTo>
                  <a:pt x="423818" y="448309"/>
                </a:lnTo>
                <a:close/>
              </a:path>
              <a:path w="660400" h="722630">
                <a:moveTo>
                  <a:pt x="322490" y="157791"/>
                </a:moveTo>
                <a:lnTo>
                  <a:pt x="317773" y="143509"/>
                </a:lnTo>
                <a:lnTo>
                  <a:pt x="322503" y="147111"/>
                </a:lnTo>
                <a:lnTo>
                  <a:pt x="322230" y="147319"/>
                </a:lnTo>
                <a:lnTo>
                  <a:pt x="325959" y="147319"/>
                </a:lnTo>
                <a:lnTo>
                  <a:pt x="322490" y="157791"/>
                </a:lnTo>
                <a:close/>
              </a:path>
              <a:path w="660400" h="722630">
                <a:moveTo>
                  <a:pt x="322503" y="147111"/>
                </a:moveTo>
                <a:lnTo>
                  <a:pt x="317773" y="143509"/>
                </a:lnTo>
                <a:lnTo>
                  <a:pt x="327221" y="143509"/>
                </a:lnTo>
                <a:lnTo>
                  <a:pt x="322503" y="147111"/>
                </a:lnTo>
                <a:close/>
              </a:path>
              <a:path w="660400" h="722630">
                <a:moveTo>
                  <a:pt x="325959" y="147319"/>
                </a:moveTo>
                <a:lnTo>
                  <a:pt x="322776" y="147319"/>
                </a:lnTo>
                <a:lnTo>
                  <a:pt x="322503" y="147111"/>
                </a:lnTo>
                <a:lnTo>
                  <a:pt x="327221" y="143509"/>
                </a:lnTo>
                <a:lnTo>
                  <a:pt x="325959" y="147319"/>
                </a:lnTo>
                <a:close/>
              </a:path>
              <a:path w="660400" h="722630">
                <a:moveTo>
                  <a:pt x="417188" y="444499"/>
                </a:moveTo>
                <a:lnTo>
                  <a:pt x="322490" y="157791"/>
                </a:lnTo>
                <a:lnTo>
                  <a:pt x="327221" y="143509"/>
                </a:lnTo>
                <a:lnTo>
                  <a:pt x="328623" y="143509"/>
                </a:lnTo>
                <a:lnTo>
                  <a:pt x="426353" y="438149"/>
                </a:lnTo>
                <a:lnTo>
                  <a:pt x="422192" y="438149"/>
                </a:lnTo>
                <a:lnTo>
                  <a:pt x="417188" y="444499"/>
                </a:lnTo>
                <a:close/>
              </a:path>
              <a:path w="660400" h="722630">
                <a:moveTo>
                  <a:pt x="322776" y="147319"/>
                </a:moveTo>
                <a:lnTo>
                  <a:pt x="322230" y="147319"/>
                </a:lnTo>
                <a:lnTo>
                  <a:pt x="322503" y="147111"/>
                </a:lnTo>
                <a:lnTo>
                  <a:pt x="322776" y="147319"/>
                </a:lnTo>
                <a:close/>
              </a:path>
              <a:path w="660400" h="722630">
                <a:moveTo>
                  <a:pt x="227501" y="444499"/>
                </a:moveTo>
                <a:lnTo>
                  <a:pt x="222497" y="438149"/>
                </a:lnTo>
                <a:lnTo>
                  <a:pt x="229605" y="438149"/>
                </a:lnTo>
                <a:lnTo>
                  <a:pt x="227501" y="444499"/>
                </a:lnTo>
                <a:close/>
              </a:path>
              <a:path w="660400" h="722630">
                <a:moveTo>
                  <a:pt x="417188" y="444499"/>
                </a:moveTo>
                <a:lnTo>
                  <a:pt x="227501" y="444499"/>
                </a:lnTo>
                <a:lnTo>
                  <a:pt x="229605" y="438149"/>
                </a:lnTo>
                <a:lnTo>
                  <a:pt x="415091" y="438149"/>
                </a:lnTo>
                <a:lnTo>
                  <a:pt x="417188" y="444499"/>
                </a:lnTo>
                <a:close/>
              </a:path>
              <a:path w="660400" h="722630">
                <a:moveTo>
                  <a:pt x="427208" y="444499"/>
                </a:moveTo>
                <a:lnTo>
                  <a:pt x="417188" y="444499"/>
                </a:lnTo>
                <a:lnTo>
                  <a:pt x="422192" y="438149"/>
                </a:lnTo>
                <a:lnTo>
                  <a:pt x="426353" y="438149"/>
                </a:lnTo>
                <a:lnTo>
                  <a:pt x="427196" y="440689"/>
                </a:lnTo>
                <a:lnTo>
                  <a:pt x="427462" y="443229"/>
                </a:lnTo>
                <a:lnTo>
                  <a:pt x="427208" y="444499"/>
                </a:lnTo>
                <a:close/>
              </a:path>
              <a:path w="660400" h="722630">
                <a:moveTo>
                  <a:pt x="457879" y="548639"/>
                </a:moveTo>
                <a:lnTo>
                  <a:pt x="188563" y="548639"/>
                </a:lnTo>
                <a:lnTo>
                  <a:pt x="190188" y="547369"/>
                </a:lnTo>
                <a:lnTo>
                  <a:pt x="456253" y="547369"/>
                </a:lnTo>
                <a:lnTo>
                  <a:pt x="457879" y="548639"/>
                </a:lnTo>
                <a:close/>
              </a:path>
              <a:path w="660400" h="722630">
                <a:moveTo>
                  <a:pt x="147872" y="701039"/>
                </a:moveTo>
                <a:lnTo>
                  <a:pt x="135439" y="701039"/>
                </a:lnTo>
                <a:lnTo>
                  <a:pt x="138652" y="695959"/>
                </a:lnTo>
                <a:lnTo>
                  <a:pt x="138296" y="695959"/>
                </a:lnTo>
                <a:lnTo>
                  <a:pt x="140823" y="689609"/>
                </a:lnTo>
                <a:lnTo>
                  <a:pt x="185185" y="551179"/>
                </a:lnTo>
                <a:lnTo>
                  <a:pt x="185921" y="549909"/>
                </a:lnTo>
                <a:lnTo>
                  <a:pt x="187090" y="548639"/>
                </a:lnTo>
                <a:lnTo>
                  <a:pt x="459339" y="548639"/>
                </a:lnTo>
                <a:lnTo>
                  <a:pt x="460508" y="549909"/>
                </a:lnTo>
                <a:lnTo>
                  <a:pt x="461257" y="551179"/>
                </a:lnTo>
                <a:lnTo>
                  <a:pt x="462512" y="554989"/>
                </a:lnTo>
                <a:lnTo>
                  <a:pt x="195205" y="554989"/>
                </a:lnTo>
                <a:lnTo>
                  <a:pt x="190188" y="558799"/>
                </a:lnTo>
                <a:lnTo>
                  <a:pt x="193970" y="558799"/>
                </a:lnTo>
                <a:lnTo>
                  <a:pt x="150742" y="692149"/>
                </a:lnTo>
                <a:lnTo>
                  <a:pt x="148215" y="699769"/>
                </a:lnTo>
                <a:lnTo>
                  <a:pt x="147872" y="701039"/>
                </a:lnTo>
                <a:close/>
              </a:path>
              <a:path w="660400" h="722630">
                <a:moveTo>
                  <a:pt x="193970" y="558799"/>
                </a:moveTo>
                <a:lnTo>
                  <a:pt x="190188" y="558799"/>
                </a:lnTo>
                <a:lnTo>
                  <a:pt x="195205" y="554989"/>
                </a:lnTo>
                <a:lnTo>
                  <a:pt x="193970" y="558799"/>
                </a:lnTo>
                <a:close/>
              </a:path>
              <a:path w="660400" h="722630">
                <a:moveTo>
                  <a:pt x="452516" y="558799"/>
                </a:moveTo>
                <a:lnTo>
                  <a:pt x="193970" y="558799"/>
                </a:lnTo>
                <a:lnTo>
                  <a:pt x="195205" y="554989"/>
                </a:lnTo>
                <a:lnTo>
                  <a:pt x="451250" y="554989"/>
                </a:lnTo>
                <a:lnTo>
                  <a:pt x="452516" y="558799"/>
                </a:lnTo>
                <a:close/>
              </a:path>
              <a:path w="660400" h="722630">
                <a:moveTo>
                  <a:pt x="513086" y="703579"/>
                </a:moveTo>
                <a:lnTo>
                  <a:pt x="500640" y="703579"/>
                </a:lnTo>
                <a:lnTo>
                  <a:pt x="451250" y="554989"/>
                </a:lnTo>
                <a:lnTo>
                  <a:pt x="456253" y="558799"/>
                </a:lnTo>
                <a:lnTo>
                  <a:pt x="463767" y="558799"/>
                </a:lnTo>
                <a:lnTo>
                  <a:pt x="508107" y="693419"/>
                </a:lnTo>
                <a:lnTo>
                  <a:pt x="510482" y="699769"/>
                </a:lnTo>
                <a:lnTo>
                  <a:pt x="510838" y="699769"/>
                </a:lnTo>
                <a:lnTo>
                  <a:pt x="513086" y="703579"/>
                </a:lnTo>
                <a:close/>
              </a:path>
              <a:path w="660400" h="722630">
                <a:moveTo>
                  <a:pt x="463767" y="558799"/>
                </a:moveTo>
                <a:lnTo>
                  <a:pt x="456253" y="558799"/>
                </a:lnTo>
                <a:lnTo>
                  <a:pt x="451250" y="554989"/>
                </a:lnTo>
                <a:lnTo>
                  <a:pt x="462512" y="554989"/>
                </a:lnTo>
                <a:lnTo>
                  <a:pt x="463767" y="558799"/>
                </a:lnTo>
                <a:close/>
              </a:path>
              <a:path w="660400" h="722630">
                <a:moveTo>
                  <a:pt x="15767" y="670559"/>
                </a:moveTo>
                <a:lnTo>
                  <a:pt x="15817" y="669289"/>
                </a:lnTo>
                <a:lnTo>
                  <a:pt x="16138" y="669289"/>
                </a:lnTo>
                <a:lnTo>
                  <a:pt x="15767" y="670559"/>
                </a:lnTo>
                <a:close/>
              </a:path>
              <a:path w="660400" h="722630">
                <a:moveTo>
                  <a:pt x="660368" y="697229"/>
                </a:moveTo>
                <a:lnTo>
                  <a:pt x="649890" y="697229"/>
                </a:lnTo>
                <a:lnTo>
                  <a:pt x="649916" y="695959"/>
                </a:lnTo>
                <a:lnTo>
                  <a:pt x="649547" y="692149"/>
                </a:lnTo>
                <a:lnTo>
                  <a:pt x="648493" y="685799"/>
                </a:lnTo>
                <a:lnTo>
                  <a:pt x="659093" y="685799"/>
                </a:lnTo>
                <a:lnTo>
                  <a:pt x="659987" y="690879"/>
                </a:lnTo>
                <a:lnTo>
                  <a:pt x="660358" y="695245"/>
                </a:lnTo>
                <a:lnTo>
                  <a:pt x="660368" y="697229"/>
                </a:lnTo>
                <a:close/>
              </a:path>
              <a:path w="660400" h="722630">
                <a:moveTo>
                  <a:pt x="10725" y="690879"/>
                </a:moveTo>
                <a:lnTo>
                  <a:pt x="10801" y="689609"/>
                </a:lnTo>
                <a:lnTo>
                  <a:pt x="10951" y="689609"/>
                </a:lnTo>
                <a:lnTo>
                  <a:pt x="10725" y="690879"/>
                </a:lnTo>
                <a:close/>
              </a:path>
              <a:path w="660400" h="722630">
                <a:moveTo>
                  <a:pt x="10463" y="695245"/>
                </a:moveTo>
                <a:lnTo>
                  <a:pt x="10407" y="694689"/>
                </a:lnTo>
                <a:lnTo>
                  <a:pt x="10463" y="695245"/>
                </a:lnTo>
                <a:close/>
              </a:path>
              <a:path w="660400" h="722630">
                <a:moveTo>
                  <a:pt x="10534" y="695959"/>
                </a:moveTo>
                <a:lnTo>
                  <a:pt x="10463" y="695245"/>
                </a:lnTo>
                <a:lnTo>
                  <a:pt x="10534" y="695959"/>
                </a:lnTo>
                <a:close/>
              </a:path>
              <a:path w="660400" h="722630">
                <a:moveTo>
                  <a:pt x="649845" y="696552"/>
                </a:moveTo>
                <a:lnTo>
                  <a:pt x="649805" y="695959"/>
                </a:lnTo>
                <a:lnTo>
                  <a:pt x="649845" y="696552"/>
                </a:lnTo>
                <a:close/>
              </a:path>
              <a:path w="660400" h="722630">
                <a:moveTo>
                  <a:pt x="659911" y="701039"/>
                </a:moveTo>
                <a:lnTo>
                  <a:pt x="649306" y="701039"/>
                </a:lnTo>
                <a:lnTo>
                  <a:pt x="649636" y="699769"/>
                </a:lnTo>
                <a:lnTo>
                  <a:pt x="649554" y="698976"/>
                </a:lnTo>
                <a:lnTo>
                  <a:pt x="649845" y="696552"/>
                </a:lnTo>
                <a:lnTo>
                  <a:pt x="649890" y="697229"/>
                </a:lnTo>
                <a:lnTo>
                  <a:pt x="660368" y="697229"/>
                </a:lnTo>
                <a:lnTo>
                  <a:pt x="660063" y="699769"/>
                </a:lnTo>
                <a:lnTo>
                  <a:pt x="649636" y="699769"/>
                </a:lnTo>
                <a:lnTo>
                  <a:pt x="649386" y="700376"/>
                </a:lnTo>
                <a:lnTo>
                  <a:pt x="659990" y="700376"/>
                </a:lnTo>
                <a:lnTo>
                  <a:pt x="659911" y="701039"/>
                </a:lnTo>
                <a:close/>
              </a:path>
              <a:path w="660400" h="722630">
                <a:moveTo>
                  <a:pt x="10915" y="699769"/>
                </a:moveTo>
                <a:lnTo>
                  <a:pt x="10661" y="698499"/>
                </a:lnTo>
                <a:lnTo>
                  <a:pt x="10836" y="698976"/>
                </a:lnTo>
                <a:lnTo>
                  <a:pt x="10915" y="699769"/>
                </a:lnTo>
                <a:close/>
              </a:path>
              <a:path w="660400" h="722630">
                <a:moveTo>
                  <a:pt x="10836" y="698976"/>
                </a:moveTo>
                <a:lnTo>
                  <a:pt x="10661" y="698499"/>
                </a:lnTo>
                <a:lnTo>
                  <a:pt x="10836" y="698976"/>
                </a:lnTo>
                <a:close/>
              </a:path>
              <a:path w="660400" h="722630">
                <a:moveTo>
                  <a:pt x="510838" y="699769"/>
                </a:moveTo>
                <a:lnTo>
                  <a:pt x="510482" y="699769"/>
                </a:lnTo>
                <a:lnTo>
                  <a:pt x="510089" y="698499"/>
                </a:lnTo>
                <a:lnTo>
                  <a:pt x="510838" y="699769"/>
                </a:lnTo>
                <a:close/>
              </a:path>
              <a:path w="660400" h="722630">
                <a:moveTo>
                  <a:pt x="11127" y="699769"/>
                </a:moveTo>
                <a:lnTo>
                  <a:pt x="10915" y="699769"/>
                </a:lnTo>
                <a:lnTo>
                  <a:pt x="10836" y="698976"/>
                </a:lnTo>
                <a:lnTo>
                  <a:pt x="11127" y="699769"/>
                </a:lnTo>
                <a:close/>
              </a:path>
              <a:path w="660400" h="722630">
                <a:moveTo>
                  <a:pt x="145472" y="704849"/>
                </a:moveTo>
                <a:lnTo>
                  <a:pt x="132022" y="704849"/>
                </a:lnTo>
                <a:lnTo>
                  <a:pt x="134613" y="702309"/>
                </a:lnTo>
                <a:lnTo>
                  <a:pt x="133965" y="702309"/>
                </a:lnTo>
                <a:lnTo>
                  <a:pt x="136010" y="699769"/>
                </a:lnTo>
                <a:lnTo>
                  <a:pt x="135439" y="701039"/>
                </a:lnTo>
                <a:lnTo>
                  <a:pt x="147872" y="701039"/>
                </a:lnTo>
                <a:lnTo>
                  <a:pt x="145472" y="704849"/>
                </a:lnTo>
                <a:close/>
              </a:path>
              <a:path w="660400" h="722630">
                <a:moveTo>
                  <a:pt x="649306" y="701039"/>
                </a:moveTo>
                <a:lnTo>
                  <a:pt x="649386" y="700376"/>
                </a:lnTo>
                <a:lnTo>
                  <a:pt x="649636" y="699769"/>
                </a:lnTo>
                <a:lnTo>
                  <a:pt x="649306" y="701039"/>
                </a:lnTo>
                <a:close/>
              </a:path>
              <a:path w="660400" h="722630">
                <a:moveTo>
                  <a:pt x="648426" y="702699"/>
                </a:moveTo>
                <a:lnTo>
                  <a:pt x="649386" y="700376"/>
                </a:lnTo>
                <a:lnTo>
                  <a:pt x="649306" y="701039"/>
                </a:lnTo>
                <a:lnTo>
                  <a:pt x="659911" y="701039"/>
                </a:lnTo>
                <a:lnTo>
                  <a:pt x="659758" y="702309"/>
                </a:lnTo>
                <a:lnTo>
                  <a:pt x="648811" y="702309"/>
                </a:lnTo>
                <a:lnTo>
                  <a:pt x="648426" y="702699"/>
                </a:lnTo>
                <a:close/>
              </a:path>
              <a:path w="660400" h="722630">
                <a:moveTo>
                  <a:pt x="12058" y="702309"/>
                </a:moveTo>
                <a:lnTo>
                  <a:pt x="11474" y="701039"/>
                </a:lnTo>
                <a:lnTo>
                  <a:pt x="11779" y="701548"/>
                </a:lnTo>
                <a:lnTo>
                  <a:pt x="12058" y="702309"/>
                </a:lnTo>
                <a:close/>
              </a:path>
              <a:path w="660400" h="722630">
                <a:moveTo>
                  <a:pt x="11779" y="701548"/>
                </a:moveTo>
                <a:lnTo>
                  <a:pt x="11474" y="701039"/>
                </a:lnTo>
                <a:lnTo>
                  <a:pt x="11779" y="701548"/>
                </a:lnTo>
                <a:close/>
              </a:path>
              <a:path w="660400" h="722630">
                <a:moveTo>
                  <a:pt x="12236" y="702309"/>
                </a:moveTo>
                <a:lnTo>
                  <a:pt x="12058" y="702309"/>
                </a:lnTo>
                <a:lnTo>
                  <a:pt x="11779" y="701548"/>
                </a:lnTo>
                <a:lnTo>
                  <a:pt x="12236" y="702309"/>
                </a:lnTo>
                <a:close/>
              </a:path>
              <a:path w="660400" h="722630">
                <a:moveTo>
                  <a:pt x="587063" y="712469"/>
                </a:moveTo>
                <a:lnTo>
                  <a:pt x="506669" y="712465"/>
                </a:lnTo>
                <a:lnTo>
                  <a:pt x="504729" y="709929"/>
                </a:lnTo>
                <a:lnTo>
                  <a:pt x="504031" y="708659"/>
                </a:lnTo>
                <a:lnTo>
                  <a:pt x="501021" y="703579"/>
                </a:lnTo>
                <a:lnTo>
                  <a:pt x="513086" y="703579"/>
                </a:lnTo>
                <a:lnTo>
                  <a:pt x="512387" y="702309"/>
                </a:lnTo>
                <a:lnTo>
                  <a:pt x="514330" y="704849"/>
                </a:lnTo>
                <a:lnTo>
                  <a:pt x="514838" y="704849"/>
                </a:lnTo>
                <a:lnTo>
                  <a:pt x="516121" y="706119"/>
                </a:lnTo>
                <a:lnTo>
                  <a:pt x="516997" y="706119"/>
                </a:lnTo>
                <a:lnTo>
                  <a:pt x="518585" y="707389"/>
                </a:lnTo>
                <a:lnTo>
                  <a:pt x="519893" y="707389"/>
                </a:lnTo>
                <a:lnTo>
                  <a:pt x="521785" y="708659"/>
                </a:lnTo>
                <a:lnTo>
                  <a:pt x="525443" y="708659"/>
                </a:lnTo>
                <a:lnTo>
                  <a:pt x="530917" y="709929"/>
                </a:lnTo>
                <a:lnTo>
                  <a:pt x="536809" y="709929"/>
                </a:lnTo>
                <a:lnTo>
                  <a:pt x="544125" y="711199"/>
                </a:lnTo>
                <a:lnTo>
                  <a:pt x="562425" y="711199"/>
                </a:lnTo>
                <a:lnTo>
                  <a:pt x="587084" y="712465"/>
                </a:lnTo>
                <a:close/>
              </a:path>
              <a:path w="660400" h="722630">
                <a:moveTo>
                  <a:pt x="648061" y="703579"/>
                </a:moveTo>
                <a:lnTo>
                  <a:pt x="648426" y="702699"/>
                </a:lnTo>
                <a:lnTo>
                  <a:pt x="648811" y="702309"/>
                </a:lnTo>
                <a:lnTo>
                  <a:pt x="648061" y="703579"/>
                </a:lnTo>
                <a:close/>
              </a:path>
              <a:path w="660400" h="722630">
                <a:moveTo>
                  <a:pt x="659428" y="703579"/>
                </a:moveTo>
                <a:lnTo>
                  <a:pt x="648061" y="703579"/>
                </a:lnTo>
                <a:lnTo>
                  <a:pt x="648811" y="702309"/>
                </a:lnTo>
                <a:lnTo>
                  <a:pt x="659758" y="702309"/>
                </a:lnTo>
                <a:lnTo>
                  <a:pt x="659428" y="703579"/>
                </a:lnTo>
                <a:close/>
              </a:path>
              <a:path w="660400" h="722630">
                <a:moveTo>
                  <a:pt x="657866" y="707389"/>
                </a:moveTo>
                <a:lnTo>
                  <a:pt x="643769" y="707389"/>
                </a:lnTo>
                <a:lnTo>
                  <a:pt x="647350" y="704849"/>
                </a:lnTo>
                <a:lnTo>
                  <a:pt x="646296" y="704849"/>
                </a:lnTo>
                <a:lnTo>
                  <a:pt x="648426" y="702699"/>
                </a:lnTo>
                <a:lnTo>
                  <a:pt x="648061" y="703579"/>
                </a:lnTo>
                <a:lnTo>
                  <a:pt x="659428" y="703579"/>
                </a:lnTo>
                <a:lnTo>
                  <a:pt x="657866" y="707389"/>
                </a:lnTo>
                <a:close/>
              </a:path>
              <a:path w="660400" h="722630">
                <a:moveTo>
                  <a:pt x="13760" y="704849"/>
                </a:moveTo>
                <a:lnTo>
                  <a:pt x="12820" y="703579"/>
                </a:lnTo>
                <a:lnTo>
                  <a:pt x="13153" y="703837"/>
                </a:lnTo>
                <a:lnTo>
                  <a:pt x="13760" y="704849"/>
                </a:lnTo>
                <a:close/>
              </a:path>
              <a:path w="660400" h="722630">
                <a:moveTo>
                  <a:pt x="13153" y="703837"/>
                </a:moveTo>
                <a:lnTo>
                  <a:pt x="12820" y="703579"/>
                </a:lnTo>
                <a:lnTo>
                  <a:pt x="12998" y="703579"/>
                </a:lnTo>
                <a:lnTo>
                  <a:pt x="13153" y="703837"/>
                </a:lnTo>
                <a:close/>
              </a:path>
              <a:path w="660400" h="722630">
                <a:moveTo>
                  <a:pt x="144672" y="706119"/>
                </a:moveTo>
                <a:lnTo>
                  <a:pt x="129533" y="706119"/>
                </a:lnTo>
                <a:lnTo>
                  <a:pt x="132670" y="703579"/>
                </a:lnTo>
                <a:lnTo>
                  <a:pt x="132022" y="704849"/>
                </a:lnTo>
                <a:lnTo>
                  <a:pt x="145472" y="704849"/>
                </a:lnTo>
                <a:lnTo>
                  <a:pt x="144672" y="706119"/>
                </a:lnTo>
                <a:close/>
              </a:path>
              <a:path w="660400" h="722630">
                <a:moveTo>
                  <a:pt x="514838" y="704849"/>
                </a:moveTo>
                <a:lnTo>
                  <a:pt x="514330" y="704849"/>
                </a:lnTo>
                <a:lnTo>
                  <a:pt x="513556" y="703579"/>
                </a:lnTo>
                <a:lnTo>
                  <a:pt x="514838" y="704849"/>
                </a:lnTo>
                <a:close/>
              </a:path>
              <a:path w="660400" h="722630">
                <a:moveTo>
                  <a:pt x="14458" y="704849"/>
                </a:moveTo>
                <a:lnTo>
                  <a:pt x="13760" y="704849"/>
                </a:lnTo>
                <a:lnTo>
                  <a:pt x="13153" y="703837"/>
                </a:lnTo>
                <a:lnTo>
                  <a:pt x="14458" y="704849"/>
                </a:lnTo>
                <a:close/>
              </a:path>
              <a:path w="660400" h="722630">
                <a:moveTo>
                  <a:pt x="142055" y="709929"/>
                </a:moveTo>
                <a:lnTo>
                  <a:pt x="117913" y="709929"/>
                </a:lnTo>
                <a:lnTo>
                  <a:pt x="123094" y="708659"/>
                </a:lnTo>
                <a:lnTo>
                  <a:pt x="122637" y="708659"/>
                </a:lnTo>
                <a:lnTo>
                  <a:pt x="127006" y="707389"/>
                </a:lnTo>
                <a:lnTo>
                  <a:pt x="126460" y="707389"/>
                </a:lnTo>
                <a:lnTo>
                  <a:pt x="130143" y="704849"/>
                </a:lnTo>
                <a:lnTo>
                  <a:pt x="129533" y="706119"/>
                </a:lnTo>
                <a:lnTo>
                  <a:pt x="144672" y="706119"/>
                </a:lnTo>
                <a:lnTo>
                  <a:pt x="144100" y="707389"/>
                </a:lnTo>
                <a:lnTo>
                  <a:pt x="142055" y="709929"/>
                </a:lnTo>
                <a:close/>
              </a:path>
              <a:path w="660400" h="722630">
                <a:moveTo>
                  <a:pt x="516997" y="706119"/>
                </a:moveTo>
                <a:lnTo>
                  <a:pt x="516121" y="706119"/>
                </a:lnTo>
                <a:lnTo>
                  <a:pt x="515410" y="704849"/>
                </a:lnTo>
                <a:lnTo>
                  <a:pt x="516997" y="706119"/>
                </a:lnTo>
                <a:close/>
              </a:path>
              <a:path w="660400" h="722630">
                <a:moveTo>
                  <a:pt x="519893" y="707389"/>
                </a:moveTo>
                <a:lnTo>
                  <a:pt x="518585" y="707389"/>
                </a:lnTo>
                <a:lnTo>
                  <a:pt x="518001" y="706119"/>
                </a:lnTo>
                <a:lnTo>
                  <a:pt x="519893" y="707389"/>
                </a:lnTo>
                <a:close/>
              </a:path>
              <a:path w="660400" h="722630">
                <a:moveTo>
                  <a:pt x="654589" y="712469"/>
                </a:moveTo>
                <a:lnTo>
                  <a:pt x="587154" y="712465"/>
                </a:lnTo>
                <a:lnTo>
                  <a:pt x="610939" y="711199"/>
                </a:lnTo>
                <a:lnTo>
                  <a:pt x="610711" y="711199"/>
                </a:lnTo>
                <a:lnTo>
                  <a:pt x="628859" y="709929"/>
                </a:lnTo>
                <a:lnTo>
                  <a:pt x="634917" y="709929"/>
                </a:lnTo>
                <a:lnTo>
                  <a:pt x="640822" y="708659"/>
                </a:lnTo>
                <a:lnTo>
                  <a:pt x="640035" y="708659"/>
                </a:lnTo>
                <a:lnTo>
                  <a:pt x="644772" y="706119"/>
                </a:lnTo>
                <a:lnTo>
                  <a:pt x="643769" y="707389"/>
                </a:lnTo>
                <a:lnTo>
                  <a:pt x="657866" y="707389"/>
                </a:lnTo>
                <a:lnTo>
                  <a:pt x="657117" y="708659"/>
                </a:lnTo>
                <a:lnTo>
                  <a:pt x="654589" y="712469"/>
                </a:lnTo>
                <a:close/>
              </a:path>
              <a:path w="660400" h="722630">
                <a:moveTo>
                  <a:pt x="525837" y="708659"/>
                </a:moveTo>
                <a:lnTo>
                  <a:pt x="521785" y="708659"/>
                </a:lnTo>
                <a:lnTo>
                  <a:pt x="521277" y="707389"/>
                </a:lnTo>
                <a:lnTo>
                  <a:pt x="525837" y="708659"/>
                </a:lnTo>
                <a:close/>
              </a:path>
              <a:path w="660400" h="722630">
                <a:moveTo>
                  <a:pt x="29889" y="709929"/>
                </a:moveTo>
                <a:lnTo>
                  <a:pt x="24009" y="709929"/>
                </a:lnTo>
                <a:lnTo>
                  <a:pt x="23336" y="708659"/>
                </a:lnTo>
                <a:lnTo>
                  <a:pt x="29889" y="709929"/>
                </a:lnTo>
                <a:close/>
              </a:path>
              <a:path w="660400" h="722630">
                <a:moveTo>
                  <a:pt x="117913" y="709929"/>
                </a:moveTo>
                <a:lnTo>
                  <a:pt x="112261" y="709929"/>
                </a:lnTo>
                <a:lnTo>
                  <a:pt x="118256" y="708659"/>
                </a:lnTo>
                <a:lnTo>
                  <a:pt x="117913" y="709929"/>
                </a:lnTo>
                <a:close/>
              </a:path>
              <a:path w="660400" h="722630">
                <a:moveTo>
                  <a:pt x="138804" y="712469"/>
                </a:moveTo>
                <a:lnTo>
                  <a:pt x="68311" y="712465"/>
                </a:lnTo>
                <a:lnTo>
                  <a:pt x="89439" y="711199"/>
                </a:lnTo>
                <a:lnTo>
                  <a:pt x="105708" y="711199"/>
                </a:lnTo>
                <a:lnTo>
                  <a:pt x="112528" y="709929"/>
                </a:lnTo>
                <a:lnTo>
                  <a:pt x="141395" y="709929"/>
                </a:lnTo>
                <a:lnTo>
                  <a:pt x="138804" y="712469"/>
                </a:lnTo>
                <a:close/>
              </a:path>
              <a:path w="660400" h="722630">
                <a:moveTo>
                  <a:pt x="629862" y="721359"/>
                </a:moveTo>
                <a:lnTo>
                  <a:pt x="535857" y="721359"/>
                </a:lnTo>
                <a:lnTo>
                  <a:pt x="523309" y="718819"/>
                </a:lnTo>
                <a:lnTo>
                  <a:pt x="518750" y="717549"/>
                </a:lnTo>
                <a:lnTo>
                  <a:pt x="518255" y="717549"/>
                </a:lnTo>
                <a:lnTo>
                  <a:pt x="514470" y="716279"/>
                </a:lnTo>
                <a:lnTo>
                  <a:pt x="513873" y="716279"/>
                </a:lnTo>
                <a:lnTo>
                  <a:pt x="510698" y="715009"/>
                </a:lnTo>
                <a:lnTo>
                  <a:pt x="510000" y="713739"/>
                </a:lnTo>
                <a:lnTo>
                  <a:pt x="507447" y="712469"/>
                </a:lnTo>
                <a:lnTo>
                  <a:pt x="653535" y="712469"/>
                </a:lnTo>
                <a:lnTo>
                  <a:pt x="649954" y="715009"/>
                </a:lnTo>
                <a:lnTo>
                  <a:pt x="648950" y="716279"/>
                </a:lnTo>
                <a:lnTo>
                  <a:pt x="644201" y="717549"/>
                </a:lnTo>
                <a:lnTo>
                  <a:pt x="643413" y="718819"/>
                </a:lnTo>
                <a:lnTo>
                  <a:pt x="637520" y="720089"/>
                </a:lnTo>
                <a:lnTo>
                  <a:pt x="636924" y="720089"/>
                </a:lnTo>
                <a:lnTo>
                  <a:pt x="629862" y="721359"/>
                </a:lnTo>
                <a:close/>
              </a:path>
              <a:path w="660400" h="722630">
                <a:moveTo>
                  <a:pt x="119830" y="720089"/>
                </a:moveTo>
                <a:lnTo>
                  <a:pt x="21570" y="720089"/>
                </a:lnTo>
                <a:lnTo>
                  <a:pt x="20897" y="718819"/>
                </a:lnTo>
                <a:lnTo>
                  <a:pt x="15436" y="717549"/>
                </a:lnTo>
                <a:lnTo>
                  <a:pt x="14573" y="717549"/>
                </a:lnTo>
                <a:lnTo>
                  <a:pt x="10204" y="715009"/>
                </a:lnTo>
                <a:lnTo>
                  <a:pt x="134423" y="715009"/>
                </a:lnTo>
                <a:lnTo>
                  <a:pt x="130740" y="716279"/>
                </a:lnTo>
                <a:lnTo>
                  <a:pt x="130181" y="717549"/>
                </a:lnTo>
                <a:lnTo>
                  <a:pt x="125825" y="718819"/>
                </a:lnTo>
                <a:lnTo>
                  <a:pt x="119830" y="720089"/>
                </a:lnTo>
                <a:close/>
              </a:path>
              <a:path w="660400" h="722630">
                <a:moveTo>
                  <a:pt x="89579" y="722629"/>
                </a:moveTo>
                <a:lnTo>
                  <a:pt x="68357" y="722629"/>
                </a:lnTo>
                <a:lnTo>
                  <a:pt x="45624" y="721359"/>
                </a:lnTo>
                <a:lnTo>
                  <a:pt x="36302" y="721359"/>
                </a:lnTo>
                <a:lnTo>
                  <a:pt x="28517" y="720089"/>
                </a:lnTo>
                <a:lnTo>
                  <a:pt x="113557" y="720089"/>
                </a:lnTo>
                <a:lnTo>
                  <a:pt x="106483" y="721359"/>
                </a:lnTo>
                <a:lnTo>
                  <a:pt x="89579" y="722629"/>
                </a:lnTo>
                <a:close/>
              </a:path>
              <a:path w="660400" h="722630">
                <a:moveTo>
                  <a:pt x="611308" y="722629"/>
                </a:moveTo>
                <a:lnTo>
                  <a:pt x="562336" y="722629"/>
                </a:lnTo>
                <a:lnTo>
                  <a:pt x="543388" y="721359"/>
                </a:lnTo>
                <a:lnTo>
                  <a:pt x="629456" y="721359"/>
                </a:lnTo>
                <a:lnTo>
                  <a:pt x="611308" y="722629"/>
                </a:lnTo>
                <a:close/>
              </a:path>
            </a:pathLst>
          </a:custGeom>
          <a:solidFill>
            <a:srgbClr val="4579B8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0677" y="163195"/>
            <a:ext cx="826769" cy="332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00">
                <a:solidFill>
                  <a:srgbClr val="FFFFFF"/>
                </a:solidFill>
                <a:latin typeface="微软雅黑"/>
                <a:cs typeface="微软雅黑"/>
              </a:rPr>
              <a:t>关于</a:t>
            </a:r>
            <a:r>
              <a:rPr dirty="0" sz="2100" spc="10">
                <a:solidFill>
                  <a:srgbClr val="FFFFFF"/>
                </a:solidFill>
                <a:latin typeface="微软雅黑"/>
                <a:cs typeface="微软雅黑"/>
              </a:rPr>
              <a:t>我</a:t>
            </a:r>
            <a:endParaRPr sz="21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6400" y="1548383"/>
            <a:ext cx="6096000" cy="1271270"/>
          </a:xfrm>
          <a:custGeom>
            <a:avLst/>
            <a:gdLst/>
            <a:ahLst/>
            <a:cxnLst/>
            <a:rect l="l" t="t" r="r" b="b"/>
            <a:pathLst>
              <a:path w="6096000" h="1271270">
                <a:moveTo>
                  <a:pt x="5967983" y="1271015"/>
                </a:moveTo>
                <a:lnTo>
                  <a:pt x="128016" y="1271015"/>
                </a:lnTo>
                <a:lnTo>
                  <a:pt x="77993" y="1261020"/>
                </a:lnTo>
                <a:lnTo>
                  <a:pt x="37323" y="1233692"/>
                </a:lnTo>
                <a:lnTo>
                  <a:pt x="9995" y="1193022"/>
                </a:lnTo>
                <a:lnTo>
                  <a:pt x="0" y="1142999"/>
                </a:lnTo>
                <a:lnTo>
                  <a:pt x="0" y="128015"/>
                </a:lnTo>
                <a:lnTo>
                  <a:pt x="9995" y="78565"/>
                </a:lnTo>
                <a:lnTo>
                  <a:pt x="37323" y="38085"/>
                </a:lnTo>
                <a:lnTo>
                  <a:pt x="77993" y="10567"/>
                </a:lnTo>
                <a:lnTo>
                  <a:pt x="128016" y="0"/>
                </a:lnTo>
                <a:lnTo>
                  <a:pt x="5967983" y="0"/>
                </a:lnTo>
                <a:lnTo>
                  <a:pt x="6018006" y="10567"/>
                </a:lnTo>
                <a:lnTo>
                  <a:pt x="6058676" y="38085"/>
                </a:lnTo>
                <a:lnTo>
                  <a:pt x="6086004" y="78565"/>
                </a:lnTo>
                <a:lnTo>
                  <a:pt x="6096000" y="128015"/>
                </a:lnTo>
                <a:lnTo>
                  <a:pt x="6096000" y="1142999"/>
                </a:lnTo>
                <a:lnTo>
                  <a:pt x="6086004" y="1193022"/>
                </a:lnTo>
                <a:lnTo>
                  <a:pt x="6058676" y="1233692"/>
                </a:lnTo>
                <a:lnTo>
                  <a:pt x="6018006" y="1261020"/>
                </a:lnTo>
                <a:lnTo>
                  <a:pt x="5967983" y="1271015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63700" y="1536700"/>
            <a:ext cx="6121400" cy="1295400"/>
          </a:xfrm>
          <a:custGeom>
            <a:avLst/>
            <a:gdLst/>
            <a:ahLst/>
            <a:cxnLst/>
            <a:rect l="l" t="t" r="r" b="b"/>
            <a:pathLst>
              <a:path w="6121400" h="1295400">
                <a:moveTo>
                  <a:pt x="6042545" y="12700"/>
                </a:moveTo>
                <a:lnTo>
                  <a:pt x="78854" y="12700"/>
                </a:lnTo>
                <a:lnTo>
                  <a:pt x="85039" y="0"/>
                </a:lnTo>
                <a:lnTo>
                  <a:pt x="6036360" y="0"/>
                </a:lnTo>
                <a:lnTo>
                  <a:pt x="6042545" y="12700"/>
                </a:lnTo>
                <a:close/>
              </a:path>
              <a:path w="6121400" h="1295400">
                <a:moveTo>
                  <a:pt x="6065532" y="25400"/>
                </a:moveTo>
                <a:lnTo>
                  <a:pt x="55867" y="25400"/>
                </a:lnTo>
                <a:lnTo>
                  <a:pt x="61328" y="12700"/>
                </a:lnTo>
                <a:lnTo>
                  <a:pt x="6060071" y="12700"/>
                </a:lnTo>
                <a:lnTo>
                  <a:pt x="6065532" y="25400"/>
                </a:lnTo>
                <a:close/>
              </a:path>
              <a:path w="6121400" h="1295400">
                <a:moveTo>
                  <a:pt x="84950" y="38100"/>
                </a:moveTo>
                <a:lnTo>
                  <a:pt x="41135" y="38100"/>
                </a:lnTo>
                <a:lnTo>
                  <a:pt x="45986" y="25400"/>
                </a:lnTo>
                <a:lnTo>
                  <a:pt x="90424" y="25400"/>
                </a:lnTo>
                <a:lnTo>
                  <a:pt x="84950" y="38100"/>
                </a:lnTo>
                <a:close/>
              </a:path>
              <a:path w="6121400" h="1295400">
                <a:moveTo>
                  <a:pt x="6080264" y="38100"/>
                </a:moveTo>
                <a:lnTo>
                  <a:pt x="6036449" y="38100"/>
                </a:lnTo>
                <a:lnTo>
                  <a:pt x="6030976" y="25400"/>
                </a:lnTo>
                <a:lnTo>
                  <a:pt x="6075857" y="25400"/>
                </a:lnTo>
                <a:lnTo>
                  <a:pt x="6080264" y="38100"/>
                </a:lnTo>
                <a:close/>
              </a:path>
              <a:path w="6121400" h="1295400">
                <a:moveTo>
                  <a:pt x="66763" y="50800"/>
                </a:moveTo>
                <a:lnTo>
                  <a:pt x="31711" y="50800"/>
                </a:lnTo>
                <a:lnTo>
                  <a:pt x="36093" y="38100"/>
                </a:lnTo>
                <a:lnTo>
                  <a:pt x="71564" y="38100"/>
                </a:lnTo>
                <a:lnTo>
                  <a:pt x="66763" y="50800"/>
                </a:lnTo>
                <a:close/>
              </a:path>
              <a:path w="6121400" h="1295400">
                <a:moveTo>
                  <a:pt x="6089688" y="50800"/>
                </a:moveTo>
                <a:lnTo>
                  <a:pt x="6054636" y="50800"/>
                </a:lnTo>
                <a:lnTo>
                  <a:pt x="6049835" y="38100"/>
                </a:lnTo>
                <a:lnTo>
                  <a:pt x="6085306" y="38100"/>
                </a:lnTo>
                <a:lnTo>
                  <a:pt x="6089688" y="50800"/>
                </a:lnTo>
                <a:close/>
              </a:path>
              <a:path w="6121400" h="1295400">
                <a:moveTo>
                  <a:pt x="51295" y="63500"/>
                </a:moveTo>
                <a:lnTo>
                  <a:pt x="20078" y="63500"/>
                </a:lnTo>
                <a:lnTo>
                  <a:pt x="23698" y="50800"/>
                </a:lnTo>
                <a:lnTo>
                  <a:pt x="55295" y="50800"/>
                </a:lnTo>
                <a:lnTo>
                  <a:pt x="51295" y="63500"/>
                </a:lnTo>
                <a:close/>
              </a:path>
              <a:path w="6121400" h="1295400">
                <a:moveTo>
                  <a:pt x="6101321" y="63500"/>
                </a:moveTo>
                <a:lnTo>
                  <a:pt x="6070104" y="63500"/>
                </a:lnTo>
                <a:lnTo>
                  <a:pt x="6066104" y="50800"/>
                </a:lnTo>
                <a:lnTo>
                  <a:pt x="6097701" y="50800"/>
                </a:lnTo>
                <a:lnTo>
                  <a:pt x="6101321" y="63500"/>
                </a:lnTo>
                <a:close/>
              </a:path>
              <a:path w="6121400" h="1295400">
                <a:moveTo>
                  <a:pt x="41782" y="76200"/>
                </a:moveTo>
                <a:lnTo>
                  <a:pt x="13919" y="76200"/>
                </a:lnTo>
                <a:lnTo>
                  <a:pt x="17018" y="63500"/>
                </a:lnTo>
                <a:lnTo>
                  <a:pt x="45085" y="63500"/>
                </a:lnTo>
                <a:lnTo>
                  <a:pt x="41782" y="76200"/>
                </a:lnTo>
                <a:close/>
              </a:path>
              <a:path w="6121400" h="1295400">
                <a:moveTo>
                  <a:pt x="6107480" y="76200"/>
                </a:moveTo>
                <a:lnTo>
                  <a:pt x="6079617" y="76200"/>
                </a:lnTo>
                <a:lnTo>
                  <a:pt x="6076315" y="63500"/>
                </a:lnTo>
                <a:lnTo>
                  <a:pt x="6104382" y="63500"/>
                </a:lnTo>
                <a:lnTo>
                  <a:pt x="6107480" y="76200"/>
                </a:lnTo>
                <a:close/>
              </a:path>
              <a:path w="6121400" h="1295400">
                <a:moveTo>
                  <a:pt x="36525" y="88900"/>
                </a:moveTo>
                <a:lnTo>
                  <a:pt x="8585" y="88900"/>
                </a:lnTo>
                <a:lnTo>
                  <a:pt x="11112" y="76200"/>
                </a:lnTo>
                <a:lnTo>
                  <a:pt x="39331" y="76200"/>
                </a:lnTo>
                <a:lnTo>
                  <a:pt x="36525" y="88900"/>
                </a:lnTo>
                <a:close/>
              </a:path>
              <a:path w="6121400" h="1295400">
                <a:moveTo>
                  <a:pt x="6113018" y="88900"/>
                </a:moveTo>
                <a:lnTo>
                  <a:pt x="6084874" y="88900"/>
                </a:lnTo>
                <a:lnTo>
                  <a:pt x="6082068" y="76200"/>
                </a:lnTo>
                <a:lnTo>
                  <a:pt x="6110528" y="76200"/>
                </a:lnTo>
                <a:lnTo>
                  <a:pt x="6113018" y="88900"/>
                </a:lnTo>
                <a:close/>
              </a:path>
              <a:path w="6121400" h="1295400">
                <a:moveTo>
                  <a:pt x="30441" y="101600"/>
                </a:moveTo>
                <a:lnTo>
                  <a:pt x="4318" y="101600"/>
                </a:lnTo>
                <a:lnTo>
                  <a:pt x="6375" y="88900"/>
                </a:lnTo>
                <a:lnTo>
                  <a:pt x="32435" y="88900"/>
                </a:lnTo>
                <a:lnTo>
                  <a:pt x="30441" y="101600"/>
                </a:lnTo>
                <a:close/>
              </a:path>
              <a:path w="6121400" h="1295400">
                <a:moveTo>
                  <a:pt x="6117082" y="101600"/>
                </a:moveTo>
                <a:lnTo>
                  <a:pt x="6090958" y="101600"/>
                </a:lnTo>
                <a:lnTo>
                  <a:pt x="6088964" y="88900"/>
                </a:lnTo>
                <a:lnTo>
                  <a:pt x="6115024" y="88900"/>
                </a:lnTo>
                <a:lnTo>
                  <a:pt x="6117082" y="101600"/>
                </a:lnTo>
                <a:close/>
              </a:path>
              <a:path w="6121400" h="1295400">
                <a:moveTo>
                  <a:pt x="27660" y="114300"/>
                </a:moveTo>
                <a:lnTo>
                  <a:pt x="1562" y="114300"/>
                </a:lnTo>
                <a:lnTo>
                  <a:pt x="2781" y="101600"/>
                </a:lnTo>
                <a:lnTo>
                  <a:pt x="29070" y="101600"/>
                </a:lnTo>
                <a:lnTo>
                  <a:pt x="27660" y="114300"/>
                </a:lnTo>
                <a:close/>
              </a:path>
              <a:path w="6121400" h="1295400">
                <a:moveTo>
                  <a:pt x="6119837" y="114300"/>
                </a:moveTo>
                <a:lnTo>
                  <a:pt x="6093739" y="114300"/>
                </a:lnTo>
                <a:lnTo>
                  <a:pt x="6092329" y="101600"/>
                </a:lnTo>
                <a:lnTo>
                  <a:pt x="6118618" y="101600"/>
                </a:lnTo>
                <a:lnTo>
                  <a:pt x="6119837" y="114300"/>
                </a:lnTo>
                <a:close/>
              </a:path>
              <a:path w="6121400" h="1295400">
                <a:moveTo>
                  <a:pt x="25958" y="127000"/>
                </a:moveTo>
                <a:lnTo>
                  <a:pt x="165" y="127000"/>
                </a:lnTo>
                <a:lnTo>
                  <a:pt x="698" y="114300"/>
                </a:lnTo>
                <a:lnTo>
                  <a:pt x="26758" y="114300"/>
                </a:lnTo>
                <a:lnTo>
                  <a:pt x="25958" y="127000"/>
                </a:lnTo>
                <a:close/>
              </a:path>
              <a:path w="6121400" h="1295400">
                <a:moveTo>
                  <a:pt x="6121234" y="127000"/>
                </a:moveTo>
                <a:lnTo>
                  <a:pt x="6095441" y="127000"/>
                </a:lnTo>
                <a:lnTo>
                  <a:pt x="6094641" y="114300"/>
                </a:lnTo>
                <a:lnTo>
                  <a:pt x="6120701" y="114300"/>
                </a:lnTo>
                <a:lnTo>
                  <a:pt x="6121234" y="127000"/>
                </a:lnTo>
                <a:close/>
              </a:path>
              <a:path w="6121400" h="1295400">
                <a:moveTo>
                  <a:pt x="25400" y="1155700"/>
                </a:moveTo>
                <a:lnTo>
                  <a:pt x="0" y="1155700"/>
                </a:lnTo>
                <a:lnTo>
                  <a:pt x="0" y="127000"/>
                </a:lnTo>
                <a:lnTo>
                  <a:pt x="25565" y="127000"/>
                </a:lnTo>
                <a:lnTo>
                  <a:pt x="25400" y="139700"/>
                </a:lnTo>
                <a:lnTo>
                  <a:pt x="25400" y="1155700"/>
                </a:lnTo>
                <a:close/>
              </a:path>
              <a:path w="6121400" h="1295400">
                <a:moveTo>
                  <a:pt x="6121400" y="1155700"/>
                </a:moveTo>
                <a:lnTo>
                  <a:pt x="6096000" y="1155700"/>
                </a:lnTo>
                <a:lnTo>
                  <a:pt x="6096000" y="139700"/>
                </a:lnTo>
                <a:lnTo>
                  <a:pt x="6095834" y="127000"/>
                </a:lnTo>
                <a:lnTo>
                  <a:pt x="6121400" y="127000"/>
                </a:lnTo>
                <a:lnTo>
                  <a:pt x="6121400" y="1155700"/>
                </a:lnTo>
                <a:close/>
              </a:path>
              <a:path w="6121400" h="1295400">
                <a:moveTo>
                  <a:pt x="25565" y="1155700"/>
                </a:moveTo>
                <a:lnTo>
                  <a:pt x="25400" y="1155700"/>
                </a:lnTo>
                <a:lnTo>
                  <a:pt x="25400" y="1143000"/>
                </a:lnTo>
                <a:lnTo>
                  <a:pt x="25565" y="1155700"/>
                </a:lnTo>
                <a:close/>
              </a:path>
              <a:path w="6121400" h="1295400">
                <a:moveTo>
                  <a:pt x="6096000" y="1155700"/>
                </a:moveTo>
                <a:lnTo>
                  <a:pt x="6095834" y="1155700"/>
                </a:lnTo>
                <a:lnTo>
                  <a:pt x="6096000" y="1143000"/>
                </a:lnTo>
                <a:lnTo>
                  <a:pt x="6096000" y="1155700"/>
                </a:lnTo>
                <a:close/>
              </a:path>
              <a:path w="6121400" h="1295400">
                <a:moveTo>
                  <a:pt x="26758" y="1168400"/>
                </a:moveTo>
                <a:lnTo>
                  <a:pt x="698" y="1168400"/>
                </a:lnTo>
                <a:lnTo>
                  <a:pt x="165" y="1155700"/>
                </a:lnTo>
                <a:lnTo>
                  <a:pt x="25958" y="1155700"/>
                </a:lnTo>
                <a:lnTo>
                  <a:pt x="26758" y="1168400"/>
                </a:lnTo>
                <a:close/>
              </a:path>
              <a:path w="6121400" h="1295400">
                <a:moveTo>
                  <a:pt x="6120701" y="1168400"/>
                </a:moveTo>
                <a:lnTo>
                  <a:pt x="6094641" y="1168400"/>
                </a:lnTo>
                <a:lnTo>
                  <a:pt x="6095441" y="1155700"/>
                </a:lnTo>
                <a:lnTo>
                  <a:pt x="6121234" y="1155700"/>
                </a:lnTo>
                <a:lnTo>
                  <a:pt x="6120701" y="1168400"/>
                </a:lnTo>
                <a:close/>
              </a:path>
              <a:path w="6121400" h="1295400">
                <a:moveTo>
                  <a:pt x="29070" y="1181100"/>
                </a:moveTo>
                <a:lnTo>
                  <a:pt x="2781" y="1181100"/>
                </a:lnTo>
                <a:lnTo>
                  <a:pt x="1562" y="1168400"/>
                </a:lnTo>
                <a:lnTo>
                  <a:pt x="27660" y="1168400"/>
                </a:lnTo>
                <a:lnTo>
                  <a:pt x="29070" y="1181100"/>
                </a:lnTo>
                <a:close/>
              </a:path>
              <a:path w="6121400" h="1295400">
                <a:moveTo>
                  <a:pt x="6118618" y="1181100"/>
                </a:moveTo>
                <a:lnTo>
                  <a:pt x="6092329" y="1181100"/>
                </a:lnTo>
                <a:lnTo>
                  <a:pt x="6093739" y="1168400"/>
                </a:lnTo>
                <a:lnTo>
                  <a:pt x="6119837" y="1168400"/>
                </a:lnTo>
                <a:lnTo>
                  <a:pt x="6118618" y="1181100"/>
                </a:lnTo>
                <a:close/>
              </a:path>
              <a:path w="6121400" h="1295400">
                <a:moveTo>
                  <a:pt x="32435" y="1193800"/>
                </a:moveTo>
                <a:lnTo>
                  <a:pt x="6375" y="1193800"/>
                </a:lnTo>
                <a:lnTo>
                  <a:pt x="4318" y="1181100"/>
                </a:lnTo>
                <a:lnTo>
                  <a:pt x="30441" y="1181100"/>
                </a:lnTo>
                <a:lnTo>
                  <a:pt x="32435" y="1193800"/>
                </a:lnTo>
                <a:close/>
              </a:path>
              <a:path w="6121400" h="1295400">
                <a:moveTo>
                  <a:pt x="6115024" y="1193800"/>
                </a:moveTo>
                <a:lnTo>
                  <a:pt x="6088964" y="1193800"/>
                </a:lnTo>
                <a:lnTo>
                  <a:pt x="6090958" y="1181100"/>
                </a:lnTo>
                <a:lnTo>
                  <a:pt x="6117082" y="1181100"/>
                </a:lnTo>
                <a:lnTo>
                  <a:pt x="6115024" y="1193800"/>
                </a:lnTo>
                <a:close/>
              </a:path>
              <a:path w="6121400" h="1295400">
                <a:moveTo>
                  <a:pt x="39331" y="1206500"/>
                </a:moveTo>
                <a:lnTo>
                  <a:pt x="11112" y="1206500"/>
                </a:lnTo>
                <a:lnTo>
                  <a:pt x="8585" y="1193800"/>
                </a:lnTo>
                <a:lnTo>
                  <a:pt x="36525" y="1193800"/>
                </a:lnTo>
                <a:lnTo>
                  <a:pt x="39331" y="1206500"/>
                </a:lnTo>
                <a:close/>
              </a:path>
              <a:path w="6121400" h="1295400">
                <a:moveTo>
                  <a:pt x="6110528" y="1206500"/>
                </a:moveTo>
                <a:lnTo>
                  <a:pt x="6082068" y="1206500"/>
                </a:lnTo>
                <a:lnTo>
                  <a:pt x="6084874" y="1193800"/>
                </a:lnTo>
                <a:lnTo>
                  <a:pt x="6113018" y="1193800"/>
                </a:lnTo>
                <a:lnTo>
                  <a:pt x="6110528" y="1206500"/>
                </a:lnTo>
                <a:close/>
              </a:path>
              <a:path w="6121400" h="1295400">
                <a:moveTo>
                  <a:pt x="45085" y="1219200"/>
                </a:moveTo>
                <a:lnTo>
                  <a:pt x="17018" y="1219200"/>
                </a:lnTo>
                <a:lnTo>
                  <a:pt x="13919" y="1206500"/>
                </a:lnTo>
                <a:lnTo>
                  <a:pt x="41782" y="1206500"/>
                </a:lnTo>
                <a:lnTo>
                  <a:pt x="45085" y="1219200"/>
                </a:lnTo>
                <a:close/>
              </a:path>
              <a:path w="6121400" h="1295400">
                <a:moveTo>
                  <a:pt x="6104382" y="1219200"/>
                </a:moveTo>
                <a:lnTo>
                  <a:pt x="6076315" y="1219200"/>
                </a:lnTo>
                <a:lnTo>
                  <a:pt x="6079617" y="1206500"/>
                </a:lnTo>
                <a:lnTo>
                  <a:pt x="6107480" y="1206500"/>
                </a:lnTo>
                <a:lnTo>
                  <a:pt x="6104382" y="1219200"/>
                </a:lnTo>
                <a:close/>
              </a:path>
              <a:path w="6121400" h="1295400">
                <a:moveTo>
                  <a:pt x="55295" y="1231900"/>
                </a:moveTo>
                <a:lnTo>
                  <a:pt x="23698" y="1231900"/>
                </a:lnTo>
                <a:lnTo>
                  <a:pt x="20078" y="1219200"/>
                </a:lnTo>
                <a:lnTo>
                  <a:pt x="51295" y="1219200"/>
                </a:lnTo>
                <a:lnTo>
                  <a:pt x="55295" y="1231900"/>
                </a:lnTo>
                <a:close/>
              </a:path>
              <a:path w="6121400" h="1295400">
                <a:moveTo>
                  <a:pt x="6097701" y="1231900"/>
                </a:moveTo>
                <a:lnTo>
                  <a:pt x="6066104" y="1231900"/>
                </a:lnTo>
                <a:lnTo>
                  <a:pt x="6070104" y="1219200"/>
                </a:lnTo>
                <a:lnTo>
                  <a:pt x="6101321" y="1219200"/>
                </a:lnTo>
                <a:lnTo>
                  <a:pt x="6097701" y="1231900"/>
                </a:lnTo>
                <a:close/>
              </a:path>
              <a:path w="6121400" h="1295400">
                <a:moveTo>
                  <a:pt x="71564" y="1244600"/>
                </a:moveTo>
                <a:lnTo>
                  <a:pt x="36093" y="1244600"/>
                </a:lnTo>
                <a:lnTo>
                  <a:pt x="31711" y="1231900"/>
                </a:lnTo>
                <a:lnTo>
                  <a:pt x="66763" y="1231900"/>
                </a:lnTo>
                <a:lnTo>
                  <a:pt x="71564" y="1244600"/>
                </a:lnTo>
                <a:close/>
              </a:path>
              <a:path w="6121400" h="1295400">
                <a:moveTo>
                  <a:pt x="6085306" y="1244600"/>
                </a:moveTo>
                <a:lnTo>
                  <a:pt x="6049835" y="1244600"/>
                </a:lnTo>
                <a:lnTo>
                  <a:pt x="6054636" y="1231900"/>
                </a:lnTo>
                <a:lnTo>
                  <a:pt x="6089688" y="1231900"/>
                </a:lnTo>
                <a:lnTo>
                  <a:pt x="6085306" y="1244600"/>
                </a:lnTo>
                <a:close/>
              </a:path>
              <a:path w="6121400" h="1295400">
                <a:moveTo>
                  <a:pt x="90424" y="1257300"/>
                </a:moveTo>
                <a:lnTo>
                  <a:pt x="45986" y="1257300"/>
                </a:lnTo>
                <a:lnTo>
                  <a:pt x="41135" y="1244600"/>
                </a:lnTo>
                <a:lnTo>
                  <a:pt x="84950" y="1244600"/>
                </a:lnTo>
                <a:lnTo>
                  <a:pt x="90424" y="1257300"/>
                </a:lnTo>
                <a:close/>
              </a:path>
              <a:path w="6121400" h="1295400">
                <a:moveTo>
                  <a:pt x="6075857" y="1257300"/>
                </a:moveTo>
                <a:lnTo>
                  <a:pt x="6030976" y="1257300"/>
                </a:lnTo>
                <a:lnTo>
                  <a:pt x="6036449" y="1244600"/>
                </a:lnTo>
                <a:lnTo>
                  <a:pt x="6080264" y="1244600"/>
                </a:lnTo>
                <a:lnTo>
                  <a:pt x="6075857" y="1257300"/>
                </a:lnTo>
                <a:close/>
              </a:path>
              <a:path w="6121400" h="1295400">
                <a:moveTo>
                  <a:pt x="140017" y="1270000"/>
                </a:moveTo>
                <a:lnTo>
                  <a:pt x="61328" y="1270000"/>
                </a:lnTo>
                <a:lnTo>
                  <a:pt x="55867" y="1257300"/>
                </a:lnTo>
                <a:lnTo>
                  <a:pt x="133489" y="1257300"/>
                </a:lnTo>
                <a:lnTo>
                  <a:pt x="140017" y="1270000"/>
                </a:lnTo>
                <a:close/>
              </a:path>
              <a:path w="6121400" h="1295400">
                <a:moveTo>
                  <a:pt x="6060071" y="1270000"/>
                </a:moveTo>
                <a:lnTo>
                  <a:pt x="5981382" y="1270000"/>
                </a:lnTo>
                <a:lnTo>
                  <a:pt x="5987910" y="1257300"/>
                </a:lnTo>
                <a:lnTo>
                  <a:pt x="6065532" y="1257300"/>
                </a:lnTo>
                <a:lnTo>
                  <a:pt x="6060071" y="1270000"/>
                </a:lnTo>
                <a:close/>
              </a:path>
              <a:path w="6121400" h="1295400">
                <a:moveTo>
                  <a:pt x="6036360" y="1282700"/>
                </a:moveTo>
                <a:lnTo>
                  <a:pt x="85039" y="1282700"/>
                </a:lnTo>
                <a:lnTo>
                  <a:pt x="78854" y="1270000"/>
                </a:lnTo>
                <a:lnTo>
                  <a:pt x="6042545" y="1270000"/>
                </a:lnTo>
                <a:lnTo>
                  <a:pt x="6036360" y="1282700"/>
                </a:lnTo>
                <a:close/>
              </a:path>
              <a:path w="6121400" h="1295400">
                <a:moveTo>
                  <a:pt x="5982017" y="1295400"/>
                </a:moveTo>
                <a:lnTo>
                  <a:pt x="139382" y="1295400"/>
                </a:lnTo>
                <a:lnTo>
                  <a:pt x="132842" y="1282700"/>
                </a:lnTo>
                <a:lnTo>
                  <a:pt x="5988558" y="1282700"/>
                </a:lnTo>
                <a:lnTo>
                  <a:pt x="5982017" y="129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04416" y="1676400"/>
            <a:ext cx="1218183" cy="1014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90804" y="1663700"/>
            <a:ext cx="1244600" cy="1041400"/>
          </a:xfrm>
          <a:custGeom>
            <a:avLst/>
            <a:gdLst/>
            <a:ahLst/>
            <a:cxnLst/>
            <a:rect l="l" t="t" r="r" b="b"/>
            <a:pathLst>
              <a:path w="1244600" h="1041400">
                <a:moveTo>
                  <a:pt x="1152902" y="1269"/>
                </a:moveTo>
                <a:lnTo>
                  <a:pt x="91487" y="1269"/>
                </a:lnTo>
                <a:lnTo>
                  <a:pt x="97126" y="0"/>
                </a:lnTo>
                <a:lnTo>
                  <a:pt x="1147264" y="0"/>
                </a:lnTo>
                <a:lnTo>
                  <a:pt x="1152902" y="1269"/>
                </a:lnTo>
                <a:close/>
              </a:path>
              <a:path w="1244600" h="1041400">
                <a:moveTo>
                  <a:pt x="75384" y="33019"/>
                </a:moveTo>
                <a:lnTo>
                  <a:pt x="33588" y="33019"/>
                </a:lnTo>
                <a:lnTo>
                  <a:pt x="37563" y="29210"/>
                </a:lnTo>
                <a:lnTo>
                  <a:pt x="41716" y="25400"/>
                </a:lnTo>
                <a:lnTo>
                  <a:pt x="46047" y="21589"/>
                </a:lnTo>
                <a:lnTo>
                  <a:pt x="50530" y="19050"/>
                </a:lnTo>
                <a:lnTo>
                  <a:pt x="55178" y="15239"/>
                </a:lnTo>
                <a:lnTo>
                  <a:pt x="59432" y="12700"/>
                </a:lnTo>
                <a:lnTo>
                  <a:pt x="64360" y="10160"/>
                </a:lnTo>
                <a:lnTo>
                  <a:pt x="69415" y="8889"/>
                </a:lnTo>
                <a:lnTo>
                  <a:pt x="69986" y="7619"/>
                </a:lnTo>
                <a:lnTo>
                  <a:pt x="75193" y="6350"/>
                </a:lnTo>
                <a:lnTo>
                  <a:pt x="79917" y="5080"/>
                </a:lnTo>
                <a:lnTo>
                  <a:pt x="85950" y="2539"/>
                </a:lnTo>
                <a:lnTo>
                  <a:pt x="90865" y="1269"/>
                </a:lnTo>
                <a:lnTo>
                  <a:pt x="1153525" y="1269"/>
                </a:lnTo>
                <a:lnTo>
                  <a:pt x="1158440" y="2539"/>
                </a:lnTo>
                <a:lnTo>
                  <a:pt x="1164472" y="5080"/>
                </a:lnTo>
                <a:lnTo>
                  <a:pt x="1169196" y="6350"/>
                </a:lnTo>
                <a:lnTo>
                  <a:pt x="1174403" y="7619"/>
                </a:lnTo>
                <a:lnTo>
                  <a:pt x="1174975" y="8889"/>
                </a:lnTo>
                <a:lnTo>
                  <a:pt x="1180030" y="10160"/>
                </a:lnTo>
                <a:lnTo>
                  <a:pt x="1184957" y="12700"/>
                </a:lnTo>
                <a:lnTo>
                  <a:pt x="1189212" y="15239"/>
                </a:lnTo>
                <a:lnTo>
                  <a:pt x="1193860" y="19050"/>
                </a:lnTo>
                <a:lnTo>
                  <a:pt x="1198343" y="21589"/>
                </a:lnTo>
                <a:lnTo>
                  <a:pt x="1202674" y="25400"/>
                </a:lnTo>
                <a:lnTo>
                  <a:pt x="100949" y="25400"/>
                </a:lnTo>
                <a:lnTo>
                  <a:pt x="95958" y="26669"/>
                </a:lnTo>
                <a:lnTo>
                  <a:pt x="96580" y="26669"/>
                </a:lnTo>
                <a:lnTo>
                  <a:pt x="91665" y="27939"/>
                </a:lnTo>
                <a:lnTo>
                  <a:pt x="92275" y="27939"/>
                </a:lnTo>
                <a:lnTo>
                  <a:pt x="87449" y="29210"/>
                </a:lnTo>
                <a:lnTo>
                  <a:pt x="88058" y="29210"/>
                </a:lnTo>
                <a:lnTo>
                  <a:pt x="83334" y="30480"/>
                </a:lnTo>
                <a:lnTo>
                  <a:pt x="83918" y="30480"/>
                </a:lnTo>
                <a:lnTo>
                  <a:pt x="79308" y="31750"/>
                </a:lnTo>
                <a:lnTo>
                  <a:pt x="79879" y="31750"/>
                </a:lnTo>
                <a:lnTo>
                  <a:pt x="75384" y="33019"/>
                </a:lnTo>
                <a:close/>
              </a:path>
              <a:path w="1244600" h="1041400">
                <a:moveTo>
                  <a:pt x="1210802" y="33019"/>
                </a:moveTo>
                <a:lnTo>
                  <a:pt x="1169006" y="33019"/>
                </a:lnTo>
                <a:lnTo>
                  <a:pt x="1164510" y="31750"/>
                </a:lnTo>
                <a:lnTo>
                  <a:pt x="1165082" y="31750"/>
                </a:lnTo>
                <a:lnTo>
                  <a:pt x="1160472" y="30480"/>
                </a:lnTo>
                <a:lnTo>
                  <a:pt x="1161056" y="30480"/>
                </a:lnTo>
                <a:lnTo>
                  <a:pt x="1156331" y="29210"/>
                </a:lnTo>
                <a:lnTo>
                  <a:pt x="1156941" y="29210"/>
                </a:lnTo>
                <a:lnTo>
                  <a:pt x="1152115" y="27939"/>
                </a:lnTo>
                <a:lnTo>
                  <a:pt x="1152725" y="27939"/>
                </a:lnTo>
                <a:lnTo>
                  <a:pt x="1147810" y="26669"/>
                </a:lnTo>
                <a:lnTo>
                  <a:pt x="1148432" y="26669"/>
                </a:lnTo>
                <a:lnTo>
                  <a:pt x="1143441" y="25400"/>
                </a:lnTo>
                <a:lnTo>
                  <a:pt x="1202674" y="25400"/>
                </a:lnTo>
                <a:lnTo>
                  <a:pt x="1206827" y="29210"/>
                </a:lnTo>
                <a:lnTo>
                  <a:pt x="1210802" y="33019"/>
                </a:lnTo>
                <a:close/>
              </a:path>
              <a:path w="1244600" h="1041400">
                <a:moveTo>
                  <a:pt x="75942" y="1007110"/>
                </a:moveTo>
                <a:lnTo>
                  <a:pt x="33156" y="1007110"/>
                </a:lnTo>
                <a:lnTo>
                  <a:pt x="29384" y="1003300"/>
                </a:lnTo>
                <a:lnTo>
                  <a:pt x="25815" y="999489"/>
                </a:lnTo>
                <a:lnTo>
                  <a:pt x="22425" y="994410"/>
                </a:lnTo>
                <a:lnTo>
                  <a:pt x="19250" y="990600"/>
                </a:lnTo>
                <a:lnTo>
                  <a:pt x="16290" y="985519"/>
                </a:lnTo>
                <a:lnTo>
                  <a:pt x="13852" y="981710"/>
                </a:lnTo>
                <a:lnTo>
                  <a:pt x="11312" y="976630"/>
                </a:lnTo>
                <a:lnTo>
                  <a:pt x="9001" y="971550"/>
                </a:lnTo>
                <a:lnTo>
                  <a:pt x="8759" y="970280"/>
                </a:lnTo>
                <a:lnTo>
                  <a:pt x="6727" y="965200"/>
                </a:lnTo>
                <a:lnTo>
                  <a:pt x="5127" y="960119"/>
                </a:lnTo>
                <a:lnTo>
                  <a:pt x="3413" y="955039"/>
                </a:lnTo>
                <a:lnTo>
                  <a:pt x="2282" y="949960"/>
                </a:lnTo>
                <a:lnTo>
                  <a:pt x="2155" y="948689"/>
                </a:lnTo>
                <a:lnTo>
                  <a:pt x="1165" y="943610"/>
                </a:lnTo>
                <a:lnTo>
                  <a:pt x="517" y="938530"/>
                </a:lnTo>
                <a:lnTo>
                  <a:pt x="454" y="937260"/>
                </a:lnTo>
                <a:lnTo>
                  <a:pt x="60" y="932180"/>
                </a:lnTo>
                <a:lnTo>
                  <a:pt x="0" y="109219"/>
                </a:lnTo>
                <a:lnTo>
                  <a:pt x="34" y="107950"/>
                </a:lnTo>
                <a:lnTo>
                  <a:pt x="454" y="102869"/>
                </a:lnTo>
                <a:lnTo>
                  <a:pt x="517" y="101600"/>
                </a:lnTo>
                <a:lnTo>
                  <a:pt x="1165" y="96519"/>
                </a:lnTo>
                <a:lnTo>
                  <a:pt x="2155" y="91439"/>
                </a:lnTo>
                <a:lnTo>
                  <a:pt x="2282" y="90169"/>
                </a:lnTo>
                <a:lnTo>
                  <a:pt x="3413" y="85089"/>
                </a:lnTo>
                <a:lnTo>
                  <a:pt x="5127" y="80010"/>
                </a:lnTo>
                <a:lnTo>
                  <a:pt x="6727" y="74930"/>
                </a:lnTo>
                <a:lnTo>
                  <a:pt x="8759" y="69850"/>
                </a:lnTo>
                <a:lnTo>
                  <a:pt x="9001" y="68580"/>
                </a:lnTo>
                <a:lnTo>
                  <a:pt x="11312" y="63500"/>
                </a:lnTo>
                <a:lnTo>
                  <a:pt x="13852" y="58419"/>
                </a:lnTo>
                <a:lnTo>
                  <a:pt x="16290" y="54610"/>
                </a:lnTo>
                <a:lnTo>
                  <a:pt x="19250" y="49530"/>
                </a:lnTo>
                <a:lnTo>
                  <a:pt x="22425" y="45719"/>
                </a:lnTo>
                <a:lnTo>
                  <a:pt x="25815" y="40639"/>
                </a:lnTo>
                <a:lnTo>
                  <a:pt x="29384" y="36830"/>
                </a:lnTo>
                <a:lnTo>
                  <a:pt x="33156" y="33019"/>
                </a:lnTo>
                <a:lnTo>
                  <a:pt x="75942" y="33019"/>
                </a:lnTo>
                <a:lnTo>
                  <a:pt x="71561" y="35560"/>
                </a:lnTo>
                <a:lnTo>
                  <a:pt x="72094" y="35560"/>
                </a:lnTo>
                <a:lnTo>
                  <a:pt x="67840" y="38100"/>
                </a:lnTo>
                <a:lnTo>
                  <a:pt x="68360" y="38100"/>
                </a:lnTo>
                <a:lnTo>
                  <a:pt x="66303" y="39369"/>
                </a:lnTo>
                <a:lnTo>
                  <a:pt x="64754" y="39369"/>
                </a:lnTo>
                <a:lnTo>
                  <a:pt x="62095" y="41910"/>
                </a:lnTo>
                <a:lnTo>
                  <a:pt x="61248" y="41910"/>
                </a:lnTo>
                <a:lnTo>
                  <a:pt x="58691" y="44450"/>
                </a:lnTo>
                <a:lnTo>
                  <a:pt x="57883" y="44450"/>
                </a:lnTo>
                <a:lnTo>
                  <a:pt x="54200" y="48260"/>
                </a:lnTo>
                <a:lnTo>
                  <a:pt x="54644" y="48260"/>
                </a:lnTo>
                <a:lnTo>
                  <a:pt x="51114" y="50800"/>
                </a:lnTo>
                <a:lnTo>
                  <a:pt x="51546" y="50800"/>
                </a:lnTo>
                <a:lnTo>
                  <a:pt x="49302" y="53339"/>
                </a:lnTo>
                <a:lnTo>
                  <a:pt x="48587" y="53339"/>
                </a:lnTo>
                <a:lnTo>
                  <a:pt x="45399" y="57150"/>
                </a:lnTo>
                <a:lnTo>
                  <a:pt x="45780" y="57150"/>
                </a:lnTo>
                <a:lnTo>
                  <a:pt x="43773" y="59689"/>
                </a:lnTo>
                <a:lnTo>
                  <a:pt x="43126" y="59689"/>
                </a:lnTo>
                <a:lnTo>
                  <a:pt x="41001" y="63500"/>
                </a:lnTo>
                <a:lnTo>
                  <a:pt x="40636" y="63500"/>
                </a:lnTo>
                <a:lnTo>
                  <a:pt x="37995" y="67310"/>
                </a:lnTo>
                <a:lnTo>
                  <a:pt x="38312" y="67310"/>
                </a:lnTo>
                <a:lnTo>
                  <a:pt x="35861" y="71119"/>
                </a:lnTo>
                <a:lnTo>
                  <a:pt x="36166" y="71119"/>
                </a:lnTo>
                <a:lnTo>
                  <a:pt x="33918" y="74930"/>
                </a:lnTo>
                <a:lnTo>
                  <a:pt x="34185" y="74930"/>
                </a:lnTo>
                <a:lnTo>
                  <a:pt x="32153" y="78739"/>
                </a:lnTo>
                <a:lnTo>
                  <a:pt x="32394" y="78739"/>
                </a:lnTo>
                <a:lnTo>
                  <a:pt x="31032" y="82550"/>
                </a:lnTo>
                <a:lnTo>
                  <a:pt x="30794" y="82550"/>
                </a:lnTo>
                <a:lnTo>
                  <a:pt x="29594" y="86360"/>
                </a:lnTo>
                <a:lnTo>
                  <a:pt x="29384" y="86360"/>
                </a:lnTo>
                <a:lnTo>
                  <a:pt x="28013" y="91439"/>
                </a:lnTo>
                <a:lnTo>
                  <a:pt x="28165" y="91439"/>
                </a:lnTo>
                <a:lnTo>
                  <a:pt x="27317" y="95250"/>
                </a:lnTo>
                <a:lnTo>
                  <a:pt x="27162" y="95250"/>
                </a:lnTo>
                <a:lnTo>
                  <a:pt x="26273" y="100330"/>
                </a:lnTo>
                <a:lnTo>
                  <a:pt x="25876" y="104139"/>
                </a:lnTo>
                <a:lnTo>
                  <a:pt x="25492" y="107950"/>
                </a:lnTo>
                <a:lnTo>
                  <a:pt x="25422" y="109219"/>
                </a:lnTo>
                <a:lnTo>
                  <a:pt x="25326" y="927100"/>
                </a:lnTo>
                <a:lnTo>
                  <a:pt x="25396" y="930910"/>
                </a:lnTo>
                <a:lnTo>
                  <a:pt x="25777" y="935989"/>
                </a:lnTo>
                <a:lnTo>
                  <a:pt x="26362" y="939800"/>
                </a:lnTo>
                <a:lnTo>
                  <a:pt x="27162" y="944880"/>
                </a:lnTo>
                <a:lnTo>
                  <a:pt x="27317" y="944880"/>
                </a:lnTo>
                <a:lnTo>
                  <a:pt x="28165" y="948689"/>
                </a:lnTo>
                <a:lnTo>
                  <a:pt x="28013" y="948689"/>
                </a:lnTo>
                <a:lnTo>
                  <a:pt x="29384" y="953769"/>
                </a:lnTo>
                <a:lnTo>
                  <a:pt x="29594" y="953769"/>
                </a:lnTo>
                <a:lnTo>
                  <a:pt x="30794" y="957580"/>
                </a:lnTo>
                <a:lnTo>
                  <a:pt x="31032" y="957580"/>
                </a:lnTo>
                <a:lnTo>
                  <a:pt x="32394" y="961389"/>
                </a:lnTo>
                <a:lnTo>
                  <a:pt x="32153" y="961389"/>
                </a:lnTo>
                <a:lnTo>
                  <a:pt x="34185" y="965200"/>
                </a:lnTo>
                <a:lnTo>
                  <a:pt x="33918" y="965200"/>
                </a:lnTo>
                <a:lnTo>
                  <a:pt x="36166" y="969010"/>
                </a:lnTo>
                <a:lnTo>
                  <a:pt x="35861" y="969010"/>
                </a:lnTo>
                <a:lnTo>
                  <a:pt x="38312" y="972819"/>
                </a:lnTo>
                <a:lnTo>
                  <a:pt x="37995" y="972819"/>
                </a:lnTo>
                <a:lnTo>
                  <a:pt x="40636" y="976630"/>
                </a:lnTo>
                <a:lnTo>
                  <a:pt x="41001" y="976630"/>
                </a:lnTo>
                <a:lnTo>
                  <a:pt x="43126" y="980439"/>
                </a:lnTo>
                <a:lnTo>
                  <a:pt x="43773" y="980439"/>
                </a:lnTo>
                <a:lnTo>
                  <a:pt x="45780" y="982980"/>
                </a:lnTo>
                <a:lnTo>
                  <a:pt x="45399" y="982980"/>
                </a:lnTo>
                <a:lnTo>
                  <a:pt x="48587" y="986789"/>
                </a:lnTo>
                <a:lnTo>
                  <a:pt x="49302" y="986789"/>
                </a:lnTo>
                <a:lnTo>
                  <a:pt x="51546" y="989330"/>
                </a:lnTo>
                <a:lnTo>
                  <a:pt x="51114" y="989330"/>
                </a:lnTo>
                <a:lnTo>
                  <a:pt x="54644" y="991869"/>
                </a:lnTo>
                <a:lnTo>
                  <a:pt x="54200" y="991869"/>
                </a:lnTo>
                <a:lnTo>
                  <a:pt x="57883" y="995680"/>
                </a:lnTo>
                <a:lnTo>
                  <a:pt x="58691" y="995680"/>
                </a:lnTo>
                <a:lnTo>
                  <a:pt x="61248" y="998219"/>
                </a:lnTo>
                <a:lnTo>
                  <a:pt x="62095" y="998219"/>
                </a:lnTo>
                <a:lnTo>
                  <a:pt x="64754" y="1000760"/>
                </a:lnTo>
                <a:lnTo>
                  <a:pt x="65617" y="1000760"/>
                </a:lnTo>
                <a:lnTo>
                  <a:pt x="68360" y="1003300"/>
                </a:lnTo>
                <a:lnTo>
                  <a:pt x="69967" y="1003300"/>
                </a:lnTo>
                <a:lnTo>
                  <a:pt x="72094" y="1004569"/>
                </a:lnTo>
                <a:lnTo>
                  <a:pt x="71561" y="1004569"/>
                </a:lnTo>
                <a:lnTo>
                  <a:pt x="75942" y="1007110"/>
                </a:lnTo>
                <a:close/>
              </a:path>
              <a:path w="1244600" h="1041400">
                <a:moveTo>
                  <a:pt x="1180144" y="40639"/>
                </a:moveTo>
                <a:lnTo>
                  <a:pt x="1176029" y="38100"/>
                </a:lnTo>
                <a:lnTo>
                  <a:pt x="1176550" y="38100"/>
                </a:lnTo>
                <a:lnTo>
                  <a:pt x="1172295" y="35560"/>
                </a:lnTo>
                <a:lnTo>
                  <a:pt x="1172829" y="35560"/>
                </a:lnTo>
                <a:lnTo>
                  <a:pt x="1168447" y="33019"/>
                </a:lnTo>
                <a:lnTo>
                  <a:pt x="1211233" y="33019"/>
                </a:lnTo>
                <a:lnTo>
                  <a:pt x="1215005" y="36830"/>
                </a:lnTo>
                <a:lnTo>
                  <a:pt x="1217384" y="39369"/>
                </a:lnTo>
                <a:lnTo>
                  <a:pt x="1179636" y="39369"/>
                </a:lnTo>
                <a:lnTo>
                  <a:pt x="1180144" y="40639"/>
                </a:lnTo>
                <a:close/>
              </a:path>
              <a:path w="1244600" h="1041400">
                <a:moveTo>
                  <a:pt x="64246" y="40639"/>
                </a:moveTo>
                <a:lnTo>
                  <a:pt x="64754" y="39369"/>
                </a:lnTo>
                <a:lnTo>
                  <a:pt x="66303" y="39369"/>
                </a:lnTo>
                <a:lnTo>
                  <a:pt x="64246" y="40639"/>
                </a:lnTo>
                <a:close/>
              </a:path>
              <a:path w="1244600" h="1041400">
                <a:moveTo>
                  <a:pt x="1183624" y="43180"/>
                </a:moveTo>
                <a:lnTo>
                  <a:pt x="1179636" y="39369"/>
                </a:lnTo>
                <a:lnTo>
                  <a:pt x="1217384" y="39369"/>
                </a:lnTo>
                <a:lnTo>
                  <a:pt x="1218574" y="40639"/>
                </a:lnTo>
                <a:lnTo>
                  <a:pt x="1219422" y="41910"/>
                </a:lnTo>
                <a:lnTo>
                  <a:pt x="1183141" y="41910"/>
                </a:lnTo>
                <a:lnTo>
                  <a:pt x="1183624" y="43180"/>
                </a:lnTo>
                <a:close/>
              </a:path>
              <a:path w="1244600" h="1041400">
                <a:moveTo>
                  <a:pt x="60766" y="43180"/>
                </a:moveTo>
                <a:lnTo>
                  <a:pt x="61248" y="41910"/>
                </a:lnTo>
                <a:lnTo>
                  <a:pt x="62095" y="41910"/>
                </a:lnTo>
                <a:lnTo>
                  <a:pt x="60766" y="43180"/>
                </a:lnTo>
                <a:close/>
              </a:path>
              <a:path w="1244600" h="1041400">
                <a:moveTo>
                  <a:pt x="1186976" y="45719"/>
                </a:moveTo>
                <a:lnTo>
                  <a:pt x="1183141" y="41910"/>
                </a:lnTo>
                <a:lnTo>
                  <a:pt x="1219422" y="41910"/>
                </a:lnTo>
                <a:lnTo>
                  <a:pt x="1221117" y="44450"/>
                </a:lnTo>
                <a:lnTo>
                  <a:pt x="1186507" y="44450"/>
                </a:lnTo>
                <a:lnTo>
                  <a:pt x="1186976" y="45719"/>
                </a:lnTo>
                <a:close/>
              </a:path>
              <a:path w="1244600" h="1041400">
                <a:moveTo>
                  <a:pt x="57413" y="45719"/>
                </a:moveTo>
                <a:lnTo>
                  <a:pt x="57883" y="44450"/>
                </a:lnTo>
                <a:lnTo>
                  <a:pt x="58691" y="44450"/>
                </a:lnTo>
                <a:lnTo>
                  <a:pt x="57413" y="45719"/>
                </a:lnTo>
                <a:close/>
              </a:path>
              <a:path w="1244600" h="1041400">
                <a:moveTo>
                  <a:pt x="1196209" y="54610"/>
                </a:moveTo>
                <a:lnTo>
                  <a:pt x="1192844" y="50800"/>
                </a:lnTo>
                <a:lnTo>
                  <a:pt x="1193276" y="50800"/>
                </a:lnTo>
                <a:lnTo>
                  <a:pt x="1189745" y="48260"/>
                </a:lnTo>
                <a:lnTo>
                  <a:pt x="1190190" y="48260"/>
                </a:lnTo>
                <a:lnTo>
                  <a:pt x="1186507" y="44450"/>
                </a:lnTo>
                <a:lnTo>
                  <a:pt x="1221117" y="44450"/>
                </a:lnTo>
                <a:lnTo>
                  <a:pt x="1221965" y="45719"/>
                </a:lnTo>
                <a:lnTo>
                  <a:pt x="1225140" y="49530"/>
                </a:lnTo>
                <a:lnTo>
                  <a:pt x="1227359" y="53339"/>
                </a:lnTo>
                <a:lnTo>
                  <a:pt x="1195803" y="53339"/>
                </a:lnTo>
                <a:lnTo>
                  <a:pt x="1196209" y="54610"/>
                </a:lnTo>
                <a:close/>
              </a:path>
              <a:path w="1244600" h="1041400">
                <a:moveTo>
                  <a:pt x="48180" y="54610"/>
                </a:moveTo>
                <a:lnTo>
                  <a:pt x="48587" y="53339"/>
                </a:lnTo>
                <a:lnTo>
                  <a:pt x="49302" y="53339"/>
                </a:lnTo>
                <a:lnTo>
                  <a:pt x="48180" y="54610"/>
                </a:lnTo>
                <a:close/>
              </a:path>
              <a:path w="1244600" h="1041400">
                <a:moveTo>
                  <a:pt x="1201620" y="60960"/>
                </a:moveTo>
                <a:lnTo>
                  <a:pt x="1198610" y="57150"/>
                </a:lnTo>
                <a:lnTo>
                  <a:pt x="1198991" y="57150"/>
                </a:lnTo>
                <a:lnTo>
                  <a:pt x="1195803" y="53339"/>
                </a:lnTo>
                <a:lnTo>
                  <a:pt x="1227359" y="53339"/>
                </a:lnTo>
                <a:lnTo>
                  <a:pt x="1228099" y="54610"/>
                </a:lnTo>
                <a:lnTo>
                  <a:pt x="1230537" y="58419"/>
                </a:lnTo>
                <a:lnTo>
                  <a:pt x="1231172" y="59689"/>
                </a:lnTo>
                <a:lnTo>
                  <a:pt x="1201264" y="59689"/>
                </a:lnTo>
                <a:lnTo>
                  <a:pt x="1201620" y="60960"/>
                </a:lnTo>
                <a:close/>
              </a:path>
              <a:path w="1244600" h="1041400">
                <a:moveTo>
                  <a:pt x="42770" y="60960"/>
                </a:moveTo>
                <a:lnTo>
                  <a:pt x="43126" y="59689"/>
                </a:lnTo>
                <a:lnTo>
                  <a:pt x="43773" y="59689"/>
                </a:lnTo>
                <a:lnTo>
                  <a:pt x="42770" y="60960"/>
                </a:lnTo>
                <a:close/>
              </a:path>
              <a:path w="1244600" h="1041400">
                <a:moveTo>
                  <a:pt x="1204096" y="64769"/>
                </a:moveTo>
                <a:lnTo>
                  <a:pt x="1201264" y="59689"/>
                </a:lnTo>
                <a:lnTo>
                  <a:pt x="1231172" y="59689"/>
                </a:lnTo>
                <a:lnTo>
                  <a:pt x="1233077" y="63500"/>
                </a:lnTo>
                <a:lnTo>
                  <a:pt x="1203753" y="63500"/>
                </a:lnTo>
                <a:lnTo>
                  <a:pt x="1204096" y="64769"/>
                </a:lnTo>
                <a:close/>
              </a:path>
              <a:path w="1244600" h="1041400">
                <a:moveTo>
                  <a:pt x="40293" y="64769"/>
                </a:moveTo>
                <a:lnTo>
                  <a:pt x="40636" y="63500"/>
                </a:lnTo>
                <a:lnTo>
                  <a:pt x="41001" y="63500"/>
                </a:lnTo>
                <a:lnTo>
                  <a:pt x="40293" y="64769"/>
                </a:lnTo>
                <a:close/>
              </a:path>
              <a:path w="1244600" h="1041400">
                <a:moveTo>
                  <a:pt x="1213812" y="83819"/>
                </a:moveTo>
                <a:lnTo>
                  <a:pt x="1211995" y="78739"/>
                </a:lnTo>
                <a:lnTo>
                  <a:pt x="1212237" y="78739"/>
                </a:lnTo>
                <a:lnTo>
                  <a:pt x="1210205" y="74930"/>
                </a:lnTo>
                <a:lnTo>
                  <a:pt x="1210471" y="74930"/>
                </a:lnTo>
                <a:lnTo>
                  <a:pt x="1208224" y="71119"/>
                </a:lnTo>
                <a:lnTo>
                  <a:pt x="1208528" y="71119"/>
                </a:lnTo>
                <a:lnTo>
                  <a:pt x="1206077" y="67310"/>
                </a:lnTo>
                <a:lnTo>
                  <a:pt x="1206395" y="67310"/>
                </a:lnTo>
                <a:lnTo>
                  <a:pt x="1203753" y="63500"/>
                </a:lnTo>
                <a:lnTo>
                  <a:pt x="1233077" y="63500"/>
                </a:lnTo>
                <a:lnTo>
                  <a:pt x="1235389" y="68580"/>
                </a:lnTo>
                <a:lnTo>
                  <a:pt x="1235630" y="69850"/>
                </a:lnTo>
                <a:lnTo>
                  <a:pt x="1237662" y="74930"/>
                </a:lnTo>
                <a:lnTo>
                  <a:pt x="1239262" y="80010"/>
                </a:lnTo>
                <a:lnTo>
                  <a:pt x="1240120" y="82550"/>
                </a:lnTo>
                <a:lnTo>
                  <a:pt x="1213596" y="82550"/>
                </a:lnTo>
                <a:lnTo>
                  <a:pt x="1213812" y="83819"/>
                </a:lnTo>
                <a:close/>
              </a:path>
              <a:path w="1244600" h="1041400">
                <a:moveTo>
                  <a:pt x="30578" y="83819"/>
                </a:moveTo>
                <a:lnTo>
                  <a:pt x="30794" y="82550"/>
                </a:lnTo>
                <a:lnTo>
                  <a:pt x="31032" y="82550"/>
                </a:lnTo>
                <a:lnTo>
                  <a:pt x="30578" y="83819"/>
                </a:lnTo>
                <a:close/>
              </a:path>
              <a:path w="1244600" h="1041400">
                <a:moveTo>
                  <a:pt x="1215196" y="87630"/>
                </a:moveTo>
                <a:lnTo>
                  <a:pt x="1213596" y="82550"/>
                </a:lnTo>
                <a:lnTo>
                  <a:pt x="1240120" y="82550"/>
                </a:lnTo>
                <a:lnTo>
                  <a:pt x="1240977" y="85089"/>
                </a:lnTo>
                <a:lnTo>
                  <a:pt x="1241259" y="86360"/>
                </a:lnTo>
                <a:lnTo>
                  <a:pt x="1215005" y="86360"/>
                </a:lnTo>
                <a:lnTo>
                  <a:pt x="1215196" y="87630"/>
                </a:lnTo>
                <a:close/>
              </a:path>
              <a:path w="1244600" h="1041400">
                <a:moveTo>
                  <a:pt x="29194" y="87630"/>
                </a:moveTo>
                <a:lnTo>
                  <a:pt x="29384" y="86360"/>
                </a:lnTo>
                <a:lnTo>
                  <a:pt x="29594" y="86360"/>
                </a:lnTo>
                <a:lnTo>
                  <a:pt x="29194" y="87630"/>
                </a:lnTo>
                <a:close/>
              </a:path>
              <a:path w="1244600" h="1041400">
                <a:moveTo>
                  <a:pt x="1217355" y="96519"/>
                </a:moveTo>
                <a:lnTo>
                  <a:pt x="1216225" y="91439"/>
                </a:lnTo>
                <a:lnTo>
                  <a:pt x="1216377" y="91439"/>
                </a:lnTo>
                <a:lnTo>
                  <a:pt x="1215005" y="86360"/>
                </a:lnTo>
                <a:lnTo>
                  <a:pt x="1241259" y="86360"/>
                </a:lnTo>
                <a:lnTo>
                  <a:pt x="1242107" y="90169"/>
                </a:lnTo>
                <a:lnTo>
                  <a:pt x="1242234" y="91439"/>
                </a:lnTo>
                <a:lnTo>
                  <a:pt x="1242977" y="95250"/>
                </a:lnTo>
                <a:lnTo>
                  <a:pt x="1217228" y="95250"/>
                </a:lnTo>
                <a:lnTo>
                  <a:pt x="1217355" y="96519"/>
                </a:lnTo>
                <a:close/>
              </a:path>
              <a:path w="1244600" h="1041400">
                <a:moveTo>
                  <a:pt x="27035" y="96519"/>
                </a:moveTo>
                <a:lnTo>
                  <a:pt x="27162" y="95250"/>
                </a:lnTo>
                <a:lnTo>
                  <a:pt x="27317" y="95250"/>
                </a:lnTo>
                <a:lnTo>
                  <a:pt x="27035" y="96519"/>
                </a:lnTo>
                <a:close/>
              </a:path>
              <a:path w="1244600" h="1041400">
                <a:moveTo>
                  <a:pt x="1244495" y="927100"/>
                </a:moveTo>
                <a:lnTo>
                  <a:pt x="1219095" y="927100"/>
                </a:lnTo>
                <a:lnTo>
                  <a:pt x="1218968" y="109219"/>
                </a:lnTo>
                <a:lnTo>
                  <a:pt x="1218898" y="107950"/>
                </a:lnTo>
                <a:lnTo>
                  <a:pt x="1218612" y="104139"/>
                </a:lnTo>
                <a:lnTo>
                  <a:pt x="1218028" y="100330"/>
                </a:lnTo>
                <a:lnTo>
                  <a:pt x="1217228" y="95250"/>
                </a:lnTo>
                <a:lnTo>
                  <a:pt x="1242977" y="95250"/>
                </a:lnTo>
                <a:lnTo>
                  <a:pt x="1243225" y="96519"/>
                </a:lnTo>
                <a:lnTo>
                  <a:pt x="1243872" y="101600"/>
                </a:lnTo>
                <a:lnTo>
                  <a:pt x="1243936" y="102869"/>
                </a:lnTo>
                <a:lnTo>
                  <a:pt x="1244330" y="107950"/>
                </a:lnTo>
                <a:lnTo>
                  <a:pt x="1244371" y="109219"/>
                </a:lnTo>
                <a:lnTo>
                  <a:pt x="1244495" y="927100"/>
                </a:lnTo>
                <a:close/>
              </a:path>
              <a:path w="1244600" h="1041400">
                <a:moveTo>
                  <a:pt x="25714" y="105410"/>
                </a:moveTo>
                <a:lnTo>
                  <a:pt x="25777" y="104139"/>
                </a:lnTo>
                <a:lnTo>
                  <a:pt x="25714" y="105410"/>
                </a:lnTo>
                <a:close/>
              </a:path>
              <a:path w="1244600" h="1041400">
                <a:moveTo>
                  <a:pt x="1218676" y="105410"/>
                </a:moveTo>
                <a:lnTo>
                  <a:pt x="1218514" y="104139"/>
                </a:lnTo>
                <a:lnTo>
                  <a:pt x="1218676" y="105410"/>
                </a:lnTo>
                <a:close/>
              </a:path>
              <a:path w="1244600" h="1041400">
                <a:moveTo>
                  <a:pt x="25326" y="927100"/>
                </a:moveTo>
                <a:lnTo>
                  <a:pt x="25295" y="925830"/>
                </a:lnTo>
                <a:lnTo>
                  <a:pt x="25326" y="927100"/>
                </a:lnTo>
                <a:close/>
              </a:path>
              <a:path w="1244600" h="1041400">
                <a:moveTo>
                  <a:pt x="1244034" y="935989"/>
                </a:moveTo>
                <a:lnTo>
                  <a:pt x="1218612" y="935989"/>
                </a:lnTo>
                <a:lnTo>
                  <a:pt x="1218993" y="930910"/>
                </a:lnTo>
                <a:lnTo>
                  <a:pt x="1219095" y="925830"/>
                </a:lnTo>
                <a:lnTo>
                  <a:pt x="1219095" y="927100"/>
                </a:lnTo>
                <a:lnTo>
                  <a:pt x="1244495" y="927100"/>
                </a:lnTo>
                <a:lnTo>
                  <a:pt x="1244330" y="932180"/>
                </a:lnTo>
                <a:lnTo>
                  <a:pt x="1244034" y="935989"/>
                </a:lnTo>
                <a:close/>
              </a:path>
              <a:path w="1244600" h="1041400">
                <a:moveTo>
                  <a:pt x="25876" y="935989"/>
                </a:moveTo>
                <a:lnTo>
                  <a:pt x="25714" y="934719"/>
                </a:lnTo>
                <a:lnTo>
                  <a:pt x="25876" y="935989"/>
                </a:lnTo>
                <a:close/>
              </a:path>
              <a:path w="1244600" h="1041400">
                <a:moveTo>
                  <a:pt x="1242977" y="944880"/>
                </a:moveTo>
                <a:lnTo>
                  <a:pt x="1217228" y="944880"/>
                </a:lnTo>
                <a:lnTo>
                  <a:pt x="1218117" y="939800"/>
                </a:lnTo>
                <a:lnTo>
                  <a:pt x="1218676" y="934719"/>
                </a:lnTo>
                <a:lnTo>
                  <a:pt x="1218612" y="935989"/>
                </a:lnTo>
                <a:lnTo>
                  <a:pt x="1244034" y="935989"/>
                </a:lnTo>
                <a:lnTo>
                  <a:pt x="1243936" y="937260"/>
                </a:lnTo>
                <a:lnTo>
                  <a:pt x="1243872" y="938530"/>
                </a:lnTo>
                <a:lnTo>
                  <a:pt x="1243225" y="943610"/>
                </a:lnTo>
                <a:lnTo>
                  <a:pt x="1242977" y="944880"/>
                </a:lnTo>
                <a:close/>
              </a:path>
              <a:path w="1244600" h="1041400">
                <a:moveTo>
                  <a:pt x="27317" y="944880"/>
                </a:moveTo>
                <a:lnTo>
                  <a:pt x="27162" y="944880"/>
                </a:lnTo>
                <a:lnTo>
                  <a:pt x="27035" y="943610"/>
                </a:lnTo>
                <a:lnTo>
                  <a:pt x="27317" y="944880"/>
                </a:lnTo>
                <a:close/>
              </a:path>
              <a:path w="1244600" h="1041400">
                <a:moveTo>
                  <a:pt x="1241259" y="953769"/>
                </a:moveTo>
                <a:lnTo>
                  <a:pt x="1215005" y="953769"/>
                </a:lnTo>
                <a:lnTo>
                  <a:pt x="1216377" y="948689"/>
                </a:lnTo>
                <a:lnTo>
                  <a:pt x="1216225" y="948689"/>
                </a:lnTo>
                <a:lnTo>
                  <a:pt x="1217355" y="943610"/>
                </a:lnTo>
                <a:lnTo>
                  <a:pt x="1217228" y="944880"/>
                </a:lnTo>
                <a:lnTo>
                  <a:pt x="1242977" y="944880"/>
                </a:lnTo>
                <a:lnTo>
                  <a:pt x="1242234" y="948689"/>
                </a:lnTo>
                <a:lnTo>
                  <a:pt x="1242107" y="949960"/>
                </a:lnTo>
                <a:lnTo>
                  <a:pt x="1241259" y="953769"/>
                </a:lnTo>
                <a:close/>
              </a:path>
              <a:path w="1244600" h="1041400">
                <a:moveTo>
                  <a:pt x="29594" y="953769"/>
                </a:moveTo>
                <a:lnTo>
                  <a:pt x="29384" y="953769"/>
                </a:lnTo>
                <a:lnTo>
                  <a:pt x="29194" y="952500"/>
                </a:lnTo>
                <a:lnTo>
                  <a:pt x="29594" y="953769"/>
                </a:lnTo>
                <a:close/>
              </a:path>
              <a:path w="1244600" h="1041400">
                <a:moveTo>
                  <a:pt x="1240120" y="957580"/>
                </a:moveTo>
                <a:lnTo>
                  <a:pt x="1213596" y="957580"/>
                </a:lnTo>
                <a:lnTo>
                  <a:pt x="1215196" y="952500"/>
                </a:lnTo>
                <a:lnTo>
                  <a:pt x="1215005" y="953769"/>
                </a:lnTo>
                <a:lnTo>
                  <a:pt x="1241259" y="953769"/>
                </a:lnTo>
                <a:lnTo>
                  <a:pt x="1240977" y="955039"/>
                </a:lnTo>
                <a:lnTo>
                  <a:pt x="1240120" y="957580"/>
                </a:lnTo>
                <a:close/>
              </a:path>
              <a:path w="1244600" h="1041400">
                <a:moveTo>
                  <a:pt x="31032" y="957580"/>
                </a:moveTo>
                <a:lnTo>
                  <a:pt x="30794" y="957580"/>
                </a:lnTo>
                <a:lnTo>
                  <a:pt x="30578" y="956310"/>
                </a:lnTo>
                <a:lnTo>
                  <a:pt x="31032" y="957580"/>
                </a:lnTo>
                <a:close/>
              </a:path>
              <a:path w="1244600" h="1041400">
                <a:moveTo>
                  <a:pt x="1233077" y="976630"/>
                </a:moveTo>
                <a:lnTo>
                  <a:pt x="1203753" y="976630"/>
                </a:lnTo>
                <a:lnTo>
                  <a:pt x="1206395" y="972819"/>
                </a:lnTo>
                <a:lnTo>
                  <a:pt x="1206077" y="972819"/>
                </a:lnTo>
                <a:lnTo>
                  <a:pt x="1208528" y="969010"/>
                </a:lnTo>
                <a:lnTo>
                  <a:pt x="1208224" y="969010"/>
                </a:lnTo>
                <a:lnTo>
                  <a:pt x="1210471" y="965200"/>
                </a:lnTo>
                <a:lnTo>
                  <a:pt x="1210205" y="965200"/>
                </a:lnTo>
                <a:lnTo>
                  <a:pt x="1212237" y="961389"/>
                </a:lnTo>
                <a:lnTo>
                  <a:pt x="1211995" y="961389"/>
                </a:lnTo>
                <a:lnTo>
                  <a:pt x="1213812" y="956310"/>
                </a:lnTo>
                <a:lnTo>
                  <a:pt x="1213596" y="957580"/>
                </a:lnTo>
                <a:lnTo>
                  <a:pt x="1240120" y="957580"/>
                </a:lnTo>
                <a:lnTo>
                  <a:pt x="1239262" y="960119"/>
                </a:lnTo>
                <a:lnTo>
                  <a:pt x="1237662" y="965200"/>
                </a:lnTo>
                <a:lnTo>
                  <a:pt x="1235630" y="970280"/>
                </a:lnTo>
                <a:lnTo>
                  <a:pt x="1235389" y="971550"/>
                </a:lnTo>
                <a:lnTo>
                  <a:pt x="1233077" y="976630"/>
                </a:lnTo>
                <a:close/>
              </a:path>
              <a:path w="1244600" h="1041400">
                <a:moveTo>
                  <a:pt x="41001" y="976630"/>
                </a:moveTo>
                <a:lnTo>
                  <a:pt x="40636" y="976630"/>
                </a:lnTo>
                <a:lnTo>
                  <a:pt x="40293" y="975360"/>
                </a:lnTo>
                <a:lnTo>
                  <a:pt x="41001" y="976630"/>
                </a:lnTo>
                <a:close/>
              </a:path>
              <a:path w="1244600" h="1041400">
                <a:moveTo>
                  <a:pt x="1231172" y="980439"/>
                </a:moveTo>
                <a:lnTo>
                  <a:pt x="1201264" y="980439"/>
                </a:lnTo>
                <a:lnTo>
                  <a:pt x="1204096" y="975360"/>
                </a:lnTo>
                <a:lnTo>
                  <a:pt x="1203753" y="976630"/>
                </a:lnTo>
                <a:lnTo>
                  <a:pt x="1233077" y="976630"/>
                </a:lnTo>
                <a:lnTo>
                  <a:pt x="1231172" y="980439"/>
                </a:lnTo>
                <a:close/>
              </a:path>
              <a:path w="1244600" h="1041400">
                <a:moveTo>
                  <a:pt x="43773" y="980439"/>
                </a:moveTo>
                <a:lnTo>
                  <a:pt x="43126" y="980439"/>
                </a:lnTo>
                <a:lnTo>
                  <a:pt x="42770" y="979169"/>
                </a:lnTo>
                <a:lnTo>
                  <a:pt x="43773" y="980439"/>
                </a:lnTo>
                <a:close/>
              </a:path>
              <a:path w="1244600" h="1041400">
                <a:moveTo>
                  <a:pt x="1227359" y="986789"/>
                </a:moveTo>
                <a:lnTo>
                  <a:pt x="1195803" y="986789"/>
                </a:lnTo>
                <a:lnTo>
                  <a:pt x="1198991" y="982980"/>
                </a:lnTo>
                <a:lnTo>
                  <a:pt x="1198610" y="982980"/>
                </a:lnTo>
                <a:lnTo>
                  <a:pt x="1201620" y="979169"/>
                </a:lnTo>
                <a:lnTo>
                  <a:pt x="1201264" y="980439"/>
                </a:lnTo>
                <a:lnTo>
                  <a:pt x="1231172" y="980439"/>
                </a:lnTo>
                <a:lnTo>
                  <a:pt x="1230537" y="981710"/>
                </a:lnTo>
                <a:lnTo>
                  <a:pt x="1228099" y="985519"/>
                </a:lnTo>
                <a:lnTo>
                  <a:pt x="1227359" y="986789"/>
                </a:lnTo>
                <a:close/>
              </a:path>
              <a:path w="1244600" h="1041400">
                <a:moveTo>
                  <a:pt x="49302" y="986789"/>
                </a:moveTo>
                <a:lnTo>
                  <a:pt x="48587" y="986789"/>
                </a:lnTo>
                <a:lnTo>
                  <a:pt x="48180" y="985519"/>
                </a:lnTo>
                <a:lnTo>
                  <a:pt x="49302" y="986789"/>
                </a:lnTo>
                <a:close/>
              </a:path>
              <a:path w="1244600" h="1041400">
                <a:moveTo>
                  <a:pt x="1221117" y="995680"/>
                </a:moveTo>
                <a:lnTo>
                  <a:pt x="1186507" y="995680"/>
                </a:lnTo>
                <a:lnTo>
                  <a:pt x="1190190" y="991869"/>
                </a:lnTo>
                <a:lnTo>
                  <a:pt x="1189745" y="991869"/>
                </a:lnTo>
                <a:lnTo>
                  <a:pt x="1193276" y="989330"/>
                </a:lnTo>
                <a:lnTo>
                  <a:pt x="1192844" y="989330"/>
                </a:lnTo>
                <a:lnTo>
                  <a:pt x="1196209" y="985519"/>
                </a:lnTo>
                <a:lnTo>
                  <a:pt x="1195803" y="986789"/>
                </a:lnTo>
                <a:lnTo>
                  <a:pt x="1227359" y="986789"/>
                </a:lnTo>
                <a:lnTo>
                  <a:pt x="1225140" y="990600"/>
                </a:lnTo>
                <a:lnTo>
                  <a:pt x="1221965" y="994410"/>
                </a:lnTo>
                <a:lnTo>
                  <a:pt x="1221117" y="995680"/>
                </a:lnTo>
                <a:close/>
              </a:path>
              <a:path w="1244600" h="1041400">
                <a:moveTo>
                  <a:pt x="58691" y="995680"/>
                </a:moveTo>
                <a:lnTo>
                  <a:pt x="57883" y="995680"/>
                </a:lnTo>
                <a:lnTo>
                  <a:pt x="57413" y="994410"/>
                </a:lnTo>
                <a:lnTo>
                  <a:pt x="58691" y="995680"/>
                </a:lnTo>
                <a:close/>
              </a:path>
              <a:path w="1244600" h="1041400">
                <a:moveTo>
                  <a:pt x="1219422" y="998219"/>
                </a:moveTo>
                <a:lnTo>
                  <a:pt x="1183141" y="998219"/>
                </a:lnTo>
                <a:lnTo>
                  <a:pt x="1186976" y="994410"/>
                </a:lnTo>
                <a:lnTo>
                  <a:pt x="1186507" y="995680"/>
                </a:lnTo>
                <a:lnTo>
                  <a:pt x="1221117" y="995680"/>
                </a:lnTo>
                <a:lnTo>
                  <a:pt x="1219422" y="998219"/>
                </a:lnTo>
                <a:close/>
              </a:path>
              <a:path w="1244600" h="1041400">
                <a:moveTo>
                  <a:pt x="62095" y="998219"/>
                </a:moveTo>
                <a:lnTo>
                  <a:pt x="61248" y="998219"/>
                </a:lnTo>
                <a:lnTo>
                  <a:pt x="60766" y="996950"/>
                </a:lnTo>
                <a:lnTo>
                  <a:pt x="62095" y="998219"/>
                </a:lnTo>
                <a:close/>
              </a:path>
              <a:path w="1244600" h="1041400">
                <a:moveTo>
                  <a:pt x="1217384" y="1000760"/>
                </a:moveTo>
                <a:lnTo>
                  <a:pt x="1179636" y="1000760"/>
                </a:lnTo>
                <a:lnTo>
                  <a:pt x="1183624" y="996950"/>
                </a:lnTo>
                <a:lnTo>
                  <a:pt x="1183141" y="998219"/>
                </a:lnTo>
                <a:lnTo>
                  <a:pt x="1219422" y="998219"/>
                </a:lnTo>
                <a:lnTo>
                  <a:pt x="1218574" y="999489"/>
                </a:lnTo>
                <a:lnTo>
                  <a:pt x="1217384" y="1000760"/>
                </a:lnTo>
                <a:close/>
              </a:path>
              <a:path w="1244600" h="1041400">
                <a:moveTo>
                  <a:pt x="65617" y="1000760"/>
                </a:moveTo>
                <a:lnTo>
                  <a:pt x="64754" y="1000760"/>
                </a:lnTo>
                <a:lnTo>
                  <a:pt x="64246" y="999489"/>
                </a:lnTo>
                <a:lnTo>
                  <a:pt x="65617" y="1000760"/>
                </a:lnTo>
                <a:close/>
              </a:path>
              <a:path w="1244600" h="1041400">
                <a:moveTo>
                  <a:pt x="1215005" y="1003300"/>
                </a:moveTo>
                <a:lnTo>
                  <a:pt x="1176029" y="1003300"/>
                </a:lnTo>
                <a:lnTo>
                  <a:pt x="1180144" y="999489"/>
                </a:lnTo>
                <a:lnTo>
                  <a:pt x="1179636" y="1000760"/>
                </a:lnTo>
                <a:lnTo>
                  <a:pt x="1217384" y="1000760"/>
                </a:lnTo>
                <a:lnTo>
                  <a:pt x="1215005" y="1003300"/>
                </a:lnTo>
                <a:close/>
              </a:path>
              <a:path w="1244600" h="1041400">
                <a:moveTo>
                  <a:pt x="69967" y="1003300"/>
                </a:moveTo>
                <a:lnTo>
                  <a:pt x="68360" y="1003300"/>
                </a:lnTo>
                <a:lnTo>
                  <a:pt x="67840" y="1002030"/>
                </a:lnTo>
                <a:lnTo>
                  <a:pt x="69967" y="1003300"/>
                </a:lnTo>
                <a:close/>
              </a:path>
              <a:path w="1244600" h="1041400">
                <a:moveTo>
                  <a:pt x="1211233" y="1007110"/>
                </a:moveTo>
                <a:lnTo>
                  <a:pt x="1168447" y="1007110"/>
                </a:lnTo>
                <a:lnTo>
                  <a:pt x="1172829" y="1004569"/>
                </a:lnTo>
                <a:lnTo>
                  <a:pt x="1172295" y="1004569"/>
                </a:lnTo>
                <a:lnTo>
                  <a:pt x="1176550" y="1002030"/>
                </a:lnTo>
                <a:lnTo>
                  <a:pt x="1176029" y="1003300"/>
                </a:lnTo>
                <a:lnTo>
                  <a:pt x="1215005" y="1003300"/>
                </a:lnTo>
                <a:lnTo>
                  <a:pt x="1211233" y="1007110"/>
                </a:lnTo>
                <a:close/>
              </a:path>
              <a:path w="1244600" h="1041400">
                <a:moveTo>
                  <a:pt x="1153525" y="1038860"/>
                </a:moveTo>
                <a:lnTo>
                  <a:pt x="90865" y="1038860"/>
                </a:lnTo>
                <a:lnTo>
                  <a:pt x="85950" y="1037589"/>
                </a:lnTo>
                <a:lnTo>
                  <a:pt x="79917" y="1035050"/>
                </a:lnTo>
                <a:lnTo>
                  <a:pt x="75193" y="1033780"/>
                </a:lnTo>
                <a:lnTo>
                  <a:pt x="69986" y="1032510"/>
                </a:lnTo>
                <a:lnTo>
                  <a:pt x="69415" y="1031239"/>
                </a:lnTo>
                <a:lnTo>
                  <a:pt x="64360" y="1029969"/>
                </a:lnTo>
                <a:lnTo>
                  <a:pt x="59432" y="1027430"/>
                </a:lnTo>
                <a:lnTo>
                  <a:pt x="55178" y="1024889"/>
                </a:lnTo>
                <a:lnTo>
                  <a:pt x="50530" y="1021080"/>
                </a:lnTo>
                <a:lnTo>
                  <a:pt x="46047" y="1018539"/>
                </a:lnTo>
                <a:lnTo>
                  <a:pt x="41716" y="1014730"/>
                </a:lnTo>
                <a:lnTo>
                  <a:pt x="37563" y="1010919"/>
                </a:lnTo>
                <a:lnTo>
                  <a:pt x="33588" y="1007110"/>
                </a:lnTo>
                <a:lnTo>
                  <a:pt x="75384" y="1007110"/>
                </a:lnTo>
                <a:lnTo>
                  <a:pt x="79879" y="1008380"/>
                </a:lnTo>
                <a:lnTo>
                  <a:pt x="79308" y="1008380"/>
                </a:lnTo>
                <a:lnTo>
                  <a:pt x="83918" y="1009650"/>
                </a:lnTo>
                <a:lnTo>
                  <a:pt x="83334" y="1009650"/>
                </a:lnTo>
                <a:lnTo>
                  <a:pt x="88058" y="1010919"/>
                </a:lnTo>
                <a:lnTo>
                  <a:pt x="87449" y="1010919"/>
                </a:lnTo>
                <a:lnTo>
                  <a:pt x="92275" y="1012189"/>
                </a:lnTo>
                <a:lnTo>
                  <a:pt x="91665" y="1012189"/>
                </a:lnTo>
                <a:lnTo>
                  <a:pt x="96580" y="1013460"/>
                </a:lnTo>
                <a:lnTo>
                  <a:pt x="95958" y="1013460"/>
                </a:lnTo>
                <a:lnTo>
                  <a:pt x="100949" y="1014730"/>
                </a:lnTo>
                <a:lnTo>
                  <a:pt x="109293" y="1014730"/>
                </a:lnTo>
                <a:lnTo>
                  <a:pt x="114512" y="1016000"/>
                </a:lnTo>
                <a:lnTo>
                  <a:pt x="1201230" y="1016000"/>
                </a:lnTo>
                <a:lnTo>
                  <a:pt x="1198343" y="1018539"/>
                </a:lnTo>
                <a:lnTo>
                  <a:pt x="1193860" y="1021080"/>
                </a:lnTo>
                <a:lnTo>
                  <a:pt x="1189212" y="1024889"/>
                </a:lnTo>
                <a:lnTo>
                  <a:pt x="1184957" y="1027430"/>
                </a:lnTo>
                <a:lnTo>
                  <a:pt x="1180030" y="1029969"/>
                </a:lnTo>
                <a:lnTo>
                  <a:pt x="1174975" y="1031239"/>
                </a:lnTo>
                <a:lnTo>
                  <a:pt x="1174403" y="1032510"/>
                </a:lnTo>
                <a:lnTo>
                  <a:pt x="1169196" y="1033780"/>
                </a:lnTo>
                <a:lnTo>
                  <a:pt x="1164472" y="1035050"/>
                </a:lnTo>
                <a:lnTo>
                  <a:pt x="1158440" y="1037589"/>
                </a:lnTo>
                <a:lnTo>
                  <a:pt x="1153525" y="1038860"/>
                </a:lnTo>
                <a:close/>
              </a:path>
              <a:path w="1244600" h="1041400">
                <a:moveTo>
                  <a:pt x="1201230" y="1016000"/>
                </a:moveTo>
                <a:lnTo>
                  <a:pt x="1129877" y="1016000"/>
                </a:lnTo>
                <a:lnTo>
                  <a:pt x="1135097" y="1014730"/>
                </a:lnTo>
                <a:lnTo>
                  <a:pt x="1143441" y="1014730"/>
                </a:lnTo>
                <a:lnTo>
                  <a:pt x="1148432" y="1013460"/>
                </a:lnTo>
                <a:lnTo>
                  <a:pt x="1147810" y="1013460"/>
                </a:lnTo>
                <a:lnTo>
                  <a:pt x="1152725" y="1012189"/>
                </a:lnTo>
                <a:lnTo>
                  <a:pt x="1152115" y="1012189"/>
                </a:lnTo>
                <a:lnTo>
                  <a:pt x="1156941" y="1010919"/>
                </a:lnTo>
                <a:lnTo>
                  <a:pt x="1156331" y="1010919"/>
                </a:lnTo>
                <a:lnTo>
                  <a:pt x="1161056" y="1009650"/>
                </a:lnTo>
                <a:lnTo>
                  <a:pt x="1160472" y="1009650"/>
                </a:lnTo>
                <a:lnTo>
                  <a:pt x="1165082" y="1008380"/>
                </a:lnTo>
                <a:lnTo>
                  <a:pt x="1164510" y="1008380"/>
                </a:lnTo>
                <a:lnTo>
                  <a:pt x="1169006" y="1007110"/>
                </a:lnTo>
                <a:lnTo>
                  <a:pt x="1210802" y="1007110"/>
                </a:lnTo>
                <a:lnTo>
                  <a:pt x="1206827" y="1010919"/>
                </a:lnTo>
                <a:lnTo>
                  <a:pt x="1202674" y="1014730"/>
                </a:lnTo>
                <a:lnTo>
                  <a:pt x="1201230" y="1016000"/>
                </a:lnTo>
                <a:close/>
              </a:path>
              <a:path w="1244600" h="1041400">
                <a:moveTo>
                  <a:pt x="1147264" y="1040130"/>
                </a:moveTo>
                <a:lnTo>
                  <a:pt x="97126" y="1040130"/>
                </a:lnTo>
                <a:lnTo>
                  <a:pt x="91487" y="1038860"/>
                </a:lnTo>
                <a:lnTo>
                  <a:pt x="1152902" y="1038860"/>
                </a:lnTo>
                <a:lnTo>
                  <a:pt x="1147264" y="1040130"/>
                </a:lnTo>
                <a:close/>
              </a:path>
              <a:path w="1244600" h="1041400">
                <a:moveTo>
                  <a:pt x="1130512" y="1041400"/>
                </a:moveTo>
                <a:lnTo>
                  <a:pt x="113877" y="1041400"/>
                </a:lnTo>
                <a:lnTo>
                  <a:pt x="107997" y="1040130"/>
                </a:lnTo>
                <a:lnTo>
                  <a:pt x="1136380" y="1040130"/>
                </a:lnTo>
                <a:lnTo>
                  <a:pt x="1130512" y="1041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76400" y="2947416"/>
            <a:ext cx="6096000" cy="1268095"/>
          </a:xfrm>
          <a:custGeom>
            <a:avLst/>
            <a:gdLst/>
            <a:ahLst/>
            <a:cxnLst/>
            <a:rect l="l" t="t" r="r" b="b"/>
            <a:pathLst>
              <a:path w="6096000" h="1268095">
                <a:moveTo>
                  <a:pt x="5967983" y="1267967"/>
                </a:moveTo>
                <a:lnTo>
                  <a:pt x="128016" y="1267967"/>
                </a:lnTo>
                <a:lnTo>
                  <a:pt x="77993" y="1258591"/>
                </a:lnTo>
                <a:lnTo>
                  <a:pt x="37323" y="1231787"/>
                </a:lnTo>
                <a:lnTo>
                  <a:pt x="9995" y="1191831"/>
                </a:lnTo>
                <a:lnTo>
                  <a:pt x="0" y="1142999"/>
                </a:lnTo>
                <a:lnTo>
                  <a:pt x="0" y="124967"/>
                </a:lnTo>
                <a:lnTo>
                  <a:pt x="9995" y="76136"/>
                </a:lnTo>
                <a:lnTo>
                  <a:pt x="37323" y="36180"/>
                </a:lnTo>
                <a:lnTo>
                  <a:pt x="77993" y="9376"/>
                </a:lnTo>
                <a:lnTo>
                  <a:pt x="128016" y="0"/>
                </a:lnTo>
                <a:lnTo>
                  <a:pt x="5967983" y="0"/>
                </a:lnTo>
                <a:lnTo>
                  <a:pt x="6018006" y="9376"/>
                </a:lnTo>
                <a:lnTo>
                  <a:pt x="6058676" y="36180"/>
                </a:lnTo>
                <a:lnTo>
                  <a:pt x="6086004" y="76136"/>
                </a:lnTo>
                <a:lnTo>
                  <a:pt x="6096000" y="124967"/>
                </a:lnTo>
                <a:lnTo>
                  <a:pt x="6096000" y="1142999"/>
                </a:lnTo>
                <a:lnTo>
                  <a:pt x="6086004" y="1191831"/>
                </a:lnTo>
                <a:lnTo>
                  <a:pt x="6058676" y="1231787"/>
                </a:lnTo>
                <a:lnTo>
                  <a:pt x="6018006" y="1258591"/>
                </a:lnTo>
                <a:lnTo>
                  <a:pt x="5967983" y="1267967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63700" y="2933700"/>
            <a:ext cx="6121400" cy="1295400"/>
          </a:xfrm>
          <a:custGeom>
            <a:avLst/>
            <a:gdLst/>
            <a:ahLst/>
            <a:cxnLst/>
            <a:rect l="l" t="t" r="r" b="b"/>
            <a:pathLst>
              <a:path w="6121400" h="1295400">
                <a:moveTo>
                  <a:pt x="6042545" y="12700"/>
                </a:moveTo>
                <a:lnTo>
                  <a:pt x="78854" y="12700"/>
                </a:lnTo>
                <a:lnTo>
                  <a:pt x="85039" y="0"/>
                </a:lnTo>
                <a:lnTo>
                  <a:pt x="6036360" y="0"/>
                </a:lnTo>
                <a:lnTo>
                  <a:pt x="6042545" y="12700"/>
                </a:lnTo>
                <a:close/>
              </a:path>
              <a:path w="6121400" h="1295400">
                <a:moveTo>
                  <a:pt x="6065532" y="25400"/>
                </a:moveTo>
                <a:lnTo>
                  <a:pt x="55867" y="25400"/>
                </a:lnTo>
                <a:lnTo>
                  <a:pt x="61328" y="12700"/>
                </a:lnTo>
                <a:lnTo>
                  <a:pt x="6060071" y="12700"/>
                </a:lnTo>
                <a:lnTo>
                  <a:pt x="6065532" y="25400"/>
                </a:lnTo>
                <a:close/>
              </a:path>
              <a:path w="6121400" h="1295400">
                <a:moveTo>
                  <a:pt x="84950" y="38100"/>
                </a:moveTo>
                <a:lnTo>
                  <a:pt x="41135" y="38100"/>
                </a:lnTo>
                <a:lnTo>
                  <a:pt x="45986" y="25400"/>
                </a:lnTo>
                <a:lnTo>
                  <a:pt x="90424" y="25400"/>
                </a:lnTo>
                <a:lnTo>
                  <a:pt x="84950" y="38100"/>
                </a:lnTo>
                <a:close/>
              </a:path>
              <a:path w="6121400" h="1295400">
                <a:moveTo>
                  <a:pt x="6080264" y="38100"/>
                </a:moveTo>
                <a:lnTo>
                  <a:pt x="6036449" y="38100"/>
                </a:lnTo>
                <a:lnTo>
                  <a:pt x="6030976" y="25400"/>
                </a:lnTo>
                <a:lnTo>
                  <a:pt x="6075857" y="25400"/>
                </a:lnTo>
                <a:lnTo>
                  <a:pt x="6080264" y="38100"/>
                </a:lnTo>
                <a:close/>
              </a:path>
              <a:path w="6121400" h="1295400">
                <a:moveTo>
                  <a:pt x="66763" y="50800"/>
                </a:moveTo>
                <a:lnTo>
                  <a:pt x="31711" y="50800"/>
                </a:lnTo>
                <a:lnTo>
                  <a:pt x="36093" y="38100"/>
                </a:lnTo>
                <a:lnTo>
                  <a:pt x="71564" y="38100"/>
                </a:lnTo>
                <a:lnTo>
                  <a:pt x="66763" y="50800"/>
                </a:lnTo>
                <a:close/>
              </a:path>
              <a:path w="6121400" h="1295400">
                <a:moveTo>
                  <a:pt x="6089688" y="50800"/>
                </a:moveTo>
                <a:lnTo>
                  <a:pt x="6054636" y="50800"/>
                </a:lnTo>
                <a:lnTo>
                  <a:pt x="6049835" y="38100"/>
                </a:lnTo>
                <a:lnTo>
                  <a:pt x="6085306" y="38100"/>
                </a:lnTo>
                <a:lnTo>
                  <a:pt x="6089688" y="50800"/>
                </a:lnTo>
                <a:close/>
              </a:path>
              <a:path w="6121400" h="1295400">
                <a:moveTo>
                  <a:pt x="51295" y="63500"/>
                </a:moveTo>
                <a:lnTo>
                  <a:pt x="20078" y="63500"/>
                </a:lnTo>
                <a:lnTo>
                  <a:pt x="23698" y="50800"/>
                </a:lnTo>
                <a:lnTo>
                  <a:pt x="55295" y="50800"/>
                </a:lnTo>
                <a:lnTo>
                  <a:pt x="51295" y="63500"/>
                </a:lnTo>
                <a:close/>
              </a:path>
              <a:path w="6121400" h="1295400">
                <a:moveTo>
                  <a:pt x="6101321" y="63500"/>
                </a:moveTo>
                <a:lnTo>
                  <a:pt x="6070104" y="63500"/>
                </a:lnTo>
                <a:lnTo>
                  <a:pt x="6066104" y="50800"/>
                </a:lnTo>
                <a:lnTo>
                  <a:pt x="6097701" y="50800"/>
                </a:lnTo>
                <a:lnTo>
                  <a:pt x="6101321" y="63500"/>
                </a:lnTo>
                <a:close/>
              </a:path>
              <a:path w="6121400" h="1295400">
                <a:moveTo>
                  <a:pt x="41782" y="76200"/>
                </a:moveTo>
                <a:lnTo>
                  <a:pt x="13919" y="76200"/>
                </a:lnTo>
                <a:lnTo>
                  <a:pt x="17018" y="63500"/>
                </a:lnTo>
                <a:lnTo>
                  <a:pt x="45085" y="63500"/>
                </a:lnTo>
                <a:lnTo>
                  <a:pt x="41782" y="76200"/>
                </a:lnTo>
                <a:close/>
              </a:path>
              <a:path w="6121400" h="1295400">
                <a:moveTo>
                  <a:pt x="6107480" y="76200"/>
                </a:moveTo>
                <a:lnTo>
                  <a:pt x="6079617" y="76200"/>
                </a:lnTo>
                <a:lnTo>
                  <a:pt x="6076315" y="63500"/>
                </a:lnTo>
                <a:lnTo>
                  <a:pt x="6104382" y="63500"/>
                </a:lnTo>
                <a:lnTo>
                  <a:pt x="6107480" y="76200"/>
                </a:lnTo>
                <a:close/>
              </a:path>
              <a:path w="6121400" h="1295400">
                <a:moveTo>
                  <a:pt x="36525" y="88900"/>
                </a:moveTo>
                <a:lnTo>
                  <a:pt x="8585" y="88900"/>
                </a:lnTo>
                <a:lnTo>
                  <a:pt x="11112" y="76200"/>
                </a:lnTo>
                <a:lnTo>
                  <a:pt x="39331" y="76200"/>
                </a:lnTo>
                <a:lnTo>
                  <a:pt x="36525" y="88900"/>
                </a:lnTo>
                <a:close/>
              </a:path>
              <a:path w="6121400" h="1295400">
                <a:moveTo>
                  <a:pt x="6113018" y="88900"/>
                </a:moveTo>
                <a:lnTo>
                  <a:pt x="6084874" y="88900"/>
                </a:lnTo>
                <a:lnTo>
                  <a:pt x="6082068" y="76200"/>
                </a:lnTo>
                <a:lnTo>
                  <a:pt x="6110528" y="76200"/>
                </a:lnTo>
                <a:lnTo>
                  <a:pt x="6113018" y="88900"/>
                </a:lnTo>
                <a:close/>
              </a:path>
              <a:path w="6121400" h="1295400">
                <a:moveTo>
                  <a:pt x="30441" y="101600"/>
                </a:moveTo>
                <a:lnTo>
                  <a:pt x="4318" y="101600"/>
                </a:lnTo>
                <a:lnTo>
                  <a:pt x="6375" y="88900"/>
                </a:lnTo>
                <a:lnTo>
                  <a:pt x="32435" y="88900"/>
                </a:lnTo>
                <a:lnTo>
                  <a:pt x="30441" y="101600"/>
                </a:lnTo>
                <a:close/>
              </a:path>
              <a:path w="6121400" h="1295400">
                <a:moveTo>
                  <a:pt x="6117082" y="101600"/>
                </a:moveTo>
                <a:lnTo>
                  <a:pt x="6090958" y="101600"/>
                </a:lnTo>
                <a:lnTo>
                  <a:pt x="6088964" y="88900"/>
                </a:lnTo>
                <a:lnTo>
                  <a:pt x="6115024" y="88900"/>
                </a:lnTo>
                <a:lnTo>
                  <a:pt x="6117082" y="101600"/>
                </a:lnTo>
                <a:close/>
              </a:path>
              <a:path w="6121400" h="1295400">
                <a:moveTo>
                  <a:pt x="27660" y="114300"/>
                </a:moveTo>
                <a:lnTo>
                  <a:pt x="1562" y="114300"/>
                </a:lnTo>
                <a:lnTo>
                  <a:pt x="2781" y="101600"/>
                </a:lnTo>
                <a:lnTo>
                  <a:pt x="29070" y="101600"/>
                </a:lnTo>
                <a:lnTo>
                  <a:pt x="27660" y="114300"/>
                </a:lnTo>
                <a:close/>
              </a:path>
              <a:path w="6121400" h="1295400">
                <a:moveTo>
                  <a:pt x="6119837" y="114300"/>
                </a:moveTo>
                <a:lnTo>
                  <a:pt x="6093739" y="114300"/>
                </a:lnTo>
                <a:lnTo>
                  <a:pt x="6092329" y="101600"/>
                </a:lnTo>
                <a:lnTo>
                  <a:pt x="6118618" y="101600"/>
                </a:lnTo>
                <a:lnTo>
                  <a:pt x="6119837" y="114300"/>
                </a:lnTo>
                <a:close/>
              </a:path>
              <a:path w="6121400" h="1295400">
                <a:moveTo>
                  <a:pt x="25958" y="127000"/>
                </a:moveTo>
                <a:lnTo>
                  <a:pt x="165" y="127000"/>
                </a:lnTo>
                <a:lnTo>
                  <a:pt x="698" y="114300"/>
                </a:lnTo>
                <a:lnTo>
                  <a:pt x="26758" y="114300"/>
                </a:lnTo>
                <a:lnTo>
                  <a:pt x="25958" y="127000"/>
                </a:lnTo>
                <a:close/>
              </a:path>
              <a:path w="6121400" h="1295400">
                <a:moveTo>
                  <a:pt x="6121234" y="127000"/>
                </a:moveTo>
                <a:lnTo>
                  <a:pt x="6095441" y="127000"/>
                </a:lnTo>
                <a:lnTo>
                  <a:pt x="6094641" y="114300"/>
                </a:lnTo>
                <a:lnTo>
                  <a:pt x="6120701" y="114300"/>
                </a:lnTo>
                <a:lnTo>
                  <a:pt x="6121234" y="127000"/>
                </a:lnTo>
                <a:close/>
              </a:path>
              <a:path w="6121400" h="1295400">
                <a:moveTo>
                  <a:pt x="25400" y="1155700"/>
                </a:moveTo>
                <a:lnTo>
                  <a:pt x="0" y="1155700"/>
                </a:lnTo>
                <a:lnTo>
                  <a:pt x="0" y="127000"/>
                </a:lnTo>
                <a:lnTo>
                  <a:pt x="25565" y="127000"/>
                </a:lnTo>
                <a:lnTo>
                  <a:pt x="25400" y="139700"/>
                </a:lnTo>
                <a:lnTo>
                  <a:pt x="25400" y="1155700"/>
                </a:lnTo>
                <a:close/>
              </a:path>
              <a:path w="6121400" h="1295400">
                <a:moveTo>
                  <a:pt x="6121400" y="1155700"/>
                </a:moveTo>
                <a:lnTo>
                  <a:pt x="6096000" y="1155700"/>
                </a:lnTo>
                <a:lnTo>
                  <a:pt x="6096000" y="139700"/>
                </a:lnTo>
                <a:lnTo>
                  <a:pt x="6095834" y="127000"/>
                </a:lnTo>
                <a:lnTo>
                  <a:pt x="6121400" y="127000"/>
                </a:lnTo>
                <a:lnTo>
                  <a:pt x="6121400" y="1155700"/>
                </a:lnTo>
                <a:close/>
              </a:path>
              <a:path w="6121400" h="1295400">
                <a:moveTo>
                  <a:pt x="25565" y="1155700"/>
                </a:moveTo>
                <a:lnTo>
                  <a:pt x="25400" y="1155700"/>
                </a:lnTo>
                <a:lnTo>
                  <a:pt x="25400" y="1143000"/>
                </a:lnTo>
                <a:lnTo>
                  <a:pt x="25565" y="1155700"/>
                </a:lnTo>
                <a:close/>
              </a:path>
              <a:path w="6121400" h="1295400">
                <a:moveTo>
                  <a:pt x="6096000" y="1155700"/>
                </a:moveTo>
                <a:lnTo>
                  <a:pt x="6095834" y="1155700"/>
                </a:lnTo>
                <a:lnTo>
                  <a:pt x="6096000" y="1143000"/>
                </a:lnTo>
                <a:lnTo>
                  <a:pt x="6096000" y="1155700"/>
                </a:lnTo>
                <a:close/>
              </a:path>
              <a:path w="6121400" h="1295400">
                <a:moveTo>
                  <a:pt x="26758" y="1168400"/>
                </a:moveTo>
                <a:lnTo>
                  <a:pt x="698" y="1168400"/>
                </a:lnTo>
                <a:lnTo>
                  <a:pt x="165" y="1155700"/>
                </a:lnTo>
                <a:lnTo>
                  <a:pt x="25958" y="1155700"/>
                </a:lnTo>
                <a:lnTo>
                  <a:pt x="26758" y="1168400"/>
                </a:lnTo>
                <a:close/>
              </a:path>
              <a:path w="6121400" h="1295400">
                <a:moveTo>
                  <a:pt x="6120701" y="1168400"/>
                </a:moveTo>
                <a:lnTo>
                  <a:pt x="6094641" y="1168400"/>
                </a:lnTo>
                <a:lnTo>
                  <a:pt x="6095441" y="1155700"/>
                </a:lnTo>
                <a:lnTo>
                  <a:pt x="6121234" y="1155700"/>
                </a:lnTo>
                <a:lnTo>
                  <a:pt x="6120701" y="1168400"/>
                </a:lnTo>
                <a:close/>
              </a:path>
              <a:path w="6121400" h="1295400">
                <a:moveTo>
                  <a:pt x="29070" y="1181100"/>
                </a:moveTo>
                <a:lnTo>
                  <a:pt x="2781" y="1181100"/>
                </a:lnTo>
                <a:lnTo>
                  <a:pt x="1562" y="1168400"/>
                </a:lnTo>
                <a:lnTo>
                  <a:pt x="27660" y="1168400"/>
                </a:lnTo>
                <a:lnTo>
                  <a:pt x="29070" y="1181100"/>
                </a:lnTo>
                <a:close/>
              </a:path>
              <a:path w="6121400" h="1295400">
                <a:moveTo>
                  <a:pt x="6118618" y="1181100"/>
                </a:moveTo>
                <a:lnTo>
                  <a:pt x="6092329" y="1181100"/>
                </a:lnTo>
                <a:lnTo>
                  <a:pt x="6093739" y="1168400"/>
                </a:lnTo>
                <a:lnTo>
                  <a:pt x="6119837" y="1168400"/>
                </a:lnTo>
                <a:lnTo>
                  <a:pt x="6118618" y="1181100"/>
                </a:lnTo>
                <a:close/>
              </a:path>
              <a:path w="6121400" h="1295400">
                <a:moveTo>
                  <a:pt x="32435" y="1193800"/>
                </a:moveTo>
                <a:lnTo>
                  <a:pt x="6375" y="1193800"/>
                </a:lnTo>
                <a:lnTo>
                  <a:pt x="4318" y="1181100"/>
                </a:lnTo>
                <a:lnTo>
                  <a:pt x="30441" y="1181100"/>
                </a:lnTo>
                <a:lnTo>
                  <a:pt x="32435" y="1193800"/>
                </a:lnTo>
                <a:close/>
              </a:path>
              <a:path w="6121400" h="1295400">
                <a:moveTo>
                  <a:pt x="6115024" y="1193800"/>
                </a:moveTo>
                <a:lnTo>
                  <a:pt x="6088964" y="1193800"/>
                </a:lnTo>
                <a:lnTo>
                  <a:pt x="6090958" y="1181100"/>
                </a:lnTo>
                <a:lnTo>
                  <a:pt x="6117082" y="1181100"/>
                </a:lnTo>
                <a:lnTo>
                  <a:pt x="6115024" y="1193800"/>
                </a:lnTo>
                <a:close/>
              </a:path>
              <a:path w="6121400" h="1295400">
                <a:moveTo>
                  <a:pt x="39331" y="1206500"/>
                </a:moveTo>
                <a:lnTo>
                  <a:pt x="11112" y="1206500"/>
                </a:lnTo>
                <a:lnTo>
                  <a:pt x="8585" y="1193800"/>
                </a:lnTo>
                <a:lnTo>
                  <a:pt x="36525" y="1193800"/>
                </a:lnTo>
                <a:lnTo>
                  <a:pt x="39331" y="1206500"/>
                </a:lnTo>
                <a:close/>
              </a:path>
              <a:path w="6121400" h="1295400">
                <a:moveTo>
                  <a:pt x="6110528" y="1206500"/>
                </a:moveTo>
                <a:lnTo>
                  <a:pt x="6082068" y="1206500"/>
                </a:lnTo>
                <a:lnTo>
                  <a:pt x="6084874" y="1193800"/>
                </a:lnTo>
                <a:lnTo>
                  <a:pt x="6113018" y="1193800"/>
                </a:lnTo>
                <a:lnTo>
                  <a:pt x="6110528" y="1206500"/>
                </a:lnTo>
                <a:close/>
              </a:path>
              <a:path w="6121400" h="1295400">
                <a:moveTo>
                  <a:pt x="45085" y="1219200"/>
                </a:moveTo>
                <a:lnTo>
                  <a:pt x="17018" y="1219200"/>
                </a:lnTo>
                <a:lnTo>
                  <a:pt x="13919" y="1206500"/>
                </a:lnTo>
                <a:lnTo>
                  <a:pt x="41782" y="1206500"/>
                </a:lnTo>
                <a:lnTo>
                  <a:pt x="45085" y="1219200"/>
                </a:lnTo>
                <a:close/>
              </a:path>
              <a:path w="6121400" h="1295400">
                <a:moveTo>
                  <a:pt x="6104382" y="1219200"/>
                </a:moveTo>
                <a:lnTo>
                  <a:pt x="6076315" y="1219200"/>
                </a:lnTo>
                <a:lnTo>
                  <a:pt x="6079617" y="1206500"/>
                </a:lnTo>
                <a:lnTo>
                  <a:pt x="6107480" y="1206500"/>
                </a:lnTo>
                <a:lnTo>
                  <a:pt x="6104382" y="1219200"/>
                </a:lnTo>
                <a:close/>
              </a:path>
              <a:path w="6121400" h="1295400">
                <a:moveTo>
                  <a:pt x="55295" y="1231900"/>
                </a:moveTo>
                <a:lnTo>
                  <a:pt x="23698" y="1231900"/>
                </a:lnTo>
                <a:lnTo>
                  <a:pt x="20078" y="1219200"/>
                </a:lnTo>
                <a:lnTo>
                  <a:pt x="51295" y="1219200"/>
                </a:lnTo>
                <a:lnTo>
                  <a:pt x="55295" y="1231900"/>
                </a:lnTo>
                <a:close/>
              </a:path>
              <a:path w="6121400" h="1295400">
                <a:moveTo>
                  <a:pt x="6097701" y="1231900"/>
                </a:moveTo>
                <a:lnTo>
                  <a:pt x="6066104" y="1231900"/>
                </a:lnTo>
                <a:lnTo>
                  <a:pt x="6070104" y="1219200"/>
                </a:lnTo>
                <a:lnTo>
                  <a:pt x="6101321" y="1219200"/>
                </a:lnTo>
                <a:lnTo>
                  <a:pt x="6097701" y="1231900"/>
                </a:lnTo>
                <a:close/>
              </a:path>
              <a:path w="6121400" h="1295400">
                <a:moveTo>
                  <a:pt x="71564" y="1244600"/>
                </a:moveTo>
                <a:lnTo>
                  <a:pt x="36093" y="1244600"/>
                </a:lnTo>
                <a:lnTo>
                  <a:pt x="31711" y="1231900"/>
                </a:lnTo>
                <a:lnTo>
                  <a:pt x="66763" y="1231900"/>
                </a:lnTo>
                <a:lnTo>
                  <a:pt x="71564" y="1244600"/>
                </a:lnTo>
                <a:close/>
              </a:path>
              <a:path w="6121400" h="1295400">
                <a:moveTo>
                  <a:pt x="6085306" y="1244600"/>
                </a:moveTo>
                <a:lnTo>
                  <a:pt x="6049835" y="1244600"/>
                </a:lnTo>
                <a:lnTo>
                  <a:pt x="6054636" y="1231900"/>
                </a:lnTo>
                <a:lnTo>
                  <a:pt x="6089688" y="1231900"/>
                </a:lnTo>
                <a:lnTo>
                  <a:pt x="6085306" y="1244600"/>
                </a:lnTo>
                <a:close/>
              </a:path>
              <a:path w="6121400" h="1295400">
                <a:moveTo>
                  <a:pt x="90424" y="1257300"/>
                </a:moveTo>
                <a:lnTo>
                  <a:pt x="45986" y="1257300"/>
                </a:lnTo>
                <a:lnTo>
                  <a:pt x="41135" y="1244600"/>
                </a:lnTo>
                <a:lnTo>
                  <a:pt x="84950" y="1244600"/>
                </a:lnTo>
                <a:lnTo>
                  <a:pt x="90424" y="1257300"/>
                </a:lnTo>
                <a:close/>
              </a:path>
              <a:path w="6121400" h="1295400">
                <a:moveTo>
                  <a:pt x="6075857" y="1257300"/>
                </a:moveTo>
                <a:lnTo>
                  <a:pt x="6030976" y="1257300"/>
                </a:lnTo>
                <a:lnTo>
                  <a:pt x="6036449" y="1244600"/>
                </a:lnTo>
                <a:lnTo>
                  <a:pt x="6080264" y="1244600"/>
                </a:lnTo>
                <a:lnTo>
                  <a:pt x="6075857" y="1257300"/>
                </a:lnTo>
                <a:close/>
              </a:path>
              <a:path w="6121400" h="1295400">
                <a:moveTo>
                  <a:pt x="140017" y="1270000"/>
                </a:moveTo>
                <a:lnTo>
                  <a:pt x="61328" y="1270000"/>
                </a:lnTo>
                <a:lnTo>
                  <a:pt x="55867" y="1257300"/>
                </a:lnTo>
                <a:lnTo>
                  <a:pt x="133489" y="1257300"/>
                </a:lnTo>
                <a:lnTo>
                  <a:pt x="140017" y="1270000"/>
                </a:lnTo>
                <a:close/>
              </a:path>
              <a:path w="6121400" h="1295400">
                <a:moveTo>
                  <a:pt x="6060071" y="1270000"/>
                </a:moveTo>
                <a:lnTo>
                  <a:pt x="5981382" y="1270000"/>
                </a:lnTo>
                <a:lnTo>
                  <a:pt x="5987910" y="1257300"/>
                </a:lnTo>
                <a:lnTo>
                  <a:pt x="6065532" y="1257300"/>
                </a:lnTo>
                <a:lnTo>
                  <a:pt x="6060071" y="1270000"/>
                </a:lnTo>
                <a:close/>
              </a:path>
              <a:path w="6121400" h="1295400">
                <a:moveTo>
                  <a:pt x="6036360" y="1282700"/>
                </a:moveTo>
                <a:lnTo>
                  <a:pt x="85039" y="1282700"/>
                </a:lnTo>
                <a:lnTo>
                  <a:pt x="78854" y="1270000"/>
                </a:lnTo>
                <a:lnTo>
                  <a:pt x="6042545" y="1270000"/>
                </a:lnTo>
                <a:lnTo>
                  <a:pt x="6036360" y="1282700"/>
                </a:lnTo>
                <a:close/>
              </a:path>
              <a:path w="6121400" h="1295400">
                <a:moveTo>
                  <a:pt x="5982017" y="1295400"/>
                </a:moveTo>
                <a:lnTo>
                  <a:pt x="139382" y="1295400"/>
                </a:lnTo>
                <a:lnTo>
                  <a:pt x="132842" y="1282700"/>
                </a:lnTo>
                <a:lnTo>
                  <a:pt x="5988558" y="1282700"/>
                </a:lnTo>
                <a:lnTo>
                  <a:pt x="5982017" y="129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818995" y="3073400"/>
            <a:ext cx="1188008" cy="101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790804" y="3060700"/>
            <a:ext cx="1244600" cy="1041400"/>
          </a:xfrm>
          <a:custGeom>
            <a:avLst/>
            <a:gdLst/>
            <a:ahLst/>
            <a:cxnLst/>
            <a:rect l="l" t="t" r="r" b="b"/>
            <a:pathLst>
              <a:path w="1244600" h="1041400">
                <a:moveTo>
                  <a:pt x="1152902" y="1269"/>
                </a:moveTo>
                <a:lnTo>
                  <a:pt x="91487" y="1269"/>
                </a:lnTo>
                <a:lnTo>
                  <a:pt x="97126" y="0"/>
                </a:lnTo>
                <a:lnTo>
                  <a:pt x="1147264" y="0"/>
                </a:lnTo>
                <a:lnTo>
                  <a:pt x="1152902" y="1269"/>
                </a:lnTo>
                <a:close/>
              </a:path>
              <a:path w="1244600" h="1041400">
                <a:moveTo>
                  <a:pt x="75384" y="33019"/>
                </a:moveTo>
                <a:lnTo>
                  <a:pt x="33588" y="33019"/>
                </a:lnTo>
                <a:lnTo>
                  <a:pt x="37563" y="29210"/>
                </a:lnTo>
                <a:lnTo>
                  <a:pt x="41716" y="25400"/>
                </a:lnTo>
                <a:lnTo>
                  <a:pt x="46047" y="21589"/>
                </a:lnTo>
                <a:lnTo>
                  <a:pt x="50530" y="19050"/>
                </a:lnTo>
                <a:lnTo>
                  <a:pt x="55178" y="15239"/>
                </a:lnTo>
                <a:lnTo>
                  <a:pt x="59978" y="12700"/>
                </a:lnTo>
                <a:lnTo>
                  <a:pt x="64360" y="10160"/>
                </a:lnTo>
                <a:lnTo>
                  <a:pt x="69415" y="8889"/>
                </a:lnTo>
                <a:lnTo>
                  <a:pt x="69986" y="7619"/>
                </a:lnTo>
                <a:lnTo>
                  <a:pt x="75193" y="6350"/>
                </a:lnTo>
                <a:lnTo>
                  <a:pt x="79917" y="5080"/>
                </a:lnTo>
                <a:lnTo>
                  <a:pt x="85950" y="2539"/>
                </a:lnTo>
                <a:lnTo>
                  <a:pt x="90865" y="1269"/>
                </a:lnTo>
                <a:lnTo>
                  <a:pt x="1153525" y="1269"/>
                </a:lnTo>
                <a:lnTo>
                  <a:pt x="1158440" y="2539"/>
                </a:lnTo>
                <a:lnTo>
                  <a:pt x="1164472" y="5080"/>
                </a:lnTo>
                <a:lnTo>
                  <a:pt x="1169196" y="6350"/>
                </a:lnTo>
                <a:lnTo>
                  <a:pt x="1174403" y="7619"/>
                </a:lnTo>
                <a:lnTo>
                  <a:pt x="1174975" y="8889"/>
                </a:lnTo>
                <a:lnTo>
                  <a:pt x="1180030" y="10160"/>
                </a:lnTo>
                <a:lnTo>
                  <a:pt x="1184411" y="12700"/>
                </a:lnTo>
                <a:lnTo>
                  <a:pt x="1189212" y="15239"/>
                </a:lnTo>
                <a:lnTo>
                  <a:pt x="1193860" y="19050"/>
                </a:lnTo>
                <a:lnTo>
                  <a:pt x="1198343" y="21589"/>
                </a:lnTo>
                <a:lnTo>
                  <a:pt x="1202674" y="25400"/>
                </a:lnTo>
                <a:lnTo>
                  <a:pt x="100949" y="25400"/>
                </a:lnTo>
                <a:lnTo>
                  <a:pt x="95958" y="26669"/>
                </a:lnTo>
                <a:lnTo>
                  <a:pt x="96580" y="26669"/>
                </a:lnTo>
                <a:lnTo>
                  <a:pt x="91665" y="27939"/>
                </a:lnTo>
                <a:lnTo>
                  <a:pt x="92275" y="27939"/>
                </a:lnTo>
                <a:lnTo>
                  <a:pt x="87449" y="29210"/>
                </a:lnTo>
                <a:lnTo>
                  <a:pt x="88058" y="29210"/>
                </a:lnTo>
                <a:lnTo>
                  <a:pt x="83334" y="30480"/>
                </a:lnTo>
                <a:lnTo>
                  <a:pt x="83918" y="30480"/>
                </a:lnTo>
                <a:lnTo>
                  <a:pt x="79308" y="31750"/>
                </a:lnTo>
                <a:lnTo>
                  <a:pt x="79879" y="31750"/>
                </a:lnTo>
                <a:lnTo>
                  <a:pt x="75384" y="33019"/>
                </a:lnTo>
                <a:close/>
              </a:path>
              <a:path w="1244600" h="1041400">
                <a:moveTo>
                  <a:pt x="1210802" y="33019"/>
                </a:moveTo>
                <a:lnTo>
                  <a:pt x="1169006" y="33019"/>
                </a:lnTo>
                <a:lnTo>
                  <a:pt x="1164510" y="31750"/>
                </a:lnTo>
                <a:lnTo>
                  <a:pt x="1165082" y="31750"/>
                </a:lnTo>
                <a:lnTo>
                  <a:pt x="1160472" y="30480"/>
                </a:lnTo>
                <a:lnTo>
                  <a:pt x="1161056" y="30480"/>
                </a:lnTo>
                <a:lnTo>
                  <a:pt x="1156331" y="29210"/>
                </a:lnTo>
                <a:lnTo>
                  <a:pt x="1156941" y="29210"/>
                </a:lnTo>
                <a:lnTo>
                  <a:pt x="1152115" y="27939"/>
                </a:lnTo>
                <a:lnTo>
                  <a:pt x="1152725" y="27939"/>
                </a:lnTo>
                <a:lnTo>
                  <a:pt x="1147810" y="26669"/>
                </a:lnTo>
                <a:lnTo>
                  <a:pt x="1148432" y="26669"/>
                </a:lnTo>
                <a:lnTo>
                  <a:pt x="1143441" y="25400"/>
                </a:lnTo>
                <a:lnTo>
                  <a:pt x="1202674" y="25400"/>
                </a:lnTo>
                <a:lnTo>
                  <a:pt x="1206827" y="29210"/>
                </a:lnTo>
                <a:lnTo>
                  <a:pt x="1210802" y="33019"/>
                </a:lnTo>
                <a:close/>
              </a:path>
              <a:path w="1244600" h="1041400">
                <a:moveTo>
                  <a:pt x="75942" y="1007110"/>
                </a:moveTo>
                <a:lnTo>
                  <a:pt x="33156" y="1007110"/>
                </a:lnTo>
                <a:lnTo>
                  <a:pt x="29384" y="1003300"/>
                </a:lnTo>
                <a:lnTo>
                  <a:pt x="25815" y="999489"/>
                </a:lnTo>
                <a:lnTo>
                  <a:pt x="22425" y="994410"/>
                </a:lnTo>
                <a:lnTo>
                  <a:pt x="19250" y="990600"/>
                </a:lnTo>
                <a:lnTo>
                  <a:pt x="16290" y="985520"/>
                </a:lnTo>
                <a:lnTo>
                  <a:pt x="13852" y="981710"/>
                </a:lnTo>
                <a:lnTo>
                  <a:pt x="11312" y="976629"/>
                </a:lnTo>
                <a:lnTo>
                  <a:pt x="9001" y="971550"/>
                </a:lnTo>
                <a:lnTo>
                  <a:pt x="8759" y="970279"/>
                </a:lnTo>
                <a:lnTo>
                  <a:pt x="6727" y="965200"/>
                </a:lnTo>
                <a:lnTo>
                  <a:pt x="5127" y="960120"/>
                </a:lnTo>
                <a:lnTo>
                  <a:pt x="3413" y="955039"/>
                </a:lnTo>
                <a:lnTo>
                  <a:pt x="2282" y="949960"/>
                </a:lnTo>
                <a:lnTo>
                  <a:pt x="2155" y="948689"/>
                </a:lnTo>
                <a:lnTo>
                  <a:pt x="1165" y="943610"/>
                </a:lnTo>
                <a:lnTo>
                  <a:pt x="517" y="938529"/>
                </a:lnTo>
                <a:lnTo>
                  <a:pt x="454" y="937260"/>
                </a:lnTo>
                <a:lnTo>
                  <a:pt x="60" y="932179"/>
                </a:lnTo>
                <a:lnTo>
                  <a:pt x="0" y="109219"/>
                </a:lnTo>
                <a:lnTo>
                  <a:pt x="34" y="107950"/>
                </a:lnTo>
                <a:lnTo>
                  <a:pt x="454" y="102869"/>
                </a:lnTo>
                <a:lnTo>
                  <a:pt x="517" y="101600"/>
                </a:lnTo>
                <a:lnTo>
                  <a:pt x="1165" y="96519"/>
                </a:lnTo>
                <a:lnTo>
                  <a:pt x="2155" y="91439"/>
                </a:lnTo>
                <a:lnTo>
                  <a:pt x="2282" y="90169"/>
                </a:lnTo>
                <a:lnTo>
                  <a:pt x="3413" y="85089"/>
                </a:lnTo>
                <a:lnTo>
                  <a:pt x="5127" y="80010"/>
                </a:lnTo>
                <a:lnTo>
                  <a:pt x="6727" y="74930"/>
                </a:lnTo>
                <a:lnTo>
                  <a:pt x="8759" y="69850"/>
                </a:lnTo>
                <a:lnTo>
                  <a:pt x="9001" y="68580"/>
                </a:lnTo>
                <a:lnTo>
                  <a:pt x="11312" y="63500"/>
                </a:lnTo>
                <a:lnTo>
                  <a:pt x="13852" y="58419"/>
                </a:lnTo>
                <a:lnTo>
                  <a:pt x="16290" y="54610"/>
                </a:lnTo>
                <a:lnTo>
                  <a:pt x="19250" y="49530"/>
                </a:lnTo>
                <a:lnTo>
                  <a:pt x="22425" y="45719"/>
                </a:lnTo>
                <a:lnTo>
                  <a:pt x="25815" y="40639"/>
                </a:lnTo>
                <a:lnTo>
                  <a:pt x="29384" y="36830"/>
                </a:lnTo>
                <a:lnTo>
                  <a:pt x="33156" y="33019"/>
                </a:lnTo>
                <a:lnTo>
                  <a:pt x="75942" y="33019"/>
                </a:lnTo>
                <a:lnTo>
                  <a:pt x="71561" y="35560"/>
                </a:lnTo>
                <a:lnTo>
                  <a:pt x="72094" y="35560"/>
                </a:lnTo>
                <a:lnTo>
                  <a:pt x="67840" y="38100"/>
                </a:lnTo>
                <a:lnTo>
                  <a:pt x="68360" y="38100"/>
                </a:lnTo>
                <a:lnTo>
                  <a:pt x="66303" y="39369"/>
                </a:lnTo>
                <a:lnTo>
                  <a:pt x="64754" y="39369"/>
                </a:lnTo>
                <a:lnTo>
                  <a:pt x="62095" y="41910"/>
                </a:lnTo>
                <a:lnTo>
                  <a:pt x="61248" y="41910"/>
                </a:lnTo>
                <a:lnTo>
                  <a:pt x="58691" y="44450"/>
                </a:lnTo>
                <a:lnTo>
                  <a:pt x="57883" y="44450"/>
                </a:lnTo>
                <a:lnTo>
                  <a:pt x="54200" y="48260"/>
                </a:lnTo>
                <a:lnTo>
                  <a:pt x="54644" y="48260"/>
                </a:lnTo>
                <a:lnTo>
                  <a:pt x="51114" y="50800"/>
                </a:lnTo>
                <a:lnTo>
                  <a:pt x="51546" y="50800"/>
                </a:lnTo>
                <a:lnTo>
                  <a:pt x="49302" y="53339"/>
                </a:lnTo>
                <a:lnTo>
                  <a:pt x="48587" y="53339"/>
                </a:lnTo>
                <a:lnTo>
                  <a:pt x="45399" y="57150"/>
                </a:lnTo>
                <a:lnTo>
                  <a:pt x="45780" y="57150"/>
                </a:lnTo>
                <a:lnTo>
                  <a:pt x="43773" y="59689"/>
                </a:lnTo>
                <a:lnTo>
                  <a:pt x="43126" y="59689"/>
                </a:lnTo>
                <a:lnTo>
                  <a:pt x="41001" y="63500"/>
                </a:lnTo>
                <a:lnTo>
                  <a:pt x="40636" y="63500"/>
                </a:lnTo>
                <a:lnTo>
                  <a:pt x="37995" y="67310"/>
                </a:lnTo>
                <a:lnTo>
                  <a:pt x="38312" y="67310"/>
                </a:lnTo>
                <a:lnTo>
                  <a:pt x="35861" y="71119"/>
                </a:lnTo>
                <a:lnTo>
                  <a:pt x="36166" y="71119"/>
                </a:lnTo>
                <a:lnTo>
                  <a:pt x="33918" y="74930"/>
                </a:lnTo>
                <a:lnTo>
                  <a:pt x="34185" y="74930"/>
                </a:lnTo>
                <a:lnTo>
                  <a:pt x="32153" y="78739"/>
                </a:lnTo>
                <a:lnTo>
                  <a:pt x="32394" y="78739"/>
                </a:lnTo>
                <a:lnTo>
                  <a:pt x="31032" y="82550"/>
                </a:lnTo>
                <a:lnTo>
                  <a:pt x="30794" y="82550"/>
                </a:lnTo>
                <a:lnTo>
                  <a:pt x="29594" y="86360"/>
                </a:lnTo>
                <a:lnTo>
                  <a:pt x="29384" y="86360"/>
                </a:lnTo>
                <a:lnTo>
                  <a:pt x="28013" y="91439"/>
                </a:lnTo>
                <a:lnTo>
                  <a:pt x="28165" y="91439"/>
                </a:lnTo>
                <a:lnTo>
                  <a:pt x="27317" y="95250"/>
                </a:lnTo>
                <a:lnTo>
                  <a:pt x="27162" y="95250"/>
                </a:lnTo>
                <a:lnTo>
                  <a:pt x="26273" y="100330"/>
                </a:lnTo>
                <a:lnTo>
                  <a:pt x="25876" y="104139"/>
                </a:lnTo>
                <a:lnTo>
                  <a:pt x="25492" y="107950"/>
                </a:lnTo>
                <a:lnTo>
                  <a:pt x="25422" y="109219"/>
                </a:lnTo>
                <a:lnTo>
                  <a:pt x="25326" y="927100"/>
                </a:lnTo>
                <a:lnTo>
                  <a:pt x="25396" y="930910"/>
                </a:lnTo>
                <a:lnTo>
                  <a:pt x="25777" y="935989"/>
                </a:lnTo>
                <a:lnTo>
                  <a:pt x="26362" y="939800"/>
                </a:lnTo>
                <a:lnTo>
                  <a:pt x="27162" y="944879"/>
                </a:lnTo>
                <a:lnTo>
                  <a:pt x="27317" y="944879"/>
                </a:lnTo>
                <a:lnTo>
                  <a:pt x="28165" y="948689"/>
                </a:lnTo>
                <a:lnTo>
                  <a:pt x="28013" y="948689"/>
                </a:lnTo>
                <a:lnTo>
                  <a:pt x="29384" y="953770"/>
                </a:lnTo>
                <a:lnTo>
                  <a:pt x="29594" y="953770"/>
                </a:lnTo>
                <a:lnTo>
                  <a:pt x="30794" y="957579"/>
                </a:lnTo>
                <a:lnTo>
                  <a:pt x="31032" y="957579"/>
                </a:lnTo>
                <a:lnTo>
                  <a:pt x="32394" y="961389"/>
                </a:lnTo>
                <a:lnTo>
                  <a:pt x="32153" y="961389"/>
                </a:lnTo>
                <a:lnTo>
                  <a:pt x="34185" y="965200"/>
                </a:lnTo>
                <a:lnTo>
                  <a:pt x="33918" y="965200"/>
                </a:lnTo>
                <a:lnTo>
                  <a:pt x="36166" y="969010"/>
                </a:lnTo>
                <a:lnTo>
                  <a:pt x="35861" y="969010"/>
                </a:lnTo>
                <a:lnTo>
                  <a:pt x="38312" y="972820"/>
                </a:lnTo>
                <a:lnTo>
                  <a:pt x="37995" y="972820"/>
                </a:lnTo>
                <a:lnTo>
                  <a:pt x="40636" y="976629"/>
                </a:lnTo>
                <a:lnTo>
                  <a:pt x="41001" y="976629"/>
                </a:lnTo>
                <a:lnTo>
                  <a:pt x="43126" y="980439"/>
                </a:lnTo>
                <a:lnTo>
                  <a:pt x="43773" y="980439"/>
                </a:lnTo>
                <a:lnTo>
                  <a:pt x="45780" y="982979"/>
                </a:lnTo>
                <a:lnTo>
                  <a:pt x="45399" y="982979"/>
                </a:lnTo>
                <a:lnTo>
                  <a:pt x="48587" y="986789"/>
                </a:lnTo>
                <a:lnTo>
                  <a:pt x="49302" y="986789"/>
                </a:lnTo>
                <a:lnTo>
                  <a:pt x="51546" y="989329"/>
                </a:lnTo>
                <a:lnTo>
                  <a:pt x="51114" y="989329"/>
                </a:lnTo>
                <a:lnTo>
                  <a:pt x="54644" y="991870"/>
                </a:lnTo>
                <a:lnTo>
                  <a:pt x="54200" y="991870"/>
                </a:lnTo>
                <a:lnTo>
                  <a:pt x="57883" y="995679"/>
                </a:lnTo>
                <a:lnTo>
                  <a:pt x="58691" y="995679"/>
                </a:lnTo>
                <a:lnTo>
                  <a:pt x="61248" y="998220"/>
                </a:lnTo>
                <a:lnTo>
                  <a:pt x="62095" y="998220"/>
                </a:lnTo>
                <a:lnTo>
                  <a:pt x="64754" y="1000760"/>
                </a:lnTo>
                <a:lnTo>
                  <a:pt x="65617" y="1000760"/>
                </a:lnTo>
                <a:lnTo>
                  <a:pt x="68360" y="1003300"/>
                </a:lnTo>
                <a:lnTo>
                  <a:pt x="69967" y="1003300"/>
                </a:lnTo>
                <a:lnTo>
                  <a:pt x="72094" y="1004570"/>
                </a:lnTo>
                <a:lnTo>
                  <a:pt x="71561" y="1004570"/>
                </a:lnTo>
                <a:lnTo>
                  <a:pt x="75942" y="1007110"/>
                </a:lnTo>
                <a:close/>
              </a:path>
              <a:path w="1244600" h="1041400">
                <a:moveTo>
                  <a:pt x="1180144" y="40639"/>
                </a:moveTo>
                <a:lnTo>
                  <a:pt x="1176029" y="38100"/>
                </a:lnTo>
                <a:lnTo>
                  <a:pt x="1176550" y="38100"/>
                </a:lnTo>
                <a:lnTo>
                  <a:pt x="1172295" y="35560"/>
                </a:lnTo>
                <a:lnTo>
                  <a:pt x="1172829" y="35560"/>
                </a:lnTo>
                <a:lnTo>
                  <a:pt x="1168447" y="33019"/>
                </a:lnTo>
                <a:lnTo>
                  <a:pt x="1211233" y="33019"/>
                </a:lnTo>
                <a:lnTo>
                  <a:pt x="1215005" y="36830"/>
                </a:lnTo>
                <a:lnTo>
                  <a:pt x="1217384" y="39369"/>
                </a:lnTo>
                <a:lnTo>
                  <a:pt x="1179636" y="39369"/>
                </a:lnTo>
                <a:lnTo>
                  <a:pt x="1180144" y="40639"/>
                </a:lnTo>
                <a:close/>
              </a:path>
              <a:path w="1244600" h="1041400">
                <a:moveTo>
                  <a:pt x="64246" y="40639"/>
                </a:moveTo>
                <a:lnTo>
                  <a:pt x="64754" y="39369"/>
                </a:lnTo>
                <a:lnTo>
                  <a:pt x="66303" y="39369"/>
                </a:lnTo>
                <a:lnTo>
                  <a:pt x="64246" y="40639"/>
                </a:lnTo>
                <a:close/>
              </a:path>
              <a:path w="1244600" h="1041400">
                <a:moveTo>
                  <a:pt x="1183624" y="43180"/>
                </a:moveTo>
                <a:lnTo>
                  <a:pt x="1179636" y="39369"/>
                </a:lnTo>
                <a:lnTo>
                  <a:pt x="1217384" y="39369"/>
                </a:lnTo>
                <a:lnTo>
                  <a:pt x="1218574" y="40639"/>
                </a:lnTo>
                <a:lnTo>
                  <a:pt x="1219422" y="41910"/>
                </a:lnTo>
                <a:lnTo>
                  <a:pt x="1183141" y="41910"/>
                </a:lnTo>
                <a:lnTo>
                  <a:pt x="1183624" y="43180"/>
                </a:lnTo>
                <a:close/>
              </a:path>
              <a:path w="1244600" h="1041400">
                <a:moveTo>
                  <a:pt x="60766" y="43180"/>
                </a:moveTo>
                <a:lnTo>
                  <a:pt x="61248" y="41910"/>
                </a:lnTo>
                <a:lnTo>
                  <a:pt x="62095" y="41910"/>
                </a:lnTo>
                <a:lnTo>
                  <a:pt x="60766" y="43180"/>
                </a:lnTo>
                <a:close/>
              </a:path>
              <a:path w="1244600" h="1041400">
                <a:moveTo>
                  <a:pt x="1186976" y="45719"/>
                </a:moveTo>
                <a:lnTo>
                  <a:pt x="1183141" y="41910"/>
                </a:lnTo>
                <a:lnTo>
                  <a:pt x="1219422" y="41910"/>
                </a:lnTo>
                <a:lnTo>
                  <a:pt x="1221117" y="44450"/>
                </a:lnTo>
                <a:lnTo>
                  <a:pt x="1186507" y="44450"/>
                </a:lnTo>
                <a:lnTo>
                  <a:pt x="1186976" y="45719"/>
                </a:lnTo>
                <a:close/>
              </a:path>
              <a:path w="1244600" h="1041400">
                <a:moveTo>
                  <a:pt x="57413" y="45719"/>
                </a:moveTo>
                <a:lnTo>
                  <a:pt x="57883" y="44450"/>
                </a:lnTo>
                <a:lnTo>
                  <a:pt x="58691" y="44450"/>
                </a:lnTo>
                <a:lnTo>
                  <a:pt x="57413" y="45719"/>
                </a:lnTo>
                <a:close/>
              </a:path>
              <a:path w="1244600" h="1041400">
                <a:moveTo>
                  <a:pt x="1196209" y="54610"/>
                </a:moveTo>
                <a:lnTo>
                  <a:pt x="1192844" y="50800"/>
                </a:lnTo>
                <a:lnTo>
                  <a:pt x="1193276" y="50800"/>
                </a:lnTo>
                <a:lnTo>
                  <a:pt x="1189745" y="48260"/>
                </a:lnTo>
                <a:lnTo>
                  <a:pt x="1190190" y="48260"/>
                </a:lnTo>
                <a:lnTo>
                  <a:pt x="1186507" y="44450"/>
                </a:lnTo>
                <a:lnTo>
                  <a:pt x="1221117" y="44450"/>
                </a:lnTo>
                <a:lnTo>
                  <a:pt x="1221965" y="45719"/>
                </a:lnTo>
                <a:lnTo>
                  <a:pt x="1225140" y="49530"/>
                </a:lnTo>
                <a:lnTo>
                  <a:pt x="1227359" y="53339"/>
                </a:lnTo>
                <a:lnTo>
                  <a:pt x="1195803" y="53339"/>
                </a:lnTo>
                <a:lnTo>
                  <a:pt x="1196209" y="54610"/>
                </a:lnTo>
                <a:close/>
              </a:path>
              <a:path w="1244600" h="1041400">
                <a:moveTo>
                  <a:pt x="48180" y="54610"/>
                </a:moveTo>
                <a:lnTo>
                  <a:pt x="48587" y="53339"/>
                </a:lnTo>
                <a:lnTo>
                  <a:pt x="49302" y="53339"/>
                </a:lnTo>
                <a:lnTo>
                  <a:pt x="48180" y="54610"/>
                </a:lnTo>
                <a:close/>
              </a:path>
              <a:path w="1244600" h="1041400">
                <a:moveTo>
                  <a:pt x="1201620" y="60960"/>
                </a:moveTo>
                <a:lnTo>
                  <a:pt x="1198610" y="57150"/>
                </a:lnTo>
                <a:lnTo>
                  <a:pt x="1198991" y="57150"/>
                </a:lnTo>
                <a:lnTo>
                  <a:pt x="1195803" y="53339"/>
                </a:lnTo>
                <a:lnTo>
                  <a:pt x="1227359" y="53339"/>
                </a:lnTo>
                <a:lnTo>
                  <a:pt x="1228099" y="54610"/>
                </a:lnTo>
                <a:lnTo>
                  <a:pt x="1230537" y="58419"/>
                </a:lnTo>
                <a:lnTo>
                  <a:pt x="1231172" y="59689"/>
                </a:lnTo>
                <a:lnTo>
                  <a:pt x="1201264" y="59689"/>
                </a:lnTo>
                <a:lnTo>
                  <a:pt x="1201620" y="60960"/>
                </a:lnTo>
                <a:close/>
              </a:path>
              <a:path w="1244600" h="1041400">
                <a:moveTo>
                  <a:pt x="42770" y="60960"/>
                </a:moveTo>
                <a:lnTo>
                  <a:pt x="43126" y="59689"/>
                </a:lnTo>
                <a:lnTo>
                  <a:pt x="43773" y="59689"/>
                </a:lnTo>
                <a:lnTo>
                  <a:pt x="42770" y="60960"/>
                </a:lnTo>
                <a:close/>
              </a:path>
              <a:path w="1244600" h="1041400">
                <a:moveTo>
                  <a:pt x="1204096" y="64769"/>
                </a:moveTo>
                <a:lnTo>
                  <a:pt x="1201264" y="59689"/>
                </a:lnTo>
                <a:lnTo>
                  <a:pt x="1231172" y="59689"/>
                </a:lnTo>
                <a:lnTo>
                  <a:pt x="1233077" y="63500"/>
                </a:lnTo>
                <a:lnTo>
                  <a:pt x="1203753" y="63500"/>
                </a:lnTo>
                <a:lnTo>
                  <a:pt x="1204096" y="64769"/>
                </a:lnTo>
                <a:close/>
              </a:path>
              <a:path w="1244600" h="1041400">
                <a:moveTo>
                  <a:pt x="40293" y="64769"/>
                </a:moveTo>
                <a:lnTo>
                  <a:pt x="40636" y="63500"/>
                </a:lnTo>
                <a:lnTo>
                  <a:pt x="41001" y="63500"/>
                </a:lnTo>
                <a:lnTo>
                  <a:pt x="40293" y="64769"/>
                </a:lnTo>
                <a:close/>
              </a:path>
              <a:path w="1244600" h="1041400">
                <a:moveTo>
                  <a:pt x="1213812" y="83819"/>
                </a:moveTo>
                <a:lnTo>
                  <a:pt x="1211995" y="78739"/>
                </a:lnTo>
                <a:lnTo>
                  <a:pt x="1212237" y="78739"/>
                </a:lnTo>
                <a:lnTo>
                  <a:pt x="1210205" y="74930"/>
                </a:lnTo>
                <a:lnTo>
                  <a:pt x="1210471" y="74930"/>
                </a:lnTo>
                <a:lnTo>
                  <a:pt x="1208224" y="71119"/>
                </a:lnTo>
                <a:lnTo>
                  <a:pt x="1208528" y="71119"/>
                </a:lnTo>
                <a:lnTo>
                  <a:pt x="1206077" y="67310"/>
                </a:lnTo>
                <a:lnTo>
                  <a:pt x="1206395" y="67310"/>
                </a:lnTo>
                <a:lnTo>
                  <a:pt x="1203753" y="63500"/>
                </a:lnTo>
                <a:lnTo>
                  <a:pt x="1233077" y="63500"/>
                </a:lnTo>
                <a:lnTo>
                  <a:pt x="1235389" y="68580"/>
                </a:lnTo>
                <a:lnTo>
                  <a:pt x="1235630" y="69850"/>
                </a:lnTo>
                <a:lnTo>
                  <a:pt x="1237662" y="74930"/>
                </a:lnTo>
                <a:lnTo>
                  <a:pt x="1239262" y="80010"/>
                </a:lnTo>
                <a:lnTo>
                  <a:pt x="1240120" y="82550"/>
                </a:lnTo>
                <a:lnTo>
                  <a:pt x="1213596" y="82550"/>
                </a:lnTo>
                <a:lnTo>
                  <a:pt x="1213812" y="83819"/>
                </a:lnTo>
                <a:close/>
              </a:path>
              <a:path w="1244600" h="1041400">
                <a:moveTo>
                  <a:pt x="30578" y="83819"/>
                </a:moveTo>
                <a:lnTo>
                  <a:pt x="30794" y="82550"/>
                </a:lnTo>
                <a:lnTo>
                  <a:pt x="31032" y="82550"/>
                </a:lnTo>
                <a:lnTo>
                  <a:pt x="30578" y="83819"/>
                </a:lnTo>
                <a:close/>
              </a:path>
              <a:path w="1244600" h="1041400">
                <a:moveTo>
                  <a:pt x="1215196" y="87630"/>
                </a:moveTo>
                <a:lnTo>
                  <a:pt x="1213596" y="82550"/>
                </a:lnTo>
                <a:lnTo>
                  <a:pt x="1240120" y="82550"/>
                </a:lnTo>
                <a:lnTo>
                  <a:pt x="1240977" y="85089"/>
                </a:lnTo>
                <a:lnTo>
                  <a:pt x="1241259" y="86360"/>
                </a:lnTo>
                <a:lnTo>
                  <a:pt x="1215005" y="86360"/>
                </a:lnTo>
                <a:lnTo>
                  <a:pt x="1215196" y="87630"/>
                </a:lnTo>
                <a:close/>
              </a:path>
              <a:path w="1244600" h="1041400">
                <a:moveTo>
                  <a:pt x="29194" y="87630"/>
                </a:moveTo>
                <a:lnTo>
                  <a:pt x="29384" y="86360"/>
                </a:lnTo>
                <a:lnTo>
                  <a:pt x="29594" y="86360"/>
                </a:lnTo>
                <a:lnTo>
                  <a:pt x="29194" y="87630"/>
                </a:lnTo>
                <a:close/>
              </a:path>
              <a:path w="1244600" h="1041400">
                <a:moveTo>
                  <a:pt x="1217355" y="96519"/>
                </a:moveTo>
                <a:lnTo>
                  <a:pt x="1216225" y="91439"/>
                </a:lnTo>
                <a:lnTo>
                  <a:pt x="1216377" y="91439"/>
                </a:lnTo>
                <a:lnTo>
                  <a:pt x="1215005" y="86360"/>
                </a:lnTo>
                <a:lnTo>
                  <a:pt x="1241259" y="86360"/>
                </a:lnTo>
                <a:lnTo>
                  <a:pt x="1242107" y="90169"/>
                </a:lnTo>
                <a:lnTo>
                  <a:pt x="1242234" y="91439"/>
                </a:lnTo>
                <a:lnTo>
                  <a:pt x="1242977" y="95250"/>
                </a:lnTo>
                <a:lnTo>
                  <a:pt x="1217228" y="95250"/>
                </a:lnTo>
                <a:lnTo>
                  <a:pt x="1217355" y="96519"/>
                </a:lnTo>
                <a:close/>
              </a:path>
              <a:path w="1244600" h="1041400">
                <a:moveTo>
                  <a:pt x="27035" y="96519"/>
                </a:moveTo>
                <a:lnTo>
                  <a:pt x="27162" y="95250"/>
                </a:lnTo>
                <a:lnTo>
                  <a:pt x="27317" y="95250"/>
                </a:lnTo>
                <a:lnTo>
                  <a:pt x="27035" y="96519"/>
                </a:lnTo>
                <a:close/>
              </a:path>
              <a:path w="1244600" h="1041400">
                <a:moveTo>
                  <a:pt x="1244495" y="927100"/>
                </a:moveTo>
                <a:lnTo>
                  <a:pt x="1219095" y="927100"/>
                </a:lnTo>
                <a:lnTo>
                  <a:pt x="1218968" y="109219"/>
                </a:lnTo>
                <a:lnTo>
                  <a:pt x="1218898" y="107950"/>
                </a:lnTo>
                <a:lnTo>
                  <a:pt x="1218612" y="104139"/>
                </a:lnTo>
                <a:lnTo>
                  <a:pt x="1218028" y="100330"/>
                </a:lnTo>
                <a:lnTo>
                  <a:pt x="1217228" y="95250"/>
                </a:lnTo>
                <a:lnTo>
                  <a:pt x="1242977" y="95250"/>
                </a:lnTo>
                <a:lnTo>
                  <a:pt x="1243225" y="96519"/>
                </a:lnTo>
                <a:lnTo>
                  <a:pt x="1243872" y="101600"/>
                </a:lnTo>
                <a:lnTo>
                  <a:pt x="1243936" y="102869"/>
                </a:lnTo>
                <a:lnTo>
                  <a:pt x="1244330" y="107950"/>
                </a:lnTo>
                <a:lnTo>
                  <a:pt x="1244371" y="109219"/>
                </a:lnTo>
                <a:lnTo>
                  <a:pt x="1244495" y="927100"/>
                </a:lnTo>
                <a:close/>
              </a:path>
              <a:path w="1244600" h="1041400">
                <a:moveTo>
                  <a:pt x="25714" y="105410"/>
                </a:moveTo>
                <a:lnTo>
                  <a:pt x="25777" y="104139"/>
                </a:lnTo>
                <a:lnTo>
                  <a:pt x="25714" y="105410"/>
                </a:lnTo>
                <a:close/>
              </a:path>
              <a:path w="1244600" h="1041400">
                <a:moveTo>
                  <a:pt x="1218676" y="105410"/>
                </a:moveTo>
                <a:lnTo>
                  <a:pt x="1218514" y="104139"/>
                </a:lnTo>
                <a:lnTo>
                  <a:pt x="1218676" y="105410"/>
                </a:lnTo>
                <a:close/>
              </a:path>
              <a:path w="1244600" h="1041400">
                <a:moveTo>
                  <a:pt x="25326" y="927100"/>
                </a:moveTo>
                <a:lnTo>
                  <a:pt x="25295" y="925829"/>
                </a:lnTo>
                <a:lnTo>
                  <a:pt x="25326" y="927100"/>
                </a:lnTo>
                <a:close/>
              </a:path>
              <a:path w="1244600" h="1041400">
                <a:moveTo>
                  <a:pt x="1244034" y="935989"/>
                </a:moveTo>
                <a:lnTo>
                  <a:pt x="1218612" y="935989"/>
                </a:lnTo>
                <a:lnTo>
                  <a:pt x="1218993" y="930910"/>
                </a:lnTo>
                <a:lnTo>
                  <a:pt x="1219095" y="925829"/>
                </a:lnTo>
                <a:lnTo>
                  <a:pt x="1219095" y="927100"/>
                </a:lnTo>
                <a:lnTo>
                  <a:pt x="1244495" y="927100"/>
                </a:lnTo>
                <a:lnTo>
                  <a:pt x="1244330" y="932179"/>
                </a:lnTo>
                <a:lnTo>
                  <a:pt x="1244034" y="935989"/>
                </a:lnTo>
                <a:close/>
              </a:path>
              <a:path w="1244600" h="1041400">
                <a:moveTo>
                  <a:pt x="25876" y="935989"/>
                </a:moveTo>
                <a:lnTo>
                  <a:pt x="25714" y="934720"/>
                </a:lnTo>
                <a:lnTo>
                  <a:pt x="25876" y="935989"/>
                </a:lnTo>
                <a:close/>
              </a:path>
              <a:path w="1244600" h="1041400">
                <a:moveTo>
                  <a:pt x="1242977" y="944879"/>
                </a:moveTo>
                <a:lnTo>
                  <a:pt x="1217228" y="944879"/>
                </a:lnTo>
                <a:lnTo>
                  <a:pt x="1218117" y="939800"/>
                </a:lnTo>
                <a:lnTo>
                  <a:pt x="1218676" y="934720"/>
                </a:lnTo>
                <a:lnTo>
                  <a:pt x="1218612" y="935989"/>
                </a:lnTo>
                <a:lnTo>
                  <a:pt x="1244034" y="935989"/>
                </a:lnTo>
                <a:lnTo>
                  <a:pt x="1243936" y="937260"/>
                </a:lnTo>
                <a:lnTo>
                  <a:pt x="1243872" y="938529"/>
                </a:lnTo>
                <a:lnTo>
                  <a:pt x="1243225" y="943610"/>
                </a:lnTo>
                <a:lnTo>
                  <a:pt x="1242977" y="944879"/>
                </a:lnTo>
                <a:close/>
              </a:path>
              <a:path w="1244600" h="1041400">
                <a:moveTo>
                  <a:pt x="27317" y="944879"/>
                </a:moveTo>
                <a:lnTo>
                  <a:pt x="27162" y="944879"/>
                </a:lnTo>
                <a:lnTo>
                  <a:pt x="27035" y="943610"/>
                </a:lnTo>
                <a:lnTo>
                  <a:pt x="27317" y="944879"/>
                </a:lnTo>
                <a:close/>
              </a:path>
              <a:path w="1244600" h="1041400">
                <a:moveTo>
                  <a:pt x="1241259" y="953770"/>
                </a:moveTo>
                <a:lnTo>
                  <a:pt x="1215005" y="953770"/>
                </a:lnTo>
                <a:lnTo>
                  <a:pt x="1216377" y="948689"/>
                </a:lnTo>
                <a:lnTo>
                  <a:pt x="1216225" y="948689"/>
                </a:lnTo>
                <a:lnTo>
                  <a:pt x="1217355" y="943610"/>
                </a:lnTo>
                <a:lnTo>
                  <a:pt x="1217228" y="944879"/>
                </a:lnTo>
                <a:lnTo>
                  <a:pt x="1242977" y="944879"/>
                </a:lnTo>
                <a:lnTo>
                  <a:pt x="1242234" y="948689"/>
                </a:lnTo>
                <a:lnTo>
                  <a:pt x="1242107" y="949960"/>
                </a:lnTo>
                <a:lnTo>
                  <a:pt x="1241259" y="953770"/>
                </a:lnTo>
                <a:close/>
              </a:path>
              <a:path w="1244600" h="1041400">
                <a:moveTo>
                  <a:pt x="29594" y="953770"/>
                </a:moveTo>
                <a:lnTo>
                  <a:pt x="29384" y="953770"/>
                </a:lnTo>
                <a:lnTo>
                  <a:pt x="29194" y="952500"/>
                </a:lnTo>
                <a:lnTo>
                  <a:pt x="29594" y="953770"/>
                </a:lnTo>
                <a:close/>
              </a:path>
              <a:path w="1244600" h="1041400">
                <a:moveTo>
                  <a:pt x="1240120" y="957579"/>
                </a:moveTo>
                <a:lnTo>
                  <a:pt x="1213596" y="957579"/>
                </a:lnTo>
                <a:lnTo>
                  <a:pt x="1215196" y="952500"/>
                </a:lnTo>
                <a:lnTo>
                  <a:pt x="1215005" y="953770"/>
                </a:lnTo>
                <a:lnTo>
                  <a:pt x="1241259" y="953770"/>
                </a:lnTo>
                <a:lnTo>
                  <a:pt x="1240977" y="955039"/>
                </a:lnTo>
                <a:lnTo>
                  <a:pt x="1240120" y="957579"/>
                </a:lnTo>
                <a:close/>
              </a:path>
              <a:path w="1244600" h="1041400">
                <a:moveTo>
                  <a:pt x="31032" y="957579"/>
                </a:moveTo>
                <a:lnTo>
                  <a:pt x="30794" y="957579"/>
                </a:lnTo>
                <a:lnTo>
                  <a:pt x="30578" y="956310"/>
                </a:lnTo>
                <a:lnTo>
                  <a:pt x="31032" y="957579"/>
                </a:lnTo>
                <a:close/>
              </a:path>
              <a:path w="1244600" h="1041400">
                <a:moveTo>
                  <a:pt x="1233077" y="976629"/>
                </a:moveTo>
                <a:lnTo>
                  <a:pt x="1203753" y="976629"/>
                </a:lnTo>
                <a:lnTo>
                  <a:pt x="1206395" y="972820"/>
                </a:lnTo>
                <a:lnTo>
                  <a:pt x="1206077" y="972820"/>
                </a:lnTo>
                <a:lnTo>
                  <a:pt x="1208528" y="969010"/>
                </a:lnTo>
                <a:lnTo>
                  <a:pt x="1208224" y="969010"/>
                </a:lnTo>
                <a:lnTo>
                  <a:pt x="1210471" y="965200"/>
                </a:lnTo>
                <a:lnTo>
                  <a:pt x="1210205" y="965200"/>
                </a:lnTo>
                <a:lnTo>
                  <a:pt x="1212237" y="961389"/>
                </a:lnTo>
                <a:lnTo>
                  <a:pt x="1211995" y="961389"/>
                </a:lnTo>
                <a:lnTo>
                  <a:pt x="1213812" y="956310"/>
                </a:lnTo>
                <a:lnTo>
                  <a:pt x="1213596" y="957579"/>
                </a:lnTo>
                <a:lnTo>
                  <a:pt x="1240120" y="957579"/>
                </a:lnTo>
                <a:lnTo>
                  <a:pt x="1239262" y="960120"/>
                </a:lnTo>
                <a:lnTo>
                  <a:pt x="1237662" y="965200"/>
                </a:lnTo>
                <a:lnTo>
                  <a:pt x="1235630" y="970279"/>
                </a:lnTo>
                <a:lnTo>
                  <a:pt x="1235389" y="971550"/>
                </a:lnTo>
                <a:lnTo>
                  <a:pt x="1233077" y="976629"/>
                </a:lnTo>
                <a:close/>
              </a:path>
              <a:path w="1244600" h="1041400">
                <a:moveTo>
                  <a:pt x="41001" y="976629"/>
                </a:moveTo>
                <a:lnTo>
                  <a:pt x="40636" y="976629"/>
                </a:lnTo>
                <a:lnTo>
                  <a:pt x="40293" y="975360"/>
                </a:lnTo>
                <a:lnTo>
                  <a:pt x="41001" y="976629"/>
                </a:lnTo>
                <a:close/>
              </a:path>
              <a:path w="1244600" h="1041400">
                <a:moveTo>
                  <a:pt x="1231172" y="980439"/>
                </a:moveTo>
                <a:lnTo>
                  <a:pt x="1201264" y="980439"/>
                </a:lnTo>
                <a:lnTo>
                  <a:pt x="1204096" y="975360"/>
                </a:lnTo>
                <a:lnTo>
                  <a:pt x="1203753" y="976629"/>
                </a:lnTo>
                <a:lnTo>
                  <a:pt x="1233077" y="976629"/>
                </a:lnTo>
                <a:lnTo>
                  <a:pt x="1231172" y="980439"/>
                </a:lnTo>
                <a:close/>
              </a:path>
              <a:path w="1244600" h="1041400">
                <a:moveTo>
                  <a:pt x="43773" y="980439"/>
                </a:moveTo>
                <a:lnTo>
                  <a:pt x="43126" y="980439"/>
                </a:lnTo>
                <a:lnTo>
                  <a:pt x="42770" y="979170"/>
                </a:lnTo>
                <a:lnTo>
                  <a:pt x="43773" y="980439"/>
                </a:lnTo>
                <a:close/>
              </a:path>
              <a:path w="1244600" h="1041400">
                <a:moveTo>
                  <a:pt x="1227359" y="986789"/>
                </a:moveTo>
                <a:lnTo>
                  <a:pt x="1195803" y="986789"/>
                </a:lnTo>
                <a:lnTo>
                  <a:pt x="1198991" y="982979"/>
                </a:lnTo>
                <a:lnTo>
                  <a:pt x="1198610" y="982979"/>
                </a:lnTo>
                <a:lnTo>
                  <a:pt x="1201620" y="979170"/>
                </a:lnTo>
                <a:lnTo>
                  <a:pt x="1201264" y="980439"/>
                </a:lnTo>
                <a:lnTo>
                  <a:pt x="1231172" y="980439"/>
                </a:lnTo>
                <a:lnTo>
                  <a:pt x="1230537" y="981710"/>
                </a:lnTo>
                <a:lnTo>
                  <a:pt x="1228099" y="985520"/>
                </a:lnTo>
                <a:lnTo>
                  <a:pt x="1227359" y="986789"/>
                </a:lnTo>
                <a:close/>
              </a:path>
              <a:path w="1244600" h="1041400">
                <a:moveTo>
                  <a:pt x="49302" y="986789"/>
                </a:moveTo>
                <a:lnTo>
                  <a:pt x="48587" y="986789"/>
                </a:lnTo>
                <a:lnTo>
                  <a:pt x="48180" y="985520"/>
                </a:lnTo>
                <a:lnTo>
                  <a:pt x="49302" y="986789"/>
                </a:lnTo>
                <a:close/>
              </a:path>
              <a:path w="1244600" h="1041400">
                <a:moveTo>
                  <a:pt x="1221117" y="995679"/>
                </a:moveTo>
                <a:lnTo>
                  <a:pt x="1186507" y="995679"/>
                </a:lnTo>
                <a:lnTo>
                  <a:pt x="1190190" y="991870"/>
                </a:lnTo>
                <a:lnTo>
                  <a:pt x="1189745" y="991870"/>
                </a:lnTo>
                <a:lnTo>
                  <a:pt x="1193276" y="989329"/>
                </a:lnTo>
                <a:lnTo>
                  <a:pt x="1192844" y="989329"/>
                </a:lnTo>
                <a:lnTo>
                  <a:pt x="1196209" y="985520"/>
                </a:lnTo>
                <a:lnTo>
                  <a:pt x="1195803" y="986789"/>
                </a:lnTo>
                <a:lnTo>
                  <a:pt x="1227359" y="986789"/>
                </a:lnTo>
                <a:lnTo>
                  <a:pt x="1225140" y="990600"/>
                </a:lnTo>
                <a:lnTo>
                  <a:pt x="1221965" y="994410"/>
                </a:lnTo>
                <a:lnTo>
                  <a:pt x="1221117" y="995679"/>
                </a:lnTo>
                <a:close/>
              </a:path>
              <a:path w="1244600" h="1041400">
                <a:moveTo>
                  <a:pt x="58691" y="995679"/>
                </a:moveTo>
                <a:lnTo>
                  <a:pt x="57883" y="995679"/>
                </a:lnTo>
                <a:lnTo>
                  <a:pt x="57413" y="994410"/>
                </a:lnTo>
                <a:lnTo>
                  <a:pt x="58691" y="995679"/>
                </a:lnTo>
                <a:close/>
              </a:path>
              <a:path w="1244600" h="1041400">
                <a:moveTo>
                  <a:pt x="1219422" y="998220"/>
                </a:moveTo>
                <a:lnTo>
                  <a:pt x="1183141" y="998220"/>
                </a:lnTo>
                <a:lnTo>
                  <a:pt x="1186976" y="994410"/>
                </a:lnTo>
                <a:lnTo>
                  <a:pt x="1186507" y="995679"/>
                </a:lnTo>
                <a:lnTo>
                  <a:pt x="1221117" y="995679"/>
                </a:lnTo>
                <a:lnTo>
                  <a:pt x="1219422" y="998220"/>
                </a:lnTo>
                <a:close/>
              </a:path>
              <a:path w="1244600" h="1041400">
                <a:moveTo>
                  <a:pt x="62095" y="998220"/>
                </a:moveTo>
                <a:lnTo>
                  <a:pt x="61248" y="998220"/>
                </a:lnTo>
                <a:lnTo>
                  <a:pt x="60766" y="996950"/>
                </a:lnTo>
                <a:lnTo>
                  <a:pt x="62095" y="998220"/>
                </a:lnTo>
                <a:close/>
              </a:path>
              <a:path w="1244600" h="1041400">
                <a:moveTo>
                  <a:pt x="1217384" y="1000760"/>
                </a:moveTo>
                <a:lnTo>
                  <a:pt x="1179636" y="1000760"/>
                </a:lnTo>
                <a:lnTo>
                  <a:pt x="1183624" y="996950"/>
                </a:lnTo>
                <a:lnTo>
                  <a:pt x="1183141" y="998220"/>
                </a:lnTo>
                <a:lnTo>
                  <a:pt x="1219422" y="998220"/>
                </a:lnTo>
                <a:lnTo>
                  <a:pt x="1218574" y="999489"/>
                </a:lnTo>
                <a:lnTo>
                  <a:pt x="1217384" y="1000760"/>
                </a:lnTo>
                <a:close/>
              </a:path>
              <a:path w="1244600" h="1041400">
                <a:moveTo>
                  <a:pt x="65617" y="1000760"/>
                </a:moveTo>
                <a:lnTo>
                  <a:pt x="64754" y="1000760"/>
                </a:lnTo>
                <a:lnTo>
                  <a:pt x="64246" y="999489"/>
                </a:lnTo>
                <a:lnTo>
                  <a:pt x="65617" y="1000760"/>
                </a:lnTo>
                <a:close/>
              </a:path>
              <a:path w="1244600" h="1041400">
                <a:moveTo>
                  <a:pt x="1215005" y="1003300"/>
                </a:moveTo>
                <a:lnTo>
                  <a:pt x="1176029" y="1003300"/>
                </a:lnTo>
                <a:lnTo>
                  <a:pt x="1180144" y="999489"/>
                </a:lnTo>
                <a:lnTo>
                  <a:pt x="1179636" y="1000760"/>
                </a:lnTo>
                <a:lnTo>
                  <a:pt x="1217384" y="1000760"/>
                </a:lnTo>
                <a:lnTo>
                  <a:pt x="1215005" y="1003300"/>
                </a:lnTo>
                <a:close/>
              </a:path>
              <a:path w="1244600" h="1041400">
                <a:moveTo>
                  <a:pt x="69967" y="1003300"/>
                </a:moveTo>
                <a:lnTo>
                  <a:pt x="68360" y="1003300"/>
                </a:lnTo>
                <a:lnTo>
                  <a:pt x="67840" y="1002029"/>
                </a:lnTo>
                <a:lnTo>
                  <a:pt x="69967" y="1003300"/>
                </a:lnTo>
                <a:close/>
              </a:path>
              <a:path w="1244600" h="1041400">
                <a:moveTo>
                  <a:pt x="1211233" y="1007110"/>
                </a:moveTo>
                <a:lnTo>
                  <a:pt x="1168447" y="1007110"/>
                </a:lnTo>
                <a:lnTo>
                  <a:pt x="1172829" y="1004570"/>
                </a:lnTo>
                <a:lnTo>
                  <a:pt x="1172295" y="1004570"/>
                </a:lnTo>
                <a:lnTo>
                  <a:pt x="1176550" y="1002029"/>
                </a:lnTo>
                <a:lnTo>
                  <a:pt x="1176029" y="1003300"/>
                </a:lnTo>
                <a:lnTo>
                  <a:pt x="1215005" y="1003300"/>
                </a:lnTo>
                <a:lnTo>
                  <a:pt x="1211233" y="1007110"/>
                </a:lnTo>
                <a:close/>
              </a:path>
              <a:path w="1244600" h="1041400">
                <a:moveTo>
                  <a:pt x="1153525" y="1038860"/>
                </a:moveTo>
                <a:lnTo>
                  <a:pt x="90865" y="1038860"/>
                </a:lnTo>
                <a:lnTo>
                  <a:pt x="85950" y="1037589"/>
                </a:lnTo>
                <a:lnTo>
                  <a:pt x="79917" y="1035050"/>
                </a:lnTo>
                <a:lnTo>
                  <a:pt x="75193" y="1033779"/>
                </a:lnTo>
                <a:lnTo>
                  <a:pt x="69986" y="1032510"/>
                </a:lnTo>
                <a:lnTo>
                  <a:pt x="69415" y="1031239"/>
                </a:lnTo>
                <a:lnTo>
                  <a:pt x="64360" y="1029970"/>
                </a:lnTo>
                <a:lnTo>
                  <a:pt x="59432" y="1027429"/>
                </a:lnTo>
                <a:lnTo>
                  <a:pt x="55178" y="1024889"/>
                </a:lnTo>
                <a:lnTo>
                  <a:pt x="50530" y="1021079"/>
                </a:lnTo>
                <a:lnTo>
                  <a:pt x="46047" y="1018539"/>
                </a:lnTo>
                <a:lnTo>
                  <a:pt x="41716" y="1014729"/>
                </a:lnTo>
                <a:lnTo>
                  <a:pt x="37563" y="1010920"/>
                </a:lnTo>
                <a:lnTo>
                  <a:pt x="33588" y="1007110"/>
                </a:lnTo>
                <a:lnTo>
                  <a:pt x="75384" y="1007110"/>
                </a:lnTo>
                <a:lnTo>
                  <a:pt x="79879" y="1008379"/>
                </a:lnTo>
                <a:lnTo>
                  <a:pt x="79308" y="1008379"/>
                </a:lnTo>
                <a:lnTo>
                  <a:pt x="83918" y="1009650"/>
                </a:lnTo>
                <a:lnTo>
                  <a:pt x="83334" y="1009650"/>
                </a:lnTo>
                <a:lnTo>
                  <a:pt x="88058" y="1010920"/>
                </a:lnTo>
                <a:lnTo>
                  <a:pt x="87449" y="1010920"/>
                </a:lnTo>
                <a:lnTo>
                  <a:pt x="92275" y="1012189"/>
                </a:lnTo>
                <a:lnTo>
                  <a:pt x="91665" y="1012189"/>
                </a:lnTo>
                <a:lnTo>
                  <a:pt x="96580" y="1013460"/>
                </a:lnTo>
                <a:lnTo>
                  <a:pt x="95958" y="1013460"/>
                </a:lnTo>
                <a:lnTo>
                  <a:pt x="100949" y="1014729"/>
                </a:lnTo>
                <a:lnTo>
                  <a:pt x="109293" y="1014729"/>
                </a:lnTo>
                <a:lnTo>
                  <a:pt x="114512" y="1016000"/>
                </a:lnTo>
                <a:lnTo>
                  <a:pt x="1201230" y="1016000"/>
                </a:lnTo>
                <a:lnTo>
                  <a:pt x="1198343" y="1018539"/>
                </a:lnTo>
                <a:lnTo>
                  <a:pt x="1193860" y="1021079"/>
                </a:lnTo>
                <a:lnTo>
                  <a:pt x="1189212" y="1024889"/>
                </a:lnTo>
                <a:lnTo>
                  <a:pt x="1184957" y="1027429"/>
                </a:lnTo>
                <a:lnTo>
                  <a:pt x="1180030" y="1029970"/>
                </a:lnTo>
                <a:lnTo>
                  <a:pt x="1174975" y="1031239"/>
                </a:lnTo>
                <a:lnTo>
                  <a:pt x="1174403" y="1032510"/>
                </a:lnTo>
                <a:lnTo>
                  <a:pt x="1169196" y="1033779"/>
                </a:lnTo>
                <a:lnTo>
                  <a:pt x="1164472" y="1035050"/>
                </a:lnTo>
                <a:lnTo>
                  <a:pt x="1158440" y="1037589"/>
                </a:lnTo>
                <a:lnTo>
                  <a:pt x="1153525" y="1038860"/>
                </a:lnTo>
                <a:close/>
              </a:path>
              <a:path w="1244600" h="1041400">
                <a:moveTo>
                  <a:pt x="1201230" y="1016000"/>
                </a:moveTo>
                <a:lnTo>
                  <a:pt x="1129877" y="1016000"/>
                </a:lnTo>
                <a:lnTo>
                  <a:pt x="1135097" y="1014729"/>
                </a:lnTo>
                <a:lnTo>
                  <a:pt x="1143441" y="1014729"/>
                </a:lnTo>
                <a:lnTo>
                  <a:pt x="1148432" y="1013460"/>
                </a:lnTo>
                <a:lnTo>
                  <a:pt x="1147810" y="1013460"/>
                </a:lnTo>
                <a:lnTo>
                  <a:pt x="1152725" y="1012189"/>
                </a:lnTo>
                <a:lnTo>
                  <a:pt x="1152115" y="1012189"/>
                </a:lnTo>
                <a:lnTo>
                  <a:pt x="1156941" y="1010920"/>
                </a:lnTo>
                <a:lnTo>
                  <a:pt x="1156331" y="1010920"/>
                </a:lnTo>
                <a:lnTo>
                  <a:pt x="1161056" y="1009650"/>
                </a:lnTo>
                <a:lnTo>
                  <a:pt x="1160472" y="1009650"/>
                </a:lnTo>
                <a:lnTo>
                  <a:pt x="1165082" y="1008379"/>
                </a:lnTo>
                <a:lnTo>
                  <a:pt x="1164510" y="1008379"/>
                </a:lnTo>
                <a:lnTo>
                  <a:pt x="1169006" y="1007110"/>
                </a:lnTo>
                <a:lnTo>
                  <a:pt x="1210802" y="1007110"/>
                </a:lnTo>
                <a:lnTo>
                  <a:pt x="1206827" y="1010920"/>
                </a:lnTo>
                <a:lnTo>
                  <a:pt x="1202674" y="1014729"/>
                </a:lnTo>
                <a:lnTo>
                  <a:pt x="1201230" y="1016000"/>
                </a:lnTo>
                <a:close/>
              </a:path>
              <a:path w="1244600" h="1041400">
                <a:moveTo>
                  <a:pt x="1142184" y="1040129"/>
                </a:moveTo>
                <a:lnTo>
                  <a:pt x="102206" y="1040129"/>
                </a:lnTo>
                <a:lnTo>
                  <a:pt x="97126" y="1038860"/>
                </a:lnTo>
                <a:lnTo>
                  <a:pt x="1147264" y="1038860"/>
                </a:lnTo>
                <a:lnTo>
                  <a:pt x="1142184" y="1040129"/>
                </a:lnTo>
                <a:close/>
              </a:path>
              <a:path w="1244600" h="1041400">
                <a:moveTo>
                  <a:pt x="1130512" y="1041400"/>
                </a:moveTo>
                <a:lnTo>
                  <a:pt x="113877" y="1041400"/>
                </a:lnTo>
                <a:lnTo>
                  <a:pt x="107997" y="1040129"/>
                </a:lnTo>
                <a:lnTo>
                  <a:pt x="1136380" y="1040129"/>
                </a:lnTo>
                <a:lnTo>
                  <a:pt x="1130512" y="1041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76400" y="4343400"/>
            <a:ext cx="6096000" cy="1271270"/>
          </a:xfrm>
          <a:custGeom>
            <a:avLst/>
            <a:gdLst/>
            <a:ahLst/>
            <a:cxnLst/>
            <a:rect l="l" t="t" r="r" b="b"/>
            <a:pathLst>
              <a:path w="6096000" h="1271270">
                <a:moveTo>
                  <a:pt x="5967983" y="1271015"/>
                </a:moveTo>
                <a:lnTo>
                  <a:pt x="128016" y="1271015"/>
                </a:lnTo>
                <a:lnTo>
                  <a:pt x="77993" y="1260448"/>
                </a:lnTo>
                <a:lnTo>
                  <a:pt x="37323" y="1232930"/>
                </a:lnTo>
                <a:lnTo>
                  <a:pt x="9995" y="1192450"/>
                </a:lnTo>
                <a:lnTo>
                  <a:pt x="0" y="1143000"/>
                </a:lnTo>
                <a:lnTo>
                  <a:pt x="0" y="128015"/>
                </a:lnTo>
                <a:lnTo>
                  <a:pt x="9995" y="77993"/>
                </a:lnTo>
                <a:lnTo>
                  <a:pt x="37323" y="37323"/>
                </a:lnTo>
                <a:lnTo>
                  <a:pt x="77993" y="9995"/>
                </a:lnTo>
                <a:lnTo>
                  <a:pt x="128016" y="0"/>
                </a:lnTo>
                <a:lnTo>
                  <a:pt x="5967983" y="0"/>
                </a:lnTo>
                <a:lnTo>
                  <a:pt x="6018006" y="9995"/>
                </a:lnTo>
                <a:lnTo>
                  <a:pt x="6058676" y="37323"/>
                </a:lnTo>
                <a:lnTo>
                  <a:pt x="6086004" y="77993"/>
                </a:lnTo>
                <a:lnTo>
                  <a:pt x="6096000" y="128015"/>
                </a:lnTo>
                <a:lnTo>
                  <a:pt x="6096000" y="1143000"/>
                </a:lnTo>
                <a:lnTo>
                  <a:pt x="6086004" y="1192450"/>
                </a:lnTo>
                <a:lnTo>
                  <a:pt x="6058676" y="1232930"/>
                </a:lnTo>
                <a:lnTo>
                  <a:pt x="6018006" y="1260448"/>
                </a:lnTo>
                <a:lnTo>
                  <a:pt x="5967983" y="1271015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663700" y="4330700"/>
            <a:ext cx="6121400" cy="1295400"/>
          </a:xfrm>
          <a:custGeom>
            <a:avLst/>
            <a:gdLst/>
            <a:ahLst/>
            <a:cxnLst/>
            <a:rect l="l" t="t" r="r" b="b"/>
            <a:pathLst>
              <a:path w="6121400" h="1295400">
                <a:moveTo>
                  <a:pt x="6042545" y="12700"/>
                </a:moveTo>
                <a:lnTo>
                  <a:pt x="78854" y="12700"/>
                </a:lnTo>
                <a:lnTo>
                  <a:pt x="85039" y="0"/>
                </a:lnTo>
                <a:lnTo>
                  <a:pt x="6036360" y="0"/>
                </a:lnTo>
                <a:lnTo>
                  <a:pt x="6042545" y="12700"/>
                </a:lnTo>
                <a:close/>
              </a:path>
              <a:path w="6121400" h="1295400">
                <a:moveTo>
                  <a:pt x="6065532" y="25400"/>
                </a:moveTo>
                <a:lnTo>
                  <a:pt x="55867" y="25400"/>
                </a:lnTo>
                <a:lnTo>
                  <a:pt x="61328" y="12700"/>
                </a:lnTo>
                <a:lnTo>
                  <a:pt x="6060071" y="12700"/>
                </a:lnTo>
                <a:lnTo>
                  <a:pt x="6065532" y="25400"/>
                </a:lnTo>
                <a:close/>
              </a:path>
              <a:path w="6121400" h="1295400">
                <a:moveTo>
                  <a:pt x="84950" y="38100"/>
                </a:moveTo>
                <a:lnTo>
                  <a:pt x="41135" y="38100"/>
                </a:lnTo>
                <a:lnTo>
                  <a:pt x="45986" y="25400"/>
                </a:lnTo>
                <a:lnTo>
                  <a:pt x="90424" y="25400"/>
                </a:lnTo>
                <a:lnTo>
                  <a:pt x="84950" y="38100"/>
                </a:lnTo>
                <a:close/>
              </a:path>
              <a:path w="6121400" h="1295400">
                <a:moveTo>
                  <a:pt x="6080264" y="38100"/>
                </a:moveTo>
                <a:lnTo>
                  <a:pt x="6036449" y="38100"/>
                </a:lnTo>
                <a:lnTo>
                  <a:pt x="6030976" y="25400"/>
                </a:lnTo>
                <a:lnTo>
                  <a:pt x="6075857" y="25400"/>
                </a:lnTo>
                <a:lnTo>
                  <a:pt x="6080264" y="38100"/>
                </a:lnTo>
                <a:close/>
              </a:path>
              <a:path w="6121400" h="1295400">
                <a:moveTo>
                  <a:pt x="66763" y="50800"/>
                </a:moveTo>
                <a:lnTo>
                  <a:pt x="31711" y="50800"/>
                </a:lnTo>
                <a:lnTo>
                  <a:pt x="36093" y="38100"/>
                </a:lnTo>
                <a:lnTo>
                  <a:pt x="71564" y="38100"/>
                </a:lnTo>
                <a:lnTo>
                  <a:pt x="66763" y="50800"/>
                </a:lnTo>
                <a:close/>
              </a:path>
              <a:path w="6121400" h="1295400">
                <a:moveTo>
                  <a:pt x="6089688" y="50800"/>
                </a:moveTo>
                <a:lnTo>
                  <a:pt x="6054636" y="50800"/>
                </a:lnTo>
                <a:lnTo>
                  <a:pt x="6049835" y="38100"/>
                </a:lnTo>
                <a:lnTo>
                  <a:pt x="6085306" y="38100"/>
                </a:lnTo>
                <a:lnTo>
                  <a:pt x="6089688" y="50800"/>
                </a:lnTo>
                <a:close/>
              </a:path>
              <a:path w="6121400" h="1295400">
                <a:moveTo>
                  <a:pt x="51295" y="63500"/>
                </a:moveTo>
                <a:lnTo>
                  <a:pt x="20078" y="63500"/>
                </a:lnTo>
                <a:lnTo>
                  <a:pt x="23698" y="50800"/>
                </a:lnTo>
                <a:lnTo>
                  <a:pt x="55295" y="50800"/>
                </a:lnTo>
                <a:lnTo>
                  <a:pt x="51295" y="63500"/>
                </a:lnTo>
                <a:close/>
              </a:path>
              <a:path w="6121400" h="1295400">
                <a:moveTo>
                  <a:pt x="6101321" y="63500"/>
                </a:moveTo>
                <a:lnTo>
                  <a:pt x="6070104" y="63500"/>
                </a:lnTo>
                <a:lnTo>
                  <a:pt x="6066104" y="50800"/>
                </a:lnTo>
                <a:lnTo>
                  <a:pt x="6097701" y="50800"/>
                </a:lnTo>
                <a:lnTo>
                  <a:pt x="6101321" y="63500"/>
                </a:lnTo>
                <a:close/>
              </a:path>
              <a:path w="6121400" h="1295400">
                <a:moveTo>
                  <a:pt x="41782" y="76200"/>
                </a:moveTo>
                <a:lnTo>
                  <a:pt x="13919" y="76200"/>
                </a:lnTo>
                <a:lnTo>
                  <a:pt x="17018" y="63500"/>
                </a:lnTo>
                <a:lnTo>
                  <a:pt x="45085" y="63500"/>
                </a:lnTo>
                <a:lnTo>
                  <a:pt x="41782" y="76200"/>
                </a:lnTo>
                <a:close/>
              </a:path>
              <a:path w="6121400" h="1295400">
                <a:moveTo>
                  <a:pt x="6107480" y="76200"/>
                </a:moveTo>
                <a:lnTo>
                  <a:pt x="6079617" y="76200"/>
                </a:lnTo>
                <a:lnTo>
                  <a:pt x="6076315" y="63500"/>
                </a:lnTo>
                <a:lnTo>
                  <a:pt x="6104382" y="63500"/>
                </a:lnTo>
                <a:lnTo>
                  <a:pt x="6107480" y="76200"/>
                </a:lnTo>
                <a:close/>
              </a:path>
              <a:path w="6121400" h="1295400">
                <a:moveTo>
                  <a:pt x="36525" y="88900"/>
                </a:moveTo>
                <a:lnTo>
                  <a:pt x="8585" y="88900"/>
                </a:lnTo>
                <a:lnTo>
                  <a:pt x="11112" y="76200"/>
                </a:lnTo>
                <a:lnTo>
                  <a:pt x="39331" y="76200"/>
                </a:lnTo>
                <a:lnTo>
                  <a:pt x="36525" y="88900"/>
                </a:lnTo>
                <a:close/>
              </a:path>
              <a:path w="6121400" h="1295400">
                <a:moveTo>
                  <a:pt x="6113018" y="88900"/>
                </a:moveTo>
                <a:lnTo>
                  <a:pt x="6084874" y="88900"/>
                </a:lnTo>
                <a:lnTo>
                  <a:pt x="6082068" y="76200"/>
                </a:lnTo>
                <a:lnTo>
                  <a:pt x="6110528" y="76200"/>
                </a:lnTo>
                <a:lnTo>
                  <a:pt x="6113018" y="88900"/>
                </a:lnTo>
                <a:close/>
              </a:path>
              <a:path w="6121400" h="1295400">
                <a:moveTo>
                  <a:pt x="30441" y="101600"/>
                </a:moveTo>
                <a:lnTo>
                  <a:pt x="4318" y="101600"/>
                </a:lnTo>
                <a:lnTo>
                  <a:pt x="6375" y="88900"/>
                </a:lnTo>
                <a:lnTo>
                  <a:pt x="32435" y="88900"/>
                </a:lnTo>
                <a:lnTo>
                  <a:pt x="30441" y="101600"/>
                </a:lnTo>
                <a:close/>
              </a:path>
              <a:path w="6121400" h="1295400">
                <a:moveTo>
                  <a:pt x="6117082" y="101600"/>
                </a:moveTo>
                <a:lnTo>
                  <a:pt x="6090958" y="101600"/>
                </a:lnTo>
                <a:lnTo>
                  <a:pt x="6088964" y="88900"/>
                </a:lnTo>
                <a:lnTo>
                  <a:pt x="6115024" y="88900"/>
                </a:lnTo>
                <a:lnTo>
                  <a:pt x="6117082" y="101600"/>
                </a:lnTo>
                <a:close/>
              </a:path>
              <a:path w="6121400" h="1295400">
                <a:moveTo>
                  <a:pt x="27660" y="114300"/>
                </a:moveTo>
                <a:lnTo>
                  <a:pt x="1562" y="114300"/>
                </a:lnTo>
                <a:lnTo>
                  <a:pt x="2781" y="101600"/>
                </a:lnTo>
                <a:lnTo>
                  <a:pt x="29070" y="101600"/>
                </a:lnTo>
                <a:lnTo>
                  <a:pt x="27660" y="114300"/>
                </a:lnTo>
                <a:close/>
              </a:path>
              <a:path w="6121400" h="1295400">
                <a:moveTo>
                  <a:pt x="6119837" y="114300"/>
                </a:moveTo>
                <a:lnTo>
                  <a:pt x="6093739" y="114300"/>
                </a:lnTo>
                <a:lnTo>
                  <a:pt x="6092329" y="101600"/>
                </a:lnTo>
                <a:lnTo>
                  <a:pt x="6118618" y="101600"/>
                </a:lnTo>
                <a:lnTo>
                  <a:pt x="6119837" y="114300"/>
                </a:lnTo>
                <a:close/>
              </a:path>
              <a:path w="6121400" h="1295400">
                <a:moveTo>
                  <a:pt x="25958" y="127000"/>
                </a:moveTo>
                <a:lnTo>
                  <a:pt x="165" y="127000"/>
                </a:lnTo>
                <a:lnTo>
                  <a:pt x="698" y="114300"/>
                </a:lnTo>
                <a:lnTo>
                  <a:pt x="26758" y="114300"/>
                </a:lnTo>
                <a:lnTo>
                  <a:pt x="25958" y="127000"/>
                </a:lnTo>
                <a:close/>
              </a:path>
              <a:path w="6121400" h="1295400">
                <a:moveTo>
                  <a:pt x="6121234" y="127000"/>
                </a:moveTo>
                <a:lnTo>
                  <a:pt x="6095441" y="127000"/>
                </a:lnTo>
                <a:lnTo>
                  <a:pt x="6094641" y="114300"/>
                </a:lnTo>
                <a:lnTo>
                  <a:pt x="6120701" y="114300"/>
                </a:lnTo>
                <a:lnTo>
                  <a:pt x="6121234" y="127000"/>
                </a:lnTo>
                <a:close/>
              </a:path>
              <a:path w="6121400" h="1295400">
                <a:moveTo>
                  <a:pt x="25400" y="1155700"/>
                </a:moveTo>
                <a:lnTo>
                  <a:pt x="0" y="1155700"/>
                </a:lnTo>
                <a:lnTo>
                  <a:pt x="0" y="127000"/>
                </a:lnTo>
                <a:lnTo>
                  <a:pt x="25565" y="127000"/>
                </a:lnTo>
                <a:lnTo>
                  <a:pt x="25400" y="139700"/>
                </a:lnTo>
                <a:lnTo>
                  <a:pt x="25400" y="1155700"/>
                </a:lnTo>
                <a:close/>
              </a:path>
              <a:path w="6121400" h="1295400">
                <a:moveTo>
                  <a:pt x="6121400" y="1155700"/>
                </a:moveTo>
                <a:lnTo>
                  <a:pt x="6096000" y="1155700"/>
                </a:lnTo>
                <a:lnTo>
                  <a:pt x="6096000" y="139700"/>
                </a:lnTo>
                <a:lnTo>
                  <a:pt x="6095834" y="127000"/>
                </a:lnTo>
                <a:lnTo>
                  <a:pt x="6121400" y="127000"/>
                </a:lnTo>
                <a:lnTo>
                  <a:pt x="6121400" y="1155700"/>
                </a:lnTo>
                <a:close/>
              </a:path>
              <a:path w="6121400" h="1295400">
                <a:moveTo>
                  <a:pt x="25565" y="1155700"/>
                </a:moveTo>
                <a:lnTo>
                  <a:pt x="25400" y="1155700"/>
                </a:lnTo>
                <a:lnTo>
                  <a:pt x="25400" y="1143000"/>
                </a:lnTo>
                <a:lnTo>
                  <a:pt x="25565" y="1155700"/>
                </a:lnTo>
                <a:close/>
              </a:path>
              <a:path w="6121400" h="1295400">
                <a:moveTo>
                  <a:pt x="6096000" y="1155700"/>
                </a:moveTo>
                <a:lnTo>
                  <a:pt x="6095834" y="1155700"/>
                </a:lnTo>
                <a:lnTo>
                  <a:pt x="6096000" y="1143000"/>
                </a:lnTo>
                <a:lnTo>
                  <a:pt x="6096000" y="1155700"/>
                </a:lnTo>
                <a:close/>
              </a:path>
              <a:path w="6121400" h="1295400">
                <a:moveTo>
                  <a:pt x="26758" y="1168400"/>
                </a:moveTo>
                <a:lnTo>
                  <a:pt x="698" y="1168400"/>
                </a:lnTo>
                <a:lnTo>
                  <a:pt x="165" y="1155700"/>
                </a:lnTo>
                <a:lnTo>
                  <a:pt x="25958" y="1155700"/>
                </a:lnTo>
                <a:lnTo>
                  <a:pt x="26758" y="1168400"/>
                </a:lnTo>
                <a:close/>
              </a:path>
              <a:path w="6121400" h="1295400">
                <a:moveTo>
                  <a:pt x="6120701" y="1168400"/>
                </a:moveTo>
                <a:lnTo>
                  <a:pt x="6094641" y="1168400"/>
                </a:lnTo>
                <a:lnTo>
                  <a:pt x="6095441" y="1155700"/>
                </a:lnTo>
                <a:lnTo>
                  <a:pt x="6121234" y="1155700"/>
                </a:lnTo>
                <a:lnTo>
                  <a:pt x="6120701" y="1168400"/>
                </a:lnTo>
                <a:close/>
              </a:path>
              <a:path w="6121400" h="1295400">
                <a:moveTo>
                  <a:pt x="29070" y="1181100"/>
                </a:moveTo>
                <a:lnTo>
                  <a:pt x="2781" y="1181100"/>
                </a:lnTo>
                <a:lnTo>
                  <a:pt x="1562" y="1168400"/>
                </a:lnTo>
                <a:lnTo>
                  <a:pt x="27660" y="1168400"/>
                </a:lnTo>
                <a:lnTo>
                  <a:pt x="29070" y="1181100"/>
                </a:lnTo>
                <a:close/>
              </a:path>
              <a:path w="6121400" h="1295400">
                <a:moveTo>
                  <a:pt x="6118618" y="1181100"/>
                </a:moveTo>
                <a:lnTo>
                  <a:pt x="6092329" y="1181100"/>
                </a:lnTo>
                <a:lnTo>
                  <a:pt x="6093739" y="1168400"/>
                </a:lnTo>
                <a:lnTo>
                  <a:pt x="6119837" y="1168400"/>
                </a:lnTo>
                <a:lnTo>
                  <a:pt x="6118618" y="1181100"/>
                </a:lnTo>
                <a:close/>
              </a:path>
              <a:path w="6121400" h="1295400">
                <a:moveTo>
                  <a:pt x="32435" y="1193800"/>
                </a:moveTo>
                <a:lnTo>
                  <a:pt x="6375" y="1193800"/>
                </a:lnTo>
                <a:lnTo>
                  <a:pt x="4318" y="1181100"/>
                </a:lnTo>
                <a:lnTo>
                  <a:pt x="30441" y="1181100"/>
                </a:lnTo>
                <a:lnTo>
                  <a:pt x="32435" y="1193800"/>
                </a:lnTo>
                <a:close/>
              </a:path>
              <a:path w="6121400" h="1295400">
                <a:moveTo>
                  <a:pt x="6115024" y="1193800"/>
                </a:moveTo>
                <a:lnTo>
                  <a:pt x="6088964" y="1193800"/>
                </a:lnTo>
                <a:lnTo>
                  <a:pt x="6090958" y="1181100"/>
                </a:lnTo>
                <a:lnTo>
                  <a:pt x="6117082" y="1181100"/>
                </a:lnTo>
                <a:lnTo>
                  <a:pt x="6115024" y="1193800"/>
                </a:lnTo>
                <a:close/>
              </a:path>
              <a:path w="6121400" h="1295400">
                <a:moveTo>
                  <a:pt x="39331" y="1206500"/>
                </a:moveTo>
                <a:lnTo>
                  <a:pt x="11112" y="1206500"/>
                </a:lnTo>
                <a:lnTo>
                  <a:pt x="8585" y="1193800"/>
                </a:lnTo>
                <a:lnTo>
                  <a:pt x="36525" y="1193800"/>
                </a:lnTo>
                <a:lnTo>
                  <a:pt x="39331" y="1206500"/>
                </a:lnTo>
                <a:close/>
              </a:path>
              <a:path w="6121400" h="1295400">
                <a:moveTo>
                  <a:pt x="6110528" y="1206500"/>
                </a:moveTo>
                <a:lnTo>
                  <a:pt x="6082068" y="1206500"/>
                </a:lnTo>
                <a:lnTo>
                  <a:pt x="6084874" y="1193800"/>
                </a:lnTo>
                <a:lnTo>
                  <a:pt x="6113018" y="1193800"/>
                </a:lnTo>
                <a:lnTo>
                  <a:pt x="6110528" y="1206500"/>
                </a:lnTo>
                <a:close/>
              </a:path>
              <a:path w="6121400" h="1295400">
                <a:moveTo>
                  <a:pt x="45085" y="1219200"/>
                </a:moveTo>
                <a:lnTo>
                  <a:pt x="17018" y="1219200"/>
                </a:lnTo>
                <a:lnTo>
                  <a:pt x="13919" y="1206500"/>
                </a:lnTo>
                <a:lnTo>
                  <a:pt x="41782" y="1206500"/>
                </a:lnTo>
                <a:lnTo>
                  <a:pt x="45085" y="1219200"/>
                </a:lnTo>
                <a:close/>
              </a:path>
              <a:path w="6121400" h="1295400">
                <a:moveTo>
                  <a:pt x="6104382" y="1219200"/>
                </a:moveTo>
                <a:lnTo>
                  <a:pt x="6076315" y="1219200"/>
                </a:lnTo>
                <a:lnTo>
                  <a:pt x="6079617" y="1206500"/>
                </a:lnTo>
                <a:lnTo>
                  <a:pt x="6107480" y="1206500"/>
                </a:lnTo>
                <a:lnTo>
                  <a:pt x="6104382" y="1219200"/>
                </a:lnTo>
                <a:close/>
              </a:path>
              <a:path w="6121400" h="1295400">
                <a:moveTo>
                  <a:pt x="55295" y="1231900"/>
                </a:moveTo>
                <a:lnTo>
                  <a:pt x="23698" y="1231900"/>
                </a:lnTo>
                <a:lnTo>
                  <a:pt x="20078" y="1219200"/>
                </a:lnTo>
                <a:lnTo>
                  <a:pt x="51295" y="1219200"/>
                </a:lnTo>
                <a:lnTo>
                  <a:pt x="55295" y="1231900"/>
                </a:lnTo>
                <a:close/>
              </a:path>
              <a:path w="6121400" h="1295400">
                <a:moveTo>
                  <a:pt x="6097701" y="1231900"/>
                </a:moveTo>
                <a:lnTo>
                  <a:pt x="6066104" y="1231900"/>
                </a:lnTo>
                <a:lnTo>
                  <a:pt x="6070104" y="1219200"/>
                </a:lnTo>
                <a:lnTo>
                  <a:pt x="6101321" y="1219200"/>
                </a:lnTo>
                <a:lnTo>
                  <a:pt x="6097701" y="1231900"/>
                </a:lnTo>
                <a:close/>
              </a:path>
              <a:path w="6121400" h="1295400">
                <a:moveTo>
                  <a:pt x="71564" y="1244600"/>
                </a:moveTo>
                <a:lnTo>
                  <a:pt x="36093" y="1244600"/>
                </a:lnTo>
                <a:lnTo>
                  <a:pt x="31711" y="1231900"/>
                </a:lnTo>
                <a:lnTo>
                  <a:pt x="66763" y="1231900"/>
                </a:lnTo>
                <a:lnTo>
                  <a:pt x="71564" y="1244600"/>
                </a:lnTo>
                <a:close/>
              </a:path>
              <a:path w="6121400" h="1295400">
                <a:moveTo>
                  <a:pt x="6085306" y="1244600"/>
                </a:moveTo>
                <a:lnTo>
                  <a:pt x="6049835" y="1244600"/>
                </a:lnTo>
                <a:lnTo>
                  <a:pt x="6054636" y="1231900"/>
                </a:lnTo>
                <a:lnTo>
                  <a:pt x="6089688" y="1231900"/>
                </a:lnTo>
                <a:lnTo>
                  <a:pt x="6085306" y="1244600"/>
                </a:lnTo>
                <a:close/>
              </a:path>
              <a:path w="6121400" h="1295400">
                <a:moveTo>
                  <a:pt x="90424" y="1257300"/>
                </a:moveTo>
                <a:lnTo>
                  <a:pt x="45986" y="1257300"/>
                </a:lnTo>
                <a:lnTo>
                  <a:pt x="41135" y="1244600"/>
                </a:lnTo>
                <a:lnTo>
                  <a:pt x="84950" y="1244600"/>
                </a:lnTo>
                <a:lnTo>
                  <a:pt x="90424" y="1257300"/>
                </a:lnTo>
                <a:close/>
              </a:path>
              <a:path w="6121400" h="1295400">
                <a:moveTo>
                  <a:pt x="6075857" y="1257300"/>
                </a:moveTo>
                <a:lnTo>
                  <a:pt x="6030976" y="1257300"/>
                </a:lnTo>
                <a:lnTo>
                  <a:pt x="6036449" y="1244600"/>
                </a:lnTo>
                <a:lnTo>
                  <a:pt x="6080264" y="1244600"/>
                </a:lnTo>
                <a:lnTo>
                  <a:pt x="6075857" y="1257300"/>
                </a:lnTo>
                <a:close/>
              </a:path>
              <a:path w="6121400" h="1295400">
                <a:moveTo>
                  <a:pt x="140017" y="1270000"/>
                </a:moveTo>
                <a:lnTo>
                  <a:pt x="61328" y="1270000"/>
                </a:lnTo>
                <a:lnTo>
                  <a:pt x="55867" y="1257300"/>
                </a:lnTo>
                <a:lnTo>
                  <a:pt x="133489" y="1257300"/>
                </a:lnTo>
                <a:lnTo>
                  <a:pt x="140017" y="1270000"/>
                </a:lnTo>
                <a:close/>
              </a:path>
              <a:path w="6121400" h="1295400">
                <a:moveTo>
                  <a:pt x="6060071" y="1270000"/>
                </a:moveTo>
                <a:lnTo>
                  <a:pt x="5981382" y="1270000"/>
                </a:lnTo>
                <a:lnTo>
                  <a:pt x="5987910" y="1257300"/>
                </a:lnTo>
                <a:lnTo>
                  <a:pt x="6065532" y="1257300"/>
                </a:lnTo>
                <a:lnTo>
                  <a:pt x="6060071" y="1270000"/>
                </a:lnTo>
                <a:close/>
              </a:path>
              <a:path w="6121400" h="1295400">
                <a:moveTo>
                  <a:pt x="6036360" y="1282700"/>
                </a:moveTo>
                <a:lnTo>
                  <a:pt x="85039" y="1282700"/>
                </a:lnTo>
                <a:lnTo>
                  <a:pt x="78854" y="1270000"/>
                </a:lnTo>
                <a:lnTo>
                  <a:pt x="6042545" y="1270000"/>
                </a:lnTo>
                <a:lnTo>
                  <a:pt x="6036360" y="1282700"/>
                </a:lnTo>
                <a:close/>
              </a:path>
              <a:path w="6121400" h="1295400">
                <a:moveTo>
                  <a:pt x="5982017" y="1295400"/>
                </a:moveTo>
                <a:lnTo>
                  <a:pt x="139382" y="1295400"/>
                </a:lnTo>
                <a:lnTo>
                  <a:pt x="132842" y="1282700"/>
                </a:lnTo>
                <a:lnTo>
                  <a:pt x="5988558" y="1282700"/>
                </a:lnTo>
                <a:lnTo>
                  <a:pt x="5982017" y="129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872995" y="4471415"/>
            <a:ext cx="1080020" cy="10149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790804" y="4457700"/>
            <a:ext cx="1244600" cy="1041400"/>
          </a:xfrm>
          <a:custGeom>
            <a:avLst/>
            <a:gdLst/>
            <a:ahLst/>
            <a:cxnLst/>
            <a:rect l="l" t="t" r="r" b="b"/>
            <a:pathLst>
              <a:path w="1244600" h="1041400">
                <a:moveTo>
                  <a:pt x="1147264" y="1270"/>
                </a:moveTo>
                <a:lnTo>
                  <a:pt x="97126" y="1270"/>
                </a:lnTo>
                <a:lnTo>
                  <a:pt x="102206" y="0"/>
                </a:lnTo>
                <a:lnTo>
                  <a:pt x="1142184" y="0"/>
                </a:lnTo>
                <a:lnTo>
                  <a:pt x="1147264" y="1270"/>
                </a:lnTo>
                <a:close/>
              </a:path>
              <a:path w="1244600" h="1041400">
                <a:moveTo>
                  <a:pt x="75384" y="33020"/>
                </a:moveTo>
                <a:lnTo>
                  <a:pt x="33588" y="33020"/>
                </a:lnTo>
                <a:lnTo>
                  <a:pt x="37563" y="29210"/>
                </a:lnTo>
                <a:lnTo>
                  <a:pt x="41716" y="25400"/>
                </a:lnTo>
                <a:lnTo>
                  <a:pt x="46047" y="21589"/>
                </a:lnTo>
                <a:lnTo>
                  <a:pt x="50530" y="19050"/>
                </a:lnTo>
                <a:lnTo>
                  <a:pt x="55178" y="15239"/>
                </a:lnTo>
                <a:lnTo>
                  <a:pt x="59978" y="12700"/>
                </a:lnTo>
                <a:lnTo>
                  <a:pt x="64360" y="10160"/>
                </a:lnTo>
                <a:lnTo>
                  <a:pt x="69415" y="8889"/>
                </a:lnTo>
                <a:lnTo>
                  <a:pt x="69986" y="7620"/>
                </a:lnTo>
                <a:lnTo>
                  <a:pt x="75193" y="6350"/>
                </a:lnTo>
                <a:lnTo>
                  <a:pt x="79917" y="5079"/>
                </a:lnTo>
                <a:lnTo>
                  <a:pt x="85950" y="2539"/>
                </a:lnTo>
                <a:lnTo>
                  <a:pt x="90865" y="1270"/>
                </a:lnTo>
                <a:lnTo>
                  <a:pt x="1153525" y="1270"/>
                </a:lnTo>
                <a:lnTo>
                  <a:pt x="1158440" y="2539"/>
                </a:lnTo>
                <a:lnTo>
                  <a:pt x="1164472" y="5079"/>
                </a:lnTo>
                <a:lnTo>
                  <a:pt x="1169196" y="6350"/>
                </a:lnTo>
                <a:lnTo>
                  <a:pt x="1174403" y="7620"/>
                </a:lnTo>
                <a:lnTo>
                  <a:pt x="1174975" y="8889"/>
                </a:lnTo>
                <a:lnTo>
                  <a:pt x="1180030" y="10160"/>
                </a:lnTo>
                <a:lnTo>
                  <a:pt x="1184411" y="12700"/>
                </a:lnTo>
                <a:lnTo>
                  <a:pt x="1189212" y="15239"/>
                </a:lnTo>
                <a:lnTo>
                  <a:pt x="1193860" y="19050"/>
                </a:lnTo>
                <a:lnTo>
                  <a:pt x="1198343" y="21589"/>
                </a:lnTo>
                <a:lnTo>
                  <a:pt x="1202674" y="25400"/>
                </a:lnTo>
                <a:lnTo>
                  <a:pt x="100949" y="25400"/>
                </a:lnTo>
                <a:lnTo>
                  <a:pt x="95958" y="26670"/>
                </a:lnTo>
                <a:lnTo>
                  <a:pt x="96580" y="26670"/>
                </a:lnTo>
                <a:lnTo>
                  <a:pt x="91665" y="27939"/>
                </a:lnTo>
                <a:lnTo>
                  <a:pt x="92275" y="27939"/>
                </a:lnTo>
                <a:lnTo>
                  <a:pt x="87449" y="29210"/>
                </a:lnTo>
                <a:lnTo>
                  <a:pt x="88058" y="29210"/>
                </a:lnTo>
                <a:lnTo>
                  <a:pt x="83334" y="30479"/>
                </a:lnTo>
                <a:lnTo>
                  <a:pt x="83918" y="30479"/>
                </a:lnTo>
                <a:lnTo>
                  <a:pt x="79308" y="31750"/>
                </a:lnTo>
                <a:lnTo>
                  <a:pt x="79879" y="31750"/>
                </a:lnTo>
                <a:lnTo>
                  <a:pt x="75384" y="33020"/>
                </a:lnTo>
                <a:close/>
              </a:path>
              <a:path w="1244600" h="1041400">
                <a:moveTo>
                  <a:pt x="1210802" y="33020"/>
                </a:moveTo>
                <a:lnTo>
                  <a:pt x="1169006" y="33020"/>
                </a:lnTo>
                <a:lnTo>
                  <a:pt x="1164510" y="31750"/>
                </a:lnTo>
                <a:lnTo>
                  <a:pt x="1165082" y="31750"/>
                </a:lnTo>
                <a:lnTo>
                  <a:pt x="1160472" y="30479"/>
                </a:lnTo>
                <a:lnTo>
                  <a:pt x="1161056" y="30479"/>
                </a:lnTo>
                <a:lnTo>
                  <a:pt x="1156331" y="29210"/>
                </a:lnTo>
                <a:lnTo>
                  <a:pt x="1156941" y="29210"/>
                </a:lnTo>
                <a:lnTo>
                  <a:pt x="1152115" y="27939"/>
                </a:lnTo>
                <a:lnTo>
                  <a:pt x="1152725" y="27939"/>
                </a:lnTo>
                <a:lnTo>
                  <a:pt x="1147810" y="26670"/>
                </a:lnTo>
                <a:lnTo>
                  <a:pt x="1148432" y="26670"/>
                </a:lnTo>
                <a:lnTo>
                  <a:pt x="1143441" y="25400"/>
                </a:lnTo>
                <a:lnTo>
                  <a:pt x="1202674" y="25400"/>
                </a:lnTo>
                <a:lnTo>
                  <a:pt x="1206827" y="29210"/>
                </a:lnTo>
                <a:lnTo>
                  <a:pt x="1210802" y="33020"/>
                </a:lnTo>
                <a:close/>
              </a:path>
              <a:path w="1244600" h="1041400">
                <a:moveTo>
                  <a:pt x="75942" y="1007110"/>
                </a:moveTo>
                <a:lnTo>
                  <a:pt x="33156" y="1007110"/>
                </a:lnTo>
                <a:lnTo>
                  <a:pt x="29384" y="1003300"/>
                </a:lnTo>
                <a:lnTo>
                  <a:pt x="25815" y="999489"/>
                </a:lnTo>
                <a:lnTo>
                  <a:pt x="22425" y="994410"/>
                </a:lnTo>
                <a:lnTo>
                  <a:pt x="19250" y="990600"/>
                </a:lnTo>
                <a:lnTo>
                  <a:pt x="16290" y="985520"/>
                </a:lnTo>
                <a:lnTo>
                  <a:pt x="13852" y="981710"/>
                </a:lnTo>
                <a:lnTo>
                  <a:pt x="11312" y="976629"/>
                </a:lnTo>
                <a:lnTo>
                  <a:pt x="9001" y="971550"/>
                </a:lnTo>
                <a:lnTo>
                  <a:pt x="8759" y="970279"/>
                </a:lnTo>
                <a:lnTo>
                  <a:pt x="6727" y="965200"/>
                </a:lnTo>
                <a:lnTo>
                  <a:pt x="5127" y="960120"/>
                </a:lnTo>
                <a:lnTo>
                  <a:pt x="3413" y="955039"/>
                </a:lnTo>
                <a:lnTo>
                  <a:pt x="2282" y="949960"/>
                </a:lnTo>
                <a:lnTo>
                  <a:pt x="2155" y="948689"/>
                </a:lnTo>
                <a:lnTo>
                  <a:pt x="1165" y="943610"/>
                </a:lnTo>
                <a:lnTo>
                  <a:pt x="517" y="938529"/>
                </a:lnTo>
                <a:lnTo>
                  <a:pt x="454" y="937260"/>
                </a:lnTo>
                <a:lnTo>
                  <a:pt x="60" y="932179"/>
                </a:lnTo>
                <a:lnTo>
                  <a:pt x="0" y="109220"/>
                </a:lnTo>
                <a:lnTo>
                  <a:pt x="34" y="107950"/>
                </a:lnTo>
                <a:lnTo>
                  <a:pt x="454" y="102870"/>
                </a:lnTo>
                <a:lnTo>
                  <a:pt x="517" y="101600"/>
                </a:lnTo>
                <a:lnTo>
                  <a:pt x="1165" y="96520"/>
                </a:lnTo>
                <a:lnTo>
                  <a:pt x="2155" y="91439"/>
                </a:lnTo>
                <a:lnTo>
                  <a:pt x="2282" y="90170"/>
                </a:lnTo>
                <a:lnTo>
                  <a:pt x="3413" y="85089"/>
                </a:lnTo>
                <a:lnTo>
                  <a:pt x="5127" y="80010"/>
                </a:lnTo>
                <a:lnTo>
                  <a:pt x="6727" y="74929"/>
                </a:lnTo>
                <a:lnTo>
                  <a:pt x="8759" y="69850"/>
                </a:lnTo>
                <a:lnTo>
                  <a:pt x="9001" y="68579"/>
                </a:lnTo>
                <a:lnTo>
                  <a:pt x="11312" y="63500"/>
                </a:lnTo>
                <a:lnTo>
                  <a:pt x="13852" y="58420"/>
                </a:lnTo>
                <a:lnTo>
                  <a:pt x="16290" y="54610"/>
                </a:lnTo>
                <a:lnTo>
                  <a:pt x="19250" y="49529"/>
                </a:lnTo>
                <a:lnTo>
                  <a:pt x="22425" y="45720"/>
                </a:lnTo>
                <a:lnTo>
                  <a:pt x="25815" y="40639"/>
                </a:lnTo>
                <a:lnTo>
                  <a:pt x="29384" y="36829"/>
                </a:lnTo>
                <a:lnTo>
                  <a:pt x="33156" y="33020"/>
                </a:lnTo>
                <a:lnTo>
                  <a:pt x="75942" y="33020"/>
                </a:lnTo>
                <a:lnTo>
                  <a:pt x="71561" y="35560"/>
                </a:lnTo>
                <a:lnTo>
                  <a:pt x="72094" y="35560"/>
                </a:lnTo>
                <a:lnTo>
                  <a:pt x="67840" y="38100"/>
                </a:lnTo>
                <a:lnTo>
                  <a:pt x="68360" y="38100"/>
                </a:lnTo>
                <a:lnTo>
                  <a:pt x="66303" y="39370"/>
                </a:lnTo>
                <a:lnTo>
                  <a:pt x="64754" y="39370"/>
                </a:lnTo>
                <a:lnTo>
                  <a:pt x="62095" y="41910"/>
                </a:lnTo>
                <a:lnTo>
                  <a:pt x="61248" y="41910"/>
                </a:lnTo>
                <a:lnTo>
                  <a:pt x="58691" y="44450"/>
                </a:lnTo>
                <a:lnTo>
                  <a:pt x="57883" y="44450"/>
                </a:lnTo>
                <a:lnTo>
                  <a:pt x="54200" y="48260"/>
                </a:lnTo>
                <a:lnTo>
                  <a:pt x="54644" y="48260"/>
                </a:lnTo>
                <a:lnTo>
                  <a:pt x="51114" y="50800"/>
                </a:lnTo>
                <a:lnTo>
                  <a:pt x="51546" y="50800"/>
                </a:lnTo>
                <a:lnTo>
                  <a:pt x="49302" y="53339"/>
                </a:lnTo>
                <a:lnTo>
                  <a:pt x="48587" y="53339"/>
                </a:lnTo>
                <a:lnTo>
                  <a:pt x="45399" y="57150"/>
                </a:lnTo>
                <a:lnTo>
                  <a:pt x="45780" y="57150"/>
                </a:lnTo>
                <a:lnTo>
                  <a:pt x="43773" y="59689"/>
                </a:lnTo>
                <a:lnTo>
                  <a:pt x="43126" y="59689"/>
                </a:lnTo>
                <a:lnTo>
                  <a:pt x="41001" y="63500"/>
                </a:lnTo>
                <a:lnTo>
                  <a:pt x="40636" y="63500"/>
                </a:lnTo>
                <a:lnTo>
                  <a:pt x="37995" y="67310"/>
                </a:lnTo>
                <a:lnTo>
                  <a:pt x="38312" y="67310"/>
                </a:lnTo>
                <a:lnTo>
                  <a:pt x="35861" y="71120"/>
                </a:lnTo>
                <a:lnTo>
                  <a:pt x="36166" y="71120"/>
                </a:lnTo>
                <a:lnTo>
                  <a:pt x="33918" y="74929"/>
                </a:lnTo>
                <a:lnTo>
                  <a:pt x="34185" y="74929"/>
                </a:lnTo>
                <a:lnTo>
                  <a:pt x="32153" y="78739"/>
                </a:lnTo>
                <a:lnTo>
                  <a:pt x="32394" y="78739"/>
                </a:lnTo>
                <a:lnTo>
                  <a:pt x="31032" y="82550"/>
                </a:lnTo>
                <a:lnTo>
                  <a:pt x="30794" y="82550"/>
                </a:lnTo>
                <a:lnTo>
                  <a:pt x="29594" y="86360"/>
                </a:lnTo>
                <a:lnTo>
                  <a:pt x="29384" y="86360"/>
                </a:lnTo>
                <a:lnTo>
                  <a:pt x="28013" y="91439"/>
                </a:lnTo>
                <a:lnTo>
                  <a:pt x="28165" y="91439"/>
                </a:lnTo>
                <a:lnTo>
                  <a:pt x="27317" y="95250"/>
                </a:lnTo>
                <a:lnTo>
                  <a:pt x="27162" y="95250"/>
                </a:lnTo>
                <a:lnTo>
                  <a:pt x="26273" y="100329"/>
                </a:lnTo>
                <a:lnTo>
                  <a:pt x="25876" y="104139"/>
                </a:lnTo>
                <a:lnTo>
                  <a:pt x="25492" y="107950"/>
                </a:lnTo>
                <a:lnTo>
                  <a:pt x="25422" y="109220"/>
                </a:lnTo>
                <a:lnTo>
                  <a:pt x="25326" y="927100"/>
                </a:lnTo>
                <a:lnTo>
                  <a:pt x="25396" y="930910"/>
                </a:lnTo>
                <a:lnTo>
                  <a:pt x="25777" y="935989"/>
                </a:lnTo>
                <a:lnTo>
                  <a:pt x="26362" y="939800"/>
                </a:lnTo>
                <a:lnTo>
                  <a:pt x="27162" y="944879"/>
                </a:lnTo>
                <a:lnTo>
                  <a:pt x="27317" y="944879"/>
                </a:lnTo>
                <a:lnTo>
                  <a:pt x="28165" y="948689"/>
                </a:lnTo>
                <a:lnTo>
                  <a:pt x="28013" y="948689"/>
                </a:lnTo>
                <a:lnTo>
                  <a:pt x="29384" y="953770"/>
                </a:lnTo>
                <a:lnTo>
                  <a:pt x="29594" y="953770"/>
                </a:lnTo>
                <a:lnTo>
                  <a:pt x="30794" y="957579"/>
                </a:lnTo>
                <a:lnTo>
                  <a:pt x="31032" y="957579"/>
                </a:lnTo>
                <a:lnTo>
                  <a:pt x="32394" y="961389"/>
                </a:lnTo>
                <a:lnTo>
                  <a:pt x="32153" y="961389"/>
                </a:lnTo>
                <a:lnTo>
                  <a:pt x="34185" y="965200"/>
                </a:lnTo>
                <a:lnTo>
                  <a:pt x="33918" y="965200"/>
                </a:lnTo>
                <a:lnTo>
                  <a:pt x="36166" y="969010"/>
                </a:lnTo>
                <a:lnTo>
                  <a:pt x="35861" y="969010"/>
                </a:lnTo>
                <a:lnTo>
                  <a:pt x="38312" y="972820"/>
                </a:lnTo>
                <a:lnTo>
                  <a:pt x="37995" y="972820"/>
                </a:lnTo>
                <a:lnTo>
                  <a:pt x="40636" y="976629"/>
                </a:lnTo>
                <a:lnTo>
                  <a:pt x="41001" y="976629"/>
                </a:lnTo>
                <a:lnTo>
                  <a:pt x="43126" y="980439"/>
                </a:lnTo>
                <a:lnTo>
                  <a:pt x="43773" y="980439"/>
                </a:lnTo>
                <a:lnTo>
                  <a:pt x="45780" y="982979"/>
                </a:lnTo>
                <a:lnTo>
                  <a:pt x="45399" y="982979"/>
                </a:lnTo>
                <a:lnTo>
                  <a:pt x="48587" y="986789"/>
                </a:lnTo>
                <a:lnTo>
                  <a:pt x="49302" y="986789"/>
                </a:lnTo>
                <a:lnTo>
                  <a:pt x="51546" y="989329"/>
                </a:lnTo>
                <a:lnTo>
                  <a:pt x="51114" y="989329"/>
                </a:lnTo>
                <a:lnTo>
                  <a:pt x="54644" y="991870"/>
                </a:lnTo>
                <a:lnTo>
                  <a:pt x="54200" y="991870"/>
                </a:lnTo>
                <a:lnTo>
                  <a:pt x="57883" y="995679"/>
                </a:lnTo>
                <a:lnTo>
                  <a:pt x="58691" y="995679"/>
                </a:lnTo>
                <a:lnTo>
                  <a:pt x="61248" y="998220"/>
                </a:lnTo>
                <a:lnTo>
                  <a:pt x="62095" y="998220"/>
                </a:lnTo>
                <a:lnTo>
                  <a:pt x="64754" y="1000760"/>
                </a:lnTo>
                <a:lnTo>
                  <a:pt x="65617" y="1000760"/>
                </a:lnTo>
                <a:lnTo>
                  <a:pt x="68360" y="1003300"/>
                </a:lnTo>
                <a:lnTo>
                  <a:pt x="69967" y="1003300"/>
                </a:lnTo>
                <a:lnTo>
                  <a:pt x="72094" y="1004570"/>
                </a:lnTo>
                <a:lnTo>
                  <a:pt x="71561" y="1004570"/>
                </a:lnTo>
                <a:lnTo>
                  <a:pt x="75942" y="1007110"/>
                </a:lnTo>
                <a:close/>
              </a:path>
              <a:path w="1244600" h="1041400">
                <a:moveTo>
                  <a:pt x="1180144" y="40639"/>
                </a:moveTo>
                <a:lnTo>
                  <a:pt x="1176029" y="38100"/>
                </a:lnTo>
                <a:lnTo>
                  <a:pt x="1176550" y="38100"/>
                </a:lnTo>
                <a:lnTo>
                  <a:pt x="1172295" y="35560"/>
                </a:lnTo>
                <a:lnTo>
                  <a:pt x="1172829" y="35560"/>
                </a:lnTo>
                <a:lnTo>
                  <a:pt x="1168447" y="33020"/>
                </a:lnTo>
                <a:lnTo>
                  <a:pt x="1211233" y="33020"/>
                </a:lnTo>
                <a:lnTo>
                  <a:pt x="1215005" y="36829"/>
                </a:lnTo>
                <a:lnTo>
                  <a:pt x="1217384" y="39370"/>
                </a:lnTo>
                <a:lnTo>
                  <a:pt x="1179636" y="39370"/>
                </a:lnTo>
                <a:lnTo>
                  <a:pt x="1180144" y="40639"/>
                </a:lnTo>
                <a:close/>
              </a:path>
              <a:path w="1244600" h="1041400">
                <a:moveTo>
                  <a:pt x="64246" y="40639"/>
                </a:moveTo>
                <a:lnTo>
                  <a:pt x="64754" y="39370"/>
                </a:lnTo>
                <a:lnTo>
                  <a:pt x="66303" y="39370"/>
                </a:lnTo>
                <a:lnTo>
                  <a:pt x="64246" y="40639"/>
                </a:lnTo>
                <a:close/>
              </a:path>
              <a:path w="1244600" h="1041400">
                <a:moveTo>
                  <a:pt x="1183624" y="43179"/>
                </a:moveTo>
                <a:lnTo>
                  <a:pt x="1179636" y="39370"/>
                </a:lnTo>
                <a:lnTo>
                  <a:pt x="1217384" y="39370"/>
                </a:lnTo>
                <a:lnTo>
                  <a:pt x="1218574" y="40639"/>
                </a:lnTo>
                <a:lnTo>
                  <a:pt x="1219422" y="41910"/>
                </a:lnTo>
                <a:lnTo>
                  <a:pt x="1183141" y="41910"/>
                </a:lnTo>
                <a:lnTo>
                  <a:pt x="1183624" y="43179"/>
                </a:lnTo>
                <a:close/>
              </a:path>
              <a:path w="1244600" h="1041400">
                <a:moveTo>
                  <a:pt x="60766" y="43179"/>
                </a:moveTo>
                <a:lnTo>
                  <a:pt x="61248" y="41910"/>
                </a:lnTo>
                <a:lnTo>
                  <a:pt x="62095" y="41910"/>
                </a:lnTo>
                <a:lnTo>
                  <a:pt x="60766" y="43179"/>
                </a:lnTo>
                <a:close/>
              </a:path>
              <a:path w="1244600" h="1041400">
                <a:moveTo>
                  <a:pt x="1186976" y="45720"/>
                </a:moveTo>
                <a:lnTo>
                  <a:pt x="1183141" y="41910"/>
                </a:lnTo>
                <a:lnTo>
                  <a:pt x="1219422" y="41910"/>
                </a:lnTo>
                <a:lnTo>
                  <a:pt x="1221117" y="44450"/>
                </a:lnTo>
                <a:lnTo>
                  <a:pt x="1186507" y="44450"/>
                </a:lnTo>
                <a:lnTo>
                  <a:pt x="1186976" y="45720"/>
                </a:lnTo>
                <a:close/>
              </a:path>
              <a:path w="1244600" h="1041400">
                <a:moveTo>
                  <a:pt x="57413" y="45720"/>
                </a:moveTo>
                <a:lnTo>
                  <a:pt x="57883" y="44450"/>
                </a:lnTo>
                <a:lnTo>
                  <a:pt x="58691" y="44450"/>
                </a:lnTo>
                <a:lnTo>
                  <a:pt x="57413" y="45720"/>
                </a:lnTo>
                <a:close/>
              </a:path>
              <a:path w="1244600" h="1041400">
                <a:moveTo>
                  <a:pt x="1196209" y="54610"/>
                </a:moveTo>
                <a:lnTo>
                  <a:pt x="1192844" y="50800"/>
                </a:lnTo>
                <a:lnTo>
                  <a:pt x="1193276" y="50800"/>
                </a:lnTo>
                <a:lnTo>
                  <a:pt x="1189745" y="48260"/>
                </a:lnTo>
                <a:lnTo>
                  <a:pt x="1190190" y="48260"/>
                </a:lnTo>
                <a:lnTo>
                  <a:pt x="1186507" y="44450"/>
                </a:lnTo>
                <a:lnTo>
                  <a:pt x="1221117" y="44450"/>
                </a:lnTo>
                <a:lnTo>
                  <a:pt x="1221965" y="45720"/>
                </a:lnTo>
                <a:lnTo>
                  <a:pt x="1225140" y="49529"/>
                </a:lnTo>
                <a:lnTo>
                  <a:pt x="1227359" y="53339"/>
                </a:lnTo>
                <a:lnTo>
                  <a:pt x="1195803" y="53339"/>
                </a:lnTo>
                <a:lnTo>
                  <a:pt x="1196209" y="54610"/>
                </a:lnTo>
                <a:close/>
              </a:path>
              <a:path w="1244600" h="1041400">
                <a:moveTo>
                  <a:pt x="48180" y="54610"/>
                </a:moveTo>
                <a:lnTo>
                  <a:pt x="48587" y="53339"/>
                </a:lnTo>
                <a:lnTo>
                  <a:pt x="49302" y="53339"/>
                </a:lnTo>
                <a:lnTo>
                  <a:pt x="48180" y="54610"/>
                </a:lnTo>
                <a:close/>
              </a:path>
              <a:path w="1244600" h="1041400">
                <a:moveTo>
                  <a:pt x="1201620" y="60960"/>
                </a:moveTo>
                <a:lnTo>
                  <a:pt x="1198610" y="57150"/>
                </a:lnTo>
                <a:lnTo>
                  <a:pt x="1198991" y="57150"/>
                </a:lnTo>
                <a:lnTo>
                  <a:pt x="1195803" y="53339"/>
                </a:lnTo>
                <a:lnTo>
                  <a:pt x="1227359" y="53339"/>
                </a:lnTo>
                <a:lnTo>
                  <a:pt x="1228099" y="54610"/>
                </a:lnTo>
                <a:lnTo>
                  <a:pt x="1230537" y="58420"/>
                </a:lnTo>
                <a:lnTo>
                  <a:pt x="1231172" y="59689"/>
                </a:lnTo>
                <a:lnTo>
                  <a:pt x="1201264" y="59689"/>
                </a:lnTo>
                <a:lnTo>
                  <a:pt x="1201620" y="60960"/>
                </a:lnTo>
                <a:close/>
              </a:path>
              <a:path w="1244600" h="1041400">
                <a:moveTo>
                  <a:pt x="42770" y="60960"/>
                </a:moveTo>
                <a:lnTo>
                  <a:pt x="43126" y="59689"/>
                </a:lnTo>
                <a:lnTo>
                  <a:pt x="43773" y="59689"/>
                </a:lnTo>
                <a:lnTo>
                  <a:pt x="42770" y="60960"/>
                </a:lnTo>
                <a:close/>
              </a:path>
              <a:path w="1244600" h="1041400">
                <a:moveTo>
                  <a:pt x="1204096" y="64770"/>
                </a:moveTo>
                <a:lnTo>
                  <a:pt x="1201264" y="59689"/>
                </a:lnTo>
                <a:lnTo>
                  <a:pt x="1231172" y="59689"/>
                </a:lnTo>
                <a:lnTo>
                  <a:pt x="1233077" y="63500"/>
                </a:lnTo>
                <a:lnTo>
                  <a:pt x="1203753" y="63500"/>
                </a:lnTo>
                <a:lnTo>
                  <a:pt x="1204096" y="64770"/>
                </a:lnTo>
                <a:close/>
              </a:path>
              <a:path w="1244600" h="1041400">
                <a:moveTo>
                  <a:pt x="40293" y="64770"/>
                </a:moveTo>
                <a:lnTo>
                  <a:pt x="40636" y="63500"/>
                </a:lnTo>
                <a:lnTo>
                  <a:pt x="41001" y="63500"/>
                </a:lnTo>
                <a:lnTo>
                  <a:pt x="40293" y="64770"/>
                </a:lnTo>
                <a:close/>
              </a:path>
              <a:path w="1244600" h="1041400">
                <a:moveTo>
                  <a:pt x="1213812" y="83820"/>
                </a:moveTo>
                <a:lnTo>
                  <a:pt x="1211995" y="78739"/>
                </a:lnTo>
                <a:lnTo>
                  <a:pt x="1212237" y="78739"/>
                </a:lnTo>
                <a:lnTo>
                  <a:pt x="1210205" y="74929"/>
                </a:lnTo>
                <a:lnTo>
                  <a:pt x="1210471" y="74929"/>
                </a:lnTo>
                <a:lnTo>
                  <a:pt x="1208224" y="71120"/>
                </a:lnTo>
                <a:lnTo>
                  <a:pt x="1208528" y="71120"/>
                </a:lnTo>
                <a:lnTo>
                  <a:pt x="1206077" y="67310"/>
                </a:lnTo>
                <a:lnTo>
                  <a:pt x="1206395" y="67310"/>
                </a:lnTo>
                <a:lnTo>
                  <a:pt x="1203753" y="63500"/>
                </a:lnTo>
                <a:lnTo>
                  <a:pt x="1233077" y="63500"/>
                </a:lnTo>
                <a:lnTo>
                  <a:pt x="1235389" y="68579"/>
                </a:lnTo>
                <a:lnTo>
                  <a:pt x="1235630" y="69850"/>
                </a:lnTo>
                <a:lnTo>
                  <a:pt x="1237662" y="74929"/>
                </a:lnTo>
                <a:lnTo>
                  <a:pt x="1239262" y="80010"/>
                </a:lnTo>
                <a:lnTo>
                  <a:pt x="1240120" y="82550"/>
                </a:lnTo>
                <a:lnTo>
                  <a:pt x="1213596" y="82550"/>
                </a:lnTo>
                <a:lnTo>
                  <a:pt x="1213812" y="83820"/>
                </a:lnTo>
                <a:close/>
              </a:path>
              <a:path w="1244600" h="1041400">
                <a:moveTo>
                  <a:pt x="30578" y="83820"/>
                </a:moveTo>
                <a:lnTo>
                  <a:pt x="30794" y="82550"/>
                </a:lnTo>
                <a:lnTo>
                  <a:pt x="31032" y="82550"/>
                </a:lnTo>
                <a:lnTo>
                  <a:pt x="30578" y="83820"/>
                </a:lnTo>
                <a:close/>
              </a:path>
              <a:path w="1244600" h="1041400">
                <a:moveTo>
                  <a:pt x="1215196" y="87629"/>
                </a:moveTo>
                <a:lnTo>
                  <a:pt x="1213596" y="82550"/>
                </a:lnTo>
                <a:lnTo>
                  <a:pt x="1240120" y="82550"/>
                </a:lnTo>
                <a:lnTo>
                  <a:pt x="1240977" y="85089"/>
                </a:lnTo>
                <a:lnTo>
                  <a:pt x="1241259" y="86360"/>
                </a:lnTo>
                <a:lnTo>
                  <a:pt x="1215005" y="86360"/>
                </a:lnTo>
                <a:lnTo>
                  <a:pt x="1215196" y="87629"/>
                </a:lnTo>
                <a:close/>
              </a:path>
              <a:path w="1244600" h="1041400">
                <a:moveTo>
                  <a:pt x="29194" y="87629"/>
                </a:moveTo>
                <a:lnTo>
                  <a:pt x="29384" y="86360"/>
                </a:lnTo>
                <a:lnTo>
                  <a:pt x="29594" y="86360"/>
                </a:lnTo>
                <a:lnTo>
                  <a:pt x="29194" y="87629"/>
                </a:lnTo>
                <a:close/>
              </a:path>
              <a:path w="1244600" h="1041400">
                <a:moveTo>
                  <a:pt x="1217355" y="96520"/>
                </a:moveTo>
                <a:lnTo>
                  <a:pt x="1216225" y="91439"/>
                </a:lnTo>
                <a:lnTo>
                  <a:pt x="1216377" y="91439"/>
                </a:lnTo>
                <a:lnTo>
                  <a:pt x="1215005" y="86360"/>
                </a:lnTo>
                <a:lnTo>
                  <a:pt x="1241259" y="86360"/>
                </a:lnTo>
                <a:lnTo>
                  <a:pt x="1242107" y="90170"/>
                </a:lnTo>
                <a:lnTo>
                  <a:pt x="1242234" y="91439"/>
                </a:lnTo>
                <a:lnTo>
                  <a:pt x="1242977" y="95250"/>
                </a:lnTo>
                <a:lnTo>
                  <a:pt x="1217228" y="95250"/>
                </a:lnTo>
                <a:lnTo>
                  <a:pt x="1217355" y="96520"/>
                </a:lnTo>
                <a:close/>
              </a:path>
              <a:path w="1244600" h="1041400">
                <a:moveTo>
                  <a:pt x="27035" y="96520"/>
                </a:moveTo>
                <a:lnTo>
                  <a:pt x="27162" y="95250"/>
                </a:lnTo>
                <a:lnTo>
                  <a:pt x="27317" y="95250"/>
                </a:lnTo>
                <a:lnTo>
                  <a:pt x="27035" y="96520"/>
                </a:lnTo>
                <a:close/>
              </a:path>
              <a:path w="1244600" h="1041400">
                <a:moveTo>
                  <a:pt x="1244495" y="927100"/>
                </a:moveTo>
                <a:lnTo>
                  <a:pt x="1219095" y="927100"/>
                </a:lnTo>
                <a:lnTo>
                  <a:pt x="1218968" y="109220"/>
                </a:lnTo>
                <a:lnTo>
                  <a:pt x="1218898" y="107950"/>
                </a:lnTo>
                <a:lnTo>
                  <a:pt x="1218612" y="104139"/>
                </a:lnTo>
                <a:lnTo>
                  <a:pt x="1218028" y="100329"/>
                </a:lnTo>
                <a:lnTo>
                  <a:pt x="1217228" y="95250"/>
                </a:lnTo>
                <a:lnTo>
                  <a:pt x="1242977" y="95250"/>
                </a:lnTo>
                <a:lnTo>
                  <a:pt x="1243225" y="96520"/>
                </a:lnTo>
                <a:lnTo>
                  <a:pt x="1243872" y="101600"/>
                </a:lnTo>
                <a:lnTo>
                  <a:pt x="1243936" y="102870"/>
                </a:lnTo>
                <a:lnTo>
                  <a:pt x="1244330" y="107950"/>
                </a:lnTo>
                <a:lnTo>
                  <a:pt x="1244371" y="109220"/>
                </a:lnTo>
                <a:lnTo>
                  <a:pt x="1244495" y="927100"/>
                </a:lnTo>
                <a:close/>
              </a:path>
              <a:path w="1244600" h="1041400">
                <a:moveTo>
                  <a:pt x="25714" y="105410"/>
                </a:moveTo>
                <a:lnTo>
                  <a:pt x="25777" y="104139"/>
                </a:lnTo>
                <a:lnTo>
                  <a:pt x="25714" y="105410"/>
                </a:lnTo>
                <a:close/>
              </a:path>
              <a:path w="1244600" h="1041400">
                <a:moveTo>
                  <a:pt x="1218676" y="105410"/>
                </a:moveTo>
                <a:lnTo>
                  <a:pt x="1218514" y="104139"/>
                </a:lnTo>
                <a:lnTo>
                  <a:pt x="1218676" y="105410"/>
                </a:lnTo>
                <a:close/>
              </a:path>
              <a:path w="1244600" h="1041400">
                <a:moveTo>
                  <a:pt x="25326" y="927100"/>
                </a:moveTo>
                <a:lnTo>
                  <a:pt x="25295" y="925829"/>
                </a:lnTo>
                <a:lnTo>
                  <a:pt x="25326" y="927100"/>
                </a:lnTo>
                <a:close/>
              </a:path>
              <a:path w="1244600" h="1041400">
                <a:moveTo>
                  <a:pt x="1244034" y="935989"/>
                </a:moveTo>
                <a:lnTo>
                  <a:pt x="1218612" y="935989"/>
                </a:lnTo>
                <a:lnTo>
                  <a:pt x="1218993" y="930910"/>
                </a:lnTo>
                <a:lnTo>
                  <a:pt x="1219095" y="925829"/>
                </a:lnTo>
                <a:lnTo>
                  <a:pt x="1219095" y="927100"/>
                </a:lnTo>
                <a:lnTo>
                  <a:pt x="1244495" y="927100"/>
                </a:lnTo>
                <a:lnTo>
                  <a:pt x="1244330" y="932179"/>
                </a:lnTo>
                <a:lnTo>
                  <a:pt x="1244034" y="935989"/>
                </a:lnTo>
                <a:close/>
              </a:path>
              <a:path w="1244600" h="1041400">
                <a:moveTo>
                  <a:pt x="25876" y="935989"/>
                </a:moveTo>
                <a:lnTo>
                  <a:pt x="25714" y="934720"/>
                </a:lnTo>
                <a:lnTo>
                  <a:pt x="25876" y="935989"/>
                </a:lnTo>
                <a:close/>
              </a:path>
              <a:path w="1244600" h="1041400">
                <a:moveTo>
                  <a:pt x="1242977" y="944879"/>
                </a:moveTo>
                <a:lnTo>
                  <a:pt x="1217228" y="944879"/>
                </a:lnTo>
                <a:lnTo>
                  <a:pt x="1218117" y="939800"/>
                </a:lnTo>
                <a:lnTo>
                  <a:pt x="1218676" y="934720"/>
                </a:lnTo>
                <a:lnTo>
                  <a:pt x="1218612" y="935989"/>
                </a:lnTo>
                <a:lnTo>
                  <a:pt x="1244034" y="935989"/>
                </a:lnTo>
                <a:lnTo>
                  <a:pt x="1243936" y="937260"/>
                </a:lnTo>
                <a:lnTo>
                  <a:pt x="1243872" y="938529"/>
                </a:lnTo>
                <a:lnTo>
                  <a:pt x="1243225" y="943610"/>
                </a:lnTo>
                <a:lnTo>
                  <a:pt x="1242977" y="944879"/>
                </a:lnTo>
                <a:close/>
              </a:path>
              <a:path w="1244600" h="1041400">
                <a:moveTo>
                  <a:pt x="27317" y="944879"/>
                </a:moveTo>
                <a:lnTo>
                  <a:pt x="27162" y="944879"/>
                </a:lnTo>
                <a:lnTo>
                  <a:pt x="27035" y="943610"/>
                </a:lnTo>
                <a:lnTo>
                  <a:pt x="27317" y="944879"/>
                </a:lnTo>
                <a:close/>
              </a:path>
              <a:path w="1244600" h="1041400">
                <a:moveTo>
                  <a:pt x="1241259" y="953770"/>
                </a:moveTo>
                <a:lnTo>
                  <a:pt x="1215005" y="953770"/>
                </a:lnTo>
                <a:lnTo>
                  <a:pt x="1216377" y="948689"/>
                </a:lnTo>
                <a:lnTo>
                  <a:pt x="1216225" y="948689"/>
                </a:lnTo>
                <a:lnTo>
                  <a:pt x="1217355" y="943610"/>
                </a:lnTo>
                <a:lnTo>
                  <a:pt x="1217228" y="944879"/>
                </a:lnTo>
                <a:lnTo>
                  <a:pt x="1242977" y="944879"/>
                </a:lnTo>
                <a:lnTo>
                  <a:pt x="1242234" y="948689"/>
                </a:lnTo>
                <a:lnTo>
                  <a:pt x="1242107" y="949960"/>
                </a:lnTo>
                <a:lnTo>
                  <a:pt x="1241259" y="953770"/>
                </a:lnTo>
                <a:close/>
              </a:path>
              <a:path w="1244600" h="1041400">
                <a:moveTo>
                  <a:pt x="29594" y="953770"/>
                </a:moveTo>
                <a:lnTo>
                  <a:pt x="29384" y="953770"/>
                </a:lnTo>
                <a:lnTo>
                  <a:pt x="29194" y="952500"/>
                </a:lnTo>
                <a:lnTo>
                  <a:pt x="29594" y="953770"/>
                </a:lnTo>
                <a:close/>
              </a:path>
              <a:path w="1244600" h="1041400">
                <a:moveTo>
                  <a:pt x="1240120" y="957579"/>
                </a:moveTo>
                <a:lnTo>
                  <a:pt x="1213596" y="957579"/>
                </a:lnTo>
                <a:lnTo>
                  <a:pt x="1215196" y="952500"/>
                </a:lnTo>
                <a:lnTo>
                  <a:pt x="1215005" y="953770"/>
                </a:lnTo>
                <a:lnTo>
                  <a:pt x="1241259" y="953770"/>
                </a:lnTo>
                <a:lnTo>
                  <a:pt x="1240977" y="955039"/>
                </a:lnTo>
                <a:lnTo>
                  <a:pt x="1240120" y="957579"/>
                </a:lnTo>
                <a:close/>
              </a:path>
              <a:path w="1244600" h="1041400">
                <a:moveTo>
                  <a:pt x="31032" y="957579"/>
                </a:moveTo>
                <a:lnTo>
                  <a:pt x="30794" y="957579"/>
                </a:lnTo>
                <a:lnTo>
                  <a:pt x="30578" y="956310"/>
                </a:lnTo>
                <a:lnTo>
                  <a:pt x="31032" y="957579"/>
                </a:lnTo>
                <a:close/>
              </a:path>
              <a:path w="1244600" h="1041400">
                <a:moveTo>
                  <a:pt x="1233077" y="976629"/>
                </a:moveTo>
                <a:lnTo>
                  <a:pt x="1203753" y="976629"/>
                </a:lnTo>
                <a:lnTo>
                  <a:pt x="1206395" y="972820"/>
                </a:lnTo>
                <a:lnTo>
                  <a:pt x="1206077" y="972820"/>
                </a:lnTo>
                <a:lnTo>
                  <a:pt x="1208528" y="969010"/>
                </a:lnTo>
                <a:lnTo>
                  <a:pt x="1208224" y="969010"/>
                </a:lnTo>
                <a:lnTo>
                  <a:pt x="1210471" y="965200"/>
                </a:lnTo>
                <a:lnTo>
                  <a:pt x="1210205" y="965200"/>
                </a:lnTo>
                <a:lnTo>
                  <a:pt x="1212237" y="961389"/>
                </a:lnTo>
                <a:lnTo>
                  <a:pt x="1211995" y="961389"/>
                </a:lnTo>
                <a:lnTo>
                  <a:pt x="1213812" y="956310"/>
                </a:lnTo>
                <a:lnTo>
                  <a:pt x="1213596" y="957579"/>
                </a:lnTo>
                <a:lnTo>
                  <a:pt x="1240120" y="957579"/>
                </a:lnTo>
                <a:lnTo>
                  <a:pt x="1239262" y="960120"/>
                </a:lnTo>
                <a:lnTo>
                  <a:pt x="1237662" y="965200"/>
                </a:lnTo>
                <a:lnTo>
                  <a:pt x="1235630" y="970279"/>
                </a:lnTo>
                <a:lnTo>
                  <a:pt x="1235389" y="971550"/>
                </a:lnTo>
                <a:lnTo>
                  <a:pt x="1233077" y="976629"/>
                </a:lnTo>
                <a:close/>
              </a:path>
              <a:path w="1244600" h="1041400">
                <a:moveTo>
                  <a:pt x="41001" y="976629"/>
                </a:moveTo>
                <a:lnTo>
                  <a:pt x="40636" y="976629"/>
                </a:lnTo>
                <a:lnTo>
                  <a:pt x="40293" y="975360"/>
                </a:lnTo>
                <a:lnTo>
                  <a:pt x="41001" y="976629"/>
                </a:lnTo>
                <a:close/>
              </a:path>
              <a:path w="1244600" h="1041400">
                <a:moveTo>
                  <a:pt x="1231172" y="980439"/>
                </a:moveTo>
                <a:lnTo>
                  <a:pt x="1201264" y="980439"/>
                </a:lnTo>
                <a:lnTo>
                  <a:pt x="1204096" y="975360"/>
                </a:lnTo>
                <a:lnTo>
                  <a:pt x="1203753" y="976629"/>
                </a:lnTo>
                <a:lnTo>
                  <a:pt x="1233077" y="976629"/>
                </a:lnTo>
                <a:lnTo>
                  <a:pt x="1231172" y="980439"/>
                </a:lnTo>
                <a:close/>
              </a:path>
              <a:path w="1244600" h="1041400">
                <a:moveTo>
                  <a:pt x="43773" y="980439"/>
                </a:moveTo>
                <a:lnTo>
                  <a:pt x="43126" y="980439"/>
                </a:lnTo>
                <a:lnTo>
                  <a:pt x="42770" y="979170"/>
                </a:lnTo>
                <a:lnTo>
                  <a:pt x="43773" y="980439"/>
                </a:lnTo>
                <a:close/>
              </a:path>
              <a:path w="1244600" h="1041400">
                <a:moveTo>
                  <a:pt x="1227359" y="986789"/>
                </a:moveTo>
                <a:lnTo>
                  <a:pt x="1195803" y="986789"/>
                </a:lnTo>
                <a:lnTo>
                  <a:pt x="1198991" y="982979"/>
                </a:lnTo>
                <a:lnTo>
                  <a:pt x="1198610" y="982979"/>
                </a:lnTo>
                <a:lnTo>
                  <a:pt x="1201620" y="979170"/>
                </a:lnTo>
                <a:lnTo>
                  <a:pt x="1201264" y="980439"/>
                </a:lnTo>
                <a:lnTo>
                  <a:pt x="1231172" y="980439"/>
                </a:lnTo>
                <a:lnTo>
                  <a:pt x="1230537" y="981710"/>
                </a:lnTo>
                <a:lnTo>
                  <a:pt x="1228099" y="985520"/>
                </a:lnTo>
                <a:lnTo>
                  <a:pt x="1227359" y="986789"/>
                </a:lnTo>
                <a:close/>
              </a:path>
              <a:path w="1244600" h="1041400">
                <a:moveTo>
                  <a:pt x="49302" y="986789"/>
                </a:moveTo>
                <a:lnTo>
                  <a:pt x="48587" y="986789"/>
                </a:lnTo>
                <a:lnTo>
                  <a:pt x="48180" y="985520"/>
                </a:lnTo>
                <a:lnTo>
                  <a:pt x="49302" y="986789"/>
                </a:lnTo>
                <a:close/>
              </a:path>
              <a:path w="1244600" h="1041400">
                <a:moveTo>
                  <a:pt x="1221117" y="995679"/>
                </a:moveTo>
                <a:lnTo>
                  <a:pt x="1186507" y="995679"/>
                </a:lnTo>
                <a:lnTo>
                  <a:pt x="1190190" y="991870"/>
                </a:lnTo>
                <a:lnTo>
                  <a:pt x="1189745" y="991870"/>
                </a:lnTo>
                <a:lnTo>
                  <a:pt x="1193276" y="989329"/>
                </a:lnTo>
                <a:lnTo>
                  <a:pt x="1192844" y="989329"/>
                </a:lnTo>
                <a:lnTo>
                  <a:pt x="1196209" y="985520"/>
                </a:lnTo>
                <a:lnTo>
                  <a:pt x="1195803" y="986789"/>
                </a:lnTo>
                <a:lnTo>
                  <a:pt x="1227359" y="986789"/>
                </a:lnTo>
                <a:lnTo>
                  <a:pt x="1225140" y="990600"/>
                </a:lnTo>
                <a:lnTo>
                  <a:pt x="1221965" y="994410"/>
                </a:lnTo>
                <a:lnTo>
                  <a:pt x="1221117" y="995679"/>
                </a:lnTo>
                <a:close/>
              </a:path>
              <a:path w="1244600" h="1041400">
                <a:moveTo>
                  <a:pt x="58691" y="995679"/>
                </a:moveTo>
                <a:lnTo>
                  <a:pt x="57883" y="995679"/>
                </a:lnTo>
                <a:lnTo>
                  <a:pt x="57413" y="994410"/>
                </a:lnTo>
                <a:lnTo>
                  <a:pt x="58691" y="995679"/>
                </a:lnTo>
                <a:close/>
              </a:path>
              <a:path w="1244600" h="1041400">
                <a:moveTo>
                  <a:pt x="1219422" y="998220"/>
                </a:moveTo>
                <a:lnTo>
                  <a:pt x="1183141" y="998220"/>
                </a:lnTo>
                <a:lnTo>
                  <a:pt x="1186976" y="994410"/>
                </a:lnTo>
                <a:lnTo>
                  <a:pt x="1186507" y="995679"/>
                </a:lnTo>
                <a:lnTo>
                  <a:pt x="1221117" y="995679"/>
                </a:lnTo>
                <a:lnTo>
                  <a:pt x="1219422" y="998220"/>
                </a:lnTo>
                <a:close/>
              </a:path>
              <a:path w="1244600" h="1041400">
                <a:moveTo>
                  <a:pt x="62095" y="998220"/>
                </a:moveTo>
                <a:lnTo>
                  <a:pt x="61248" y="998220"/>
                </a:lnTo>
                <a:lnTo>
                  <a:pt x="60766" y="996950"/>
                </a:lnTo>
                <a:lnTo>
                  <a:pt x="62095" y="998220"/>
                </a:lnTo>
                <a:close/>
              </a:path>
              <a:path w="1244600" h="1041400">
                <a:moveTo>
                  <a:pt x="1217384" y="1000760"/>
                </a:moveTo>
                <a:lnTo>
                  <a:pt x="1179636" y="1000760"/>
                </a:lnTo>
                <a:lnTo>
                  <a:pt x="1183624" y="996950"/>
                </a:lnTo>
                <a:lnTo>
                  <a:pt x="1183141" y="998220"/>
                </a:lnTo>
                <a:lnTo>
                  <a:pt x="1219422" y="998220"/>
                </a:lnTo>
                <a:lnTo>
                  <a:pt x="1218574" y="999489"/>
                </a:lnTo>
                <a:lnTo>
                  <a:pt x="1217384" y="1000760"/>
                </a:lnTo>
                <a:close/>
              </a:path>
              <a:path w="1244600" h="1041400">
                <a:moveTo>
                  <a:pt x="65617" y="1000760"/>
                </a:moveTo>
                <a:lnTo>
                  <a:pt x="64754" y="1000760"/>
                </a:lnTo>
                <a:lnTo>
                  <a:pt x="64246" y="999489"/>
                </a:lnTo>
                <a:lnTo>
                  <a:pt x="65617" y="1000760"/>
                </a:lnTo>
                <a:close/>
              </a:path>
              <a:path w="1244600" h="1041400">
                <a:moveTo>
                  <a:pt x="1215005" y="1003300"/>
                </a:moveTo>
                <a:lnTo>
                  <a:pt x="1176029" y="1003300"/>
                </a:lnTo>
                <a:lnTo>
                  <a:pt x="1180144" y="999489"/>
                </a:lnTo>
                <a:lnTo>
                  <a:pt x="1179636" y="1000760"/>
                </a:lnTo>
                <a:lnTo>
                  <a:pt x="1217384" y="1000760"/>
                </a:lnTo>
                <a:lnTo>
                  <a:pt x="1215005" y="1003300"/>
                </a:lnTo>
                <a:close/>
              </a:path>
              <a:path w="1244600" h="1041400">
                <a:moveTo>
                  <a:pt x="69967" y="1003300"/>
                </a:moveTo>
                <a:lnTo>
                  <a:pt x="68360" y="1003300"/>
                </a:lnTo>
                <a:lnTo>
                  <a:pt x="67840" y="1002029"/>
                </a:lnTo>
                <a:lnTo>
                  <a:pt x="69967" y="1003300"/>
                </a:lnTo>
                <a:close/>
              </a:path>
              <a:path w="1244600" h="1041400">
                <a:moveTo>
                  <a:pt x="1211233" y="1007110"/>
                </a:moveTo>
                <a:lnTo>
                  <a:pt x="1168447" y="1007110"/>
                </a:lnTo>
                <a:lnTo>
                  <a:pt x="1172829" y="1004570"/>
                </a:lnTo>
                <a:lnTo>
                  <a:pt x="1172295" y="1004570"/>
                </a:lnTo>
                <a:lnTo>
                  <a:pt x="1176550" y="1002029"/>
                </a:lnTo>
                <a:lnTo>
                  <a:pt x="1176029" y="1003300"/>
                </a:lnTo>
                <a:lnTo>
                  <a:pt x="1215005" y="1003300"/>
                </a:lnTo>
                <a:lnTo>
                  <a:pt x="1211233" y="1007110"/>
                </a:lnTo>
                <a:close/>
              </a:path>
              <a:path w="1244600" h="1041400">
                <a:moveTo>
                  <a:pt x="1153525" y="1038860"/>
                </a:moveTo>
                <a:lnTo>
                  <a:pt x="90865" y="1038860"/>
                </a:lnTo>
                <a:lnTo>
                  <a:pt x="85340" y="1037589"/>
                </a:lnTo>
                <a:lnTo>
                  <a:pt x="79917" y="1035050"/>
                </a:lnTo>
                <a:lnTo>
                  <a:pt x="75193" y="1033779"/>
                </a:lnTo>
                <a:lnTo>
                  <a:pt x="69986" y="1032510"/>
                </a:lnTo>
                <a:lnTo>
                  <a:pt x="69415" y="1031239"/>
                </a:lnTo>
                <a:lnTo>
                  <a:pt x="64360" y="1029970"/>
                </a:lnTo>
                <a:lnTo>
                  <a:pt x="59432" y="1027429"/>
                </a:lnTo>
                <a:lnTo>
                  <a:pt x="55178" y="1024889"/>
                </a:lnTo>
                <a:lnTo>
                  <a:pt x="50530" y="1021079"/>
                </a:lnTo>
                <a:lnTo>
                  <a:pt x="46047" y="1018539"/>
                </a:lnTo>
                <a:lnTo>
                  <a:pt x="41716" y="1014729"/>
                </a:lnTo>
                <a:lnTo>
                  <a:pt x="37563" y="1010920"/>
                </a:lnTo>
                <a:lnTo>
                  <a:pt x="33588" y="1007110"/>
                </a:lnTo>
                <a:lnTo>
                  <a:pt x="75384" y="1007110"/>
                </a:lnTo>
                <a:lnTo>
                  <a:pt x="79879" y="1008379"/>
                </a:lnTo>
                <a:lnTo>
                  <a:pt x="79308" y="1008379"/>
                </a:lnTo>
                <a:lnTo>
                  <a:pt x="83918" y="1009650"/>
                </a:lnTo>
                <a:lnTo>
                  <a:pt x="83334" y="1009650"/>
                </a:lnTo>
                <a:lnTo>
                  <a:pt x="88058" y="1010920"/>
                </a:lnTo>
                <a:lnTo>
                  <a:pt x="87449" y="1010920"/>
                </a:lnTo>
                <a:lnTo>
                  <a:pt x="92275" y="1012189"/>
                </a:lnTo>
                <a:lnTo>
                  <a:pt x="91665" y="1012189"/>
                </a:lnTo>
                <a:lnTo>
                  <a:pt x="96580" y="1013460"/>
                </a:lnTo>
                <a:lnTo>
                  <a:pt x="95958" y="1013460"/>
                </a:lnTo>
                <a:lnTo>
                  <a:pt x="100949" y="1014729"/>
                </a:lnTo>
                <a:lnTo>
                  <a:pt x="109293" y="1014729"/>
                </a:lnTo>
                <a:lnTo>
                  <a:pt x="114512" y="1016000"/>
                </a:lnTo>
                <a:lnTo>
                  <a:pt x="1201230" y="1016000"/>
                </a:lnTo>
                <a:lnTo>
                  <a:pt x="1198343" y="1018539"/>
                </a:lnTo>
                <a:lnTo>
                  <a:pt x="1193860" y="1021079"/>
                </a:lnTo>
                <a:lnTo>
                  <a:pt x="1189212" y="1024889"/>
                </a:lnTo>
                <a:lnTo>
                  <a:pt x="1184957" y="1027429"/>
                </a:lnTo>
                <a:lnTo>
                  <a:pt x="1180030" y="1029970"/>
                </a:lnTo>
                <a:lnTo>
                  <a:pt x="1174975" y="1031239"/>
                </a:lnTo>
                <a:lnTo>
                  <a:pt x="1174403" y="1032510"/>
                </a:lnTo>
                <a:lnTo>
                  <a:pt x="1169196" y="1033779"/>
                </a:lnTo>
                <a:lnTo>
                  <a:pt x="1164472" y="1035050"/>
                </a:lnTo>
                <a:lnTo>
                  <a:pt x="1159049" y="1037589"/>
                </a:lnTo>
                <a:lnTo>
                  <a:pt x="1153525" y="1038860"/>
                </a:lnTo>
                <a:close/>
              </a:path>
              <a:path w="1244600" h="1041400">
                <a:moveTo>
                  <a:pt x="1201230" y="1016000"/>
                </a:moveTo>
                <a:lnTo>
                  <a:pt x="1129877" y="1016000"/>
                </a:lnTo>
                <a:lnTo>
                  <a:pt x="1135097" y="1014729"/>
                </a:lnTo>
                <a:lnTo>
                  <a:pt x="1143441" y="1014729"/>
                </a:lnTo>
                <a:lnTo>
                  <a:pt x="1148432" y="1013460"/>
                </a:lnTo>
                <a:lnTo>
                  <a:pt x="1147810" y="1013460"/>
                </a:lnTo>
                <a:lnTo>
                  <a:pt x="1152725" y="1012189"/>
                </a:lnTo>
                <a:lnTo>
                  <a:pt x="1152115" y="1012189"/>
                </a:lnTo>
                <a:lnTo>
                  <a:pt x="1156941" y="1010920"/>
                </a:lnTo>
                <a:lnTo>
                  <a:pt x="1156331" y="1010920"/>
                </a:lnTo>
                <a:lnTo>
                  <a:pt x="1161056" y="1009650"/>
                </a:lnTo>
                <a:lnTo>
                  <a:pt x="1160472" y="1009650"/>
                </a:lnTo>
                <a:lnTo>
                  <a:pt x="1165082" y="1008379"/>
                </a:lnTo>
                <a:lnTo>
                  <a:pt x="1164510" y="1008379"/>
                </a:lnTo>
                <a:lnTo>
                  <a:pt x="1169006" y="1007110"/>
                </a:lnTo>
                <a:lnTo>
                  <a:pt x="1210802" y="1007110"/>
                </a:lnTo>
                <a:lnTo>
                  <a:pt x="1206827" y="1010920"/>
                </a:lnTo>
                <a:lnTo>
                  <a:pt x="1202674" y="1014729"/>
                </a:lnTo>
                <a:lnTo>
                  <a:pt x="1201230" y="1016000"/>
                </a:lnTo>
                <a:close/>
              </a:path>
              <a:path w="1244600" h="1041400">
                <a:moveTo>
                  <a:pt x="1142184" y="1040129"/>
                </a:moveTo>
                <a:lnTo>
                  <a:pt x="102206" y="1040129"/>
                </a:lnTo>
                <a:lnTo>
                  <a:pt x="97126" y="1038860"/>
                </a:lnTo>
                <a:lnTo>
                  <a:pt x="1147264" y="1038860"/>
                </a:lnTo>
                <a:lnTo>
                  <a:pt x="1142184" y="1040129"/>
                </a:lnTo>
                <a:close/>
              </a:path>
              <a:path w="1244600" h="1041400">
                <a:moveTo>
                  <a:pt x="1130512" y="1041400"/>
                </a:moveTo>
                <a:lnTo>
                  <a:pt x="113877" y="1041400"/>
                </a:lnTo>
                <a:lnTo>
                  <a:pt x="107997" y="1040129"/>
                </a:lnTo>
                <a:lnTo>
                  <a:pt x="1136380" y="1040129"/>
                </a:lnTo>
                <a:lnTo>
                  <a:pt x="1130512" y="1041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105150" y="1597025"/>
            <a:ext cx="4150995" cy="36576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Calibri"/>
                <a:cs typeface="Calibri"/>
              </a:rPr>
              <a:t>SYClover</a:t>
            </a:r>
            <a:r>
              <a:rPr dirty="0" sz="2400" spc="-5">
                <a:latin typeface="宋体"/>
                <a:cs typeface="宋体"/>
              </a:rPr>
              <a:t>安全研究团队核心成员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01339" y="2094229"/>
            <a:ext cx="4652645" cy="33578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6510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•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Web</a:t>
            </a:r>
            <a:r>
              <a:rPr dirty="0" sz="1800" spc="-5">
                <a:solidFill>
                  <a:srgbClr val="FFFFFF"/>
                </a:solidFill>
                <a:latin typeface="宋体"/>
                <a:cs typeface="宋体"/>
              </a:rPr>
              <a:t>安全研究</a:t>
            </a:r>
            <a:endParaRPr sz="1800">
              <a:latin typeface="宋体"/>
              <a:cs typeface="宋体"/>
            </a:endParaRPr>
          </a:p>
          <a:p>
            <a:pPr marL="16510">
              <a:lnSpc>
                <a:spcPct val="100000"/>
              </a:lnSpc>
              <a:spcBef>
                <a:spcPts val="175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•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宋体"/>
                <a:cs typeface="宋体"/>
              </a:rPr>
              <a:t>网络渗透研究</a:t>
            </a:r>
            <a:endParaRPr sz="1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百度高级安全工程师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•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宋体"/>
                <a:cs typeface="宋体"/>
              </a:rPr>
              <a:t>百度安全扫描系统</a:t>
            </a:r>
            <a:endParaRPr sz="1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•</a:t>
            </a:r>
            <a:r>
              <a:rPr dirty="0" sz="1800" spc="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宋体"/>
                <a:cs typeface="宋体"/>
              </a:rPr>
              <a:t>企业安全（应急响应、安全评估等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SDL</a:t>
            </a:r>
            <a:r>
              <a:rPr dirty="0" sz="1800" spc="-5">
                <a:solidFill>
                  <a:srgbClr val="FFFFFF"/>
                </a:solidFill>
                <a:latin typeface="宋体"/>
                <a:cs typeface="宋体"/>
              </a:rPr>
              <a:t>相关）</a:t>
            </a:r>
            <a:endParaRPr sz="1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2450">
              <a:latin typeface="Times New Roman"/>
              <a:cs typeface="Times New Roman"/>
            </a:endParaRPr>
          </a:p>
          <a:p>
            <a:pPr marL="16510">
              <a:lnSpc>
                <a:spcPct val="100000"/>
              </a:lnSpc>
            </a:pP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金山云高级安全工程师</a:t>
            </a:r>
            <a:endParaRPr sz="2400">
              <a:latin typeface="宋体"/>
              <a:cs typeface="宋体"/>
            </a:endParaRPr>
          </a:p>
          <a:p>
            <a:pPr marL="16510">
              <a:lnSpc>
                <a:spcPct val="100000"/>
              </a:lnSpc>
              <a:spcBef>
                <a:spcPts val="85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•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宋体"/>
                <a:cs typeface="宋体"/>
              </a:rPr>
              <a:t>安全产品研发</a:t>
            </a:r>
            <a:endParaRPr sz="1800">
              <a:latin typeface="宋体"/>
              <a:cs typeface="宋体"/>
            </a:endParaRPr>
          </a:p>
          <a:p>
            <a:pPr marL="16510">
              <a:lnSpc>
                <a:spcPct val="100000"/>
              </a:lnSpc>
              <a:spcBef>
                <a:spcPts val="114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•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宋体"/>
                <a:cs typeface="宋体"/>
              </a:rPr>
              <a:t>企业安全整体建设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237232"/>
            <a:ext cx="9144000" cy="2682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577840" y="1757172"/>
            <a:ext cx="186055" cy="0"/>
          </a:xfrm>
          <a:custGeom>
            <a:avLst/>
            <a:gdLst/>
            <a:ahLst/>
            <a:cxnLst/>
            <a:rect l="l" t="t" r="r" b="b"/>
            <a:pathLst>
              <a:path w="186054" h="0">
                <a:moveTo>
                  <a:pt x="0" y="0"/>
                </a:moveTo>
                <a:lnTo>
                  <a:pt x="185928" y="0"/>
                </a:lnTo>
              </a:path>
            </a:pathLst>
          </a:custGeom>
          <a:ln w="9144">
            <a:solidFill>
              <a:srgbClr val="1C57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577840" y="1574291"/>
            <a:ext cx="186055" cy="0"/>
          </a:xfrm>
          <a:custGeom>
            <a:avLst/>
            <a:gdLst/>
            <a:ahLst/>
            <a:cxnLst/>
            <a:rect l="l" t="t" r="r" b="b"/>
            <a:pathLst>
              <a:path w="186054" h="0">
                <a:moveTo>
                  <a:pt x="0" y="0"/>
                </a:moveTo>
                <a:lnTo>
                  <a:pt x="185928" y="0"/>
                </a:lnTo>
              </a:path>
            </a:pathLst>
          </a:custGeom>
          <a:ln w="9144">
            <a:solidFill>
              <a:srgbClr val="1C57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582411" y="1569719"/>
            <a:ext cx="0" cy="192405"/>
          </a:xfrm>
          <a:custGeom>
            <a:avLst/>
            <a:gdLst/>
            <a:ahLst/>
            <a:cxnLst/>
            <a:rect l="l" t="t" r="r" b="b"/>
            <a:pathLst>
              <a:path w="0" h="192405">
                <a:moveTo>
                  <a:pt x="0" y="192024"/>
                </a:moveTo>
                <a:lnTo>
                  <a:pt x="0" y="0"/>
                </a:lnTo>
              </a:path>
            </a:pathLst>
          </a:custGeom>
          <a:ln w="9144">
            <a:solidFill>
              <a:srgbClr val="1C57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759196" y="1569719"/>
            <a:ext cx="0" cy="192405"/>
          </a:xfrm>
          <a:custGeom>
            <a:avLst/>
            <a:gdLst/>
            <a:ahLst/>
            <a:cxnLst/>
            <a:rect l="l" t="t" r="r" b="b"/>
            <a:pathLst>
              <a:path w="0" h="192405">
                <a:moveTo>
                  <a:pt x="0" y="192024"/>
                </a:moveTo>
                <a:lnTo>
                  <a:pt x="0" y="0"/>
                </a:lnTo>
              </a:path>
            </a:pathLst>
          </a:custGeom>
          <a:ln w="9144">
            <a:solidFill>
              <a:srgbClr val="1C57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114544" y="1505711"/>
            <a:ext cx="79375" cy="280670"/>
          </a:xfrm>
          <a:custGeom>
            <a:avLst/>
            <a:gdLst/>
            <a:ahLst/>
            <a:cxnLst/>
            <a:rect l="l" t="t" r="r" b="b"/>
            <a:pathLst>
              <a:path w="79375" h="280669">
                <a:moveTo>
                  <a:pt x="0" y="0"/>
                </a:moveTo>
                <a:lnTo>
                  <a:pt x="79248" y="0"/>
                </a:lnTo>
                <a:lnTo>
                  <a:pt x="79248" y="280416"/>
                </a:lnTo>
                <a:lnTo>
                  <a:pt x="0" y="280416"/>
                </a:lnTo>
                <a:lnTo>
                  <a:pt x="0" y="0"/>
                </a:lnTo>
                <a:close/>
              </a:path>
            </a:pathLst>
          </a:custGeom>
          <a:solidFill>
            <a:srgbClr val="91A1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114544" y="1505711"/>
            <a:ext cx="79248" cy="60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114544" y="1737360"/>
            <a:ext cx="79248" cy="487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23616" y="1444752"/>
            <a:ext cx="3057144" cy="4389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248660" y="6283197"/>
            <a:ext cx="2649220" cy="1568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50" spc="-210">
                <a:latin typeface="Arial"/>
                <a:cs typeface="Arial"/>
              </a:rPr>
              <a:t>!   </a:t>
            </a:r>
            <a:r>
              <a:rPr dirty="0" sz="950" spc="-5">
                <a:latin typeface="Arial"/>
                <a:cs typeface="Arial"/>
              </a:rPr>
              <a:t>ntemational  </a:t>
            </a:r>
            <a:r>
              <a:rPr dirty="0" sz="950">
                <a:latin typeface="Arial"/>
                <a:cs typeface="Arial"/>
              </a:rPr>
              <a:t>Software </a:t>
            </a:r>
            <a:r>
              <a:rPr dirty="0" sz="950" spc="-5">
                <a:latin typeface="Arial"/>
                <a:cs typeface="Arial"/>
              </a:rPr>
              <a:t>Development</a:t>
            </a:r>
            <a:r>
              <a:rPr dirty="0" sz="950" spc="175">
                <a:latin typeface="Arial"/>
                <a:cs typeface="Arial"/>
              </a:rPr>
              <a:t> </a:t>
            </a:r>
            <a:r>
              <a:rPr dirty="0" sz="950" spc="5">
                <a:latin typeface="Arial"/>
                <a:cs typeface="Arial"/>
              </a:rPr>
              <a:t>Conference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0677" y="163195"/>
            <a:ext cx="560070" cy="332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00">
                <a:solidFill>
                  <a:srgbClr val="FFFFFF"/>
                </a:solidFill>
                <a:latin typeface="微软雅黑"/>
                <a:cs typeface="微软雅黑"/>
              </a:rPr>
              <a:t>大</a:t>
            </a:r>
            <a:r>
              <a:rPr dirty="0" sz="2100" spc="10">
                <a:solidFill>
                  <a:srgbClr val="FFFFFF"/>
                </a:solidFill>
                <a:latin typeface="微软雅黑"/>
                <a:cs typeface="微软雅黑"/>
              </a:rPr>
              <a:t>纲</a:t>
            </a:r>
            <a:endParaRPr sz="21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11400" y="1384300"/>
            <a:ext cx="6121172" cy="4088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50834" y="1561934"/>
            <a:ext cx="958850" cy="34671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>
                <a:latin typeface="Calibri"/>
                <a:cs typeface="Calibri"/>
              </a:rPr>
              <a:t>S</a:t>
            </a:r>
            <a:r>
              <a:rPr dirty="0" spc="-5">
                <a:latin typeface="Calibri"/>
                <a:cs typeface="Calibri"/>
              </a:rPr>
              <a:t>D</a:t>
            </a:r>
            <a:r>
              <a:rPr dirty="0" spc="-5">
                <a:latin typeface="Calibri"/>
                <a:cs typeface="Calibri"/>
              </a:rPr>
              <a:t>L</a:t>
            </a:r>
            <a:r>
              <a:rPr dirty="0">
                <a:latin typeface="宋体"/>
                <a:cs typeface="宋体"/>
              </a:rPr>
              <a:t>简</a:t>
            </a:r>
            <a:r>
              <a:rPr dirty="0" spc="10">
                <a:latin typeface="宋体"/>
                <a:cs typeface="宋体"/>
              </a:rPr>
              <a:t>介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70874" y="2408389"/>
            <a:ext cx="3227070" cy="2832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62585" indent="-350520">
              <a:lnSpc>
                <a:spcPct val="100000"/>
              </a:lnSpc>
            </a:pPr>
            <a:r>
              <a:rPr dirty="0" sz="2100">
                <a:solidFill>
                  <a:srgbClr val="FFFFFF"/>
                </a:solidFill>
                <a:latin typeface="宋体"/>
                <a:cs typeface="宋体"/>
              </a:rPr>
              <a:t>项目生命周期中的安全风</a:t>
            </a:r>
            <a:r>
              <a:rPr dirty="0" sz="2100" spc="10">
                <a:solidFill>
                  <a:srgbClr val="FFFFFF"/>
                </a:solidFill>
                <a:latin typeface="宋体"/>
                <a:cs typeface="宋体"/>
              </a:rPr>
              <a:t>险</a:t>
            </a:r>
            <a:endParaRPr sz="21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362585">
              <a:lnSpc>
                <a:spcPct val="100000"/>
              </a:lnSpc>
              <a:spcBef>
                <a:spcPts val="1370"/>
              </a:spcBef>
            </a:pPr>
            <a:r>
              <a:rPr dirty="0" sz="2300" spc="-91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baseline="1322" sz="3150" spc="-7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baseline="1322" sz="3150" spc="-7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baseline="1322" sz="3150" spc="-3359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2300" spc="-5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2300" spc="-15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baseline="1322" sz="3150" spc="-2932">
                <a:solidFill>
                  <a:srgbClr val="FFFFFF"/>
                </a:solidFill>
                <a:latin typeface="宋体"/>
                <a:cs typeface="宋体"/>
              </a:rPr>
              <a:t>如</a:t>
            </a:r>
            <a:r>
              <a:rPr dirty="0" sz="2300" spc="-345">
                <a:solidFill>
                  <a:srgbClr val="FFFFFF"/>
                </a:solidFill>
                <a:latin typeface="宋体"/>
                <a:cs typeface="宋体"/>
              </a:rPr>
              <a:t>如</a:t>
            </a:r>
            <a:r>
              <a:rPr dirty="0" baseline="1322" sz="3150" spc="-2632">
                <a:solidFill>
                  <a:srgbClr val="FFFFFF"/>
                </a:solidFill>
                <a:latin typeface="宋体"/>
                <a:cs typeface="宋体"/>
              </a:rPr>
              <a:t>何</a:t>
            </a:r>
            <a:r>
              <a:rPr dirty="0" sz="2300" spc="-545">
                <a:solidFill>
                  <a:srgbClr val="FFFFFF"/>
                </a:solidFill>
                <a:latin typeface="宋体"/>
                <a:cs typeface="宋体"/>
              </a:rPr>
              <a:t>何</a:t>
            </a:r>
            <a:r>
              <a:rPr dirty="0" baseline="1322" sz="3150" spc="-2332">
                <a:solidFill>
                  <a:srgbClr val="FFFFFF"/>
                </a:solidFill>
                <a:latin typeface="宋体"/>
                <a:cs typeface="宋体"/>
              </a:rPr>
              <a:t>介</a:t>
            </a:r>
            <a:r>
              <a:rPr dirty="0" sz="2300" spc="-745">
                <a:solidFill>
                  <a:srgbClr val="FFFFFF"/>
                </a:solidFill>
                <a:latin typeface="宋体"/>
                <a:cs typeface="宋体"/>
              </a:rPr>
              <a:t>介</a:t>
            </a:r>
            <a:r>
              <a:rPr dirty="0" baseline="1322" sz="3150" spc="-2032">
                <a:solidFill>
                  <a:srgbClr val="FFFFFF"/>
                </a:solidFill>
                <a:latin typeface="宋体"/>
                <a:cs typeface="宋体"/>
              </a:rPr>
              <a:t>入</a:t>
            </a:r>
            <a:r>
              <a:rPr dirty="0" sz="2300" spc="-944">
                <a:solidFill>
                  <a:srgbClr val="FFFFFF"/>
                </a:solidFill>
                <a:latin typeface="宋体"/>
                <a:cs typeface="宋体"/>
              </a:rPr>
              <a:t>入</a:t>
            </a:r>
            <a:r>
              <a:rPr dirty="0" baseline="1322" sz="3150" spc="-1732">
                <a:solidFill>
                  <a:srgbClr val="FFFFFF"/>
                </a:solidFill>
                <a:latin typeface="宋体"/>
                <a:cs typeface="宋体"/>
              </a:rPr>
              <a:t>研</a:t>
            </a:r>
            <a:r>
              <a:rPr dirty="0" sz="2300" spc="-1145">
                <a:solidFill>
                  <a:srgbClr val="FFFFFF"/>
                </a:solidFill>
                <a:latin typeface="宋体"/>
                <a:cs typeface="宋体"/>
              </a:rPr>
              <a:t>研</a:t>
            </a:r>
            <a:r>
              <a:rPr dirty="0" baseline="1322" sz="3150" spc="-1432">
                <a:solidFill>
                  <a:srgbClr val="FFFFFF"/>
                </a:solidFill>
                <a:latin typeface="宋体"/>
                <a:cs typeface="宋体"/>
              </a:rPr>
              <a:t>发</a:t>
            </a:r>
            <a:r>
              <a:rPr dirty="0" sz="2300" spc="-1345">
                <a:solidFill>
                  <a:srgbClr val="FFFFFF"/>
                </a:solidFill>
                <a:latin typeface="宋体"/>
                <a:cs typeface="宋体"/>
              </a:rPr>
              <a:t>发</a:t>
            </a:r>
            <a:r>
              <a:rPr dirty="0" baseline="1322" sz="3150" spc="-1132">
                <a:solidFill>
                  <a:srgbClr val="FFFFFF"/>
                </a:solidFill>
                <a:latin typeface="宋体"/>
                <a:cs typeface="宋体"/>
              </a:rPr>
              <a:t>流</a:t>
            </a:r>
            <a:r>
              <a:rPr dirty="0" sz="2300" spc="-1545">
                <a:solidFill>
                  <a:srgbClr val="FFFFFF"/>
                </a:solidFill>
                <a:latin typeface="宋体"/>
                <a:cs typeface="宋体"/>
              </a:rPr>
              <a:t>流</a:t>
            </a:r>
            <a:r>
              <a:rPr dirty="0" baseline="1322" sz="3150" spc="-832">
                <a:solidFill>
                  <a:srgbClr val="FFFFFF"/>
                </a:solidFill>
                <a:latin typeface="宋体"/>
                <a:cs typeface="宋体"/>
              </a:rPr>
              <a:t>程</a:t>
            </a:r>
            <a:r>
              <a:rPr dirty="0" sz="2300" spc="5">
                <a:solidFill>
                  <a:srgbClr val="FFFFFF"/>
                </a:solidFill>
                <a:latin typeface="宋体"/>
                <a:cs typeface="宋体"/>
              </a:rPr>
              <a:t>程</a:t>
            </a:r>
            <a:endParaRPr sz="2300">
              <a:latin typeface="宋体"/>
              <a:cs typeface="宋体"/>
            </a:endParaRPr>
          </a:p>
          <a:p>
            <a:pPr marL="1094105" marR="741680" indent="-350520">
              <a:lnSpc>
                <a:spcPts val="6559"/>
              </a:lnSpc>
              <a:spcBef>
                <a:spcPts val="800"/>
              </a:spcBef>
            </a:pPr>
            <a:r>
              <a:rPr dirty="0" sz="2100" spc="-5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100" spc="-5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2100" spc="-5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2100">
                <a:solidFill>
                  <a:srgbClr val="FFFFFF"/>
                </a:solidFill>
                <a:latin typeface="宋体"/>
                <a:cs typeface="宋体"/>
              </a:rPr>
              <a:t>的最佳实</a:t>
            </a:r>
            <a:r>
              <a:rPr dirty="0" sz="2100" spc="5">
                <a:solidFill>
                  <a:srgbClr val="FFFFFF"/>
                </a:solidFill>
                <a:latin typeface="宋体"/>
                <a:cs typeface="宋体"/>
              </a:rPr>
              <a:t>践 </a:t>
            </a:r>
            <a:r>
              <a:rPr dirty="0" sz="2100" spc="5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2100">
                <a:solidFill>
                  <a:srgbClr val="FFFFFF"/>
                </a:solidFill>
                <a:latin typeface="Calibri"/>
                <a:cs typeface="Calibri"/>
              </a:rPr>
              <a:t>Q&amp;A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0677" y="163195"/>
            <a:ext cx="560070" cy="332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00">
                <a:solidFill>
                  <a:srgbClr val="FFFFFF"/>
                </a:solidFill>
                <a:latin typeface="微软雅黑"/>
                <a:cs typeface="微软雅黑"/>
              </a:rPr>
              <a:t>大</a:t>
            </a:r>
            <a:r>
              <a:rPr dirty="0" sz="2100" spc="10">
                <a:solidFill>
                  <a:srgbClr val="FFFFFF"/>
                </a:solidFill>
                <a:latin typeface="微软雅黑"/>
                <a:cs typeface="微软雅黑"/>
              </a:rPr>
              <a:t>纲</a:t>
            </a:r>
            <a:endParaRPr sz="21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11400" y="1384300"/>
            <a:ext cx="6121172" cy="4088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50834" y="1561934"/>
            <a:ext cx="958850" cy="34671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>
                <a:latin typeface="Calibri"/>
                <a:cs typeface="Calibri"/>
              </a:rPr>
              <a:t>S</a:t>
            </a:r>
            <a:r>
              <a:rPr dirty="0" spc="-5">
                <a:latin typeface="Calibri"/>
                <a:cs typeface="Calibri"/>
              </a:rPr>
              <a:t>D</a:t>
            </a:r>
            <a:r>
              <a:rPr dirty="0" spc="-5">
                <a:latin typeface="Calibri"/>
                <a:cs typeface="Calibri"/>
              </a:rPr>
              <a:t>L</a:t>
            </a:r>
            <a:r>
              <a:rPr dirty="0">
                <a:latin typeface="宋体"/>
                <a:cs typeface="宋体"/>
              </a:rPr>
              <a:t>简</a:t>
            </a:r>
            <a:r>
              <a:rPr dirty="0" spc="10">
                <a:latin typeface="宋体"/>
                <a:cs typeface="宋体"/>
              </a:rPr>
              <a:t>介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70874" y="2408389"/>
            <a:ext cx="3227070" cy="2832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62585" indent="-350520">
              <a:lnSpc>
                <a:spcPct val="100000"/>
              </a:lnSpc>
            </a:pPr>
            <a:r>
              <a:rPr dirty="0" sz="2100">
                <a:solidFill>
                  <a:srgbClr val="FFFFFF"/>
                </a:solidFill>
                <a:latin typeface="宋体"/>
                <a:cs typeface="宋体"/>
              </a:rPr>
              <a:t>项目生命周期中的安全风</a:t>
            </a:r>
            <a:r>
              <a:rPr dirty="0" sz="2100" spc="10">
                <a:solidFill>
                  <a:srgbClr val="FFFFFF"/>
                </a:solidFill>
                <a:latin typeface="宋体"/>
                <a:cs typeface="宋体"/>
              </a:rPr>
              <a:t>险</a:t>
            </a:r>
            <a:endParaRPr sz="21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362585">
              <a:lnSpc>
                <a:spcPct val="100000"/>
              </a:lnSpc>
              <a:spcBef>
                <a:spcPts val="1370"/>
              </a:spcBef>
            </a:pPr>
            <a:r>
              <a:rPr dirty="0" sz="2300" spc="-91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baseline="1322" sz="3150" spc="-7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baseline="1322" sz="3150" spc="-7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baseline="1322" sz="3150" spc="-3359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2300" spc="-5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2300" spc="-15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baseline="1322" sz="3150" spc="-2932">
                <a:solidFill>
                  <a:srgbClr val="FFFFFF"/>
                </a:solidFill>
                <a:latin typeface="宋体"/>
                <a:cs typeface="宋体"/>
              </a:rPr>
              <a:t>如</a:t>
            </a:r>
            <a:r>
              <a:rPr dirty="0" sz="2300" spc="-345">
                <a:solidFill>
                  <a:srgbClr val="FFFFFF"/>
                </a:solidFill>
                <a:latin typeface="宋体"/>
                <a:cs typeface="宋体"/>
              </a:rPr>
              <a:t>如</a:t>
            </a:r>
            <a:r>
              <a:rPr dirty="0" baseline="1322" sz="3150" spc="-2632">
                <a:solidFill>
                  <a:srgbClr val="FFFFFF"/>
                </a:solidFill>
                <a:latin typeface="宋体"/>
                <a:cs typeface="宋体"/>
              </a:rPr>
              <a:t>何</a:t>
            </a:r>
            <a:r>
              <a:rPr dirty="0" sz="2300" spc="-545">
                <a:solidFill>
                  <a:srgbClr val="FFFFFF"/>
                </a:solidFill>
                <a:latin typeface="宋体"/>
                <a:cs typeface="宋体"/>
              </a:rPr>
              <a:t>何</a:t>
            </a:r>
            <a:r>
              <a:rPr dirty="0" baseline="1322" sz="3150" spc="-2332">
                <a:solidFill>
                  <a:srgbClr val="FFFFFF"/>
                </a:solidFill>
                <a:latin typeface="宋体"/>
                <a:cs typeface="宋体"/>
              </a:rPr>
              <a:t>介</a:t>
            </a:r>
            <a:r>
              <a:rPr dirty="0" sz="2300" spc="-745">
                <a:solidFill>
                  <a:srgbClr val="FFFFFF"/>
                </a:solidFill>
                <a:latin typeface="宋体"/>
                <a:cs typeface="宋体"/>
              </a:rPr>
              <a:t>介</a:t>
            </a:r>
            <a:r>
              <a:rPr dirty="0" baseline="1322" sz="3150" spc="-2032">
                <a:solidFill>
                  <a:srgbClr val="FFFFFF"/>
                </a:solidFill>
                <a:latin typeface="宋体"/>
                <a:cs typeface="宋体"/>
              </a:rPr>
              <a:t>入</a:t>
            </a:r>
            <a:r>
              <a:rPr dirty="0" sz="2300" spc="-944">
                <a:solidFill>
                  <a:srgbClr val="FFFFFF"/>
                </a:solidFill>
                <a:latin typeface="宋体"/>
                <a:cs typeface="宋体"/>
              </a:rPr>
              <a:t>入</a:t>
            </a:r>
            <a:r>
              <a:rPr dirty="0" baseline="1322" sz="3150" spc="-1732">
                <a:solidFill>
                  <a:srgbClr val="FFFFFF"/>
                </a:solidFill>
                <a:latin typeface="宋体"/>
                <a:cs typeface="宋体"/>
              </a:rPr>
              <a:t>研</a:t>
            </a:r>
            <a:r>
              <a:rPr dirty="0" sz="2300" spc="-1145">
                <a:solidFill>
                  <a:srgbClr val="FFFFFF"/>
                </a:solidFill>
                <a:latin typeface="宋体"/>
                <a:cs typeface="宋体"/>
              </a:rPr>
              <a:t>研</a:t>
            </a:r>
            <a:r>
              <a:rPr dirty="0" baseline="1322" sz="3150" spc="-1432">
                <a:solidFill>
                  <a:srgbClr val="FFFFFF"/>
                </a:solidFill>
                <a:latin typeface="宋体"/>
                <a:cs typeface="宋体"/>
              </a:rPr>
              <a:t>发</a:t>
            </a:r>
            <a:r>
              <a:rPr dirty="0" sz="2300" spc="-1345">
                <a:solidFill>
                  <a:srgbClr val="FFFFFF"/>
                </a:solidFill>
                <a:latin typeface="宋体"/>
                <a:cs typeface="宋体"/>
              </a:rPr>
              <a:t>发</a:t>
            </a:r>
            <a:r>
              <a:rPr dirty="0" baseline="1322" sz="3150" spc="-1132">
                <a:solidFill>
                  <a:srgbClr val="FFFFFF"/>
                </a:solidFill>
                <a:latin typeface="宋体"/>
                <a:cs typeface="宋体"/>
              </a:rPr>
              <a:t>流</a:t>
            </a:r>
            <a:r>
              <a:rPr dirty="0" sz="2300" spc="-1545">
                <a:solidFill>
                  <a:srgbClr val="FFFFFF"/>
                </a:solidFill>
                <a:latin typeface="宋体"/>
                <a:cs typeface="宋体"/>
              </a:rPr>
              <a:t>流</a:t>
            </a:r>
            <a:r>
              <a:rPr dirty="0" baseline="1322" sz="3150" spc="-832">
                <a:solidFill>
                  <a:srgbClr val="FFFFFF"/>
                </a:solidFill>
                <a:latin typeface="宋体"/>
                <a:cs typeface="宋体"/>
              </a:rPr>
              <a:t>程</a:t>
            </a:r>
            <a:r>
              <a:rPr dirty="0" sz="2300" spc="5">
                <a:solidFill>
                  <a:srgbClr val="FFFFFF"/>
                </a:solidFill>
                <a:latin typeface="宋体"/>
                <a:cs typeface="宋体"/>
              </a:rPr>
              <a:t>程</a:t>
            </a:r>
            <a:endParaRPr sz="2300">
              <a:latin typeface="宋体"/>
              <a:cs typeface="宋体"/>
            </a:endParaRPr>
          </a:p>
          <a:p>
            <a:pPr marL="1094105" marR="741680" indent="-350520">
              <a:lnSpc>
                <a:spcPts val="6559"/>
              </a:lnSpc>
              <a:spcBef>
                <a:spcPts val="800"/>
              </a:spcBef>
            </a:pPr>
            <a:r>
              <a:rPr dirty="0" sz="2100" spc="-5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100" spc="-5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2100" spc="-5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2100">
                <a:solidFill>
                  <a:srgbClr val="FFFFFF"/>
                </a:solidFill>
                <a:latin typeface="宋体"/>
                <a:cs typeface="宋体"/>
              </a:rPr>
              <a:t>的最佳实</a:t>
            </a:r>
            <a:r>
              <a:rPr dirty="0" sz="2100" spc="5">
                <a:solidFill>
                  <a:srgbClr val="FFFFFF"/>
                </a:solidFill>
                <a:latin typeface="宋体"/>
                <a:cs typeface="宋体"/>
              </a:rPr>
              <a:t>践 </a:t>
            </a:r>
            <a:r>
              <a:rPr dirty="0" sz="2100" spc="5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2100">
                <a:solidFill>
                  <a:srgbClr val="FFFFFF"/>
                </a:solidFill>
                <a:latin typeface="Calibri"/>
                <a:cs typeface="Calibri"/>
              </a:rPr>
              <a:t>Q&amp;A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S</a:t>
            </a:r>
            <a:r>
              <a:rPr dirty="0" spc="-5"/>
              <a:t>D</a:t>
            </a:r>
            <a:r>
              <a:rPr dirty="0" spc="-5"/>
              <a:t>L</a:t>
            </a:r>
            <a:r>
              <a:rPr dirty="0"/>
              <a:t>简</a:t>
            </a:r>
            <a:r>
              <a:rPr dirty="0" spc="10"/>
              <a:t>介</a:t>
            </a:r>
          </a:p>
        </p:txBody>
      </p:sp>
      <p:sp>
        <p:nvSpPr>
          <p:cNvPr id="3" name="object 3"/>
          <p:cNvSpPr/>
          <p:nvPr/>
        </p:nvSpPr>
        <p:spPr>
          <a:xfrm>
            <a:off x="914400" y="1057655"/>
            <a:ext cx="7315200" cy="1167765"/>
          </a:xfrm>
          <a:custGeom>
            <a:avLst/>
            <a:gdLst/>
            <a:ahLst/>
            <a:cxnLst/>
            <a:rect l="l" t="t" r="r" b="b"/>
            <a:pathLst>
              <a:path w="7315200" h="1167764">
                <a:moveTo>
                  <a:pt x="7120128" y="1167384"/>
                </a:moveTo>
                <a:lnTo>
                  <a:pt x="195072" y="1167384"/>
                </a:lnTo>
                <a:lnTo>
                  <a:pt x="150300" y="1162183"/>
                </a:lnTo>
                <a:lnTo>
                  <a:pt x="109223" y="1147487"/>
                </a:lnTo>
                <a:lnTo>
                  <a:pt x="73006" y="1124460"/>
                </a:lnTo>
                <a:lnTo>
                  <a:pt x="42811" y="1094265"/>
                </a:lnTo>
                <a:lnTo>
                  <a:pt x="19803" y="1058066"/>
                </a:lnTo>
                <a:lnTo>
                  <a:pt x="5144" y="1017027"/>
                </a:lnTo>
                <a:lnTo>
                  <a:pt x="0" y="972312"/>
                </a:lnTo>
                <a:lnTo>
                  <a:pt x="0" y="192024"/>
                </a:lnTo>
                <a:lnTo>
                  <a:pt x="5144" y="147880"/>
                </a:lnTo>
                <a:lnTo>
                  <a:pt x="19803" y="107278"/>
                </a:lnTo>
                <a:lnTo>
                  <a:pt x="42811" y="71435"/>
                </a:lnTo>
                <a:lnTo>
                  <a:pt x="73006" y="41567"/>
                </a:lnTo>
                <a:lnTo>
                  <a:pt x="109223" y="18894"/>
                </a:lnTo>
                <a:lnTo>
                  <a:pt x="150300" y="4632"/>
                </a:lnTo>
                <a:lnTo>
                  <a:pt x="195072" y="0"/>
                </a:lnTo>
                <a:lnTo>
                  <a:pt x="7120128" y="0"/>
                </a:lnTo>
                <a:lnTo>
                  <a:pt x="7164899" y="4632"/>
                </a:lnTo>
                <a:lnTo>
                  <a:pt x="7205976" y="18894"/>
                </a:lnTo>
                <a:lnTo>
                  <a:pt x="7242193" y="41567"/>
                </a:lnTo>
                <a:lnTo>
                  <a:pt x="7272388" y="71435"/>
                </a:lnTo>
                <a:lnTo>
                  <a:pt x="7295396" y="107278"/>
                </a:lnTo>
                <a:lnTo>
                  <a:pt x="7310055" y="147880"/>
                </a:lnTo>
                <a:lnTo>
                  <a:pt x="7315200" y="192024"/>
                </a:lnTo>
                <a:lnTo>
                  <a:pt x="7315200" y="972312"/>
                </a:lnTo>
                <a:lnTo>
                  <a:pt x="7310055" y="1017027"/>
                </a:lnTo>
                <a:lnTo>
                  <a:pt x="7295396" y="1058066"/>
                </a:lnTo>
                <a:lnTo>
                  <a:pt x="7272388" y="1094265"/>
                </a:lnTo>
                <a:lnTo>
                  <a:pt x="7242193" y="1124460"/>
                </a:lnTo>
                <a:lnTo>
                  <a:pt x="7205976" y="1147487"/>
                </a:lnTo>
                <a:lnTo>
                  <a:pt x="7164899" y="1162183"/>
                </a:lnTo>
                <a:lnTo>
                  <a:pt x="7120128" y="1167384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01809" y="1043660"/>
            <a:ext cx="7340600" cy="1193800"/>
          </a:xfrm>
          <a:custGeom>
            <a:avLst/>
            <a:gdLst/>
            <a:ahLst/>
            <a:cxnLst/>
            <a:rect l="l" t="t" r="r" b="b"/>
            <a:pathLst>
              <a:path w="7340600" h="1193800">
                <a:moveTo>
                  <a:pt x="7174501" y="3809"/>
                </a:moveTo>
                <a:lnTo>
                  <a:pt x="165879" y="3809"/>
                </a:lnTo>
                <a:lnTo>
                  <a:pt x="176103" y="1269"/>
                </a:lnTo>
                <a:lnTo>
                  <a:pt x="186479" y="0"/>
                </a:lnTo>
                <a:lnTo>
                  <a:pt x="7153902" y="0"/>
                </a:lnTo>
                <a:lnTo>
                  <a:pt x="7164278" y="1269"/>
                </a:lnTo>
                <a:lnTo>
                  <a:pt x="7174501" y="3809"/>
                </a:lnTo>
                <a:close/>
              </a:path>
              <a:path w="7340600" h="1193800">
                <a:moveTo>
                  <a:pt x="7194402" y="8890"/>
                </a:moveTo>
                <a:lnTo>
                  <a:pt x="145978" y="8890"/>
                </a:lnTo>
                <a:lnTo>
                  <a:pt x="155211" y="6350"/>
                </a:lnTo>
                <a:lnTo>
                  <a:pt x="165257" y="3809"/>
                </a:lnTo>
                <a:lnTo>
                  <a:pt x="7175124" y="3809"/>
                </a:lnTo>
                <a:lnTo>
                  <a:pt x="7185169" y="6350"/>
                </a:lnTo>
                <a:lnTo>
                  <a:pt x="7194402" y="8890"/>
                </a:lnTo>
                <a:close/>
              </a:path>
              <a:path w="7340600" h="1193800">
                <a:moveTo>
                  <a:pt x="7213490" y="15240"/>
                </a:moveTo>
                <a:lnTo>
                  <a:pt x="126890" y="15240"/>
                </a:lnTo>
                <a:lnTo>
                  <a:pt x="135729" y="11430"/>
                </a:lnTo>
                <a:lnTo>
                  <a:pt x="145369" y="8890"/>
                </a:lnTo>
                <a:lnTo>
                  <a:pt x="7195012" y="8890"/>
                </a:lnTo>
                <a:lnTo>
                  <a:pt x="7204651" y="11430"/>
                </a:lnTo>
                <a:lnTo>
                  <a:pt x="7213490" y="15240"/>
                </a:lnTo>
                <a:close/>
              </a:path>
              <a:path w="7340600" h="1193800">
                <a:moveTo>
                  <a:pt x="7214062" y="1177289"/>
                </a:moveTo>
                <a:lnTo>
                  <a:pt x="126319" y="1177289"/>
                </a:lnTo>
                <a:lnTo>
                  <a:pt x="117124" y="1172210"/>
                </a:lnTo>
                <a:lnTo>
                  <a:pt x="108729" y="1168400"/>
                </a:lnTo>
                <a:lnTo>
                  <a:pt x="100030" y="1163320"/>
                </a:lnTo>
                <a:lnTo>
                  <a:pt x="91610" y="1158239"/>
                </a:lnTo>
                <a:lnTo>
                  <a:pt x="91102" y="1158239"/>
                </a:lnTo>
                <a:lnTo>
                  <a:pt x="82974" y="1151889"/>
                </a:lnTo>
                <a:lnTo>
                  <a:pt x="75150" y="1145539"/>
                </a:lnTo>
                <a:lnTo>
                  <a:pt x="67632" y="1139189"/>
                </a:lnTo>
                <a:lnTo>
                  <a:pt x="60876" y="1132839"/>
                </a:lnTo>
                <a:lnTo>
                  <a:pt x="60444" y="1132839"/>
                </a:lnTo>
                <a:lnTo>
                  <a:pt x="53586" y="1125220"/>
                </a:lnTo>
                <a:lnTo>
                  <a:pt x="47464" y="1117600"/>
                </a:lnTo>
                <a:lnTo>
                  <a:pt x="41292" y="1109980"/>
                </a:lnTo>
                <a:lnTo>
                  <a:pt x="35501" y="1102360"/>
                </a:lnTo>
                <a:lnTo>
                  <a:pt x="35158" y="1101089"/>
                </a:lnTo>
                <a:lnTo>
                  <a:pt x="30091" y="1093470"/>
                </a:lnTo>
                <a:lnTo>
                  <a:pt x="29773" y="1093470"/>
                </a:lnTo>
                <a:lnTo>
                  <a:pt x="24795" y="1084580"/>
                </a:lnTo>
                <a:lnTo>
                  <a:pt x="20223" y="1075689"/>
                </a:lnTo>
                <a:lnTo>
                  <a:pt x="16324" y="1066800"/>
                </a:lnTo>
                <a:lnTo>
                  <a:pt x="16083" y="1066800"/>
                </a:lnTo>
                <a:lnTo>
                  <a:pt x="12590" y="1057910"/>
                </a:lnTo>
                <a:lnTo>
                  <a:pt x="9314" y="1047750"/>
                </a:lnTo>
                <a:lnTo>
                  <a:pt x="6342" y="1037589"/>
                </a:lnTo>
                <a:lnTo>
                  <a:pt x="4170" y="1027430"/>
                </a:lnTo>
                <a:lnTo>
                  <a:pt x="4043" y="1027430"/>
                </a:lnTo>
                <a:lnTo>
                  <a:pt x="2329" y="1017269"/>
                </a:lnTo>
                <a:lnTo>
                  <a:pt x="995" y="1007110"/>
                </a:lnTo>
                <a:lnTo>
                  <a:pt x="157" y="996950"/>
                </a:lnTo>
                <a:lnTo>
                  <a:pt x="109" y="995680"/>
                </a:lnTo>
                <a:lnTo>
                  <a:pt x="0" y="200659"/>
                </a:lnTo>
                <a:lnTo>
                  <a:pt x="182" y="195580"/>
                </a:lnTo>
                <a:lnTo>
                  <a:pt x="932" y="185419"/>
                </a:lnTo>
                <a:lnTo>
                  <a:pt x="2329" y="175259"/>
                </a:lnTo>
                <a:lnTo>
                  <a:pt x="4043" y="165100"/>
                </a:lnTo>
                <a:lnTo>
                  <a:pt x="4170" y="165100"/>
                </a:lnTo>
                <a:lnTo>
                  <a:pt x="6342" y="154940"/>
                </a:lnTo>
                <a:lnTo>
                  <a:pt x="9314" y="144780"/>
                </a:lnTo>
                <a:lnTo>
                  <a:pt x="12374" y="135890"/>
                </a:lnTo>
                <a:lnTo>
                  <a:pt x="12590" y="134619"/>
                </a:lnTo>
                <a:lnTo>
                  <a:pt x="16083" y="125730"/>
                </a:lnTo>
                <a:lnTo>
                  <a:pt x="16324" y="125730"/>
                </a:lnTo>
                <a:lnTo>
                  <a:pt x="20490" y="116840"/>
                </a:lnTo>
                <a:lnTo>
                  <a:pt x="25087" y="107950"/>
                </a:lnTo>
                <a:lnTo>
                  <a:pt x="29773" y="99059"/>
                </a:lnTo>
                <a:lnTo>
                  <a:pt x="35158" y="91440"/>
                </a:lnTo>
                <a:lnTo>
                  <a:pt x="41292" y="82550"/>
                </a:lnTo>
                <a:lnTo>
                  <a:pt x="47464" y="74930"/>
                </a:lnTo>
                <a:lnTo>
                  <a:pt x="53586" y="67309"/>
                </a:lnTo>
                <a:lnTo>
                  <a:pt x="60444" y="59690"/>
                </a:lnTo>
                <a:lnTo>
                  <a:pt x="67632" y="53340"/>
                </a:lnTo>
                <a:lnTo>
                  <a:pt x="75620" y="46990"/>
                </a:lnTo>
                <a:lnTo>
                  <a:pt x="82974" y="40640"/>
                </a:lnTo>
                <a:lnTo>
                  <a:pt x="91102" y="34290"/>
                </a:lnTo>
                <a:lnTo>
                  <a:pt x="91610" y="34290"/>
                </a:lnTo>
                <a:lnTo>
                  <a:pt x="99509" y="29209"/>
                </a:lnTo>
                <a:lnTo>
                  <a:pt x="100030" y="29209"/>
                </a:lnTo>
                <a:lnTo>
                  <a:pt x="108729" y="24130"/>
                </a:lnTo>
                <a:lnTo>
                  <a:pt x="117124" y="20319"/>
                </a:lnTo>
                <a:lnTo>
                  <a:pt x="126319" y="15240"/>
                </a:lnTo>
                <a:lnTo>
                  <a:pt x="7214062" y="15240"/>
                </a:lnTo>
                <a:lnTo>
                  <a:pt x="7222698" y="19050"/>
                </a:lnTo>
                <a:lnTo>
                  <a:pt x="7231651" y="24130"/>
                </a:lnTo>
                <a:lnTo>
                  <a:pt x="202811" y="24130"/>
                </a:lnTo>
                <a:lnTo>
                  <a:pt x="197820" y="25400"/>
                </a:lnTo>
                <a:lnTo>
                  <a:pt x="189044" y="25400"/>
                </a:lnTo>
                <a:lnTo>
                  <a:pt x="179303" y="26669"/>
                </a:lnTo>
                <a:lnTo>
                  <a:pt x="179925" y="26669"/>
                </a:lnTo>
                <a:lnTo>
                  <a:pt x="170337" y="27940"/>
                </a:lnTo>
                <a:lnTo>
                  <a:pt x="170959" y="27940"/>
                </a:lnTo>
                <a:lnTo>
                  <a:pt x="161536" y="30480"/>
                </a:lnTo>
                <a:lnTo>
                  <a:pt x="162158" y="30480"/>
                </a:lnTo>
                <a:lnTo>
                  <a:pt x="152913" y="33019"/>
                </a:lnTo>
                <a:lnTo>
                  <a:pt x="153509" y="33019"/>
                </a:lnTo>
                <a:lnTo>
                  <a:pt x="144467" y="35559"/>
                </a:lnTo>
                <a:lnTo>
                  <a:pt x="145051" y="35559"/>
                </a:lnTo>
                <a:lnTo>
                  <a:pt x="136199" y="39369"/>
                </a:lnTo>
                <a:lnTo>
                  <a:pt x="136784" y="39369"/>
                </a:lnTo>
                <a:lnTo>
                  <a:pt x="131026" y="41909"/>
                </a:lnTo>
                <a:lnTo>
                  <a:pt x="128706" y="41909"/>
                </a:lnTo>
                <a:lnTo>
                  <a:pt x="120312" y="46990"/>
                </a:lnTo>
                <a:lnTo>
                  <a:pt x="120858" y="46990"/>
                </a:lnTo>
                <a:lnTo>
                  <a:pt x="112692" y="50800"/>
                </a:lnTo>
                <a:lnTo>
                  <a:pt x="113225" y="50800"/>
                </a:lnTo>
                <a:lnTo>
                  <a:pt x="105313" y="55880"/>
                </a:lnTo>
                <a:lnTo>
                  <a:pt x="105821" y="55880"/>
                </a:lnTo>
                <a:lnTo>
                  <a:pt x="98188" y="60959"/>
                </a:lnTo>
                <a:lnTo>
                  <a:pt x="98671" y="60959"/>
                </a:lnTo>
                <a:lnTo>
                  <a:pt x="91318" y="66040"/>
                </a:lnTo>
                <a:lnTo>
                  <a:pt x="91787" y="66040"/>
                </a:lnTo>
                <a:lnTo>
                  <a:pt x="84714" y="72390"/>
                </a:lnTo>
                <a:lnTo>
                  <a:pt x="85171" y="72390"/>
                </a:lnTo>
                <a:lnTo>
                  <a:pt x="79756" y="77469"/>
                </a:lnTo>
                <a:lnTo>
                  <a:pt x="78833" y="77469"/>
                </a:lnTo>
                <a:lnTo>
                  <a:pt x="73457" y="83819"/>
                </a:lnTo>
                <a:lnTo>
                  <a:pt x="72788" y="83819"/>
                </a:lnTo>
                <a:lnTo>
                  <a:pt x="67687" y="90169"/>
                </a:lnTo>
                <a:lnTo>
                  <a:pt x="67048" y="90169"/>
                </a:lnTo>
                <a:lnTo>
                  <a:pt x="61269" y="97790"/>
                </a:lnTo>
                <a:lnTo>
                  <a:pt x="61638" y="97790"/>
                </a:lnTo>
                <a:lnTo>
                  <a:pt x="57108" y="104140"/>
                </a:lnTo>
                <a:lnTo>
                  <a:pt x="56545" y="104140"/>
                </a:lnTo>
                <a:lnTo>
                  <a:pt x="52202" y="111759"/>
                </a:lnTo>
                <a:lnTo>
                  <a:pt x="51795" y="111759"/>
                </a:lnTo>
                <a:lnTo>
                  <a:pt x="47778" y="119380"/>
                </a:lnTo>
                <a:lnTo>
                  <a:pt x="47401" y="119380"/>
                </a:lnTo>
                <a:lnTo>
                  <a:pt x="43711" y="127000"/>
                </a:lnTo>
                <a:lnTo>
                  <a:pt x="43375" y="127000"/>
                </a:lnTo>
                <a:lnTo>
                  <a:pt x="39463" y="135890"/>
                </a:lnTo>
                <a:lnTo>
                  <a:pt x="39705" y="135890"/>
                </a:lnTo>
                <a:lnTo>
                  <a:pt x="36722" y="143509"/>
                </a:lnTo>
                <a:lnTo>
                  <a:pt x="36441" y="143509"/>
                </a:lnTo>
                <a:lnTo>
                  <a:pt x="33380" y="152400"/>
                </a:lnTo>
                <a:lnTo>
                  <a:pt x="33558" y="152400"/>
                </a:lnTo>
                <a:lnTo>
                  <a:pt x="30942" y="161290"/>
                </a:lnTo>
                <a:lnTo>
                  <a:pt x="31094" y="161290"/>
                </a:lnTo>
                <a:lnTo>
                  <a:pt x="28922" y="170180"/>
                </a:lnTo>
                <a:lnTo>
                  <a:pt x="29049" y="170180"/>
                </a:lnTo>
                <a:lnTo>
                  <a:pt x="27335" y="179069"/>
                </a:lnTo>
                <a:lnTo>
                  <a:pt x="26192" y="187959"/>
                </a:lnTo>
                <a:lnTo>
                  <a:pt x="25600" y="196850"/>
                </a:lnTo>
                <a:lnTo>
                  <a:pt x="25354" y="201930"/>
                </a:lnTo>
                <a:lnTo>
                  <a:pt x="25341" y="990600"/>
                </a:lnTo>
                <a:lnTo>
                  <a:pt x="25484" y="994410"/>
                </a:lnTo>
                <a:lnTo>
                  <a:pt x="25694" y="996950"/>
                </a:lnTo>
                <a:lnTo>
                  <a:pt x="26255" y="1004569"/>
                </a:lnTo>
                <a:lnTo>
                  <a:pt x="27437" y="1013460"/>
                </a:lnTo>
                <a:lnTo>
                  <a:pt x="29049" y="1022350"/>
                </a:lnTo>
                <a:lnTo>
                  <a:pt x="28922" y="1022350"/>
                </a:lnTo>
                <a:lnTo>
                  <a:pt x="31094" y="1031239"/>
                </a:lnTo>
                <a:lnTo>
                  <a:pt x="30942" y="1031239"/>
                </a:lnTo>
                <a:lnTo>
                  <a:pt x="33558" y="1040130"/>
                </a:lnTo>
                <a:lnTo>
                  <a:pt x="33380" y="1040130"/>
                </a:lnTo>
                <a:lnTo>
                  <a:pt x="36441" y="1049020"/>
                </a:lnTo>
                <a:lnTo>
                  <a:pt x="36722" y="1049020"/>
                </a:lnTo>
                <a:lnTo>
                  <a:pt x="39705" y="1056639"/>
                </a:lnTo>
                <a:lnTo>
                  <a:pt x="39463" y="1056639"/>
                </a:lnTo>
                <a:lnTo>
                  <a:pt x="43375" y="1065530"/>
                </a:lnTo>
                <a:lnTo>
                  <a:pt x="43711" y="1065530"/>
                </a:lnTo>
                <a:lnTo>
                  <a:pt x="47401" y="1073150"/>
                </a:lnTo>
                <a:lnTo>
                  <a:pt x="47778" y="1073150"/>
                </a:lnTo>
                <a:lnTo>
                  <a:pt x="51795" y="1080770"/>
                </a:lnTo>
                <a:lnTo>
                  <a:pt x="52202" y="1080770"/>
                </a:lnTo>
                <a:lnTo>
                  <a:pt x="56545" y="1088389"/>
                </a:lnTo>
                <a:lnTo>
                  <a:pt x="57108" y="1088389"/>
                </a:lnTo>
                <a:lnTo>
                  <a:pt x="61638" y="1094739"/>
                </a:lnTo>
                <a:lnTo>
                  <a:pt x="61269" y="1094739"/>
                </a:lnTo>
                <a:lnTo>
                  <a:pt x="67048" y="1102360"/>
                </a:lnTo>
                <a:lnTo>
                  <a:pt x="67687" y="1102360"/>
                </a:lnTo>
                <a:lnTo>
                  <a:pt x="72788" y="1108710"/>
                </a:lnTo>
                <a:lnTo>
                  <a:pt x="73457" y="1108710"/>
                </a:lnTo>
                <a:lnTo>
                  <a:pt x="78833" y="1115060"/>
                </a:lnTo>
                <a:lnTo>
                  <a:pt x="79530" y="1115060"/>
                </a:lnTo>
                <a:lnTo>
                  <a:pt x="85171" y="1121410"/>
                </a:lnTo>
                <a:lnTo>
                  <a:pt x="86128" y="1121410"/>
                </a:lnTo>
                <a:lnTo>
                  <a:pt x="91787" y="1126489"/>
                </a:lnTo>
                <a:lnTo>
                  <a:pt x="91318" y="1126489"/>
                </a:lnTo>
                <a:lnTo>
                  <a:pt x="98671" y="1131570"/>
                </a:lnTo>
                <a:lnTo>
                  <a:pt x="98188" y="1131570"/>
                </a:lnTo>
                <a:lnTo>
                  <a:pt x="105821" y="1136650"/>
                </a:lnTo>
                <a:lnTo>
                  <a:pt x="105313" y="1136650"/>
                </a:lnTo>
                <a:lnTo>
                  <a:pt x="113225" y="1141730"/>
                </a:lnTo>
                <a:lnTo>
                  <a:pt x="112692" y="1141730"/>
                </a:lnTo>
                <a:lnTo>
                  <a:pt x="120858" y="1145539"/>
                </a:lnTo>
                <a:lnTo>
                  <a:pt x="120312" y="1145539"/>
                </a:lnTo>
                <a:lnTo>
                  <a:pt x="128706" y="1150620"/>
                </a:lnTo>
                <a:lnTo>
                  <a:pt x="131026" y="1150620"/>
                </a:lnTo>
                <a:lnTo>
                  <a:pt x="136784" y="1153160"/>
                </a:lnTo>
                <a:lnTo>
                  <a:pt x="136199" y="1153160"/>
                </a:lnTo>
                <a:lnTo>
                  <a:pt x="145051" y="1156970"/>
                </a:lnTo>
                <a:lnTo>
                  <a:pt x="144467" y="1156970"/>
                </a:lnTo>
                <a:lnTo>
                  <a:pt x="153509" y="1159510"/>
                </a:lnTo>
                <a:lnTo>
                  <a:pt x="152913" y="1159510"/>
                </a:lnTo>
                <a:lnTo>
                  <a:pt x="162158" y="1162050"/>
                </a:lnTo>
                <a:lnTo>
                  <a:pt x="161536" y="1162050"/>
                </a:lnTo>
                <a:lnTo>
                  <a:pt x="170959" y="1164589"/>
                </a:lnTo>
                <a:lnTo>
                  <a:pt x="170337" y="1164589"/>
                </a:lnTo>
                <a:lnTo>
                  <a:pt x="179925" y="1165860"/>
                </a:lnTo>
                <a:lnTo>
                  <a:pt x="179303" y="1165860"/>
                </a:lnTo>
                <a:lnTo>
                  <a:pt x="189044" y="1167130"/>
                </a:lnTo>
                <a:lnTo>
                  <a:pt x="197820" y="1167130"/>
                </a:lnTo>
                <a:lnTo>
                  <a:pt x="202811" y="1168400"/>
                </a:lnTo>
                <a:lnTo>
                  <a:pt x="7231651" y="1168400"/>
                </a:lnTo>
                <a:lnTo>
                  <a:pt x="7222698" y="1173480"/>
                </a:lnTo>
                <a:lnTo>
                  <a:pt x="7214062" y="1177289"/>
                </a:lnTo>
                <a:close/>
              </a:path>
              <a:path w="7340600" h="1193800">
                <a:moveTo>
                  <a:pt x="7212233" y="43180"/>
                </a:moveTo>
                <a:lnTo>
                  <a:pt x="7203597" y="39369"/>
                </a:lnTo>
                <a:lnTo>
                  <a:pt x="7204168" y="39369"/>
                </a:lnTo>
                <a:lnTo>
                  <a:pt x="7195329" y="35559"/>
                </a:lnTo>
                <a:lnTo>
                  <a:pt x="7195913" y="35559"/>
                </a:lnTo>
                <a:lnTo>
                  <a:pt x="7186871" y="33019"/>
                </a:lnTo>
                <a:lnTo>
                  <a:pt x="7187468" y="33019"/>
                </a:lnTo>
                <a:lnTo>
                  <a:pt x="7178222" y="30480"/>
                </a:lnTo>
                <a:lnTo>
                  <a:pt x="7178845" y="30480"/>
                </a:lnTo>
                <a:lnTo>
                  <a:pt x="7169421" y="27940"/>
                </a:lnTo>
                <a:lnTo>
                  <a:pt x="7170044" y="27940"/>
                </a:lnTo>
                <a:lnTo>
                  <a:pt x="7160442" y="26669"/>
                </a:lnTo>
                <a:lnTo>
                  <a:pt x="7161077" y="26669"/>
                </a:lnTo>
                <a:lnTo>
                  <a:pt x="7151336" y="25400"/>
                </a:lnTo>
                <a:lnTo>
                  <a:pt x="7142561" y="25400"/>
                </a:lnTo>
                <a:lnTo>
                  <a:pt x="7137570" y="24130"/>
                </a:lnTo>
                <a:lnTo>
                  <a:pt x="7231651" y="24130"/>
                </a:lnTo>
                <a:lnTo>
                  <a:pt x="7240351" y="29209"/>
                </a:lnTo>
                <a:lnTo>
                  <a:pt x="7240871" y="29209"/>
                </a:lnTo>
                <a:lnTo>
                  <a:pt x="7248771" y="34290"/>
                </a:lnTo>
                <a:lnTo>
                  <a:pt x="7249279" y="34290"/>
                </a:lnTo>
                <a:lnTo>
                  <a:pt x="7257407" y="40640"/>
                </a:lnTo>
                <a:lnTo>
                  <a:pt x="7258878" y="41909"/>
                </a:lnTo>
                <a:lnTo>
                  <a:pt x="7211674" y="41909"/>
                </a:lnTo>
                <a:lnTo>
                  <a:pt x="7212233" y="43180"/>
                </a:lnTo>
                <a:close/>
              </a:path>
              <a:path w="7340600" h="1193800">
                <a:moveTo>
                  <a:pt x="128148" y="43180"/>
                </a:moveTo>
                <a:lnTo>
                  <a:pt x="128706" y="41909"/>
                </a:lnTo>
                <a:lnTo>
                  <a:pt x="131026" y="41909"/>
                </a:lnTo>
                <a:lnTo>
                  <a:pt x="128148" y="43180"/>
                </a:lnTo>
                <a:close/>
              </a:path>
              <a:path w="7340600" h="1193800">
                <a:moveTo>
                  <a:pt x="7261979" y="78740"/>
                </a:moveTo>
                <a:lnTo>
                  <a:pt x="7255210" y="72390"/>
                </a:lnTo>
                <a:lnTo>
                  <a:pt x="7255667" y="72390"/>
                </a:lnTo>
                <a:lnTo>
                  <a:pt x="7248593" y="66040"/>
                </a:lnTo>
                <a:lnTo>
                  <a:pt x="7249063" y="66040"/>
                </a:lnTo>
                <a:lnTo>
                  <a:pt x="7241710" y="60959"/>
                </a:lnTo>
                <a:lnTo>
                  <a:pt x="7242192" y="60959"/>
                </a:lnTo>
                <a:lnTo>
                  <a:pt x="7234560" y="55880"/>
                </a:lnTo>
                <a:lnTo>
                  <a:pt x="7235068" y="55880"/>
                </a:lnTo>
                <a:lnTo>
                  <a:pt x="7227155" y="50800"/>
                </a:lnTo>
                <a:lnTo>
                  <a:pt x="7227689" y="50800"/>
                </a:lnTo>
                <a:lnTo>
                  <a:pt x="7219523" y="46990"/>
                </a:lnTo>
                <a:lnTo>
                  <a:pt x="7220069" y="46990"/>
                </a:lnTo>
                <a:lnTo>
                  <a:pt x="7211674" y="41909"/>
                </a:lnTo>
                <a:lnTo>
                  <a:pt x="7258878" y="41909"/>
                </a:lnTo>
                <a:lnTo>
                  <a:pt x="7264760" y="46990"/>
                </a:lnTo>
                <a:lnTo>
                  <a:pt x="7272748" y="53340"/>
                </a:lnTo>
                <a:lnTo>
                  <a:pt x="7279937" y="59690"/>
                </a:lnTo>
                <a:lnTo>
                  <a:pt x="7286795" y="67309"/>
                </a:lnTo>
                <a:lnTo>
                  <a:pt x="7292916" y="74930"/>
                </a:lnTo>
                <a:lnTo>
                  <a:pt x="7295092" y="77469"/>
                </a:lnTo>
                <a:lnTo>
                  <a:pt x="7261547" y="77469"/>
                </a:lnTo>
                <a:lnTo>
                  <a:pt x="7261979" y="78740"/>
                </a:lnTo>
                <a:close/>
              </a:path>
              <a:path w="7340600" h="1193800">
                <a:moveTo>
                  <a:pt x="78402" y="78740"/>
                </a:moveTo>
                <a:lnTo>
                  <a:pt x="78833" y="77469"/>
                </a:lnTo>
                <a:lnTo>
                  <a:pt x="79756" y="77469"/>
                </a:lnTo>
                <a:lnTo>
                  <a:pt x="78402" y="78740"/>
                </a:lnTo>
                <a:close/>
              </a:path>
              <a:path w="7340600" h="1193800">
                <a:moveTo>
                  <a:pt x="7267999" y="85090"/>
                </a:moveTo>
                <a:lnTo>
                  <a:pt x="7261547" y="77469"/>
                </a:lnTo>
                <a:lnTo>
                  <a:pt x="7295092" y="77469"/>
                </a:lnTo>
                <a:lnTo>
                  <a:pt x="7299444" y="82550"/>
                </a:lnTo>
                <a:lnTo>
                  <a:pt x="7300269" y="83819"/>
                </a:lnTo>
                <a:lnTo>
                  <a:pt x="7267592" y="83819"/>
                </a:lnTo>
                <a:lnTo>
                  <a:pt x="7267999" y="85090"/>
                </a:lnTo>
                <a:close/>
              </a:path>
              <a:path w="7340600" h="1193800">
                <a:moveTo>
                  <a:pt x="72382" y="85090"/>
                </a:moveTo>
                <a:lnTo>
                  <a:pt x="72788" y="83819"/>
                </a:lnTo>
                <a:lnTo>
                  <a:pt x="73457" y="83819"/>
                </a:lnTo>
                <a:lnTo>
                  <a:pt x="72382" y="85090"/>
                </a:lnTo>
                <a:close/>
              </a:path>
              <a:path w="7340600" h="1193800">
                <a:moveTo>
                  <a:pt x="7273714" y="91440"/>
                </a:moveTo>
                <a:lnTo>
                  <a:pt x="7267592" y="83819"/>
                </a:lnTo>
                <a:lnTo>
                  <a:pt x="7300269" y="83819"/>
                </a:lnTo>
                <a:lnTo>
                  <a:pt x="7304397" y="90169"/>
                </a:lnTo>
                <a:lnTo>
                  <a:pt x="7273333" y="90169"/>
                </a:lnTo>
                <a:lnTo>
                  <a:pt x="7273714" y="91440"/>
                </a:lnTo>
                <a:close/>
              </a:path>
              <a:path w="7340600" h="1193800">
                <a:moveTo>
                  <a:pt x="66667" y="91440"/>
                </a:moveTo>
                <a:lnTo>
                  <a:pt x="67048" y="90169"/>
                </a:lnTo>
                <a:lnTo>
                  <a:pt x="67687" y="90169"/>
                </a:lnTo>
                <a:lnTo>
                  <a:pt x="66667" y="91440"/>
                </a:lnTo>
                <a:close/>
              </a:path>
              <a:path w="7340600" h="1193800">
                <a:moveTo>
                  <a:pt x="7284178" y="105409"/>
                </a:moveTo>
                <a:lnTo>
                  <a:pt x="7278743" y="97790"/>
                </a:lnTo>
                <a:lnTo>
                  <a:pt x="7279111" y="97790"/>
                </a:lnTo>
                <a:lnTo>
                  <a:pt x="7273333" y="90169"/>
                </a:lnTo>
                <a:lnTo>
                  <a:pt x="7304397" y="90169"/>
                </a:lnTo>
                <a:lnTo>
                  <a:pt x="7305222" y="91440"/>
                </a:lnTo>
                <a:lnTo>
                  <a:pt x="7310607" y="99059"/>
                </a:lnTo>
                <a:lnTo>
                  <a:pt x="7313285" y="104140"/>
                </a:lnTo>
                <a:lnTo>
                  <a:pt x="7283836" y="104140"/>
                </a:lnTo>
                <a:lnTo>
                  <a:pt x="7284178" y="105409"/>
                </a:lnTo>
                <a:close/>
              </a:path>
              <a:path w="7340600" h="1193800">
                <a:moveTo>
                  <a:pt x="56202" y="105409"/>
                </a:moveTo>
                <a:lnTo>
                  <a:pt x="56545" y="104140"/>
                </a:lnTo>
                <a:lnTo>
                  <a:pt x="57108" y="104140"/>
                </a:lnTo>
                <a:lnTo>
                  <a:pt x="56202" y="105409"/>
                </a:lnTo>
                <a:close/>
              </a:path>
              <a:path w="7340600" h="1193800">
                <a:moveTo>
                  <a:pt x="7288903" y="113030"/>
                </a:moveTo>
                <a:lnTo>
                  <a:pt x="7283836" y="104140"/>
                </a:lnTo>
                <a:lnTo>
                  <a:pt x="7313285" y="104140"/>
                </a:lnTo>
                <a:lnTo>
                  <a:pt x="7315293" y="107950"/>
                </a:lnTo>
                <a:lnTo>
                  <a:pt x="7317264" y="111759"/>
                </a:lnTo>
                <a:lnTo>
                  <a:pt x="7288585" y="111759"/>
                </a:lnTo>
                <a:lnTo>
                  <a:pt x="7288903" y="113030"/>
                </a:lnTo>
                <a:close/>
              </a:path>
              <a:path w="7340600" h="1193800">
                <a:moveTo>
                  <a:pt x="51478" y="113030"/>
                </a:moveTo>
                <a:lnTo>
                  <a:pt x="51795" y="111759"/>
                </a:lnTo>
                <a:lnTo>
                  <a:pt x="52202" y="111759"/>
                </a:lnTo>
                <a:lnTo>
                  <a:pt x="51478" y="113030"/>
                </a:lnTo>
                <a:close/>
              </a:path>
              <a:path w="7340600" h="1193800">
                <a:moveTo>
                  <a:pt x="7293272" y="120650"/>
                </a:moveTo>
                <a:lnTo>
                  <a:pt x="7288585" y="111759"/>
                </a:lnTo>
                <a:lnTo>
                  <a:pt x="7317264" y="111759"/>
                </a:lnTo>
                <a:lnTo>
                  <a:pt x="7319891" y="116840"/>
                </a:lnTo>
                <a:lnTo>
                  <a:pt x="7321081" y="119380"/>
                </a:lnTo>
                <a:lnTo>
                  <a:pt x="7292980" y="119380"/>
                </a:lnTo>
                <a:lnTo>
                  <a:pt x="7293272" y="120650"/>
                </a:lnTo>
                <a:close/>
              </a:path>
              <a:path w="7340600" h="1193800">
                <a:moveTo>
                  <a:pt x="47109" y="120650"/>
                </a:moveTo>
                <a:lnTo>
                  <a:pt x="47401" y="119380"/>
                </a:lnTo>
                <a:lnTo>
                  <a:pt x="47778" y="119380"/>
                </a:lnTo>
                <a:lnTo>
                  <a:pt x="47109" y="120650"/>
                </a:lnTo>
                <a:close/>
              </a:path>
              <a:path w="7340600" h="1193800">
                <a:moveTo>
                  <a:pt x="7297285" y="128269"/>
                </a:moveTo>
                <a:lnTo>
                  <a:pt x="7292980" y="119380"/>
                </a:lnTo>
                <a:lnTo>
                  <a:pt x="7321081" y="119380"/>
                </a:lnTo>
                <a:lnTo>
                  <a:pt x="7324056" y="125730"/>
                </a:lnTo>
                <a:lnTo>
                  <a:pt x="7324298" y="125730"/>
                </a:lnTo>
                <a:lnTo>
                  <a:pt x="7324797" y="127000"/>
                </a:lnTo>
                <a:lnTo>
                  <a:pt x="7297005" y="127000"/>
                </a:lnTo>
                <a:lnTo>
                  <a:pt x="7297285" y="128269"/>
                </a:lnTo>
                <a:close/>
              </a:path>
              <a:path w="7340600" h="1193800">
                <a:moveTo>
                  <a:pt x="43096" y="128269"/>
                </a:moveTo>
                <a:lnTo>
                  <a:pt x="43375" y="127000"/>
                </a:lnTo>
                <a:lnTo>
                  <a:pt x="43711" y="127000"/>
                </a:lnTo>
                <a:lnTo>
                  <a:pt x="43096" y="128269"/>
                </a:lnTo>
                <a:close/>
              </a:path>
              <a:path w="7340600" h="1193800">
                <a:moveTo>
                  <a:pt x="7304156" y="144780"/>
                </a:moveTo>
                <a:lnTo>
                  <a:pt x="7300663" y="135890"/>
                </a:lnTo>
                <a:lnTo>
                  <a:pt x="7300917" y="135890"/>
                </a:lnTo>
                <a:lnTo>
                  <a:pt x="7297005" y="127000"/>
                </a:lnTo>
                <a:lnTo>
                  <a:pt x="7324797" y="127000"/>
                </a:lnTo>
                <a:lnTo>
                  <a:pt x="7327790" y="134619"/>
                </a:lnTo>
                <a:lnTo>
                  <a:pt x="7328006" y="135890"/>
                </a:lnTo>
                <a:lnTo>
                  <a:pt x="7330630" y="143509"/>
                </a:lnTo>
                <a:lnTo>
                  <a:pt x="7303940" y="143509"/>
                </a:lnTo>
                <a:lnTo>
                  <a:pt x="7304156" y="144780"/>
                </a:lnTo>
                <a:close/>
              </a:path>
              <a:path w="7340600" h="1193800">
                <a:moveTo>
                  <a:pt x="36225" y="144780"/>
                </a:moveTo>
                <a:lnTo>
                  <a:pt x="36441" y="143509"/>
                </a:lnTo>
                <a:lnTo>
                  <a:pt x="36722" y="143509"/>
                </a:lnTo>
                <a:lnTo>
                  <a:pt x="36225" y="144780"/>
                </a:lnTo>
                <a:close/>
              </a:path>
              <a:path w="7340600" h="1193800">
                <a:moveTo>
                  <a:pt x="7340252" y="995680"/>
                </a:moveTo>
                <a:lnTo>
                  <a:pt x="7314849" y="995680"/>
                </a:lnTo>
                <a:lnTo>
                  <a:pt x="7315039" y="990600"/>
                </a:lnTo>
                <a:lnTo>
                  <a:pt x="7315027" y="201930"/>
                </a:lnTo>
                <a:lnTo>
                  <a:pt x="7314849" y="196850"/>
                </a:lnTo>
                <a:lnTo>
                  <a:pt x="7314125" y="187959"/>
                </a:lnTo>
                <a:lnTo>
                  <a:pt x="7312944" y="179069"/>
                </a:lnTo>
                <a:lnTo>
                  <a:pt x="7311331" y="170180"/>
                </a:lnTo>
                <a:lnTo>
                  <a:pt x="7311458" y="170180"/>
                </a:lnTo>
                <a:lnTo>
                  <a:pt x="7309286" y="161290"/>
                </a:lnTo>
                <a:lnTo>
                  <a:pt x="7309439" y="161290"/>
                </a:lnTo>
                <a:lnTo>
                  <a:pt x="7306823" y="152400"/>
                </a:lnTo>
                <a:lnTo>
                  <a:pt x="7307000" y="152400"/>
                </a:lnTo>
                <a:lnTo>
                  <a:pt x="7303940" y="143509"/>
                </a:lnTo>
                <a:lnTo>
                  <a:pt x="7330630" y="143509"/>
                </a:lnTo>
                <a:lnTo>
                  <a:pt x="7331067" y="144780"/>
                </a:lnTo>
                <a:lnTo>
                  <a:pt x="7334039" y="154940"/>
                </a:lnTo>
                <a:lnTo>
                  <a:pt x="7336210" y="165100"/>
                </a:lnTo>
                <a:lnTo>
                  <a:pt x="7338052" y="175259"/>
                </a:lnTo>
                <a:lnTo>
                  <a:pt x="7339385" y="185419"/>
                </a:lnTo>
                <a:lnTo>
                  <a:pt x="7340224" y="196850"/>
                </a:lnTo>
                <a:lnTo>
                  <a:pt x="7340287" y="198119"/>
                </a:lnTo>
                <a:lnTo>
                  <a:pt x="7340252" y="995680"/>
                </a:lnTo>
                <a:close/>
              </a:path>
              <a:path w="7340600" h="1193800">
                <a:moveTo>
                  <a:pt x="25506" y="198119"/>
                </a:moveTo>
                <a:lnTo>
                  <a:pt x="25532" y="196850"/>
                </a:lnTo>
                <a:lnTo>
                  <a:pt x="25506" y="198119"/>
                </a:lnTo>
                <a:close/>
              </a:path>
              <a:path w="7340600" h="1193800">
                <a:moveTo>
                  <a:pt x="7314874" y="198119"/>
                </a:moveTo>
                <a:lnTo>
                  <a:pt x="7314781" y="196850"/>
                </a:lnTo>
                <a:lnTo>
                  <a:pt x="7314874" y="198119"/>
                </a:lnTo>
                <a:close/>
              </a:path>
              <a:path w="7340600" h="1193800">
                <a:moveTo>
                  <a:pt x="25600" y="995680"/>
                </a:moveTo>
                <a:lnTo>
                  <a:pt x="25506" y="994410"/>
                </a:lnTo>
                <a:lnTo>
                  <a:pt x="25600" y="995680"/>
                </a:lnTo>
                <a:close/>
              </a:path>
              <a:path w="7340600" h="1193800">
                <a:moveTo>
                  <a:pt x="7330657" y="1049020"/>
                </a:moveTo>
                <a:lnTo>
                  <a:pt x="7303940" y="1049020"/>
                </a:lnTo>
                <a:lnTo>
                  <a:pt x="7307000" y="1040130"/>
                </a:lnTo>
                <a:lnTo>
                  <a:pt x="7306823" y="1040130"/>
                </a:lnTo>
                <a:lnTo>
                  <a:pt x="7309439" y="1031239"/>
                </a:lnTo>
                <a:lnTo>
                  <a:pt x="7309286" y="1031239"/>
                </a:lnTo>
                <a:lnTo>
                  <a:pt x="7311458" y="1022350"/>
                </a:lnTo>
                <a:lnTo>
                  <a:pt x="7311331" y="1022350"/>
                </a:lnTo>
                <a:lnTo>
                  <a:pt x="7313046" y="1013460"/>
                </a:lnTo>
                <a:lnTo>
                  <a:pt x="7314189" y="1004569"/>
                </a:lnTo>
                <a:lnTo>
                  <a:pt x="7314874" y="994410"/>
                </a:lnTo>
                <a:lnTo>
                  <a:pt x="7314849" y="995680"/>
                </a:lnTo>
                <a:lnTo>
                  <a:pt x="7340252" y="995680"/>
                </a:lnTo>
                <a:lnTo>
                  <a:pt x="7340198" y="996950"/>
                </a:lnTo>
                <a:lnTo>
                  <a:pt x="7339449" y="1007110"/>
                </a:lnTo>
                <a:lnTo>
                  <a:pt x="7338052" y="1017269"/>
                </a:lnTo>
                <a:lnTo>
                  <a:pt x="7336337" y="1027430"/>
                </a:lnTo>
                <a:lnTo>
                  <a:pt x="7334039" y="1037589"/>
                </a:lnTo>
                <a:lnTo>
                  <a:pt x="7331067" y="1047750"/>
                </a:lnTo>
                <a:lnTo>
                  <a:pt x="7330657" y="1049020"/>
                </a:lnTo>
                <a:close/>
              </a:path>
              <a:path w="7340600" h="1193800">
                <a:moveTo>
                  <a:pt x="36722" y="1049020"/>
                </a:moveTo>
                <a:lnTo>
                  <a:pt x="36441" y="1049020"/>
                </a:lnTo>
                <a:lnTo>
                  <a:pt x="36225" y="1047750"/>
                </a:lnTo>
                <a:lnTo>
                  <a:pt x="36722" y="1049020"/>
                </a:lnTo>
                <a:close/>
              </a:path>
              <a:path w="7340600" h="1193800">
                <a:moveTo>
                  <a:pt x="7324797" y="1065530"/>
                </a:moveTo>
                <a:lnTo>
                  <a:pt x="7297005" y="1065530"/>
                </a:lnTo>
                <a:lnTo>
                  <a:pt x="7300917" y="1056639"/>
                </a:lnTo>
                <a:lnTo>
                  <a:pt x="7300663" y="1056639"/>
                </a:lnTo>
                <a:lnTo>
                  <a:pt x="7304156" y="1047750"/>
                </a:lnTo>
                <a:lnTo>
                  <a:pt x="7303940" y="1049020"/>
                </a:lnTo>
                <a:lnTo>
                  <a:pt x="7330657" y="1049020"/>
                </a:lnTo>
                <a:lnTo>
                  <a:pt x="7327790" y="1057910"/>
                </a:lnTo>
                <a:lnTo>
                  <a:pt x="7324797" y="1065530"/>
                </a:lnTo>
                <a:close/>
              </a:path>
              <a:path w="7340600" h="1193800">
                <a:moveTo>
                  <a:pt x="43711" y="1065530"/>
                </a:moveTo>
                <a:lnTo>
                  <a:pt x="43375" y="1065530"/>
                </a:lnTo>
                <a:lnTo>
                  <a:pt x="43096" y="1064260"/>
                </a:lnTo>
                <a:lnTo>
                  <a:pt x="43711" y="1065530"/>
                </a:lnTo>
                <a:close/>
              </a:path>
              <a:path w="7340600" h="1193800">
                <a:moveTo>
                  <a:pt x="7321272" y="1073150"/>
                </a:moveTo>
                <a:lnTo>
                  <a:pt x="7292980" y="1073150"/>
                </a:lnTo>
                <a:lnTo>
                  <a:pt x="7297285" y="1064260"/>
                </a:lnTo>
                <a:lnTo>
                  <a:pt x="7297005" y="1065530"/>
                </a:lnTo>
                <a:lnTo>
                  <a:pt x="7324797" y="1065530"/>
                </a:lnTo>
                <a:lnTo>
                  <a:pt x="7324298" y="1066800"/>
                </a:lnTo>
                <a:lnTo>
                  <a:pt x="7324056" y="1066800"/>
                </a:lnTo>
                <a:lnTo>
                  <a:pt x="7321272" y="1073150"/>
                </a:lnTo>
                <a:close/>
              </a:path>
              <a:path w="7340600" h="1193800">
                <a:moveTo>
                  <a:pt x="47778" y="1073150"/>
                </a:moveTo>
                <a:lnTo>
                  <a:pt x="47401" y="1073150"/>
                </a:lnTo>
                <a:lnTo>
                  <a:pt x="47109" y="1071880"/>
                </a:lnTo>
                <a:lnTo>
                  <a:pt x="47778" y="1073150"/>
                </a:lnTo>
                <a:close/>
              </a:path>
              <a:path w="7340600" h="1193800">
                <a:moveTo>
                  <a:pt x="7317545" y="1080770"/>
                </a:moveTo>
                <a:lnTo>
                  <a:pt x="7288585" y="1080770"/>
                </a:lnTo>
                <a:lnTo>
                  <a:pt x="7293272" y="1071880"/>
                </a:lnTo>
                <a:lnTo>
                  <a:pt x="7292980" y="1073150"/>
                </a:lnTo>
                <a:lnTo>
                  <a:pt x="7321272" y="1073150"/>
                </a:lnTo>
                <a:lnTo>
                  <a:pt x="7320158" y="1075689"/>
                </a:lnTo>
                <a:lnTo>
                  <a:pt x="7317545" y="1080770"/>
                </a:lnTo>
                <a:close/>
              </a:path>
              <a:path w="7340600" h="1193800">
                <a:moveTo>
                  <a:pt x="52202" y="1080770"/>
                </a:moveTo>
                <a:lnTo>
                  <a:pt x="51795" y="1080770"/>
                </a:lnTo>
                <a:lnTo>
                  <a:pt x="51478" y="1079500"/>
                </a:lnTo>
                <a:lnTo>
                  <a:pt x="52202" y="1080770"/>
                </a:lnTo>
                <a:close/>
              </a:path>
              <a:path w="7340600" h="1193800">
                <a:moveTo>
                  <a:pt x="7313452" y="1088389"/>
                </a:moveTo>
                <a:lnTo>
                  <a:pt x="7283836" y="1088389"/>
                </a:lnTo>
                <a:lnTo>
                  <a:pt x="7288903" y="1079500"/>
                </a:lnTo>
                <a:lnTo>
                  <a:pt x="7288585" y="1080770"/>
                </a:lnTo>
                <a:lnTo>
                  <a:pt x="7317545" y="1080770"/>
                </a:lnTo>
                <a:lnTo>
                  <a:pt x="7315586" y="1084580"/>
                </a:lnTo>
                <a:lnTo>
                  <a:pt x="7313452" y="1088389"/>
                </a:lnTo>
                <a:close/>
              </a:path>
              <a:path w="7340600" h="1193800">
                <a:moveTo>
                  <a:pt x="57108" y="1088389"/>
                </a:moveTo>
                <a:lnTo>
                  <a:pt x="56545" y="1088389"/>
                </a:lnTo>
                <a:lnTo>
                  <a:pt x="56202" y="1087120"/>
                </a:lnTo>
                <a:lnTo>
                  <a:pt x="57108" y="1088389"/>
                </a:lnTo>
                <a:close/>
              </a:path>
              <a:path w="7340600" h="1193800">
                <a:moveTo>
                  <a:pt x="7304879" y="1102360"/>
                </a:moveTo>
                <a:lnTo>
                  <a:pt x="7273333" y="1102360"/>
                </a:lnTo>
                <a:lnTo>
                  <a:pt x="7279111" y="1094739"/>
                </a:lnTo>
                <a:lnTo>
                  <a:pt x="7278743" y="1094739"/>
                </a:lnTo>
                <a:lnTo>
                  <a:pt x="7284178" y="1087120"/>
                </a:lnTo>
                <a:lnTo>
                  <a:pt x="7283836" y="1088389"/>
                </a:lnTo>
                <a:lnTo>
                  <a:pt x="7313452" y="1088389"/>
                </a:lnTo>
                <a:lnTo>
                  <a:pt x="7310607" y="1093470"/>
                </a:lnTo>
                <a:lnTo>
                  <a:pt x="7310290" y="1093470"/>
                </a:lnTo>
                <a:lnTo>
                  <a:pt x="7305222" y="1101089"/>
                </a:lnTo>
                <a:lnTo>
                  <a:pt x="7304879" y="1102360"/>
                </a:lnTo>
                <a:close/>
              </a:path>
              <a:path w="7340600" h="1193800">
                <a:moveTo>
                  <a:pt x="67687" y="1102360"/>
                </a:moveTo>
                <a:lnTo>
                  <a:pt x="67048" y="1102360"/>
                </a:lnTo>
                <a:lnTo>
                  <a:pt x="66667" y="1101089"/>
                </a:lnTo>
                <a:lnTo>
                  <a:pt x="67687" y="1102360"/>
                </a:lnTo>
                <a:close/>
              </a:path>
              <a:path w="7340600" h="1193800">
                <a:moveTo>
                  <a:pt x="7300350" y="1108710"/>
                </a:moveTo>
                <a:lnTo>
                  <a:pt x="7267592" y="1108710"/>
                </a:lnTo>
                <a:lnTo>
                  <a:pt x="7273714" y="1101089"/>
                </a:lnTo>
                <a:lnTo>
                  <a:pt x="7273333" y="1102360"/>
                </a:lnTo>
                <a:lnTo>
                  <a:pt x="7304879" y="1102360"/>
                </a:lnTo>
                <a:lnTo>
                  <a:pt x="7300350" y="1108710"/>
                </a:lnTo>
                <a:close/>
              </a:path>
              <a:path w="7340600" h="1193800">
                <a:moveTo>
                  <a:pt x="73457" y="1108710"/>
                </a:moveTo>
                <a:lnTo>
                  <a:pt x="72788" y="1108710"/>
                </a:lnTo>
                <a:lnTo>
                  <a:pt x="72382" y="1107439"/>
                </a:lnTo>
                <a:lnTo>
                  <a:pt x="73457" y="1108710"/>
                </a:lnTo>
                <a:close/>
              </a:path>
              <a:path w="7340600" h="1193800">
                <a:moveTo>
                  <a:pt x="7295092" y="1115060"/>
                </a:moveTo>
                <a:lnTo>
                  <a:pt x="7261547" y="1115060"/>
                </a:lnTo>
                <a:lnTo>
                  <a:pt x="7267999" y="1107439"/>
                </a:lnTo>
                <a:lnTo>
                  <a:pt x="7267592" y="1108710"/>
                </a:lnTo>
                <a:lnTo>
                  <a:pt x="7300350" y="1108710"/>
                </a:lnTo>
                <a:lnTo>
                  <a:pt x="7299444" y="1109980"/>
                </a:lnTo>
                <a:lnTo>
                  <a:pt x="7295092" y="1115060"/>
                </a:lnTo>
                <a:close/>
              </a:path>
              <a:path w="7340600" h="1193800">
                <a:moveTo>
                  <a:pt x="79530" y="1115060"/>
                </a:moveTo>
                <a:lnTo>
                  <a:pt x="78833" y="1115060"/>
                </a:lnTo>
                <a:lnTo>
                  <a:pt x="78402" y="1113789"/>
                </a:lnTo>
                <a:lnTo>
                  <a:pt x="79530" y="1115060"/>
                </a:lnTo>
                <a:close/>
              </a:path>
              <a:path w="7340600" h="1193800">
                <a:moveTo>
                  <a:pt x="7289855" y="1121410"/>
                </a:moveTo>
                <a:lnTo>
                  <a:pt x="7255210" y="1121410"/>
                </a:lnTo>
                <a:lnTo>
                  <a:pt x="7261979" y="1113789"/>
                </a:lnTo>
                <a:lnTo>
                  <a:pt x="7261547" y="1115060"/>
                </a:lnTo>
                <a:lnTo>
                  <a:pt x="7295092" y="1115060"/>
                </a:lnTo>
                <a:lnTo>
                  <a:pt x="7292916" y="1117600"/>
                </a:lnTo>
                <a:lnTo>
                  <a:pt x="7289855" y="1121410"/>
                </a:lnTo>
                <a:close/>
              </a:path>
              <a:path w="7340600" h="1193800">
                <a:moveTo>
                  <a:pt x="86128" y="1121410"/>
                </a:moveTo>
                <a:lnTo>
                  <a:pt x="85171" y="1121410"/>
                </a:lnTo>
                <a:lnTo>
                  <a:pt x="84714" y="1120139"/>
                </a:lnTo>
                <a:lnTo>
                  <a:pt x="86128" y="1121410"/>
                </a:lnTo>
                <a:close/>
              </a:path>
              <a:path w="7340600" h="1193800">
                <a:moveTo>
                  <a:pt x="7258972" y="1150620"/>
                </a:moveTo>
                <a:lnTo>
                  <a:pt x="7211674" y="1150620"/>
                </a:lnTo>
                <a:lnTo>
                  <a:pt x="7220069" y="1145539"/>
                </a:lnTo>
                <a:lnTo>
                  <a:pt x="7219523" y="1145539"/>
                </a:lnTo>
                <a:lnTo>
                  <a:pt x="7227689" y="1141730"/>
                </a:lnTo>
                <a:lnTo>
                  <a:pt x="7227155" y="1141730"/>
                </a:lnTo>
                <a:lnTo>
                  <a:pt x="7235068" y="1136650"/>
                </a:lnTo>
                <a:lnTo>
                  <a:pt x="7234560" y="1136650"/>
                </a:lnTo>
                <a:lnTo>
                  <a:pt x="7242192" y="1131570"/>
                </a:lnTo>
                <a:lnTo>
                  <a:pt x="7241710" y="1131570"/>
                </a:lnTo>
                <a:lnTo>
                  <a:pt x="7249063" y="1126489"/>
                </a:lnTo>
                <a:lnTo>
                  <a:pt x="7248593" y="1126489"/>
                </a:lnTo>
                <a:lnTo>
                  <a:pt x="7255667" y="1120139"/>
                </a:lnTo>
                <a:lnTo>
                  <a:pt x="7255210" y="1121410"/>
                </a:lnTo>
                <a:lnTo>
                  <a:pt x="7289855" y="1121410"/>
                </a:lnTo>
                <a:lnTo>
                  <a:pt x="7286795" y="1125220"/>
                </a:lnTo>
                <a:lnTo>
                  <a:pt x="7279937" y="1132839"/>
                </a:lnTo>
                <a:lnTo>
                  <a:pt x="7279505" y="1132839"/>
                </a:lnTo>
                <a:lnTo>
                  <a:pt x="7272748" y="1139189"/>
                </a:lnTo>
                <a:lnTo>
                  <a:pt x="7265230" y="1145539"/>
                </a:lnTo>
                <a:lnTo>
                  <a:pt x="7258972" y="1150620"/>
                </a:lnTo>
                <a:close/>
              </a:path>
              <a:path w="7340600" h="1193800">
                <a:moveTo>
                  <a:pt x="131026" y="1150620"/>
                </a:moveTo>
                <a:lnTo>
                  <a:pt x="128706" y="1150620"/>
                </a:lnTo>
                <a:lnTo>
                  <a:pt x="128148" y="1149350"/>
                </a:lnTo>
                <a:lnTo>
                  <a:pt x="131026" y="1150620"/>
                </a:lnTo>
                <a:close/>
              </a:path>
              <a:path w="7340600" h="1193800">
                <a:moveTo>
                  <a:pt x="7231651" y="1168400"/>
                </a:moveTo>
                <a:lnTo>
                  <a:pt x="7137570" y="1168400"/>
                </a:lnTo>
                <a:lnTo>
                  <a:pt x="7142561" y="1167130"/>
                </a:lnTo>
                <a:lnTo>
                  <a:pt x="7151336" y="1167130"/>
                </a:lnTo>
                <a:lnTo>
                  <a:pt x="7161077" y="1165860"/>
                </a:lnTo>
                <a:lnTo>
                  <a:pt x="7160442" y="1165860"/>
                </a:lnTo>
                <a:lnTo>
                  <a:pt x="7170044" y="1164589"/>
                </a:lnTo>
                <a:lnTo>
                  <a:pt x="7169421" y="1164589"/>
                </a:lnTo>
                <a:lnTo>
                  <a:pt x="7178845" y="1162050"/>
                </a:lnTo>
                <a:lnTo>
                  <a:pt x="7178222" y="1162050"/>
                </a:lnTo>
                <a:lnTo>
                  <a:pt x="7187468" y="1159510"/>
                </a:lnTo>
                <a:lnTo>
                  <a:pt x="7186871" y="1159510"/>
                </a:lnTo>
                <a:lnTo>
                  <a:pt x="7195913" y="1156970"/>
                </a:lnTo>
                <a:lnTo>
                  <a:pt x="7195329" y="1156970"/>
                </a:lnTo>
                <a:lnTo>
                  <a:pt x="7204168" y="1153160"/>
                </a:lnTo>
                <a:lnTo>
                  <a:pt x="7203597" y="1153160"/>
                </a:lnTo>
                <a:lnTo>
                  <a:pt x="7212233" y="1149350"/>
                </a:lnTo>
                <a:lnTo>
                  <a:pt x="7211674" y="1150620"/>
                </a:lnTo>
                <a:lnTo>
                  <a:pt x="7258972" y="1150620"/>
                </a:lnTo>
                <a:lnTo>
                  <a:pt x="7257407" y="1151889"/>
                </a:lnTo>
                <a:lnTo>
                  <a:pt x="7249279" y="1158239"/>
                </a:lnTo>
                <a:lnTo>
                  <a:pt x="7248771" y="1158239"/>
                </a:lnTo>
                <a:lnTo>
                  <a:pt x="7240351" y="1163320"/>
                </a:lnTo>
                <a:lnTo>
                  <a:pt x="7231651" y="1168400"/>
                </a:lnTo>
                <a:close/>
              </a:path>
              <a:path w="7340600" h="1193800">
                <a:moveTo>
                  <a:pt x="7175124" y="1188720"/>
                </a:moveTo>
                <a:lnTo>
                  <a:pt x="165257" y="1188720"/>
                </a:lnTo>
                <a:lnTo>
                  <a:pt x="135729" y="1181100"/>
                </a:lnTo>
                <a:lnTo>
                  <a:pt x="126890" y="1177289"/>
                </a:lnTo>
                <a:lnTo>
                  <a:pt x="7213490" y="1177289"/>
                </a:lnTo>
                <a:lnTo>
                  <a:pt x="7204651" y="1181100"/>
                </a:lnTo>
                <a:lnTo>
                  <a:pt x="7175124" y="1188720"/>
                </a:lnTo>
                <a:close/>
              </a:path>
              <a:path w="7340600" h="1193800">
                <a:moveTo>
                  <a:pt x="7154537" y="1192530"/>
                </a:moveTo>
                <a:lnTo>
                  <a:pt x="185844" y="1192530"/>
                </a:lnTo>
                <a:lnTo>
                  <a:pt x="175468" y="1191260"/>
                </a:lnTo>
                <a:lnTo>
                  <a:pt x="165879" y="1188720"/>
                </a:lnTo>
                <a:lnTo>
                  <a:pt x="7174501" y="1188720"/>
                </a:lnTo>
                <a:lnTo>
                  <a:pt x="7164913" y="1191260"/>
                </a:lnTo>
                <a:lnTo>
                  <a:pt x="7154537" y="1192530"/>
                </a:lnTo>
                <a:close/>
              </a:path>
              <a:path w="7340600" h="1193800">
                <a:moveTo>
                  <a:pt x="7138535" y="1193800"/>
                </a:moveTo>
                <a:lnTo>
                  <a:pt x="201846" y="1193800"/>
                </a:lnTo>
                <a:lnTo>
                  <a:pt x="196372" y="1192530"/>
                </a:lnTo>
                <a:lnTo>
                  <a:pt x="7143526" y="1192530"/>
                </a:lnTo>
                <a:lnTo>
                  <a:pt x="7138535" y="1193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4400" y="3258311"/>
            <a:ext cx="7315200" cy="1170940"/>
          </a:xfrm>
          <a:custGeom>
            <a:avLst/>
            <a:gdLst/>
            <a:ahLst/>
            <a:cxnLst/>
            <a:rect l="l" t="t" r="r" b="b"/>
            <a:pathLst>
              <a:path w="7315200" h="1170939">
                <a:moveTo>
                  <a:pt x="7120128" y="1170432"/>
                </a:moveTo>
                <a:lnTo>
                  <a:pt x="195072" y="1170432"/>
                </a:lnTo>
                <a:lnTo>
                  <a:pt x="150300" y="1164736"/>
                </a:lnTo>
                <a:lnTo>
                  <a:pt x="109223" y="1149709"/>
                </a:lnTo>
                <a:lnTo>
                  <a:pt x="73006" y="1126515"/>
                </a:lnTo>
                <a:lnTo>
                  <a:pt x="42811" y="1096319"/>
                </a:lnTo>
                <a:lnTo>
                  <a:pt x="19803" y="1060285"/>
                </a:lnTo>
                <a:lnTo>
                  <a:pt x="5144" y="1019577"/>
                </a:lnTo>
                <a:lnTo>
                  <a:pt x="0" y="975360"/>
                </a:lnTo>
                <a:lnTo>
                  <a:pt x="0" y="195072"/>
                </a:lnTo>
                <a:lnTo>
                  <a:pt x="5144" y="150421"/>
                </a:lnTo>
                <a:lnTo>
                  <a:pt x="19803" y="109425"/>
                </a:lnTo>
                <a:lnTo>
                  <a:pt x="42811" y="73248"/>
                </a:lnTo>
                <a:lnTo>
                  <a:pt x="73006" y="43054"/>
                </a:lnTo>
                <a:lnTo>
                  <a:pt x="109223" y="20005"/>
                </a:lnTo>
                <a:lnTo>
                  <a:pt x="150300" y="5266"/>
                </a:lnTo>
                <a:lnTo>
                  <a:pt x="195072" y="0"/>
                </a:lnTo>
                <a:lnTo>
                  <a:pt x="7120128" y="0"/>
                </a:lnTo>
                <a:lnTo>
                  <a:pt x="7164899" y="5266"/>
                </a:lnTo>
                <a:lnTo>
                  <a:pt x="7205976" y="20005"/>
                </a:lnTo>
                <a:lnTo>
                  <a:pt x="7242193" y="43054"/>
                </a:lnTo>
                <a:lnTo>
                  <a:pt x="7272388" y="73248"/>
                </a:lnTo>
                <a:lnTo>
                  <a:pt x="7295396" y="109425"/>
                </a:lnTo>
                <a:lnTo>
                  <a:pt x="7310055" y="150421"/>
                </a:lnTo>
                <a:lnTo>
                  <a:pt x="7315200" y="195072"/>
                </a:lnTo>
                <a:lnTo>
                  <a:pt x="7315200" y="975360"/>
                </a:lnTo>
                <a:lnTo>
                  <a:pt x="7310055" y="1019577"/>
                </a:lnTo>
                <a:lnTo>
                  <a:pt x="7295396" y="1060285"/>
                </a:lnTo>
                <a:lnTo>
                  <a:pt x="7272388" y="1096319"/>
                </a:lnTo>
                <a:lnTo>
                  <a:pt x="7242193" y="1126515"/>
                </a:lnTo>
                <a:lnTo>
                  <a:pt x="7205976" y="1149709"/>
                </a:lnTo>
                <a:lnTo>
                  <a:pt x="7164899" y="1164736"/>
                </a:lnTo>
                <a:lnTo>
                  <a:pt x="7120128" y="1170432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01809" y="3246018"/>
            <a:ext cx="7340600" cy="1193800"/>
          </a:xfrm>
          <a:custGeom>
            <a:avLst/>
            <a:gdLst/>
            <a:ahLst/>
            <a:cxnLst/>
            <a:rect l="l" t="t" r="r" b="b"/>
            <a:pathLst>
              <a:path w="7340600" h="1193800">
                <a:moveTo>
                  <a:pt x="7174501" y="3810"/>
                </a:moveTo>
                <a:lnTo>
                  <a:pt x="165879" y="3810"/>
                </a:lnTo>
                <a:lnTo>
                  <a:pt x="175468" y="1270"/>
                </a:lnTo>
                <a:lnTo>
                  <a:pt x="185844" y="0"/>
                </a:lnTo>
                <a:lnTo>
                  <a:pt x="7154537" y="0"/>
                </a:lnTo>
                <a:lnTo>
                  <a:pt x="7164913" y="1270"/>
                </a:lnTo>
                <a:lnTo>
                  <a:pt x="7174501" y="3810"/>
                </a:lnTo>
                <a:close/>
              </a:path>
              <a:path w="7340600" h="1193800">
                <a:moveTo>
                  <a:pt x="7213490" y="15240"/>
                </a:moveTo>
                <a:lnTo>
                  <a:pt x="126890" y="15240"/>
                </a:lnTo>
                <a:lnTo>
                  <a:pt x="135729" y="11430"/>
                </a:lnTo>
                <a:lnTo>
                  <a:pt x="165257" y="3810"/>
                </a:lnTo>
                <a:lnTo>
                  <a:pt x="7175124" y="3810"/>
                </a:lnTo>
                <a:lnTo>
                  <a:pt x="7204651" y="11430"/>
                </a:lnTo>
                <a:lnTo>
                  <a:pt x="7213490" y="15240"/>
                </a:lnTo>
                <a:close/>
              </a:path>
              <a:path w="7340600" h="1193800">
                <a:moveTo>
                  <a:pt x="7214062" y="1177290"/>
                </a:moveTo>
                <a:lnTo>
                  <a:pt x="126319" y="1177290"/>
                </a:lnTo>
                <a:lnTo>
                  <a:pt x="117683" y="1173480"/>
                </a:lnTo>
                <a:lnTo>
                  <a:pt x="108729" y="1168400"/>
                </a:lnTo>
                <a:lnTo>
                  <a:pt x="100030" y="1163320"/>
                </a:lnTo>
                <a:lnTo>
                  <a:pt x="99509" y="1163320"/>
                </a:lnTo>
                <a:lnTo>
                  <a:pt x="91610" y="1158240"/>
                </a:lnTo>
                <a:lnTo>
                  <a:pt x="91102" y="1158240"/>
                </a:lnTo>
                <a:lnTo>
                  <a:pt x="82974" y="1151890"/>
                </a:lnTo>
                <a:lnTo>
                  <a:pt x="75620" y="1145540"/>
                </a:lnTo>
                <a:lnTo>
                  <a:pt x="67632" y="1139190"/>
                </a:lnTo>
                <a:lnTo>
                  <a:pt x="60876" y="1132840"/>
                </a:lnTo>
                <a:lnTo>
                  <a:pt x="60444" y="1132840"/>
                </a:lnTo>
                <a:lnTo>
                  <a:pt x="53586" y="1125220"/>
                </a:lnTo>
                <a:lnTo>
                  <a:pt x="47083" y="1117600"/>
                </a:lnTo>
                <a:lnTo>
                  <a:pt x="35501" y="1102360"/>
                </a:lnTo>
                <a:lnTo>
                  <a:pt x="35158" y="1101090"/>
                </a:lnTo>
                <a:lnTo>
                  <a:pt x="30091" y="1093470"/>
                </a:lnTo>
                <a:lnTo>
                  <a:pt x="25087" y="1084580"/>
                </a:lnTo>
                <a:lnTo>
                  <a:pt x="20490" y="1075690"/>
                </a:lnTo>
                <a:lnTo>
                  <a:pt x="16324" y="1066800"/>
                </a:lnTo>
                <a:lnTo>
                  <a:pt x="16083" y="1066800"/>
                </a:lnTo>
                <a:lnTo>
                  <a:pt x="12590" y="1057910"/>
                </a:lnTo>
                <a:lnTo>
                  <a:pt x="12374" y="1056640"/>
                </a:lnTo>
                <a:lnTo>
                  <a:pt x="9314" y="1047750"/>
                </a:lnTo>
                <a:lnTo>
                  <a:pt x="6342" y="1037590"/>
                </a:lnTo>
                <a:lnTo>
                  <a:pt x="4170" y="1027430"/>
                </a:lnTo>
                <a:lnTo>
                  <a:pt x="4043" y="1027430"/>
                </a:lnTo>
                <a:lnTo>
                  <a:pt x="2329" y="1017270"/>
                </a:lnTo>
                <a:lnTo>
                  <a:pt x="995" y="1007110"/>
                </a:lnTo>
                <a:lnTo>
                  <a:pt x="157" y="996950"/>
                </a:lnTo>
                <a:lnTo>
                  <a:pt x="109" y="995680"/>
                </a:lnTo>
                <a:lnTo>
                  <a:pt x="0" y="200660"/>
                </a:lnTo>
                <a:lnTo>
                  <a:pt x="182" y="195580"/>
                </a:lnTo>
                <a:lnTo>
                  <a:pt x="932" y="185420"/>
                </a:lnTo>
                <a:lnTo>
                  <a:pt x="2329" y="175260"/>
                </a:lnTo>
                <a:lnTo>
                  <a:pt x="4043" y="165100"/>
                </a:lnTo>
                <a:lnTo>
                  <a:pt x="4170" y="165100"/>
                </a:lnTo>
                <a:lnTo>
                  <a:pt x="6342" y="154940"/>
                </a:lnTo>
                <a:lnTo>
                  <a:pt x="9314" y="144780"/>
                </a:lnTo>
                <a:lnTo>
                  <a:pt x="12374" y="135890"/>
                </a:lnTo>
                <a:lnTo>
                  <a:pt x="12590" y="134620"/>
                </a:lnTo>
                <a:lnTo>
                  <a:pt x="16083" y="125730"/>
                </a:lnTo>
                <a:lnTo>
                  <a:pt x="16324" y="125730"/>
                </a:lnTo>
                <a:lnTo>
                  <a:pt x="20490" y="116840"/>
                </a:lnTo>
                <a:lnTo>
                  <a:pt x="24795" y="107950"/>
                </a:lnTo>
                <a:lnTo>
                  <a:pt x="30091" y="99060"/>
                </a:lnTo>
                <a:lnTo>
                  <a:pt x="35158" y="91440"/>
                </a:lnTo>
                <a:lnTo>
                  <a:pt x="35501" y="90170"/>
                </a:lnTo>
                <a:lnTo>
                  <a:pt x="41292" y="82550"/>
                </a:lnTo>
                <a:lnTo>
                  <a:pt x="47464" y="74930"/>
                </a:lnTo>
                <a:lnTo>
                  <a:pt x="53586" y="67310"/>
                </a:lnTo>
                <a:lnTo>
                  <a:pt x="60444" y="59690"/>
                </a:lnTo>
                <a:lnTo>
                  <a:pt x="60876" y="59690"/>
                </a:lnTo>
                <a:lnTo>
                  <a:pt x="68089" y="53340"/>
                </a:lnTo>
                <a:lnTo>
                  <a:pt x="75150" y="46990"/>
                </a:lnTo>
                <a:lnTo>
                  <a:pt x="82974" y="40640"/>
                </a:lnTo>
                <a:lnTo>
                  <a:pt x="91102" y="34290"/>
                </a:lnTo>
                <a:lnTo>
                  <a:pt x="99509" y="29210"/>
                </a:lnTo>
                <a:lnTo>
                  <a:pt x="100030" y="29210"/>
                </a:lnTo>
                <a:lnTo>
                  <a:pt x="108729" y="24130"/>
                </a:lnTo>
                <a:lnTo>
                  <a:pt x="117124" y="20320"/>
                </a:lnTo>
                <a:lnTo>
                  <a:pt x="126319" y="15240"/>
                </a:lnTo>
                <a:lnTo>
                  <a:pt x="7214062" y="15240"/>
                </a:lnTo>
                <a:lnTo>
                  <a:pt x="7222698" y="19050"/>
                </a:lnTo>
                <a:lnTo>
                  <a:pt x="7231651" y="24130"/>
                </a:lnTo>
                <a:lnTo>
                  <a:pt x="202811" y="24130"/>
                </a:lnTo>
                <a:lnTo>
                  <a:pt x="197820" y="25400"/>
                </a:lnTo>
                <a:lnTo>
                  <a:pt x="189044" y="25400"/>
                </a:lnTo>
                <a:lnTo>
                  <a:pt x="179303" y="26670"/>
                </a:lnTo>
                <a:lnTo>
                  <a:pt x="179925" y="26670"/>
                </a:lnTo>
                <a:lnTo>
                  <a:pt x="170337" y="27940"/>
                </a:lnTo>
                <a:lnTo>
                  <a:pt x="170959" y="27940"/>
                </a:lnTo>
                <a:lnTo>
                  <a:pt x="161536" y="30480"/>
                </a:lnTo>
                <a:lnTo>
                  <a:pt x="162158" y="30480"/>
                </a:lnTo>
                <a:lnTo>
                  <a:pt x="152913" y="33020"/>
                </a:lnTo>
                <a:lnTo>
                  <a:pt x="153509" y="33020"/>
                </a:lnTo>
                <a:lnTo>
                  <a:pt x="144467" y="35560"/>
                </a:lnTo>
                <a:lnTo>
                  <a:pt x="145051" y="35560"/>
                </a:lnTo>
                <a:lnTo>
                  <a:pt x="136199" y="39370"/>
                </a:lnTo>
                <a:lnTo>
                  <a:pt x="136784" y="39370"/>
                </a:lnTo>
                <a:lnTo>
                  <a:pt x="131026" y="41910"/>
                </a:lnTo>
                <a:lnTo>
                  <a:pt x="128706" y="41910"/>
                </a:lnTo>
                <a:lnTo>
                  <a:pt x="120312" y="46990"/>
                </a:lnTo>
                <a:lnTo>
                  <a:pt x="120858" y="46990"/>
                </a:lnTo>
                <a:lnTo>
                  <a:pt x="112692" y="50800"/>
                </a:lnTo>
                <a:lnTo>
                  <a:pt x="113225" y="50800"/>
                </a:lnTo>
                <a:lnTo>
                  <a:pt x="105313" y="55880"/>
                </a:lnTo>
                <a:lnTo>
                  <a:pt x="105821" y="55880"/>
                </a:lnTo>
                <a:lnTo>
                  <a:pt x="98188" y="60960"/>
                </a:lnTo>
                <a:lnTo>
                  <a:pt x="98671" y="60960"/>
                </a:lnTo>
                <a:lnTo>
                  <a:pt x="91318" y="66040"/>
                </a:lnTo>
                <a:lnTo>
                  <a:pt x="91787" y="66040"/>
                </a:lnTo>
                <a:lnTo>
                  <a:pt x="84714" y="72390"/>
                </a:lnTo>
                <a:lnTo>
                  <a:pt x="85171" y="72390"/>
                </a:lnTo>
                <a:lnTo>
                  <a:pt x="79756" y="77470"/>
                </a:lnTo>
                <a:lnTo>
                  <a:pt x="78833" y="77470"/>
                </a:lnTo>
                <a:lnTo>
                  <a:pt x="73457" y="83820"/>
                </a:lnTo>
                <a:lnTo>
                  <a:pt x="72788" y="83820"/>
                </a:lnTo>
                <a:lnTo>
                  <a:pt x="67687" y="90170"/>
                </a:lnTo>
                <a:lnTo>
                  <a:pt x="67048" y="90170"/>
                </a:lnTo>
                <a:lnTo>
                  <a:pt x="61269" y="97790"/>
                </a:lnTo>
                <a:lnTo>
                  <a:pt x="61638" y="97790"/>
                </a:lnTo>
                <a:lnTo>
                  <a:pt x="57108" y="104140"/>
                </a:lnTo>
                <a:lnTo>
                  <a:pt x="56545" y="104140"/>
                </a:lnTo>
                <a:lnTo>
                  <a:pt x="52202" y="111760"/>
                </a:lnTo>
                <a:lnTo>
                  <a:pt x="51795" y="111760"/>
                </a:lnTo>
                <a:lnTo>
                  <a:pt x="47778" y="119380"/>
                </a:lnTo>
                <a:lnTo>
                  <a:pt x="47401" y="119380"/>
                </a:lnTo>
                <a:lnTo>
                  <a:pt x="43711" y="127000"/>
                </a:lnTo>
                <a:lnTo>
                  <a:pt x="43375" y="127000"/>
                </a:lnTo>
                <a:lnTo>
                  <a:pt x="39463" y="135890"/>
                </a:lnTo>
                <a:lnTo>
                  <a:pt x="39705" y="135890"/>
                </a:lnTo>
                <a:lnTo>
                  <a:pt x="36722" y="143510"/>
                </a:lnTo>
                <a:lnTo>
                  <a:pt x="36441" y="143510"/>
                </a:lnTo>
                <a:lnTo>
                  <a:pt x="33380" y="152400"/>
                </a:lnTo>
                <a:lnTo>
                  <a:pt x="33558" y="152400"/>
                </a:lnTo>
                <a:lnTo>
                  <a:pt x="30942" y="161290"/>
                </a:lnTo>
                <a:lnTo>
                  <a:pt x="31094" y="161290"/>
                </a:lnTo>
                <a:lnTo>
                  <a:pt x="28922" y="170180"/>
                </a:lnTo>
                <a:lnTo>
                  <a:pt x="29049" y="170180"/>
                </a:lnTo>
                <a:lnTo>
                  <a:pt x="27335" y="179070"/>
                </a:lnTo>
                <a:lnTo>
                  <a:pt x="26192" y="187960"/>
                </a:lnTo>
                <a:lnTo>
                  <a:pt x="25600" y="196850"/>
                </a:lnTo>
                <a:lnTo>
                  <a:pt x="25354" y="201930"/>
                </a:lnTo>
                <a:lnTo>
                  <a:pt x="25341" y="990600"/>
                </a:lnTo>
                <a:lnTo>
                  <a:pt x="25484" y="994410"/>
                </a:lnTo>
                <a:lnTo>
                  <a:pt x="25694" y="996950"/>
                </a:lnTo>
                <a:lnTo>
                  <a:pt x="26255" y="1004570"/>
                </a:lnTo>
                <a:lnTo>
                  <a:pt x="27437" y="1013460"/>
                </a:lnTo>
                <a:lnTo>
                  <a:pt x="29049" y="1022350"/>
                </a:lnTo>
                <a:lnTo>
                  <a:pt x="28922" y="1022350"/>
                </a:lnTo>
                <a:lnTo>
                  <a:pt x="31094" y="1031240"/>
                </a:lnTo>
                <a:lnTo>
                  <a:pt x="30942" y="1031240"/>
                </a:lnTo>
                <a:lnTo>
                  <a:pt x="33558" y="1040130"/>
                </a:lnTo>
                <a:lnTo>
                  <a:pt x="33380" y="1040130"/>
                </a:lnTo>
                <a:lnTo>
                  <a:pt x="36441" y="1049020"/>
                </a:lnTo>
                <a:lnTo>
                  <a:pt x="36722" y="1049020"/>
                </a:lnTo>
                <a:lnTo>
                  <a:pt x="39705" y="1056640"/>
                </a:lnTo>
                <a:lnTo>
                  <a:pt x="39463" y="1056640"/>
                </a:lnTo>
                <a:lnTo>
                  <a:pt x="43375" y="1065530"/>
                </a:lnTo>
                <a:lnTo>
                  <a:pt x="43711" y="1065530"/>
                </a:lnTo>
                <a:lnTo>
                  <a:pt x="47401" y="1073150"/>
                </a:lnTo>
                <a:lnTo>
                  <a:pt x="47778" y="1073150"/>
                </a:lnTo>
                <a:lnTo>
                  <a:pt x="51795" y="1080770"/>
                </a:lnTo>
                <a:lnTo>
                  <a:pt x="52202" y="1080770"/>
                </a:lnTo>
                <a:lnTo>
                  <a:pt x="56545" y="1088390"/>
                </a:lnTo>
                <a:lnTo>
                  <a:pt x="57108" y="1088390"/>
                </a:lnTo>
                <a:lnTo>
                  <a:pt x="61638" y="1094740"/>
                </a:lnTo>
                <a:lnTo>
                  <a:pt x="61269" y="1094740"/>
                </a:lnTo>
                <a:lnTo>
                  <a:pt x="67048" y="1102360"/>
                </a:lnTo>
                <a:lnTo>
                  <a:pt x="67687" y="1102360"/>
                </a:lnTo>
                <a:lnTo>
                  <a:pt x="72788" y="1108710"/>
                </a:lnTo>
                <a:lnTo>
                  <a:pt x="73457" y="1108710"/>
                </a:lnTo>
                <a:lnTo>
                  <a:pt x="78833" y="1115060"/>
                </a:lnTo>
                <a:lnTo>
                  <a:pt x="79530" y="1115060"/>
                </a:lnTo>
                <a:lnTo>
                  <a:pt x="85171" y="1121410"/>
                </a:lnTo>
                <a:lnTo>
                  <a:pt x="86128" y="1121410"/>
                </a:lnTo>
                <a:lnTo>
                  <a:pt x="91787" y="1126490"/>
                </a:lnTo>
                <a:lnTo>
                  <a:pt x="91318" y="1126490"/>
                </a:lnTo>
                <a:lnTo>
                  <a:pt x="98671" y="1131570"/>
                </a:lnTo>
                <a:lnTo>
                  <a:pt x="98188" y="1131570"/>
                </a:lnTo>
                <a:lnTo>
                  <a:pt x="105821" y="1136650"/>
                </a:lnTo>
                <a:lnTo>
                  <a:pt x="105313" y="1136650"/>
                </a:lnTo>
                <a:lnTo>
                  <a:pt x="113225" y="1141730"/>
                </a:lnTo>
                <a:lnTo>
                  <a:pt x="112692" y="1141730"/>
                </a:lnTo>
                <a:lnTo>
                  <a:pt x="120858" y="1145540"/>
                </a:lnTo>
                <a:lnTo>
                  <a:pt x="120312" y="1145540"/>
                </a:lnTo>
                <a:lnTo>
                  <a:pt x="128706" y="1150620"/>
                </a:lnTo>
                <a:lnTo>
                  <a:pt x="131026" y="1150620"/>
                </a:lnTo>
                <a:lnTo>
                  <a:pt x="136784" y="1153160"/>
                </a:lnTo>
                <a:lnTo>
                  <a:pt x="136199" y="1153160"/>
                </a:lnTo>
                <a:lnTo>
                  <a:pt x="145051" y="1156970"/>
                </a:lnTo>
                <a:lnTo>
                  <a:pt x="144467" y="1156970"/>
                </a:lnTo>
                <a:lnTo>
                  <a:pt x="153509" y="1159510"/>
                </a:lnTo>
                <a:lnTo>
                  <a:pt x="152913" y="1159510"/>
                </a:lnTo>
                <a:lnTo>
                  <a:pt x="162158" y="1162050"/>
                </a:lnTo>
                <a:lnTo>
                  <a:pt x="161536" y="1162050"/>
                </a:lnTo>
                <a:lnTo>
                  <a:pt x="170959" y="1164590"/>
                </a:lnTo>
                <a:lnTo>
                  <a:pt x="170337" y="1164590"/>
                </a:lnTo>
                <a:lnTo>
                  <a:pt x="179925" y="1165860"/>
                </a:lnTo>
                <a:lnTo>
                  <a:pt x="179303" y="1165860"/>
                </a:lnTo>
                <a:lnTo>
                  <a:pt x="189044" y="1167130"/>
                </a:lnTo>
                <a:lnTo>
                  <a:pt x="197820" y="1167130"/>
                </a:lnTo>
                <a:lnTo>
                  <a:pt x="202811" y="1168400"/>
                </a:lnTo>
                <a:lnTo>
                  <a:pt x="7231651" y="1168400"/>
                </a:lnTo>
                <a:lnTo>
                  <a:pt x="7222698" y="1173480"/>
                </a:lnTo>
                <a:lnTo>
                  <a:pt x="7214062" y="1177290"/>
                </a:lnTo>
                <a:close/>
              </a:path>
              <a:path w="7340600" h="1193800">
                <a:moveTo>
                  <a:pt x="7212233" y="43180"/>
                </a:moveTo>
                <a:lnTo>
                  <a:pt x="7203597" y="39370"/>
                </a:lnTo>
                <a:lnTo>
                  <a:pt x="7204168" y="39370"/>
                </a:lnTo>
                <a:lnTo>
                  <a:pt x="7195329" y="35560"/>
                </a:lnTo>
                <a:lnTo>
                  <a:pt x="7195913" y="35560"/>
                </a:lnTo>
                <a:lnTo>
                  <a:pt x="7186871" y="33020"/>
                </a:lnTo>
                <a:lnTo>
                  <a:pt x="7187468" y="33020"/>
                </a:lnTo>
                <a:lnTo>
                  <a:pt x="7178222" y="30480"/>
                </a:lnTo>
                <a:lnTo>
                  <a:pt x="7178845" y="30480"/>
                </a:lnTo>
                <a:lnTo>
                  <a:pt x="7169421" y="27940"/>
                </a:lnTo>
                <a:lnTo>
                  <a:pt x="7170044" y="27940"/>
                </a:lnTo>
                <a:lnTo>
                  <a:pt x="7160442" y="26670"/>
                </a:lnTo>
                <a:lnTo>
                  <a:pt x="7161077" y="26670"/>
                </a:lnTo>
                <a:lnTo>
                  <a:pt x="7151336" y="25400"/>
                </a:lnTo>
                <a:lnTo>
                  <a:pt x="7142561" y="25400"/>
                </a:lnTo>
                <a:lnTo>
                  <a:pt x="7137570" y="24130"/>
                </a:lnTo>
                <a:lnTo>
                  <a:pt x="7231651" y="24130"/>
                </a:lnTo>
                <a:lnTo>
                  <a:pt x="7240351" y="29210"/>
                </a:lnTo>
                <a:lnTo>
                  <a:pt x="7240871" y="29210"/>
                </a:lnTo>
                <a:lnTo>
                  <a:pt x="7249279" y="34290"/>
                </a:lnTo>
                <a:lnTo>
                  <a:pt x="7257407" y="40640"/>
                </a:lnTo>
                <a:lnTo>
                  <a:pt x="7258972" y="41910"/>
                </a:lnTo>
                <a:lnTo>
                  <a:pt x="7211674" y="41910"/>
                </a:lnTo>
                <a:lnTo>
                  <a:pt x="7212233" y="43180"/>
                </a:lnTo>
                <a:close/>
              </a:path>
              <a:path w="7340600" h="1193800">
                <a:moveTo>
                  <a:pt x="128148" y="43180"/>
                </a:moveTo>
                <a:lnTo>
                  <a:pt x="128706" y="41910"/>
                </a:lnTo>
                <a:lnTo>
                  <a:pt x="131026" y="41910"/>
                </a:lnTo>
                <a:lnTo>
                  <a:pt x="128148" y="43180"/>
                </a:lnTo>
                <a:close/>
              </a:path>
              <a:path w="7340600" h="1193800">
                <a:moveTo>
                  <a:pt x="7261979" y="78740"/>
                </a:moveTo>
                <a:lnTo>
                  <a:pt x="7255210" y="72390"/>
                </a:lnTo>
                <a:lnTo>
                  <a:pt x="7255667" y="72390"/>
                </a:lnTo>
                <a:lnTo>
                  <a:pt x="7248593" y="66040"/>
                </a:lnTo>
                <a:lnTo>
                  <a:pt x="7249063" y="66040"/>
                </a:lnTo>
                <a:lnTo>
                  <a:pt x="7241710" y="60960"/>
                </a:lnTo>
                <a:lnTo>
                  <a:pt x="7242192" y="60960"/>
                </a:lnTo>
                <a:lnTo>
                  <a:pt x="7234560" y="55880"/>
                </a:lnTo>
                <a:lnTo>
                  <a:pt x="7235068" y="55880"/>
                </a:lnTo>
                <a:lnTo>
                  <a:pt x="7227155" y="50800"/>
                </a:lnTo>
                <a:lnTo>
                  <a:pt x="7227689" y="50800"/>
                </a:lnTo>
                <a:lnTo>
                  <a:pt x="7219523" y="46990"/>
                </a:lnTo>
                <a:lnTo>
                  <a:pt x="7220069" y="46990"/>
                </a:lnTo>
                <a:lnTo>
                  <a:pt x="7211674" y="41910"/>
                </a:lnTo>
                <a:lnTo>
                  <a:pt x="7258972" y="41910"/>
                </a:lnTo>
                <a:lnTo>
                  <a:pt x="7265230" y="46990"/>
                </a:lnTo>
                <a:lnTo>
                  <a:pt x="7272291" y="53340"/>
                </a:lnTo>
                <a:lnTo>
                  <a:pt x="7279505" y="59690"/>
                </a:lnTo>
                <a:lnTo>
                  <a:pt x="7279937" y="59690"/>
                </a:lnTo>
                <a:lnTo>
                  <a:pt x="7286795" y="67310"/>
                </a:lnTo>
                <a:lnTo>
                  <a:pt x="7292916" y="74930"/>
                </a:lnTo>
                <a:lnTo>
                  <a:pt x="7295092" y="77470"/>
                </a:lnTo>
                <a:lnTo>
                  <a:pt x="7261547" y="77470"/>
                </a:lnTo>
                <a:lnTo>
                  <a:pt x="7261979" y="78740"/>
                </a:lnTo>
                <a:close/>
              </a:path>
              <a:path w="7340600" h="1193800">
                <a:moveTo>
                  <a:pt x="78402" y="78740"/>
                </a:moveTo>
                <a:lnTo>
                  <a:pt x="78833" y="77470"/>
                </a:lnTo>
                <a:lnTo>
                  <a:pt x="79756" y="77470"/>
                </a:lnTo>
                <a:lnTo>
                  <a:pt x="78402" y="78740"/>
                </a:lnTo>
                <a:close/>
              </a:path>
              <a:path w="7340600" h="1193800">
                <a:moveTo>
                  <a:pt x="7267999" y="85090"/>
                </a:moveTo>
                <a:lnTo>
                  <a:pt x="7261547" y="77470"/>
                </a:lnTo>
                <a:lnTo>
                  <a:pt x="7295092" y="77470"/>
                </a:lnTo>
                <a:lnTo>
                  <a:pt x="7299444" y="82550"/>
                </a:lnTo>
                <a:lnTo>
                  <a:pt x="7300350" y="83820"/>
                </a:lnTo>
                <a:lnTo>
                  <a:pt x="7267592" y="83820"/>
                </a:lnTo>
                <a:lnTo>
                  <a:pt x="7267999" y="85090"/>
                </a:lnTo>
                <a:close/>
              </a:path>
              <a:path w="7340600" h="1193800">
                <a:moveTo>
                  <a:pt x="72382" y="85090"/>
                </a:moveTo>
                <a:lnTo>
                  <a:pt x="72788" y="83820"/>
                </a:lnTo>
                <a:lnTo>
                  <a:pt x="73457" y="83820"/>
                </a:lnTo>
                <a:lnTo>
                  <a:pt x="72382" y="85090"/>
                </a:lnTo>
                <a:close/>
              </a:path>
              <a:path w="7340600" h="1193800">
                <a:moveTo>
                  <a:pt x="7273714" y="91440"/>
                </a:moveTo>
                <a:lnTo>
                  <a:pt x="7267592" y="83820"/>
                </a:lnTo>
                <a:lnTo>
                  <a:pt x="7300350" y="83820"/>
                </a:lnTo>
                <a:lnTo>
                  <a:pt x="7304879" y="90170"/>
                </a:lnTo>
                <a:lnTo>
                  <a:pt x="7273333" y="90170"/>
                </a:lnTo>
                <a:lnTo>
                  <a:pt x="7273714" y="91440"/>
                </a:lnTo>
                <a:close/>
              </a:path>
              <a:path w="7340600" h="1193800">
                <a:moveTo>
                  <a:pt x="66667" y="91440"/>
                </a:moveTo>
                <a:lnTo>
                  <a:pt x="67048" y="90170"/>
                </a:lnTo>
                <a:lnTo>
                  <a:pt x="67687" y="90170"/>
                </a:lnTo>
                <a:lnTo>
                  <a:pt x="66667" y="91440"/>
                </a:lnTo>
                <a:close/>
              </a:path>
              <a:path w="7340600" h="1193800">
                <a:moveTo>
                  <a:pt x="7284178" y="105410"/>
                </a:moveTo>
                <a:lnTo>
                  <a:pt x="7278743" y="97790"/>
                </a:lnTo>
                <a:lnTo>
                  <a:pt x="7279111" y="97790"/>
                </a:lnTo>
                <a:lnTo>
                  <a:pt x="7273333" y="90170"/>
                </a:lnTo>
                <a:lnTo>
                  <a:pt x="7304879" y="90170"/>
                </a:lnTo>
                <a:lnTo>
                  <a:pt x="7305222" y="91440"/>
                </a:lnTo>
                <a:lnTo>
                  <a:pt x="7310290" y="99060"/>
                </a:lnTo>
                <a:lnTo>
                  <a:pt x="7313316" y="104140"/>
                </a:lnTo>
                <a:lnTo>
                  <a:pt x="7283836" y="104140"/>
                </a:lnTo>
                <a:lnTo>
                  <a:pt x="7284178" y="105410"/>
                </a:lnTo>
                <a:close/>
              </a:path>
              <a:path w="7340600" h="1193800">
                <a:moveTo>
                  <a:pt x="56202" y="105410"/>
                </a:moveTo>
                <a:lnTo>
                  <a:pt x="56545" y="104140"/>
                </a:lnTo>
                <a:lnTo>
                  <a:pt x="57108" y="104140"/>
                </a:lnTo>
                <a:lnTo>
                  <a:pt x="56202" y="105410"/>
                </a:lnTo>
                <a:close/>
              </a:path>
              <a:path w="7340600" h="1193800">
                <a:moveTo>
                  <a:pt x="7288903" y="113030"/>
                </a:moveTo>
                <a:lnTo>
                  <a:pt x="7283836" y="104140"/>
                </a:lnTo>
                <a:lnTo>
                  <a:pt x="7313316" y="104140"/>
                </a:lnTo>
                <a:lnTo>
                  <a:pt x="7315586" y="107950"/>
                </a:lnTo>
                <a:lnTo>
                  <a:pt x="7317431" y="111760"/>
                </a:lnTo>
                <a:lnTo>
                  <a:pt x="7288585" y="111760"/>
                </a:lnTo>
                <a:lnTo>
                  <a:pt x="7288903" y="113030"/>
                </a:lnTo>
                <a:close/>
              </a:path>
              <a:path w="7340600" h="1193800">
                <a:moveTo>
                  <a:pt x="51478" y="113030"/>
                </a:moveTo>
                <a:lnTo>
                  <a:pt x="51795" y="111760"/>
                </a:lnTo>
                <a:lnTo>
                  <a:pt x="52202" y="111760"/>
                </a:lnTo>
                <a:lnTo>
                  <a:pt x="51478" y="113030"/>
                </a:lnTo>
                <a:close/>
              </a:path>
              <a:path w="7340600" h="1193800">
                <a:moveTo>
                  <a:pt x="7293272" y="120650"/>
                </a:moveTo>
                <a:lnTo>
                  <a:pt x="7288585" y="111760"/>
                </a:lnTo>
                <a:lnTo>
                  <a:pt x="7317431" y="111760"/>
                </a:lnTo>
                <a:lnTo>
                  <a:pt x="7319891" y="116840"/>
                </a:lnTo>
                <a:lnTo>
                  <a:pt x="7321081" y="119380"/>
                </a:lnTo>
                <a:lnTo>
                  <a:pt x="7292980" y="119380"/>
                </a:lnTo>
                <a:lnTo>
                  <a:pt x="7293272" y="120650"/>
                </a:lnTo>
                <a:close/>
              </a:path>
              <a:path w="7340600" h="1193800">
                <a:moveTo>
                  <a:pt x="47109" y="120650"/>
                </a:moveTo>
                <a:lnTo>
                  <a:pt x="47401" y="119380"/>
                </a:lnTo>
                <a:lnTo>
                  <a:pt x="47778" y="119380"/>
                </a:lnTo>
                <a:lnTo>
                  <a:pt x="47109" y="120650"/>
                </a:lnTo>
                <a:close/>
              </a:path>
              <a:path w="7340600" h="1193800">
                <a:moveTo>
                  <a:pt x="7297285" y="128270"/>
                </a:moveTo>
                <a:lnTo>
                  <a:pt x="7292980" y="119380"/>
                </a:lnTo>
                <a:lnTo>
                  <a:pt x="7321081" y="119380"/>
                </a:lnTo>
                <a:lnTo>
                  <a:pt x="7324056" y="125730"/>
                </a:lnTo>
                <a:lnTo>
                  <a:pt x="7324298" y="125730"/>
                </a:lnTo>
                <a:lnTo>
                  <a:pt x="7324797" y="127000"/>
                </a:lnTo>
                <a:lnTo>
                  <a:pt x="7297005" y="127000"/>
                </a:lnTo>
                <a:lnTo>
                  <a:pt x="7297285" y="128270"/>
                </a:lnTo>
                <a:close/>
              </a:path>
              <a:path w="7340600" h="1193800">
                <a:moveTo>
                  <a:pt x="43096" y="128270"/>
                </a:moveTo>
                <a:lnTo>
                  <a:pt x="43375" y="127000"/>
                </a:lnTo>
                <a:lnTo>
                  <a:pt x="43711" y="127000"/>
                </a:lnTo>
                <a:lnTo>
                  <a:pt x="43096" y="128270"/>
                </a:lnTo>
                <a:close/>
              </a:path>
              <a:path w="7340600" h="1193800">
                <a:moveTo>
                  <a:pt x="7304156" y="144780"/>
                </a:moveTo>
                <a:lnTo>
                  <a:pt x="7300663" y="135890"/>
                </a:lnTo>
                <a:lnTo>
                  <a:pt x="7300917" y="135890"/>
                </a:lnTo>
                <a:lnTo>
                  <a:pt x="7297005" y="127000"/>
                </a:lnTo>
                <a:lnTo>
                  <a:pt x="7324797" y="127000"/>
                </a:lnTo>
                <a:lnTo>
                  <a:pt x="7327790" y="134620"/>
                </a:lnTo>
                <a:lnTo>
                  <a:pt x="7328006" y="135890"/>
                </a:lnTo>
                <a:lnTo>
                  <a:pt x="7330630" y="143510"/>
                </a:lnTo>
                <a:lnTo>
                  <a:pt x="7303940" y="143510"/>
                </a:lnTo>
                <a:lnTo>
                  <a:pt x="7304156" y="144780"/>
                </a:lnTo>
                <a:close/>
              </a:path>
              <a:path w="7340600" h="1193800">
                <a:moveTo>
                  <a:pt x="36225" y="144780"/>
                </a:moveTo>
                <a:lnTo>
                  <a:pt x="36441" y="143510"/>
                </a:lnTo>
                <a:lnTo>
                  <a:pt x="36722" y="143510"/>
                </a:lnTo>
                <a:lnTo>
                  <a:pt x="36225" y="144780"/>
                </a:lnTo>
                <a:close/>
              </a:path>
              <a:path w="7340600" h="1193800">
                <a:moveTo>
                  <a:pt x="7340252" y="995680"/>
                </a:moveTo>
                <a:lnTo>
                  <a:pt x="7314849" y="995680"/>
                </a:lnTo>
                <a:lnTo>
                  <a:pt x="7315039" y="990600"/>
                </a:lnTo>
                <a:lnTo>
                  <a:pt x="7315027" y="201930"/>
                </a:lnTo>
                <a:lnTo>
                  <a:pt x="7314849" y="196850"/>
                </a:lnTo>
                <a:lnTo>
                  <a:pt x="7314125" y="187960"/>
                </a:lnTo>
                <a:lnTo>
                  <a:pt x="7312944" y="179070"/>
                </a:lnTo>
                <a:lnTo>
                  <a:pt x="7311331" y="170180"/>
                </a:lnTo>
                <a:lnTo>
                  <a:pt x="7311458" y="170180"/>
                </a:lnTo>
                <a:lnTo>
                  <a:pt x="7309286" y="161290"/>
                </a:lnTo>
                <a:lnTo>
                  <a:pt x="7309439" y="161290"/>
                </a:lnTo>
                <a:lnTo>
                  <a:pt x="7306823" y="152400"/>
                </a:lnTo>
                <a:lnTo>
                  <a:pt x="7307000" y="152400"/>
                </a:lnTo>
                <a:lnTo>
                  <a:pt x="7303940" y="143510"/>
                </a:lnTo>
                <a:lnTo>
                  <a:pt x="7330630" y="143510"/>
                </a:lnTo>
                <a:lnTo>
                  <a:pt x="7331067" y="144780"/>
                </a:lnTo>
                <a:lnTo>
                  <a:pt x="7334039" y="154940"/>
                </a:lnTo>
                <a:lnTo>
                  <a:pt x="7336210" y="165100"/>
                </a:lnTo>
                <a:lnTo>
                  <a:pt x="7338052" y="175260"/>
                </a:lnTo>
                <a:lnTo>
                  <a:pt x="7339385" y="185420"/>
                </a:lnTo>
                <a:lnTo>
                  <a:pt x="7340224" y="196850"/>
                </a:lnTo>
                <a:lnTo>
                  <a:pt x="7340287" y="198120"/>
                </a:lnTo>
                <a:lnTo>
                  <a:pt x="7340252" y="995680"/>
                </a:lnTo>
                <a:close/>
              </a:path>
              <a:path w="7340600" h="1193800">
                <a:moveTo>
                  <a:pt x="25506" y="198120"/>
                </a:moveTo>
                <a:lnTo>
                  <a:pt x="25532" y="196850"/>
                </a:lnTo>
                <a:lnTo>
                  <a:pt x="25506" y="198120"/>
                </a:lnTo>
                <a:close/>
              </a:path>
              <a:path w="7340600" h="1193800">
                <a:moveTo>
                  <a:pt x="7314874" y="198120"/>
                </a:moveTo>
                <a:lnTo>
                  <a:pt x="7314781" y="196850"/>
                </a:lnTo>
                <a:lnTo>
                  <a:pt x="7314874" y="198120"/>
                </a:lnTo>
                <a:close/>
              </a:path>
              <a:path w="7340600" h="1193800">
                <a:moveTo>
                  <a:pt x="25600" y="995680"/>
                </a:moveTo>
                <a:lnTo>
                  <a:pt x="25506" y="994410"/>
                </a:lnTo>
                <a:lnTo>
                  <a:pt x="25600" y="995680"/>
                </a:lnTo>
                <a:close/>
              </a:path>
              <a:path w="7340600" h="1193800">
                <a:moveTo>
                  <a:pt x="7330630" y="1049020"/>
                </a:moveTo>
                <a:lnTo>
                  <a:pt x="7303940" y="1049020"/>
                </a:lnTo>
                <a:lnTo>
                  <a:pt x="7307000" y="1040130"/>
                </a:lnTo>
                <a:lnTo>
                  <a:pt x="7306823" y="1040130"/>
                </a:lnTo>
                <a:lnTo>
                  <a:pt x="7309439" y="1031240"/>
                </a:lnTo>
                <a:lnTo>
                  <a:pt x="7309286" y="1031240"/>
                </a:lnTo>
                <a:lnTo>
                  <a:pt x="7311458" y="1022350"/>
                </a:lnTo>
                <a:lnTo>
                  <a:pt x="7311331" y="1022350"/>
                </a:lnTo>
                <a:lnTo>
                  <a:pt x="7313046" y="1013460"/>
                </a:lnTo>
                <a:lnTo>
                  <a:pt x="7314189" y="1004570"/>
                </a:lnTo>
                <a:lnTo>
                  <a:pt x="7314874" y="994410"/>
                </a:lnTo>
                <a:lnTo>
                  <a:pt x="7314849" y="995680"/>
                </a:lnTo>
                <a:lnTo>
                  <a:pt x="7340252" y="995680"/>
                </a:lnTo>
                <a:lnTo>
                  <a:pt x="7340198" y="996950"/>
                </a:lnTo>
                <a:lnTo>
                  <a:pt x="7339449" y="1007110"/>
                </a:lnTo>
                <a:lnTo>
                  <a:pt x="7338052" y="1017270"/>
                </a:lnTo>
                <a:lnTo>
                  <a:pt x="7336337" y="1027430"/>
                </a:lnTo>
                <a:lnTo>
                  <a:pt x="7334039" y="1037590"/>
                </a:lnTo>
                <a:lnTo>
                  <a:pt x="7331067" y="1047750"/>
                </a:lnTo>
                <a:lnTo>
                  <a:pt x="7330630" y="1049020"/>
                </a:lnTo>
                <a:close/>
              </a:path>
              <a:path w="7340600" h="1193800">
                <a:moveTo>
                  <a:pt x="36722" y="1049020"/>
                </a:moveTo>
                <a:lnTo>
                  <a:pt x="36441" y="1049020"/>
                </a:lnTo>
                <a:lnTo>
                  <a:pt x="36225" y="1047750"/>
                </a:lnTo>
                <a:lnTo>
                  <a:pt x="36722" y="1049020"/>
                </a:lnTo>
                <a:close/>
              </a:path>
              <a:path w="7340600" h="1193800">
                <a:moveTo>
                  <a:pt x="7324797" y="1065530"/>
                </a:moveTo>
                <a:lnTo>
                  <a:pt x="7297005" y="1065530"/>
                </a:lnTo>
                <a:lnTo>
                  <a:pt x="7300917" y="1056640"/>
                </a:lnTo>
                <a:lnTo>
                  <a:pt x="7300663" y="1056640"/>
                </a:lnTo>
                <a:lnTo>
                  <a:pt x="7304156" y="1047750"/>
                </a:lnTo>
                <a:lnTo>
                  <a:pt x="7303940" y="1049020"/>
                </a:lnTo>
                <a:lnTo>
                  <a:pt x="7330630" y="1049020"/>
                </a:lnTo>
                <a:lnTo>
                  <a:pt x="7328006" y="1056640"/>
                </a:lnTo>
                <a:lnTo>
                  <a:pt x="7327790" y="1057910"/>
                </a:lnTo>
                <a:lnTo>
                  <a:pt x="7324797" y="1065530"/>
                </a:lnTo>
                <a:close/>
              </a:path>
              <a:path w="7340600" h="1193800">
                <a:moveTo>
                  <a:pt x="43711" y="1065530"/>
                </a:moveTo>
                <a:lnTo>
                  <a:pt x="43375" y="1065530"/>
                </a:lnTo>
                <a:lnTo>
                  <a:pt x="43096" y="1064260"/>
                </a:lnTo>
                <a:lnTo>
                  <a:pt x="43711" y="1065530"/>
                </a:lnTo>
                <a:close/>
              </a:path>
              <a:path w="7340600" h="1193800">
                <a:moveTo>
                  <a:pt x="7321081" y="1073150"/>
                </a:moveTo>
                <a:lnTo>
                  <a:pt x="7292980" y="1073150"/>
                </a:lnTo>
                <a:lnTo>
                  <a:pt x="7297285" y="1064260"/>
                </a:lnTo>
                <a:lnTo>
                  <a:pt x="7297005" y="1065530"/>
                </a:lnTo>
                <a:lnTo>
                  <a:pt x="7324797" y="1065530"/>
                </a:lnTo>
                <a:lnTo>
                  <a:pt x="7324298" y="1066800"/>
                </a:lnTo>
                <a:lnTo>
                  <a:pt x="7324056" y="1066800"/>
                </a:lnTo>
                <a:lnTo>
                  <a:pt x="7321081" y="1073150"/>
                </a:lnTo>
                <a:close/>
              </a:path>
              <a:path w="7340600" h="1193800">
                <a:moveTo>
                  <a:pt x="47778" y="1073150"/>
                </a:moveTo>
                <a:lnTo>
                  <a:pt x="47401" y="1073150"/>
                </a:lnTo>
                <a:lnTo>
                  <a:pt x="47109" y="1071880"/>
                </a:lnTo>
                <a:lnTo>
                  <a:pt x="47778" y="1073150"/>
                </a:lnTo>
                <a:close/>
              </a:path>
              <a:path w="7340600" h="1193800">
                <a:moveTo>
                  <a:pt x="7317264" y="1080770"/>
                </a:moveTo>
                <a:lnTo>
                  <a:pt x="7288585" y="1080770"/>
                </a:lnTo>
                <a:lnTo>
                  <a:pt x="7293272" y="1071880"/>
                </a:lnTo>
                <a:lnTo>
                  <a:pt x="7292980" y="1073150"/>
                </a:lnTo>
                <a:lnTo>
                  <a:pt x="7321081" y="1073150"/>
                </a:lnTo>
                <a:lnTo>
                  <a:pt x="7319891" y="1075690"/>
                </a:lnTo>
                <a:lnTo>
                  <a:pt x="7317264" y="1080770"/>
                </a:lnTo>
                <a:close/>
              </a:path>
              <a:path w="7340600" h="1193800">
                <a:moveTo>
                  <a:pt x="52202" y="1080770"/>
                </a:moveTo>
                <a:lnTo>
                  <a:pt x="51795" y="1080770"/>
                </a:lnTo>
                <a:lnTo>
                  <a:pt x="51478" y="1079500"/>
                </a:lnTo>
                <a:lnTo>
                  <a:pt x="52202" y="1080770"/>
                </a:lnTo>
                <a:close/>
              </a:path>
              <a:path w="7340600" h="1193800">
                <a:moveTo>
                  <a:pt x="7313149" y="1088390"/>
                </a:moveTo>
                <a:lnTo>
                  <a:pt x="7283836" y="1088390"/>
                </a:lnTo>
                <a:lnTo>
                  <a:pt x="7288903" y="1079500"/>
                </a:lnTo>
                <a:lnTo>
                  <a:pt x="7288585" y="1080770"/>
                </a:lnTo>
                <a:lnTo>
                  <a:pt x="7317264" y="1080770"/>
                </a:lnTo>
                <a:lnTo>
                  <a:pt x="7315293" y="1084580"/>
                </a:lnTo>
                <a:lnTo>
                  <a:pt x="7313149" y="1088390"/>
                </a:lnTo>
                <a:close/>
              </a:path>
              <a:path w="7340600" h="1193800">
                <a:moveTo>
                  <a:pt x="57108" y="1088390"/>
                </a:moveTo>
                <a:lnTo>
                  <a:pt x="56545" y="1088390"/>
                </a:lnTo>
                <a:lnTo>
                  <a:pt x="56202" y="1087120"/>
                </a:lnTo>
                <a:lnTo>
                  <a:pt x="57108" y="1088390"/>
                </a:lnTo>
                <a:close/>
              </a:path>
              <a:path w="7340600" h="1193800">
                <a:moveTo>
                  <a:pt x="7304879" y="1102360"/>
                </a:moveTo>
                <a:lnTo>
                  <a:pt x="7273333" y="1102360"/>
                </a:lnTo>
                <a:lnTo>
                  <a:pt x="7279111" y="1094740"/>
                </a:lnTo>
                <a:lnTo>
                  <a:pt x="7278743" y="1094740"/>
                </a:lnTo>
                <a:lnTo>
                  <a:pt x="7284178" y="1087120"/>
                </a:lnTo>
                <a:lnTo>
                  <a:pt x="7283836" y="1088390"/>
                </a:lnTo>
                <a:lnTo>
                  <a:pt x="7313149" y="1088390"/>
                </a:lnTo>
                <a:lnTo>
                  <a:pt x="7310290" y="1093470"/>
                </a:lnTo>
                <a:lnTo>
                  <a:pt x="7305222" y="1101090"/>
                </a:lnTo>
                <a:lnTo>
                  <a:pt x="7304879" y="1102360"/>
                </a:lnTo>
                <a:close/>
              </a:path>
              <a:path w="7340600" h="1193800">
                <a:moveTo>
                  <a:pt x="67687" y="1102360"/>
                </a:moveTo>
                <a:lnTo>
                  <a:pt x="67048" y="1102360"/>
                </a:lnTo>
                <a:lnTo>
                  <a:pt x="66667" y="1101090"/>
                </a:lnTo>
                <a:lnTo>
                  <a:pt x="67687" y="1102360"/>
                </a:lnTo>
                <a:close/>
              </a:path>
              <a:path w="7340600" h="1193800">
                <a:moveTo>
                  <a:pt x="7300350" y="1108710"/>
                </a:moveTo>
                <a:lnTo>
                  <a:pt x="7267592" y="1108710"/>
                </a:lnTo>
                <a:lnTo>
                  <a:pt x="7273714" y="1101090"/>
                </a:lnTo>
                <a:lnTo>
                  <a:pt x="7273333" y="1102360"/>
                </a:lnTo>
                <a:lnTo>
                  <a:pt x="7304879" y="1102360"/>
                </a:lnTo>
                <a:lnTo>
                  <a:pt x="7300350" y="1108710"/>
                </a:lnTo>
                <a:close/>
              </a:path>
              <a:path w="7340600" h="1193800">
                <a:moveTo>
                  <a:pt x="73457" y="1108710"/>
                </a:moveTo>
                <a:lnTo>
                  <a:pt x="72788" y="1108710"/>
                </a:lnTo>
                <a:lnTo>
                  <a:pt x="72382" y="1107440"/>
                </a:lnTo>
                <a:lnTo>
                  <a:pt x="73457" y="1108710"/>
                </a:lnTo>
                <a:close/>
              </a:path>
              <a:path w="7340600" h="1193800">
                <a:moveTo>
                  <a:pt x="7295346" y="1115060"/>
                </a:moveTo>
                <a:lnTo>
                  <a:pt x="7261547" y="1115060"/>
                </a:lnTo>
                <a:lnTo>
                  <a:pt x="7267999" y="1107440"/>
                </a:lnTo>
                <a:lnTo>
                  <a:pt x="7267592" y="1108710"/>
                </a:lnTo>
                <a:lnTo>
                  <a:pt x="7300350" y="1108710"/>
                </a:lnTo>
                <a:lnTo>
                  <a:pt x="7299444" y="1109980"/>
                </a:lnTo>
                <a:lnTo>
                  <a:pt x="7295346" y="1115060"/>
                </a:lnTo>
                <a:close/>
              </a:path>
              <a:path w="7340600" h="1193800">
                <a:moveTo>
                  <a:pt x="79530" y="1115060"/>
                </a:moveTo>
                <a:lnTo>
                  <a:pt x="78833" y="1115060"/>
                </a:lnTo>
                <a:lnTo>
                  <a:pt x="78402" y="1113790"/>
                </a:lnTo>
                <a:lnTo>
                  <a:pt x="79530" y="1115060"/>
                </a:lnTo>
                <a:close/>
              </a:path>
              <a:path w="7340600" h="1193800">
                <a:moveTo>
                  <a:pt x="7290046" y="1121410"/>
                </a:moveTo>
                <a:lnTo>
                  <a:pt x="7255210" y="1121410"/>
                </a:lnTo>
                <a:lnTo>
                  <a:pt x="7261979" y="1113790"/>
                </a:lnTo>
                <a:lnTo>
                  <a:pt x="7261547" y="1115060"/>
                </a:lnTo>
                <a:lnTo>
                  <a:pt x="7295346" y="1115060"/>
                </a:lnTo>
                <a:lnTo>
                  <a:pt x="7293297" y="1117600"/>
                </a:lnTo>
                <a:lnTo>
                  <a:pt x="7290046" y="1121410"/>
                </a:lnTo>
                <a:close/>
              </a:path>
              <a:path w="7340600" h="1193800">
                <a:moveTo>
                  <a:pt x="86128" y="1121410"/>
                </a:moveTo>
                <a:lnTo>
                  <a:pt x="85171" y="1121410"/>
                </a:lnTo>
                <a:lnTo>
                  <a:pt x="84714" y="1120140"/>
                </a:lnTo>
                <a:lnTo>
                  <a:pt x="86128" y="1121410"/>
                </a:lnTo>
                <a:close/>
              </a:path>
              <a:path w="7340600" h="1193800">
                <a:moveTo>
                  <a:pt x="7258878" y="1150620"/>
                </a:moveTo>
                <a:lnTo>
                  <a:pt x="7211674" y="1150620"/>
                </a:lnTo>
                <a:lnTo>
                  <a:pt x="7220069" y="1145540"/>
                </a:lnTo>
                <a:lnTo>
                  <a:pt x="7219523" y="1145540"/>
                </a:lnTo>
                <a:lnTo>
                  <a:pt x="7227689" y="1141730"/>
                </a:lnTo>
                <a:lnTo>
                  <a:pt x="7227155" y="1141730"/>
                </a:lnTo>
                <a:lnTo>
                  <a:pt x="7235068" y="1136650"/>
                </a:lnTo>
                <a:lnTo>
                  <a:pt x="7234560" y="1136650"/>
                </a:lnTo>
                <a:lnTo>
                  <a:pt x="7242192" y="1131570"/>
                </a:lnTo>
                <a:lnTo>
                  <a:pt x="7241710" y="1131570"/>
                </a:lnTo>
                <a:lnTo>
                  <a:pt x="7249063" y="1126490"/>
                </a:lnTo>
                <a:lnTo>
                  <a:pt x="7248593" y="1126490"/>
                </a:lnTo>
                <a:lnTo>
                  <a:pt x="7255667" y="1120140"/>
                </a:lnTo>
                <a:lnTo>
                  <a:pt x="7255210" y="1121410"/>
                </a:lnTo>
                <a:lnTo>
                  <a:pt x="7290046" y="1121410"/>
                </a:lnTo>
                <a:lnTo>
                  <a:pt x="7286795" y="1125220"/>
                </a:lnTo>
                <a:lnTo>
                  <a:pt x="7279937" y="1132840"/>
                </a:lnTo>
                <a:lnTo>
                  <a:pt x="7279505" y="1132840"/>
                </a:lnTo>
                <a:lnTo>
                  <a:pt x="7272748" y="1139190"/>
                </a:lnTo>
                <a:lnTo>
                  <a:pt x="7264760" y="1145540"/>
                </a:lnTo>
                <a:lnTo>
                  <a:pt x="7258878" y="1150620"/>
                </a:lnTo>
                <a:close/>
              </a:path>
              <a:path w="7340600" h="1193800">
                <a:moveTo>
                  <a:pt x="131026" y="1150620"/>
                </a:moveTo>
                <a:lnTo>
                  <a:pt x="128706" y="1150620"/>
                </a:lnTo>
                <a:lnTo>
                  <a:pt x="128148" y="1149350"/>
                </a:lnTo>
                <a:lnTo>
                  <a:pt x="131026" y="1150620"/>
                </a:lnTo>
                <a:close/>
              </a:path>
              <a:path w="7340600" h="1193800">
                <a:moveTo>
                  <a:pt x="7231651" y="1168400"/>
                </a:moveTo>
                <a:lnTo>
                  <a:pt x="7137570" y="1168400"/>
                </a:lnTo>
                <a:lnTo>
                  <a:pt x="7142561" y="1167130"/>
                </a:lnTo>
                <a:lnTo>
                  <a:pt x="7151336" y="1167130"/>
                </a:lnTo>
                <a:lnTo>
                  <a:pt x="7161077" y="1165860"/>
                </a:lnTo>
                <a:lnTo>
                  <a:pt x="7160442" y="1165860"/>
                </a:lnTo>
                <a:lnTo>
                  <a:pt x="7170044" y="1164590"/>
                </a:lnTo>
                <a:lnTo>
                  <a:pt x="7169421" y="1164590"/>
                </a:lnTo>
                <a:lnTo>
                  <a:pt x="7178845" y="1162050"/>
                </a:lnTo>
                <a:lnTo>
                  <a:pt x="7178222" y="1162050"/>
                </a:lnTo>
                <a:lnTo>
                  <a:pt x="7187468" y="1159510"/>
                </a:lnTo>
                <a:lnTo>
                  <a:pt x="7186871" y="1159510"/>
                </a:lnTo>
                <a:lnTo>
                  <a:pt x="7195913" y="1156970"/>
                </a:lnTo>
                <a:lnTo>
                  <a:pt x="7195329" y="1156970"/>
                </a:lnTo>
                <a:lnTo>
                  <a:pt x="7204168" y="1153160"/>
                </a:lnTo>
                <a:lnTo>
                  <a:pt x="7203597" y="1153160"/>
                </a:lnTo>
                <a:lnTo>
                  <a:pt x="7212233" y="1149350"/>
                </a:lnTo>
                <a:lnTo>
                  <a:pt x="7211674" y="1150620"/>
                </a:lnTo>
                <a:lnTo>
                  <a:pt x="7258878" y="1150620"/>
                </a:lnTo>
                <a:lnTo>
                  <a:pt x="7257407" y="1151890"/>
                </a:lnTo>
                <a:lnTo>
                  <a:pt x="7249279" y="1158240"/>
                </a:lnTo>
                <a:lnTo>
                  <a:pt x="7248771" y="1158240"/>
                </a:lnTo>
                <a:lnTo>
                  <a:pt x="7240871" y="1163320"/>
                </a:lnTo>
                <a:lnTo>
                  <a:pt x="7240351" y="1163320"/>
                </a:lnTo>
                <a:lnTo>
                  <a:pt x="7231651" y="1168400"/>
                </a:lnTo>
                <a:close/>
              </a:path>
              <a:path w="7340600" h="1193800">
                <a:moveTo>
                  <a:pt x="7195012" y="1183640"/>
                </a:moveTo>
                <a:lnTo>
                  <a:pt x="145369" y="1183640"/>
                </a:lnTo>
                <a:lnTo>
                  <a:pt x="135729" y="1181100"/>
                </a:lnTo>
                <a:lnTo>
                  <a:pt x="126890" y="1177290"/>
                </a:lnTo>
                <a:lnTo>
                  <a:pt x="7213490" y="1177290"/>
                </a:lnTo>
                <a:lnTo>
                  <a:pt x="7204651" y="1181100"/>
                </a:lnTo>
                <a:lnTo>
                  <a:pt x="7195012" y="1183640"/>
                </a:lnTo>
                <a:close/>
              </a:path>
              <a:path w="7340600" h="1193800">
                <a:moveTo>
                  <a:pt x="7154537" y="1192530"/>
                </a:moveTo>
                <a:lnTo>
                  <a:pt x="185844" y="1192530"/>
                </a:lnTo>
                <a:lnTo>
                  <a:pt x="176103" y="1191260"/>
                </a:lnTo>
                <a:lnTo>
                  <a:pt x="165879" y="1188720"/>
                </a:lnTo>
                <a:lnTo>
                  <a:pt x="155211" y="1186180"/>
                </a:lnTo>
                <a:lnTo>
                  <a:pt x="145978" y="1183640"/>
                </a:lnTo>
                <a:lnTo>
                  <a:pt x="7194402" y="1183640"/>
                </a:lnTo>
                <a:lnTo>
                  <a:pt x="7185169" y="1186180"/>
                </a:lnTo>
                <a:lnTo>
                  <a:pt x="7174501" y="1188720"/>
                </a:lnTo>
                <a:lnTo>
                  <a:pt x="7164278" y="1191260"/>
                </a:lnTo>
                <a:lnTo>
                  <a:pt x="7154537" y="1192530"/>
                </a:lnTo>
                <a:close/>
              </a:path>
              <a:path w="7340600" h="1193800">
                <a:moveTo>
                  <a:pt x="7138535" y="1193800"/>
                </a:moveTo>
                <a:lnTo>
                  <a:pt x="201846" y="1193800"/>
                </a:lnTo>
                <a:lnTo>
                  <a:pt x="196372" y="1192530"/>
                </a:lnTo>
                <a:lnTo>
                  <a:pt x="7143526" y="1192530"/>
                </a:lnTo>
                <a:lnTo>
                  <a:pt x="7138535" y="1193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64135">
              <a:lnSpc>
                <a:spcPct val="100000"/>
              </a:lnSpc>
            </a:pPr>
            <a:r>
              <a:rPr dirty="0" spc="-5">
                <a:latin typeface="Calibri"/>
                <a:cs typeface="Calibri"/>
              </a:rPr>
              <a:t>SDL</a:t>
            </a:r>
            <a:r>
              <a:rPr dirty="0" spc="-5"/>
              <a:t>是什么</a:t>
            </a:r>
          </a:p>
          <a:p>
            <a:pPr marL="657860" marR="102870" indent="-171450">
              <a:lnSpc>
                <a:spcPts val="1730"/>
              </a:lnSpc>
              <a:spcBef>
                <a:spcPts val="2750"/>
              </a:spcBef>
              <a:buChar char="•"/>
              <a:tabLst>
                <a:tab pos="659130" algn="l"/>
              </a:tabLst>
            </a:pPr>
            <a:r>
              <a:rPr dirty="0" sz="1600" spc="-5">
                <a:solidFill>
                  <a:srgbClr val="000000"/>
                </a:solidFill>
                <a:latin typeface="Calibri"/>
                <a:cs typeface="Calibri"/>
              </a:rPr>
              <a:t>SDL</a:t>
            </a:r>
            <a:r>
              <a:rPr dirty="0" sz="1600" spc="-5">
                <a:solidFill>
                  <a:srgbClr val="000000"/>
                </a:solidFill>
              </a:rPr>
              <a:t>即</a:t>
            </a:r>
            <a:r>
              <a:rPr dirty="0" sz="1600" spc="-5">
                <a:solidFill>
                  <a:srgbClr val="000000"/>
                </a:solidFill>
                <a:latin typeface="Calibri"/>
                <a:cs typeface="Calibri"/>
              </a:rPr>
              <a:t>Security Development Lifecycle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(SDL)</a:t>
            </a:r>
            <a:r>
              <a:rPr dirty="0" sz="1600">
                <a:solidFill>
                  <a:srgbClr val="000000"/>
                </a:solidFill>
              </a:rPr>
              <a:t>，是微软提出的从安全角度指 </a:t>
            </a:r>
            <a:r>
              <a:rPr dirty="0" sz="1600" spc="-725">
                <a:solidFill>
                  <a:srgbClr val="000000"/>
                </a:solidFill>
              </a:rPr>
              <a:t> </a:t>
            </a:r>
            <a:r>
              <a:rPr dirty="0" sz="1600">
                <a:solidFill>
                  <a:srgbClr val="000000"/>
                </a:solidFill>
              </a:rPr>
              <a:t>导软件开发过程的管理模式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,</a:t>
            </a:r>
            <a:r>
              <a:rPr dirty="0" sz="1600">
                <a:solidFill>
                  <a:srgbClr val="000000"/>
                </a:solidFill>
              </a:rPr>
              <a:t>是一种专注于软件开发安全保障的流程。</a:t>
            </a:r>
            <a:endParaRPr sz="1600">
              <a:latin typeface="Calibri"/>
              <a:cs typeface="Calibri"/>
            </a:endParaRPr>
          </a:p>
          <a:p>
            <a:pPr marL="51435"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51435"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64135">
              <a:lnSpc>
                <a:spcPct val="100000"/>
              </a:lnSpc>
              <a:spcBef>
                <a:spcPts val="1350"/>
              </a:spcBef>
            </a:pPr>
            <a:r>
              <a:rPr dirty="0" spc="-5">
                <a:latin typeface="Calibri"/>
                <a:cs typeface="Calibri"/>
              </a:rPr>
              <a:t>SDL</a:t>
            </a:r>
            <a:r>
              <a:rPr dirty="0" spc="-5"/>
              <a:t>能解决什么问题</a:t>
            </a:r>
          </a:p>
          <a:p>
            <a:pPr marL="657860" marR="5080" indent="-171450">
              <a:lnSpc>
                <a:spcPts val="1730"/>
              </a:lnSpc>
              <a:spcBef>
                <a:spcPts val="2670"/>
              </a:spcBef>
            </a:pPr>
            <a:r>
              <a:rPr dirty="0" sz="1600" spc="5">
                <a:solidFill>
                  <a:srgbClr val="000000"/>
                </a:solidFill>
                <a:latin typeface="Calibri"/>
                <a:cs typeface="Calibri"/>
              </a:rPr>
              <a:t>• </a:t>
            </a:r>
            <a:r>
              <a:rPr dirty="0" sz="1600">
                <a:solidFill>
                  <a:srgbClr val="000000"/>
                </a:solidFill>
              </a:rPr>
              <a:t>是将设计、代码和文档等与安全相关漏洞减到最少，在软件开发的生命 </a:t>
            </a:r>
            <a:r>
              <a:rPr dirty="0" sz="1600" spc="-615">
                <a:solidFill>
                  <a:srgbClr val="000000"/>
                </a:solidFill>
              </a:rPr>
              <a:t> </a:t>
            </a:r>
            <a:r>
              <a:rPr dirty="0" sz="1600">
                <a:solidFill>
                  <a:srgbClr val="000000"/>
                </a:solidFill>
              </a:rPr>
              <a:t>周期中尽可能的早地发现解决相关漏洞建立的流程框架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;</a:t>
            </a:r>
            <a:endParaRPr sz="1600">
              <a:latin typeface="Calibri"/>
              <a:cs typeface="Calibri"/>
            </a:endParaRPr>
          </a:p>
          <a:p>
            <a:pPr marL="657860" marR="5080" indent="-171450">
              <a:lnSpc>
                <a:spcPts val="1720"/>
              </a:lnSpc>
              <a:spcBef>
                <a:spcPts val="465"/>
              </a:spcBef>
            </a:pPr>
            <a:r>
              <a:rPr dirty="0" sz="1600" spc="5">
                <a:solidFill>
                  <a:srgbClr val="000000"/>
                </a:solidFill>
                <a:latin typeface="Calibri"/>
                <a:cs typeface="Calibri"/>
              </a:rPr>
              <a:t>• </a:t>
            </a:r>
            <a:r>
              <a:rPr dirty="0" sz="1600">
                <a:solidFill>
                  <a:srgbClr val="000000"/>
                </a:solidFill>
              </a:rPr>
              <a:t>为了实现保证最终的用户安全，在软件开发各阶段中引入针对项目安全 </a:t>
            </a:r>
            <a:r>
              <a:rPr dirty="0" sz="1600" spc="-615">
                <a:solidFill>
                  <a:srgbClr val="000000"/>
                </a:solidFill>
              </a:rPr>
              <a:t> </a:t>
            </a:r>
            <a:r>
              <a:rPr dirty="0" sz="1600">
                <a:solidFill>
                  <a:srgbClr val="000000"/>
                </a:solidFill>
              </a:rPr>
              <a:t>和用户隐私问题的解决方案。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0677" y="163195"/>
            <a:ext cx="560070" cy="332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00">
                <a:solidFill>
                  <a:srgbClr val="FFFFFF"/>
                </a:solidFill>
                <a:latin typeface="微软雅黑"/>
                <a:cs typeface="微软雅黑"/>
              </a:rPr>
              <a:t>大</a:t>
            </a:r>
            <a:r>
              <a:rPr dirty="0" sz="2100" spc="10">
                <a:solidFill>
                  <a:srgbClr val="FFFFFF"/>
                </a:solidFill>
                <a:latin typeface="微软雅黑"/>
                <a:cs typeface="微软雅黑"/>
              </a:rPr>
              <a:t>纲</a:t>
            </a:r>
            <a:endParaRPr sz="21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11400" y="1384300"/>
            <a:ext cx="6121172" cy="4088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50834" y="1561934"/>
            <a:ext cx="958850" cy="34671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>
                <a:latin typeface="Calibri"/>
                <a:cs typeface="Calibri"/>
              </a:rPr>
              <a:t>S</a:t>
            </a:r>
            <a:r>
              <a:rPr dirty="0" spc="-5">
                <a:latin typeface="Calibri"/>
                <a:cs typeface="Calibri"/>
              </a:rPr>
              <a:t>D</a:t>
            </a:r>
            <a:r>
              <a:rPr dirty="0" spc="-5">
                <a:latin typeface="Calibri"/>
                <a:cs typeface="Calibri"/>
              </a:rPr>
              <a:t>L</a:t>
            </a:r>
            <a:r>
              <a:rPr dirty="0">
                <a:latin typeface="宋体"/>
                <a:cs typeface="宋体"/>
              </a:rPr>
              <a:t>简</a:t>
            </a:r>
            <a:r>
              <a:rPr dirty="0" spc="10">
                <a:latin typeface="宋体"/>
                <a:cs typeface="宋体"/>
              </a:rPr>
              <a:t>介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70874" y="2408389"/>
            <a:ext cx="3227070" cy="2832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2100">
                <a:solidFill>
                  <a:srgbClr val="FFFFFF"/>
                </a:solidFill>
                <a:latin typeface="宋体"/>
                <a:cs typeface="宋体"/>
              </a:rPr>
              <a:t>项目生命周期中的安全风</a:t>
            </a:r>
            <a:r>
              <a:rPr dirty="0" sz="2100" spc="10">
                <a:solidFill>
                  <a:srgbClr val="FFFFFF"/>
                </a:solidFill>
                <a:latin typeface="宋体"/>
                <a:cs typeface="宋体"/>
              </a:rPr>
              <a:t>险</a:t>
            </a:r>
            <a:endParaRPr sz="21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algn="ctr" marL="51435">
              <a:lnSpc>
                <a:spcPct val="100000"/>
              </a:lnSpc>
              <a:spcBef>
                <a:spcPts val="1370"/>
              </a:spcBef>
            </a:pPr>
            <a:r>
              <a:rPr dirty="0" sz="2300" spc="-409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baseline="1322" sz="3150" spc="-615">
                <a:solidFill>
                  <a:srgbClr val="FFFFFF"/>
                </a:solidFill>
                <a:latin typeface="Calibri"/>
                <a:cs typeface="Calibri"/>
              </a:rPr>
              <a:t>SDL</a:t>
            </a:r>
            <a:r>
              <a:rPr dirty="0" sz="2300" spc="-409">
                <a:solidFill>
                  <a:srgbClr val="FFFFFF"/>
                </a:solidFill>
                <a:latin typeface="Calibri"/>
                <a:cs typeface="Calibri"/>
              </a:rPr>
              <a:t>DL</a:t>
            </a:r>
            <a:r>
              <a:rPr dirty="0" baseline="1322" sz="3150" spc="-615">
                <a:solidFill>
                  <a:srgbClr val="FFFFFF"/>
                </a:solidFill>
                <a:latin typeface="宋体"/>
                <a:cs typeface="宋体"/>
              </a:rPr>
              <a:t>如</a:t>
            </a:r>
            <a:r>
              <a:rPr dirty="0" sz="2300" spc="-409">
                <a:solidFill>
                  <a:srgbClr val="FFFFFF"/>
                </a:solidFill>
                <a:latin typeface="宋体"/>
                <a:cs typeface="宋体"/>
              </a:rPr>
              <a:t>简</a:t>
            </a:r>
            <a:r>
              <a:rPr dirty="0" baseline="1322" sz="3150" spc="-615">
                <a:solidFill>
                  <a:srgbClr val="FFFFFF"/>
                </a:solidFill>
                <a:latin typeface="宋体"/>
                <a:cs typeface="宋体"/>
              </a:rPr>
              <a:t>何</a:t>
            </a:r>
            <a:r>
              <a:rPr dirty="0" sz="2300" spc="-409">
                <a:solidFill>
                  <a:srgbClr val="FFFFFF"/>
                </a:solidFill>
                <a:latin typeface="宋体"/>
                <a:cs typeface="宋体"/>
              </a:rPr>
              <a:t>介</a:t>
            </a:r>
            <a:r>
              <a:rPr dirty="0" baseline="1322" sz="3150" spc="-615">
                <a:solidFill>
                  <a:srgbClr val="FFFFFF"/>
                </a:solidFill>
                <a:latin typeface="宋体"/>
                <a:cs typeface="宋体"/>
              </a:rPr>
              <a:t>介入研发流程</a:t>
            </a:r>
            <a:endParaRPr baseline="1322" sz="3150">
              <a:latin typeface="宋体"/>
              <a:cs typeface="宋体"/>
            </a:endParaRPr>
          </a:p>
          <a:p>
            <a:pPr marL="1094105" marR="741680" indent="-350520">
              <a:lnSpc>
                <a:spcPts val="6559"/>
              </a:lnSpc>
              <a:spcBef>
                <a:spcPts val="800"/>
              </a:spcBef>
            </a:pPr>
            <a:r>
              <a:rPr dirty="0" sz="2100" spc="-5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100" spc="-5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2100" spc="-5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2100">
                <a:solidFill>
                  <a:srgbClr val="FFFFFF"/>
                </a:solidFill>
                <a:latin typeface="宋体"/>
                <a:cs typeface="宋体"/>
              </a:rPr>
              <a:t>的最佳实</a:t>
            </a:r>
            <a:r>
              <a:rPr dirty="0" sz="2100" spc="5">
                <a:solidFill>
                  <a:srgbClr val="FFFFFF"/>
                </a:solidFill>
                <a:latin typeface="宋体"/>
                <a:cs typeface="宋体"/>
              </a:rPr>
              <a:t>践 </a:t>
            </a:r>
            <a:r>
              <a:rPr dirty="0" sz="2100" spc="5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2100">
                <a:solidFill>
                  <a:srgbClr val="FFFFFF"/>
                </a:solidFill>
                <a:latin typeface="Calibri"/>
                <a:cs typeface="Calibri"/>
              </a:rPr>
              <a:t>Q&amp;A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S</a:t>
            </a:r>
            <a:r>
              <a:rPr dirty="0" spc="-5"/>
              <a:t>D</a:t>
            </a:r>
            <a:r>
              <a:rPr dirty="0" spc="-5"/>
              <a:t>L</a:t>
            </a:r>
            <a:r>
              <a:rPr dirty="0"/>
              <a:t>如何介入研发流</a:t>
            </a:r>
            <a:r>
              <a:rPr dirty="0" spc="10"/>
              <a:t>程</a:t>
            </a:r>
          </a:p>
        </p:txBody>
      </p:sp>
      <p:sp>
        <p:nvSpPr>
          <p:cNvPr id="3" name="object 3"/>
          <p:cNvSpPr/>
          <p:nvPr/>
        </p:nvSpPr>
        <p:spPr>
          <a:xfrm>
            <a:off x="2176017" y="1436750"/>
            <a:ext cx="3640022" cy="3761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765016" y="3053384"/>
            <a:ext cx="459740" cy="215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10">
                <a:solidFill>
                  <a:srgbClr val="FFFFFF"/>
                </a:solidFill>
                <a:latin typeface="宋体"/>
                <a:cs typeface="宋体"/>
              </a:rPr>
              <a:t>研</a:t>
            </a:r>
            <a:r>
              <a:rPr dirty="0" sz="1400" spc="-160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宋体"/>
                <a:cs typeface="宋体"/>
              </a:rPr>
              <a:t>发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2599" y="3777437"/>
            <a:ext cx="499745" cy="215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10">
                <a:solidFill>
                  <a:srgbClr val="FFFFFF"/>
                </a:solidFill>
                <a:latin typeface="宋体"/>
                <a:cs typeface="宋体"/>
              </a:rPr>
              <a:t>测</a:t>
            </a:r>
            <a:r>
              <a:rPr dirty="0" sz="1400" spc="155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宋体"/>
                <a:cs typeface="宋体"/>
              </a:rPr>
              <a:t>试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59552" y="4763706"/>
            <a:ext cx="459740" cy="215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10">
                <a:solidFill>
                  <a:srgbClr val="FFFFFF"/>
                </a:solidFill>
                <a:latin typeface="宋体"/>
                <a:cs typeface="宋体"/>
              </a:rPr>
              <a:t>部</a:t>
            </a:r>
            <a:r>
              <a:rPr dirty="0" sz="1400" spc="-160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宋体"/>
                <a:cs typeface="宋体"/>
              </a:rPr>
              <a:t>署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1302" y="1055395"/>
            <a:ext cx="3216275" cy="14897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006FC0"/>
                </a:solidFill>
                <a:latin typeface="微软雅黑"/>
                <a:cs typeface="微软雅黑"/>
              </a:rPr>
              <a:t>项目研发生命周期：</a:t>
            </a:r>
            <a:endParaRPr sz="1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1450">
              <a:latin typeface="Times New Roman"/>
              <a:cs typeface="Times New Roman"/>
            </a:endParaRPr>
          </a:p>
          <a:p>
            <a:pPr marL="2200275" marR="653415" indent="-177800">
              <a:lnSpc>
                <a:spcPts val="1510"/>
              </a:lnSpc>
            </a:pPr>
            <a:r>
              <a:rPr dirty="0" sz="1400">
                <a:solidFill>
                  <a:srgbClr val="FFFFFF"/>
                </a:solidFill>
                <a:latin typeface="宋体"/>
                <a:cs typeface="宋体"/>
              </a:rPr>
              <a:t>需求</a:t>
            </a:r>
            <a:r>
              <a:rPr dirty="0" sz="1400" spc="-10">
                <a:solidFill>
                  <a:srgbClr val="FFFFFF"/>
                </a:solidFill>
                <a:latin typeface="宋体"/>
                <a:cs typeface="宋体"/>
              </a:rPr>
              <a:t>分 </a:t>
            </a:r>
            <a:r>
              <a:rPr dirty="0" sz="1400" spc="-5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宋体"/>
                <a:cs typeface="宋体"/>
              </a:rPr>
              <a:t>析</a:t>
            </a:r>
            <a:endParaRPr sz="14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14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350" spc="40">
                <a:solidFill>
                  <a:srgbClr val="FFFFFF"/>
                </a:solidFill>
                <a:latin typeface="宋体"/>
                <a:cs typeface="宋体"/>
              </a:rPr>
              <a:t>设</a:t>
            </a:r>
            <a:r>
              <a:rPr dirty="0" sz="1350" spc="-135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1350" spc="40">
                <a:solidFill>
                  <a:srgbClr val="FFFFFF"/>
                </a:solidFill>
                <a:latin typeface="宋体"/>
                <a:cs typeface="宋体"/>
              </a:rPr>
              <a:t>计</a:t>
            </a:r>
            <a:endParaRPr sz="1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项目周期中的安全风</a:t>
            </a:r>
            <a:r>
              <a:rPr dirty="0" spc="10"/>
              <a:t>险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1302" y="1055395"/>
            <a:ext cx="4140200" cy="287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006FC0"/>
                </a:solidFill>
                <a:latin typeface="微软雅黑"/>
                <a:cs typeface="微软雅黑"/>
              </a:rPr>
              <a:t>项目研发生命周期中安全风险暴露模型：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59927" y="1384300"/>
            <a:ext cx="4718646" cy="47171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21864" y="2773679"/>
            <a:ext cx="3395472" cy="3392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55392" y="2785872"/>
            <a:ext cx="3328415" cy="33253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75432" y="3474720"/>
            <a:ext cx="2688336" cy="26913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08960" y="3486911"/>
            <a:ext cx="2621280" cy="26243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467976" y="4200321"/>
            <a:ext cx="1902536" cy="1892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532632" y="3017520"/>
            <a:ext cx="1770888" cy="5242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566159" y="3029711"/>
            <a:ext cx="1703832" cy="457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688079" y="3727703"/>
            <a:ext cx="1463039" cy="5334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721608" y="3739896"/>
            <a:ext cx="1395984" cy="4663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580536" y="1669885"/>
            <a:ext cx="1677670" cy="2522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700" marR="5080">
              <a:lnSpc>
                <a:spcPts val="1080"/>
              </a:lnSpc>
            </a:pPr>
            <a:r>
              <a:rPr dirty="0" sz="1000">
                <a:solidFill>
                  <a:srgbClr val="FFFFFF"/>
                </a:solidFill>
                <a:latin typeface="宋体"/>
                <a:cs typeface="宋体"/>
              </a:rPr>
              <a:t>部署上线：攻击面完全暴露</a:t>
            </a:r>
            <a:r>
              <a:rPr dirty="0" sz="1000" spc="5">
                <a:solidFill>
                  <a:srgbClr val="FFFFFF"/>
                </a:solidFill>
                <a:latin typeface="宋体"/>
                <a:cs typeface="宋体"/>
              </a:rPr>
              <a:t>， </a:t>
            </a:r>
            <a:r>
              <a:rPr dirty="0" sz="1000" spc="5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1000">
                <a:solidFill>
                  <a:srgbClr val="FFFFFF"/>
                </a:solidFill>
                <a:latin typeface="宋体"/>
                <a:cs typeface="宋体"/>
              </a:rPr>
              <a:t>攻击者总是能通过各种手段</a:t>
            </a:r>
            <a:r>
              <a:rPr dirty="0" sz="1000" spc="5">
                <a:solidFill>
                  <a:srgbClr val="FFFFFF"/>
                </a:solidFill>
                <a:latin typeface="宋体"/>
                <a:cs typeface="宋体"/>
              </a:rPr>
              <a:t>入 </a:t>
            </a:r>
            <a:r>
              <a:rPr dirty="0" sz="1000" spc="5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1000">
                <a:solidFill>
                  <a:srgbClr val="FFFFFF"/>
                </a:solidFill>
                <a:latin typeface="宋体"/>
                <a:cs typeface="宋体"/>
              </a:rPr>
              <a:t>侵成功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900">
              <a:latin typeface="Times New Roman"/>
              <a:cs typeface="Times New Roman"/>
            </a:endParaRPr>
          </a:p>
          <a:p>
            <a:pPr algn="ctr" marL="76200" marR="67945">
              <a:lnSpc>
                <a:spcPts val="1080"/>
              </a:lnSpc>
            </a:pPr>
            <a:r>
              <a:rPr dirty="0" sz="1000">
                <a:solidFill>
                  <a:srgbClr val="FFFFFF"/>
                </a:solidFill>
                <a:latin typeface="宋体"/>
                <a:cs typeface="宋体"/>
              </a:rPr>
              <a:t>测试阶段：测试阶段缺少</a:t>
            </a:r>
            <a:r>
              <a:rPr dirty="0" sz="1000" spc="5">
                <a:solidFill>
                  <a:srgbClr val="FFFFFF"/>
                </a:solidFill>
                <a:latin typeface="宋体"/>
                <a:cs typeface="宋体"/>
              </a:rPr>
              <a:t>安 </a:t>
            </a:r>
            <a:r>
              <a:rPr dirty="0" sz="1000" spc="5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1000">
                <a:solidFill>
                  <a:srgbClr val="FFFFFF"/>
                </a:solidFill>
                <a:latin typeface="宋体"/>
                <a:cs typeface="宋体"/>
              </a:rPr>
              <a:t>全测试覆盖，导致安全问</a:t>
            </a:r>
            <a:r>
              <a:rPr dirty="0" sz="1000" spc="5">
                <a:solidFill>
                  <a:srgbClr val="FFFFFF"/>
                </a:solidFill>
                <a:latin typeface="宋体"/>
                <a:cs typeface="宋体"/>
              </a:rPr>
              <a:t>题 </a:t>
            </a:r>
            <a:r>
              <a:rPr dirty="0" sz="1000" spc="5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1000">
                <a:solidFill>
                  <a:srgbClr val="FFFFFF"/>
                </a:solidFill>
                <a:latin typeface="宋体"/>
                <a:cs typeface="宋体"/>
              </a:rPr>
              <a:t>不能提前暴露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950">
              <a:latin typeface="Times New Roman"/>
              <a:cs typeface="Times New Roman"/>
            </a:endParaRPr>
          </a:p>
          <a:p>
            <a:pPr algn="ctr" marL="76200" marR="67945">
              <a:lnSpc>
                <a:spcPts val="1080"/>
              </a:lnSpc>
            </a:pPr>
            <a:r>
              <a:rPr dirty="0" sz="1000">
                <a:solidFill>
                  <a:srgbClr val="FFFFFF"/>
                </a:solidFill>
                <a:latin typeface="宋体"/>
                <a:cs typeface="宋体"/>
              </a:rPr>
              <a:t>研发阶段：研发缺少安全</a:t>
            </a:r>
            <a:r>
              <a:rPr dirty="0" sz="1000" spc="5">
                <a:solidFill>
                  <a:srgbClr val="FFFFFF"/>
                </a:solidFill>
                <a:latin typeface="宋体"/>
                <a:cs typeface="宋体"/>
              </a:rPr>
              <a:t>意 </a:t>
            </a:r>
            <a:r>
              <a:rPr dirty="0" sz="1000" spc="5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1000">
                <a:solidFill>
                  <a:srgbClr val="FFFFFF"/>
                </a:solidFill>
                <a:latin typeface="宋体"/>
                <a:cs typeface="宋体"/>
              </a:rPr>
              <a:t>识，导致开发的代码存在</a:t>
            </a:r>
            <a:r>
              <a:rPr dirty="0" sz="1000" spc="5">
                <a:solidFill>
                  <a:srgbClr val="FFFFFF"/>
                </a:solidFill>
                <a:latin typeface="宋体"/>
                <a:cs typeface="宋体"/>
              </a:rPr>
              <a:t>安 </a:t>
            </a:r>
            <a:r>
              <a:rPr dirty="0" sz="1000" spc="5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1000">
                <a:solidFill>
                  <a:srgbClr val="FFFFFF"/>
                </a:solidFill>
                <a:latin typeface="宋体"/>
                <a:cs typeface="宋体"/>
              </a:rPr>
              <a:t>全漏洞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Times New Roman"/>
              <a:cs typeface="Times New Roman"/>
            </a:endParaRPr>
          </a:p>
          <a:p>
            <a:pPr algn="ctr" marL="203200" marR="194945">
              <a:lnSpc>
                <a:spcPts val="1080"/>
              </a:lnSpc>
            </a:pPr>
            <a:r>
              <a:rPr dirty="0" sz="1000">
                <a:solidFill>
                  <a:srgbClr val="FFFFFF"/>
                </a:solidFill>
                <a:latin typeface="宋体"/>
                <a:cs typeface="宋体"/>
              </a:rPr>
              <a:t>设计阶段：设计阶段</a:t>
            </a:r>
            <a:r>
              <a:rPr dirty="0" sz="1000" spc="5">
                <a:solidFill>
                  <a:srgbClr val="FFFFFF"/>
                </a:solidFill>
                <a:latin typeface="宋体"/>
                <a:cs typeface="宋体"/>
              </a:rPr>
              <a:t>缺 </a:t>
            </a:r>
            <a:r>
              <a:rPr dirty="0" sz="1000" spc="5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1000">
                <a:solidFill>
                  <a:srgbClr val="FFFFFF"/>
                </a:solidFill>
                <a:latin typeface="宋体"/>
                <a:cs typeface="宋体"/>
              </a:rPr>
              <a:t>乏安全，导致系统架</a:t>
            </a:r>
            <a:r>
              <a:rPr dirty="0" sz="1000" spc="5">
                <a:solidFill>
                  <a:srgbClr val="FFFFFF"/>
                </a:solidFill>
                <a:latin typeface="宋体"/>
                <a:cs typeface="宋体"/>
              </a:rPr>
              <a:t>构 </a:t>
            </a:r>
            <a:r>
              <a:rPr dirty="0" sz="1000" spc="5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1000">
                <a:solidFill>
                  <a:srgbClr val="FFFFFF"/>
                </a:solidFill>
                <a:latin typeface="宋体"/>
                <a:cs typeface="宋体"/>
              </a:rPr>
              <a:t>缺陷后期难以修复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77741" y="4859185"/>
            <a:ext cx="1283335" cy="605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065" marR="5080">
              <a:lnSpc>
                <a:spcPts val="1190"/>
              </a:lnSpc>
            </a:pPr>
            <a:r>
              <a:rPr dirty="0" sz="1100">
                <a:solidFill>
                  <a:srgbClr val="FFFFFF"/>
                </a:solidFill>
                <a:latin typeface="宋体"/>
                <a:cs typeface="宋体"/>
              </a:rPr>
              <a:t>需求阶段：缺少必 </a:t>
            </a:r>
            <a:r>
              <a:rPr dirty="0" sz="1100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1100">
                <a:solidFill>
                  <a:srgbClr val="FFFFFF"/>
                </a:solidFill>
                <a:latin typeface="宋体"/>
                <a:cs typeface="宋体"/>
              </a:rPr>
              <a:t>要的安全需求介入</a:t>
            </a:r>
            <a:r>
              <a:rPr dirty="0" sz="1100">
                <a:solidFill>
                  <a:srgbClr val="FFFFFF"/>
                </a:solidFill>
                <a:latin typeface="宋体"/>
                <a:cs typeface="宋体"/>
              </a:rPr>
              <a:t>， </a:t>
            </a:r>
            <a:r>
              <a:rPr dirty="0" sz="1100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1100">
                <a:solidFill>
                  <a:srgbClr val="FFFFFF"/>
                </a:solidFill>
                <a:latin typeface="宋体"/>
                <a:cs typeface="宋体"/>
              </a:rPr>
              <a:t>导致后续缺少必要 </a:t>
            </a:r>
            <a:r>
              <a:rPr dirty="0" sz="1100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1100">
                <a:solidFill>
                  <a:srgbClr val="FFFFFF"/>
                </a:solidFill>
                <a:latin typeface="宋体"/>
                <a:cs typeface="宋体"/>
              </a:rPr>
              <a:t>的安全模块设计</a:t>
            </a:r>
            <a:endParaRPr sz="11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2017-12-10T09:51:22Z</dcterms:created>
  <dcterms:modified xsi:type="dcterms:W3CDTF">2017-12-10T09:51:22Z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2016-04-21T00:00:00Z</vt:filetime>
  </property>
  <property fmtid="{D5CDD505-2E9C-101B-9397-08002B2CF9AE}" pid="3" name="LastSaved">
    <vt:filetime>2017-12-10T00:00:00Z</vt:filetime>
  </property>
</Properties>
</file>