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CBB8-6F0B-4217-A584-BB83FD46B911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548680"/>
            <a:ext cx="5832648" cy="6480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MPDR</a:t>
            </a:r>
            <a:r>
              <a:rPr lang="zh-CN" altLang="en-US" dirty="0" smtClean="0"/>
              <a:t>信息安全管理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71599" y="1988840"/>
            <a:ext cx="1584177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防护（</a:t>
            </a:r>
            <a:r>
              <a:rPr lang="en-US" altLang="zh-CN" sz="2000" dirty="0" smtClean="0">
                <a:latin typeface="+mn-ea"/>
              </a:rPr>
              <a:t>P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6" y="3140968"/>
            <a:ext cx="2304256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安全管理（</a:t>
            </a:r>
            <a:r>
              <a:rPr lang="en-US" altLang="zh-CN" sz="2000" dirty="0" smtClean="0">
                <a:latin typeface="+mn-ea"/>
              </a:rPr>
              <a:t>M</a:t>
            </a:r>
            <a:r>
              <a:rPr lang="zh-CN" altLang="en-US" sz="2000" dirty="0" smtClean="0">
                <a:latin typeface="+mn-ea"/>
              </a:rPr>
              <a:t>）</a:t>
            </a:r>
          </a:p>
        </p:txBody>
      </p:sp>
      <p:sp>
        <p:nvSpPr>
          <p:cNvPr id="6" name="椭圆 5"/>
          <p:cNvSpPr/>
          <p:nvPr/>
        </p:nvSpPr>
        <p:spPr>
          <a:xfrm>
            <a:off x="971600" y="4293096"/>
            <a:ext cx="1584176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恢复（</a:t>
            </a:r>
            <a:r>
              <a:rPr lang="en-US" altLang="zh-CN" sz="2000" dirty="0" smtClean="0">
                <a:latin typeface="+mn-ea"/>
              </a:rPr>
              <a:t>R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84168" y="4293096"/>
            <a:ext cx="1656184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响应（</a:t>
            </a:r>
            <a:r>
              <a:rPr lang="en-US" altLang="zh-CN" sz="2000" dirty="0" smtClean="0">
                <a:latin typeface="+mn-ea"/>
              </a:rPr>
              <a:t>R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84167" y="1988840"/>
            <a:ext cx="1584177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检测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zh-CN" altLang="en-US" sz="2000" dirty="0" smtClean="0">
                <a:latin typeface="+mn-ea"/>
              </a:rPr>
              <a:t>）</a:t>
            </a:r>
          </a:p>
        </p:txBody>
      </p:sp>
      <p:cxnSp>
        <p:nvCxnSpPr>
          <p:cNvPr id="10" name="直接箭头连接符 9"/>
          <p:cNvCxnSpPr>
            <a:stCxn id="4" idx="6"/>
            <a:endCxn id="8" idx="2"/>
          </p:cNvCxnSpPr>
          <p:nvPr/>
        </p:nvCxnSpPr>
        <p:spPr>
          <a:xfrm>
            <a:off x="2555776" y="2312876"/>
            <a:ext cx="352839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4"/>
            <a:endCxn id="7" idx="0"/>
          </p:cNvCxnSpPr>
          <p:nvPr/>
        </p:nvCxnSpPr>
        <p:spPr>
          <a:xfrm>
            <a:off x="6876256" y="2636912"/>
            <a:ext cx="36004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4" idx="4"/>
          </p:cNvCxnSpPr>
          <p:nvPr/>
        </p:nvCxnSpPr>
        <p:spPr>
          <a:xfrm flipV="1">
            <a:off x="1763688" y="2636912"/>
            <a:ext cx="0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6" idx="6"/>
          </p:cNvCxnSpPr>
          <p:nvPr/>
        </p:nvCxnSpPr>
        <p:spPr>
          <a:xfrm flipH="1">
            <a:off x="2555776" y="4617132"/>
            <a:ext cx="35283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7"/>
            <a:endCxn id="8" idx="3"/>
          </p:cNvCxnSpPr>
          <p:nvPr/>
        </p:nvCxnSpPr>
        <p:spPr>
          <a:xfrm flipV="1">
            <a:off x="5242661" y="2542004"/>
            <a:ext cx="1073504" cy="693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1"/>
            <a:endCxn id="4" idx="5"/>
          </p:cNvCxnSpPr>
          <p:nvPr/>
        </p:nvCxnSpPr>
        <p:spPr>
          <a:xfrm flipH="1" flipV="1">
            <a:off x="2323778" y="2542004"/>
            <a:ext cx="1289529" cy="693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3"/>
            <a:endCxn id="6" idx="7"/>
          </p:cNvCxnSpPr>
          <p:nvPr/>
        </p:nvCxnSpPr>
        <p:spPr>
          <a:xfrm flipH="1">
            <a:off x="2323779" y="3694132"/>
            <a:ext cx="1289528" cy="693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5"/>
            <a:endCxn id="7" idx="1"/>
          </p:cNvCxnSpPr>
          <p:nvPr/>
        </p:nvCxnSpPr>
        <p:spPr>
          <a:xfrm>
            <a:off x="5242661" y="3694132"/>
            <a:ext cx="1084050" cy="6938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汇桔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汇桔网</Template>
  <TotalTime>11</TotalTime>
  <Words>24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汇桔网</vt:lpstr>
      <vt:lpstr>MPDR信息安全管理模型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MPDRR模型</dc:title>
  <dc:creator>微软用户</dc:creator>
  <cp:lastModifiedBy>微软用户</cp:lastModifiedBy>
  <cp:revision>7</cp:revision>
  <dcterms:created xsi:type="dcterms:W3CDTF">2018-03-08T12:02:58Z</dcterms:created>
  <dcterms:modified xsi:type="dcterms:W3CDTF">2018-03-12T12:12:39Z</dcterms:modified>
</cp:coreProperties>
</file>