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67C9D-4D25-459B-9FD8-6D8724B8A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FF4B15-D4EC-438A-B200-F1D489D8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99BFC4-49D0-411E-850D-16DBAEC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995C3-1D59-484F-A307-8A702EAA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CEB068-766C-498B-80E1-CE858A5C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C4D31-2FEF-4869-B639-7530EC53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9ED28F-B95B-45B9-A51B-D56B283A1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3BFC42-6A4D-4FD8-9958-2BC6203B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F0A43-0951-4A6F-B546-57D38F5F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AB308-C828-426A-BD06-3A3D6F3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08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25A239-229B-4993-9E97-AAF377973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B097A7-AFA0-49E1-82AD-F162F874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EE4BE-9093-44E7-9DAF-7ED4C18B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4568D3-B3A3-4830-955E-BD0EB061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0541E-613F-47F7-9E8C-E6839589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5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4F09F-D2AC-4343-BCA3-D93B00D8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5177D-394B-44C2-AC92-5F2813F0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03B11-B4D7-45C9-911F-2C6425D1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D27FB-AC1B-4E55-B63D-CB02D5B3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C4582-B22A-43EB-98D2-82535F08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8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8DC45-EA2C-408B-B303-C0E78696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EF8B63-1CE2-4F18-9392-667FB7D4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DA0413-4789-477E-B61A-EC2B9F4B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D19939-B181-4D25-ADE7-D5B963D4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A58E3-5795-4004-AAA4-15592768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6E8FC-9E27-4DA8-B608-E2C99475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74B93C-2D1F-4083-9ACD-69D539AD2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745A9-5F69-455B-9CCB-8466561D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F612-F007-4D1E-9FA2-2F0376E1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49C984-C820-4BFB-93EA-F05AE011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88654-A06F-4BCF-BCDB-3EC5498A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6BB5D-7031-4F82-A13B-08684965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FD88C8-7273-48EE-9EB9-7D4DBBED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822FF-408F-4309-BA4F-946B8AE4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03935A-2298-4520-85E6-C96345448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F832D0-739C-4DF0-8525-8B63591C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FAA33B-5000-4540-947E-3D37F786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E9BDF6-835C-4469-9A28-B5D51CD7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078158-AF5B-4B4D-A1E0-BE5E7F6A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7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AC768-4106-4736-9BBE-D541F357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6CB8C8-89A0-4CCB-B568-422DA731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FA8FB-BD3B-4C77-8CC2-0B75A88E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382240-D1FC-4BB1-8DD8-BF050D18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14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6CF64D-77DB-4A59-9919-9CAFCE10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28CC70-43DC-43C1-B96A-51DE8206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9D2027-F9AB-4A6E-8BC5-6541F221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3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D2307-BC97-4DE1-A117-09A503B9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993F4-AE26-4E62-A62A-5B8A6CCF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2D5400-3C6F-4D64-833A-D4E413ECD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3E4E24-1B39-40A3-BA00-5E0EEE5C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512C6-344B-40DC-9908-1F8B863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72DC75-6A99-47EB-9224-42149B2D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15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3E126-0421-4E0D-9787-E620B60A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C8A634-9021-4F9C-BA2D-E5A1F666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68715-9692-4920-A806-F63C2D53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B66214-55A8-4C29-9DB2-FD32C2DC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6C82AC-06E1-4F50-BE66-33DDE55E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E93389-69A8-46CC-87DB-8C33831E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4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218C3E-22AD-4F37-8611-E2517A22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9B9892-E1B5-403D-B548-021269A9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1EB97-57B0-4066-8A13-722C25986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D731-2963-4A0C-80F7-BC8AE05364C0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D80AC-839B-473A-A19A-5C78DFA21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EA00C6-E3E7-48DB-960E-101A87426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C47C0-613D-4F42-8E6F-3F09D2170C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academies.org/hk/bios.html#Qiu" TargetMode="External"/><Relationship Id="rId7" Type="http://schemas.openxmlformats.org/officeDocument/2006/relationships/hyperlink" Target="http://www.nationalacademies.org/hk/bios.html#Faulkner" TargetMode="External"/><Relationship Id="rId2" Type="http://schemas.openxmlformats.org/officeDocument/2006/relationships/hyperlink" Target="http://www.nationalacademies.org/hk/bios.html#Kat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ationalacademies.org/hk/bios.html#Kodama" TargetMode="External"/><Relationship Id="rId5" Type="http://schemas.openxmlformats.org/officeDocument/2006/relationships/hyperlink" Target="http://www.nationalacademies.org/hk/bios.html#Balistreri" TargetMode="External"/><Relationship Id="rId4" Type="http://schemas.openxmlformats.org/officeDocument/2006/relationships/hyperlink" Target="http://www.nationalacademies.org/hk/bios.html#Gha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E20250-44C3-465F-AE3B-C8378A66DFE7}"/>
              </a:ext>
            </a:extLst>
          </p:cNvPr>
          <p:cNvSpPr/>
          <p:nvPr/>
        </p:nvSpPr>
        <p:spPr>
          <a:xfrm>
            <a:off x="734190" y="579509"/>
            <a:ext cx="109794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</a:rPr>
              <a:t>Social and Philosophical Reflections on Manipulating Genetic Variation</a:t>
            </a:r>
            <a:endParaRPr lang="en-US" altLang="ja-JP" sz="2400" dirty="0">
              <a:effectLst/>
            </a:endParaRPr>
          </a:p>
          <a:p>
            <a:br>
              <a:rPr lang="en-US" altLang="ja-JP" sz="2400" dirty="0">
                <a:effectLst/>
              </a:rPr>
            </a:br>
            <a:r>
              <a:rPr lang="en-US" altLang="ja-JP" sz="2400" dirty="0">
                <a:effectLst/>
              </a:rPr>
              <a:t>Aim of the session:</a:t>
            </a:r>
          </a:p>
          <a:p>
            <a:r>
              <a:rPr lang="en-US" altLang="ja-JP" sz="2400" b="1" dirty="0">
                <a:hlinkClick r:id="rId2"/>
              </a:rPr>
              <a:t>To share broad perspectives of diverse societies and cultures about technologies to manipulate genetic variations.</a:t>
            </a:r>
          </a:p>
          <a:p>
            <a:br>
              <a:rPr lang="en-US" altLang="ja-JP" sz="2400" dirty="0">
                <a:effectLst/>
              </a:rPr>
            </a:br>
            <a:r>
              <a:rPr lang="en-US" altLang="ja-JP" sz="2400" dirty="0">
                <a:effectLst/>
              </a:rPr>
              <a:t>Speakers:</a:t>
            </a:r>
          </a:p>
          <a:p>
            <a:r>
              <a:rPr lang="en-US" altLang="ja-JP" sz="2400" b="1" dirty="0" err="1">
                <a:effectLst/>
                <a:hlinkClick r:id="rId3"/>
              </a:rPr>
              <a:t>Renzong</a:t>
            </a:r>
            <a:r>
              <a:rPr lang="en-US" altLang="ja-JP" sz="2400" b="1" dirty="0">
                <a:effectLst/>
                <a:hlinkClick r:id="rId3"/>
              </a:rPr>
              <a:t> </a:t>
            </a:r>
            <a:r>
              <a:rPr lang="en-US" altLang="ja-JP" sz="2400" b="1" dirty="0" err="1">
                <a:effectLst/>
                <a:hlinkClick r:id="rId3"/>
              </a:rPr>
              <a:t>Qiu</a:t>
            </a:r>
            <a:r>
              <a:rPr lang="en-US" altLang="ja-JP" sz="2400" dirty="0">
                <a:effectLst/>
              </a:rPr>
              <a:t>, Chinese Academy of Social Science, China</a:t>
            </a:r>
          </a:p>
          <a:p>
            <a:r>
              <a:rPr lang="en-US" altLang="ja-JP" sz="2400" b="1" dirty="0">
                <a:effectLst/>
                <a:hlinkClick r:id="rId4"/>
              </a:rPr>
              <a:t>Mohammed </a:t>
            </a:r>
            <a:r>
              <a:rPr lang="en-US" altLang="ja-JP" sz="2400" b="1" dirty="0" err="1">
                <a:effectLst/>
                <a:hlinkClick r:id="rId4"/>
              </a:rPr>
              <a:t>Ghaly</a:t>
            </a:r>
            <a:r>
              <a:rPr lang="en-US" altLang="ja-JP" sz="2400" dirty="0">
                <a:effectLst/>
              </a:rPr>
              <a:t>, Hamad Bin Khalifa University, Qatar</a:t>
            </a:r>
          </a:p>
          <a:p>
            <a:r>
              <a:rPr lang="en-US" altLang="ja-JP" sz="2400" b="1" dirty="0">
                <a:effectLst/>
                <a:hlinkClick r:id="rId5"/>
              </a:rPr>
              <a:t>Maurizio Balistreri</a:t>
            </a:r>
            <a:r>
              <a:rPr lang="en-US" altLang="ja-JP" sz="2400" dirty="0">
                <a:effectLst/>
              </a:rPr>
              <a:t>, </a:t>
            </a:r>
            <a:r>
              <a:rPr lang="en-US" altLang="ja-JP" sz="2400" dirty="0" err="1">
                <a:effectLst/>
              </a:rPr>
              <a:t>Università</a:t>
            </a:r>
            <a:r>
              <a:rPr lang="en-US" altLang="ja-JP" sz="2400" dirty="0">
                <a:effectLst/>
              </a:rPr>
              <a:t> </a:t>
            </a:r>
            <a:r>
              <a:rPr lang="en-US" altLang="ja-JP" sz="2400" dirty="0" err="1">
                <a:effectLst/>
              </a:rPr>
              <a:t>degli</a:t>
            </a:r>
            <a:r>
              <a:rPr lang="en-US" altLang="ja-JP" sz="2400" dirty="0">
                <a:effectLst/>
              </a:rPr>
              <a:t> </a:t>
            </a:r>
            <a:r>
              <a:rPr lang="en-US" altLang="ja-JP" sz="2400" dirty="0" err="1">
                <a:effectLst/>
              </a:rPr>
              <a:t>Studi</a:t>
            </a:r>
            <a:r>
              <a:rPr lang="en-US" altLang="ja-JP" sz="2400" dirty="0">
                <a:effectLst/>
              </a:rPr>
              <a:t> di Torino, Italy</a:t>
            </a:r>
          </a:p>
          <a:p>
            <a:r>
              <a:rPr lang="en-US" altLang="ja-JP" sz="2400" b="1" dirty="0">
                <a:effectLst/>
                <a:hlinkClick r:id="rId6"/>
              </a:rPr>
              <a:t>Satoshi Kodama</a:t>
            </a:r>
            <a:r>
              <a:rPr lang="en-US" altLang="ja-JP" sz="2400" dirty="0">
                <a:effectLst/>
              </a:rPr>
              <a:t>, Kyoto University, Japan</a:t>
            </a:r>
          </a:p>
          <a:p>
            <a:r>
              <a:rPr lang="en-US" altLang="ja-JP" sz="2400" b="1" dirty="0">
                <a:effectLst/>
                <a:hlinkClick r:id="rId7"/>
              </a:rPr>
              <a:t>Margaret </a:t>
            </a:r>
            <a:r>
              <a:rPr lang="en-US" altLang="ja-JP" sz="2400" b="1" dirty="0" err="1">
                <a:effectLst/>
                <a:hlinkClick r:id="rId7"/>
              </a:rPr>
              <a:t>Sleeboom</a:t>
            </a:r>
            <a:r>
              <a:rPr lang="en-US" altLang="ja-JP" sz="2400" b="1" dirty="0">
                <a:effectLst/>
                <a:hlinkClick r:id="rId7"/>
              </a:rPr>
              <a:t>-Faulkner</a:t>
            </a:r>
            <a:r>
              <a:rPr lang="en-US" altLang="ja-JP" sz="2400" dirty="0">
                <a:effectLst/>
              </a:rPr>
              <a:t>, University of Sussex, UK</a:t>
            </a:r>
          </a:p>
          <a:p>
            <a:endParaRPr lang="en-US" altLang="ja-JP" sz="2400" dirty="0"/>
          </a:p>
          <a:p>
            <a:r>
              <a:rPr lang="en-US" altLang="ja-JP" sz="2400" dirty="0">
                <a:effectLst/>
              </a:rPr>
              <a:t>Moderator:</a:t>
            </a:r>
          </a:p>
          <a:p>
            <a:r>
              <a:rPr lang="en-US" altLang="ja-JP" sz="2400" b="1" dirty="0">
                <a:effectLst/>
                <a:hlinkClick r:id="rId2"/>
              </a:rPr>
              <a:t>Kazuto Kato</a:t>
            </a:r>
            <a:r>
              <a:rPr lang="en-US" altLang="ja-JP" sz="2400" dirty="0">
                <a:effectLst/>
              </a:rPr>
              <a:t>,* Osaka University, Japan</a:t>
            </a:r>
          </a:p>
          <a:p>
            <a:endParaRPr lang="en-US" altLang="ja-JP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638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 Kazuto</dc:creator>
  <cp:lastModifiedBy>Kato Kazuto</cp:lastModifiedBy>
  <cp:revision>10</cp:revision>
  <dcterms:created xsi:type="dcterms:W3CDTF">2018-11-26T02:30:03Z</dcterms:created>
  <dcterms:modified xsi:type="dcterms:W3CDTF">2018-11-26T03:13:43Z</dcterms:modified>
</cp:coreProperties>
</file>