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0"/>
  </p:notesMasterIdLst>
  <p:sldIdLst>
    <p:sldId id="455" r:id="rId2"/>
    <p:sldId id="453" r:id="rId3"/>
    <p:sldId id="357" r:id="rId4"/>
    <p:sldId id="369" r:id="rId5"/>
    <p:sldId id="458" r:id="rId6"/>
    <p:sldId id="457" r:id="rId7"/>
    <p:sldId id="459" r:id="rId8"/>
    <p:sldId id="460" r:id="rId9"/>
  </p:sldIdLst>
  <p:sldSz cx="12192000" cy="685800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2313"/>
    <a:srgbClr val="D21E1E"/>
    <a:srgbClr val="626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783" autoAdjust="0"/>
    <p:restoredTop sz="86420"/>
  </p:normalViewPr>
  <p:slideViewPr>
    <p:cSldViewPr snapToGrid="0">
      <p:cViewPr>
        <p:scale>
          <a:sx n="91" d="100"/>
          <a:sy n="91" d="100"/>
        </p:scale>
        <p:origin x="192" y="192"/>
      </p:cViewPr>
      <p:guideLst>
        <p:guide orient="horz" pos="2160"/>
        <p:guide pos="3840"/>
      </p:guideLst>
    </p:cSldViewPr>
  </p:slideViewPr>
  <p:outlineViewPr>
    <p:cViewPr>
      <p:scale>
        <a:sx n="33" d="100"/>
        <a:sy n="33" d="100"/>
      </p:scale>
      <p:origin x="0" y="-49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A69DB-BAE3-674F-ACD8-1846618BC650}" type="doc">
      <dgm:prSet loTypeId="urn:microsoft.com/office/officeart/2005/8/layout/pyramid3" loCatId="" qsTypeId="urn:microsoft.com/office/officeart/2005/8/quickstyle/simple3" qsCatId="simple" csTypeId="urn:microsoft.com/office/officeart/2005/8/colors/accent1_3" csCatId="accent1" phldr="1"/>
      <dgm:spPr/>
      <dgm:t>
        <a:bodyPr/>
        <a:lstStyle/>
        <a:p>
          <a:endParaRPr lang="en-US"/>
        </a:p>
      </dgm:t>
    </dgm:pt>
    <dgm:pt modelId="{88348D3E-04E7-A74C-828F-0780A27D7A0B}">
      <dgm:prSet phldrT="[Text]"/>
      <dgm:spPr/>
      <dgm:t>
        <a:bodyPr/>
        <a:lstStyle/>
        <a:p>
          <a:r>
            <a:rPr lang="en-US" dirty="0"/>
            <a:t>Patent landscape</a:t>
          </a:r>
        </a:p>
      </dgm:t>
    </dgm:pt>
    <dgm:pt modelId="{2B1C109C-C6D3-DD4F-9A9B-9AC0A6FD48E4}" type="parTrans" cxnId="{B3DEEFFC-0A04-A047-A9D8-C2439D6EDDF4}">
      <dgm:prSet/>
      <dgm:spPr/>
      <dgm:t>
        <a:bodyPr/>
        <a:lstStyle/>
        <a:p>
          <a:endParaRPr lang="en-US"/>
        </a:p>
      </dgm:t>
    </dgm:pt>
    <dgm:pt modelId="{D00165CD-FC7A-5244-9003-9CC398B8E9D4}" type="sibTrans" cxnId="{B3DEEFFC-0A04-A047-A9D8-C2439D6EDDF4}">
      <dgm:prSet/>
      <dgm:spPr/>
      <dgm:t>
        <a:bodyPr/>
        <a:lstStyle/>
        <a:p>
          <a:endParaRPr lang="en-US"/>
        </a:p>
      </dgm:t>
    </dgm:pt>
    <dgm:pt modelId="{4C912C00-E22D-EA4E-AA3D-776545862436}">
      <dgm:prSet phldrT="[Text]"/>
      <dgm:spPr/>
      <dgm:t>
        <a:bodyPr/>
        <a:lstStyle/>
        <a:p>
          <a:r>
            <a:rPr lang="en-US" dirty="0"/>
            <a:t>Product marketing approval</a:t>
          </a:r>
        </a:p>
      </dgm:t>
    </dgm:pt>
    <dgm:pt modelId="{F1DFE904-6D94-0440-AFE2-659548317019}" type="parTrans" cxnId="{6C70167E-BA44-2546-AA64-27B5033AD8BF}">
      <dgm:prSet/>
      <dgm:spPr/>
      <dgm:t>
        <a:bodyPr/>
        <a:lstStyle/>
        <a:p>
          <a:endParaRPr lang="en-US"/>
        </a:p>
      </dgm:t>
    </dgm:pt>
    <dgm:pt modelId="{DB40084E-6085-3640-8CF2-BC01E3CB26C1}" type="sibTrans" cxnId="{6C70167E-BA44-2546-AA64-27B5033AD8BF}">
      <dgm:prSet/>
      <dgm:spPr/>
      <dgm:t>
        <a:bodyPr/>
        <a:lstStyle/>
        <a:p>
          <a:endParaRPr lang="en-US"/>
        </a:p>
      </dgm:t>
    </dgm:pt>
    <dgm:pt modelId="{F19E5832-BF57-8348-9251-86A5EB0ADD48}">
      <dgm:prSet phldrT="[Text]"/>
      <dgm:spPr/>
      <dgm:t>
        <a:bodyPr/>
        <a:lstStyle/>
        <a:p>
          <a:r>
            <a:rPr lang="en-US" dirty="0"/>
            <a:t>Consent</a:t>
          </a:r>
        </a:p>
      </dgm:t>
    </dgm:pt>
    <dgm:pt modelId="{19BF21AE-8FDB-3142-A22C-D7BC958991A9}" type="parTrans" cxnId="{A97A8372-069A-1649-9563-0AD6F002FA96}">
      <dgm:prSet/>
      <dgm:spPr/>
      <dgm:t>
        <a:bodyPr/>
        <a:lstStyle/>
        <a:p>
          <a:endParaRPr lang="en-US"/>
        </a:p>
      </dgm:t>
    </dgm:pt>
    <dgm:pt modelId="{29E104A8-5D71-7C48-BD13-DF8CAAB946D6}" type="sibTrans" cxnId="{A97A8372-069A-1649-9563-0AD6F002FA96}">
      <dgm:prSet/>
      <dgm:spPr/>
      <dgm:t>
        <a:bodyPr/>
        <a:lstStyle/>
        <a:p>
          <a:endParaRPr lang="en-US"/>
        </a:p>
      </dgm:t>
    </dgm:pt>
    <dgm:pt modelId="{4E441EBD-A001-2F4C-BA44-117BF9AE9370}">
      <dgm:prSet phldrT="[Text]"/>
      <dgm:spPr/>
      <dgm:t>
        <a:bodyPr/>
        <a:lstStyle/>
        <a:p>
          <a:r>
            <a:rPr lang="en-US" dirty="0"/>
            <a:t>Gene technology regime</a:t>
          </a:r>
        </a:p>
      </dgm:t>
    </dgm:pt>
    <dgm:pt modelId="{06CD63B4-2A81-7E45-B8F3-1EBF554BA822}" type="parTrans" cxnId="{0E58EDF2-9640-154D-802B-999495C57D1A}">
      <dgm:prSet/>
      <dgm:spPr/>
      <dgm:t>
        <a:bodyPr/>
        <a:lstStyle/>
        <a:p>
          <a:endParaRPr lang="en-US"/>
        </a:p>
      </dgm:t>
    </dgm:pt>
    <dgm:pt modelId="{4848112E-E077-AF4A-8824-B1D4908F2FDE}" type="sibTrans" cxnId="{0E58EDF2-9640-154D-802B-999495C57D1A}">
      <dgm:prSet/>
      <dgm:spPr/>
      <dgm:t>
        <a:bodyPr/>
        <a:lstStyle/>
        <a:p>
          <a:endParaRPr lang="en-US"/>
        </a:p>
      </dgm:t>
    </dgm:pt>
    <dgm:pt modelId="{C5832AB1-B971-9445-9360-AFA06EBBFA14}">
      <dgm:prSet phldrT="[Text]"/>
      <dgm:spPr/>
      <dgm:t>
        <a:bodyPr/>
        <a:lstStyle/>
        <a:p>
          <a:r>
            <a:rPr lang="en-US" dirty="0"/>
            <a:t>Professional codes, peer review</a:t>
          </a:r>
        </a:p>
      </dgm:t>
    </dgm:pt>
    <dgm:pt modelId="{20CD3E3B-DFF9-3D41-BF59-FBE70CCE1A36}" type="parTrans" cxnId="{17D3B43D-1CDE-FA4D-ADE0-818543023443}">
      <dgm:prSet/>
      <dgm:spPr/>
      <dgm:t>
        <a:bodyPr/>
        <a:lstStyle/>
        <a:p>
          <a:endParaRPr lang="en-US"/>
        </a:p>
      </dgm:t>
    </dgm:pt>
    <dgm:pt modelId="{020ED96B-FD79-AC40-A3C8-E3E1FB9FDC83}" type="sibTrans" cxnId="{17D3B43D-1CDE-FA4D-ADE0-818543023443}">
      <dgm:prSet/>
      <dgm:spPr/>
      <dgm:t>
        <a:bodyPr/>
        <a:lstStyle/>
        <a:p>
          <a:endParaRPr lang="en-US"/>
        </a:p>
      </dgm:t>
    </dgm:pt>
    <dgm:pt modelId="{A7F676A3-E8B0-D246-8AF7-458E77959C9A}">
      <dgm:prSet phldrT="[Text]"/>
      <dgm:spPr/>
      <dgm:t>
        <a:bodyPr/>
        <a:lstStyle/>
        <a:p>
          <a:r>
            <a:rPr lang="en-US" dirty="0"/>
            <a:t>Health Technology Assessment</a:t>
          </a:r>
        </a:p>
      </dgm:t>
    </dgm:pt>
    <dgm:pt modelId="{6237F41D-7C4D-7245-BD2F-F6AE355EE7FF}" type="parTrans" cxnId="{10445145-EA50-8E44-9BB3-DA6A94A6744F}">
      <dgm:prSet/>
      <dgm:spPr/>
      <dgm:t>
        <a:bodyPr/>
        <a:lstStyle/>
        <a:p>
          <a:endParaRPr lang="en-US"/>
        </a:p>
      </dgm:t>
    </dgm:pt>
    <dgm:pt modelId="{3D43ACC2-D1AF-B341-A316-61FDFE4FC109}" type="sibTrans" cxnId="{10445145-EA50-8E44-9BB3-DA6A94A6744F}">
      <dgm:prSet/>
      <dgm:spPr/>
      <dgm:t>
        <a:bodyPr/>
        <a:lstStyle/>
        <a:p>
          <a:endParaRPr lang="en-US"/>
        </a:p>
      </dgm:t>
    </dgm:pt>
    <dgm:pt modelId="{921DD0F1-6AE3-D84A-8A21-04EE5E7CB709}">
      <dgm:prSet phldrT="[Text]"/>
      <dgm:spPr/>
      <dgm:t>
        <a:bodyPr/>
        <a:lstStyle/>
        <a:p>
          <a:r>
            <a:rPr lang="en-US" dirty="0"/>
            <a:t>Research/clinical ethics</a:t>
          </a:r>
        </a:p>
      </dgm:t>
    </dgm:pt>
    <dgm:pt modelId="{CA4127C3-29FF-554B-AF4C-FFF8BF58BC89}" type="sibTrans" cxnId="{88223448-7164-3543-9482-6C76864E5ACF}">
      <dgm:prSet/>
      <dgm:spPr/>
      <dgm:t>
        <a:bodyPr/>
        <a:lstStyle/>
        <a:p>
          <a:endParaRPr lang="en-US"/>
        </a:p>
      </dgm:t>
    </dgm:pt>
    <dgm:pt modelId="{253E048A-B96F-484C-A3C4-10647A13D2D0}" type="parTrans" cxnId="{88223448-7164-3543-9482-6C76864E5ACF}">
      <dgm:prSet/>
      <dgm:spPr/>
      <dgm:t>
        <a:bodyPr/>
        <a:lstStyle/>
        <a:p>
          <a:endParaRPr lang="en-US"/>
        </a:p>
      </dgm:t>
    </dgm:pt>
    <dgm:pt modelId="{372ADD7D-AFEA-8D44-995F-FB2582BB7624}" type="pres">
      <dgm:prSet presAssocID="{D5CA69DB-BAE3-674F-ACD8-1846618BC650}" presName="Name0" presStyleCnt="0">
        <dgm:presLayoutVars>
          <dgm:dir/>
          <dgm:animLvl val="lvl"/>
          <dgm:resizeHandles val="exact"/>
        </dgm:presLayoutVars>
      </dgm:prSet>
      <dgm:spPr/>
    </dgm:pt>
    <dgm:pt modelId="{3B3842AE-EFE4-5047-8C31-F243C7B24595}" type="pres">
      <dgm:prSet presAssocID="{88348D3E-04E7-A74C-828F-0780A27D7A0B}" presName="Name8" presStyleCnt="0"/>
      <dgm:spPr/>
    </dgm:pt>
    <dgm:pt modelId="{D424606D-2D95-0C47-B5EB-6DE36EC7F2AD}" type="pres">
      <dgm:prSet presAssocID="{88348D3E-04E7-A74C-828F-0780A27D7A0B}" presName="level" presStyleLbl="node1" presStyleIdx="0" presStyleCnt="7">
        <dgm:presLayoutVars>
          <dgm:chMax val="1"/>
          <dgm:bulletEnabled val="1"/>
        </dgm:presLayoutVars>
      </dgm:prSet>
      <dgm:spPr/>
    </dgm:pt>
    <dgm:pt modelId="{6CE6510C-A0D2-B14C-B6E4-AD05E0FED478}" type="pres">
      <dgm:prSet presAssocID="{88348D3E-04E7-A74C-828F-0780A27D7A0B}" presName="levelTx" presStyleLbl="revTx" presStyleIdx="0" presStyleCnt="0">
        <dgm:presLayoutVars>
          <dgm:chMax val="1"/>
          <dgm:bulletEnabled val="1"/>
        </dgm:presLayoutVars>
      </dgm:prSet>
      <dgm:spPr/>
    </dgm:pt>
    <dgm:pt modelId="{0465681D-BC7B-3D48-A845-55F47E3A1E9B}" type="pres">
      <dgm:prSet presAssocID="{4E441EBD-A001-2F4C-BA44-117BF9AE9370}" presName="Name8" presStyleCnt="0"/>
      <dgm:spPr/>
    </dgm:pt>
    <dgm:pt modelId="{11D0136D-3BCB-0A47-9CA3-792CC82AD07F}" type="pres">
      <dgm:prSet presAssocID="{4E441EBD-A001-2F4C-BA44-117BF9AE9370}" presName="level" presStyleLbl="node1" presStyleIdx="1" presStyleCnt="7">
        <dgm:presLayoutVars>
          <dgm:chMax val="1"/>
          <dgm:bulletEnabled val="1"/>
        </dgm:presLayoutVars>
      </dgm:prSet>
      <dgm:spPr/>
    </dgm:pt>
    <dgm:pt modelId="{1762BD1F-9BF1-724C-9AD3-08B12E9886C5}" type="pres">
      <dgm:prSet presAssocID="{4E441EBD-A001-2F4C-BA44-117BF9AE9370}" presName="levelTx" presStyleLbl="revTx" presStyleIdx="0" presStyleCnt="0">
        <dgm:presLayoutVars>
          <dgm:chMax val="1"/>
          <dgm:bulletEnabled val="1"/>
        </dgm:presLayoutVars>
      </dgm:prSet>
      <dgm:spPr/>
    </dgm:pt>
    <dgm:pt modelId="{8AA20E1D-C79E-A449-8E78-180668ED02E4}" type="pres">
      <dgm:prSet presAssocID="{A7F676A3-E8B0-D246-8AF7-458E77959C9A}" presName="Name8" presStyleCnt="0"/>
      <dgm:spPr/>
    </dgm:pt>
    <dgm:pt modelId="{43654BE5-0D1F-BB42-9D2F-54C8F0DFCAD5}" type="pres">
      <dgm:prSet presAssocID="{A7F676A3-E8B0-D246-8AF7-458E77959C9A}" presName="level" presStyleLbl="node1" presStyleIdx="2" presStyleCnt="7">
        <dgm:presLayoutVars>
          <dgm:chMax val="1"/>
          <dgm:bulletEnabled val="1"/>
        </dgm:presLayoutVars>
      </dgm:prSet>
      <dgm:spPr/>
    </dgm:pt>
    <dgm:pt modelId="{81C5B59D-1D61-2742-B3BB-DB987A2C98DC}" type="pres">
      <dgm:prSet presAssocID="{A7F676A3-E8B0-D246-8AF7-458E77959C9A}" presName="levelTx" presStyleLbl="revTx" presStyleIdx="0" presStyleCnt="0">
        <dgm:presLayoutVars>
          <dgm:chMax val="1"/>
          <dgm:bulletEnabled val="1"/>
        </dgm:presLayoutVars>
      </dgm:prSet>
      <dgm:spPr/>
    </dgm:pt>
    <dgm:pt modelId="{461A1BFB-377B-9245-AD82-71ECF3DAA9EF}" type="pres">
      <dgm:prSet presAssocID="{4C912C00-E22D-EA4E-AA3D-776545862436}" presName="Name8" presStyleCnt="0"/>
      <dgm:spPr/>
    </dgm:pt>
    <dgm:pt modelId="{0AAF1D16-1B61-844C-BEF2-FFBEF40CA4E4}" type="pres">
      <dgm:prSet presAssocID="{4C912C00-E22D-EA4E-AA3D-776545862436}" presName="level" presStyleLbl="node1" presStyleIdx="3" presStyleCnt="7">
        <dgm:presLayoutVars>
          <dgm:chMax val="1"/>
          <dgm:bulletEnabled val="1"/>
        </dgm:presLayoutVars>
      </dgm:prSet>
      <dgm:spPr/>
    </dgm:pt>
    <dgm:pt modelId="{B6ACA7D9-953C-9A45-8303-2284CEC528B1}" type="pres">
      <dgm:prSet presAssocID="{4C912C00-E22D-EA4E-AA3D-776545862436}" presName="levelTx" presStyleLbl="revTx" presStyleIdx="0" presStyleCnt="0">
        <dgm:presLayoutVars>
          <dgm:chMax val="1"/>
          <dgm:bulletEnabled val="1"/>
        </dgm:presLayoutVars>
      </dgm:prSet>
      <dgm:spPr/>
    </dgm:pt>
    <dgm:pt modelId="{12F5ECCA-559C-B444-A60E-86DB55393E6C}" type="pres">
      <dgm:prSet presAssocID="{921DD0F1-6AE3-D84A-8A21-04EE5E7CB709}" presName="Name8" presStyleCnt="0"/>
      <dgm:spPr/>
    </dgm:pt>
    <dgm:pt modelId="{DF49367A-075C-D644-8B50-DA56F8A87C3B}" type="pres">
      <dgm:prSet presAssocID="{921DD0F1-6AE3-D84A-8A21-04EE5E7CB709}" presName="level" presStyleLbl="node1" presStyleIdx="4" presStyleCnt="7">
        <dgm:presLayoutVars>
          <dgm:chMax val="1"/>
          <dgm:bulletEnabled val="1"/>
        </dgm:presLayoutVars>
      </dgm:prSet>
      <dgm:spPr/>
    </dgm:pt>
    <dgm:pt modelId="{535DBB29-6FC7-3A45-BFBB-7CEDBED4BF5D}" type="pres">
      <dgm:prSet presAssocID="{921DD0F1-6AE3-D84A-8A21-04EE5E7CB709}" presName="levelTx" presStyleLbl="revTx" presStyleIdx="0" presStyleCnt="0">
        <dgm:presLayoutVars>
          <dgm:chMax val="1"/>
          <dgm:bulletEnabled val="1"/>
        </dgm:presLayoutVars>
      </dgm:prSet>
      <dgm:spPr/>
    </dgm:pt>
    <dgm:pt modelId="{945EC192-FF04-4A4A-B419-1E89F04A3580}" type="pres">
      <dgm:prSet presAssocID="{C5832AB1-B971-9445-9360-AFA06EBBFA14}" presName="Name8" presStyleCnt="0"/>
      <dgm:spPr/>
    </dgm:pt>
    <dgm:pt modelId="{195D4FFD-02E9-F445-96A0-F5C0FD215841}" type="pres">
      <dgm:prSet presAssocID="{C5832AB1-B971-9445-9360-AFA06EBBFA14}" presName="level" presStyleLbl="node1" presStyleIdx="5" presStyleCnt="7">
        <dgm:presLayoutVars>
          <dgm:chMax val="1"/>
          <dgm:bulletEnabled val="1"/>
        </dgm:presLayoutVars>
      </dgm:prSet>
      <dgm:spPr/>
    </dgm:pt>
    <dgm:pt modelId="{8701C205-8080-D743-9A6C-F2B9761ECDA3}" type="pres">
      <dgm:prSet presAssocID="{C5832AB1-B971-9445-9360-AFA06EBBFA14}" presName="levelTx" presStyleLbl="revTx" presStyleIdx="0" presStyleCnt="0">
        <dgm:presLayoutVars>
          <dgm:chMax val="1"/>
          <dgm:bulletEnabled val="1"/>
        </dgm:presLayoutVars>
      </dgm:prSet>
      <dgm:spPr/>
    </dgm:pt>
    <dgm:pt modelId="{FCFDDE24-11DE-AC4C-A8C8-6FF5D81D64E7}" type="pres">
      <dgm:prSet presAssocID="{F19E5832-BF57-8348-9251-86A5EB0ADD48}" presName="Name8" presStyleCnt="0"/>
      <dgm:spPr/>
    </dgm:pt>
    <dgm:pt modelId="{8BFC6AC0-DE41-3543-A8E5-157CBD666C83}" type="pres">
      <dgm:prSet presAssocID="{F19E5832-BF57-8348-9251-86A5EB0ADD48}" presName="level" presStyleLbl="node1" presStyleIdx="6" presStyleCnt="7">
        <dgm:presLayoutVars>
          <dgm:chMax val="1"/>
          <dgm:bulletEnabled val="1"/>
        </dgm:presLayoutVars>
      </dgm:prSet>
      <dgm:spPr/>
    </dgm:pt>
    <dgm:pt modelId="{08DB6E74-B0A1-6640-98A6-B8EE7E3F83E3}" type="pres">
      <dgm:prSet presAssocID="{F19E5832-BF57-8348-9251-86A5EB0ADD48}" presName="levelTx" presStyleLbl="revTx" presStyleIdx="0" presStyleCnt="0">
        <dgm:presLayoutVars>
          <dgm:chMax val="1"/>
          <dgm:bulletEnabled val="1"/>
        </dgm:presLayoutVars>
      </dgm:prSet>
      <dgm:spPr/>
    </dgm:pt>
  </dgm:ptLst>
  <dgm:cxnLst>
    <dgm:cxn modelId="{CBDE1011-13BA-0245-8D6E-B208C8248037}" type="presOf" srcId="{4C912C00-E22D-EA4E-AA3D-776545862436}" destId="{0AAF1D16-1B61-844C-BEF2-FFBEF40CA4E4}" srcOrd="0" destOrd="0" presId="urn:microsoft.com/office/officeart/2005/8/layout/pyramid3"/>
    <dgm:cxn modelId="{17D3B43D-1CDE-FA4D-ADE0-818543023443}" srcId="{D5CA69DB-BAE3-674F-ACD8-1846618BC650}" destId="{C5832AB1-B971-9445-9360-AFA06EBBFA14}" srcOrd="5" destOrd="0" parTransId="{20CD3E3B-DFF9-3D41-BF59-FBE70CCE1A36}" sibTransId="{020ED96B-FD79-AC40-A3C8-E3E1FB9FDC83}"/>
    <dgm:cxn modelId="{10445145-EA50-8E44-9BB3-DA6A94A6744F}" srcId="{D5CA69DB-BAE3-674F-ACD8-1846618BC650}" destId="{A7F676A3-E8B0-D246-8AF7-458E77959C9A}" srcOrd="2" destOrd="0" parTransId="{6237F41D-7C4D-7245-BD2F-F6AE355EE7FF}" sibTransId="{3D43ACC2-D1AF-B341-A316-61FDFE4FC109}"/>
    <dgm:cxn modelId="{88223448-7164-3543-9482-6C76864E5ACF}" srcId="{D5CA69DB-BAE3-674F-ACD8-1846618BC650}" destId="{921DD0F1-6AE3-D84A-8A21-04EE5E7CB709}" srcOrd="4" destOrd="0" parTransId="{253E048A-B96F-484C-A3C4-10647A13D2D0}" sibTransId="{CA4127C3-29FF-554B-AF4C-FFF8BF58BC89}"/>
    <dgm:cxn modelId="{0BD8815C-F9D8-464E-B95E-64319F8942B7}" type="presOf" srcId="{F19E5832-BF57-8348-9251-86A5EB0ADD48}" destId="{8BFC6AC0-DE41-3543-A8E5-157CBD666C83}" srcOrd="0" destOrd="0" presId="urn:microsoft.com/office/officeart/2005/8/layout/pyramid3"/>
    <dgm:cxn modelId="{B781476C-53D8-F44B-855B-EEB92839B00A}" type="presOf" srcId="{A7F676A3-E8B0-D246-8AF7-458E77959C9A}" destId="{43654BE5-0D1F-BB42-9D2F-54C8F0DFCAD5}" srcOrd="0" destOrd="0" presId="urn:microsoft.com/office/officeart/2005/8/layout/pyramid3"/>
    <dgm:cxn modelId="{A97A8372-069A-1649-9563-0AD6F002FA96}" srcId="{D5CA69DB-BAE3-674F-ACD8-1846618BC650}" destId="{F19E5832-BF57-8348-9251-86A5EB0ADD48}" srcOrd="6" destOrd="0" parTransId="{19BF21AE-8FDB-3142-A22C-D7BC958991A9}" sibTransId="{29E104A8-5D71-7C48-BD13-DF8CAAB946D6}"/>
    <dgm:cxn modelId="{565FC378-A08A-E645-A88E-85F0440DB354}" type="presOf" srcId="{D5CA69DB-BAE3-674F-ACD8-1846618BC650}" destId="{372ADD7D-AFEA-8D44-995F-FB2582BB7624}" srcOrd="0" destOrd="0" presId="urn:microsoft.com/office/officeart/2005/8/layout/pyramid3"/>
    <dgm:cxn modelId="{6C70167E-BA44-2546-AA64-27B5033AD8BF}" srcId="{D5CA69DB-BAE3-674F-ACD8-1846618BC650}" destId="{4C912C00-E22D-EA4E-AA3D-776545862436}" srcOrd="3" destOrd="0" parTransId="{F1DFE904-6D94-0440-AFE2-659548317019}" sibTransId="{DB40084E-6085-3640-8CF2-BC01E3CB26C1}"/>
    <dgm:cxn modelId="{B5D1A58D-E060-B945-9E4B-8D17093A5862}" type="presOf" srcId="{921DD0F1-6AE3-D84A-8A21-04EE5E7CB709}" destId="{535DBB29-6FC7-3A45-BFBB-7CEDBED4BF5D}" srcOrd="1" destOrd="0" presId="urn:microsoft.com/office/officeart/2005/8/layout/pyramid3"/>
    <dgm:cxn modelId="{B3393493-0F45-C74B-9692-5C9DA7827AEF}" type="presOf" srcId="{C5832AB1-B971-9445-9360-AFA06EBBFA14}" destId="{195D4FFD-02E9-F445-96A0-F5C0FD215841}" srcOrd="0" destOrd="0" presId="urn:microsoft.com/office/officeart/2005/8/layout/pyramid3"/>
    <dgm:cxn modelId="{10030CA0-A2E3-E848-93A6-95BE0336180E}" type="presOf" srcId="{A7F676A3-E8B0-D246-8AF7-458E77959C9A}" destId="{81C5B59D-1D61-2742-B3BB-DB987A2C98DC}" srcOrd="1" destOrd="0" presId="urn:microsoft.com/office/officeart/2005/8/layout/pyramid3"/>
    <dgm:cxn modelId="{8FF940A5-9820-C548-91F2-A3C194E9A89E}" type="presOf" srcId="{4E441EBD-A001-2F4C-BA44-117BF9AE9370}" destId="{1762BD1F-9BF1-724C-9AD3-08B12E9886C5}" srcOrd="1" destOrd="0" presId="urn:microsoft.com/office/officeart/2005/8/layout/pyramid3"/>
    <dgm:cxn modelId="{1214AEA6-0BCD-BD4E-BAED-8EA4A050FD43}" type="presOf" srcId="{88348D3E-04E7-A74C-828F-0780A27D7A0B}" destId="{6CE6510C-A0D2-B14C-B6E4-AD05E0FED478}" srcOrd="1" destOrd="0" presId="urn:microsoft.com/office/officeart/2005/8/layout/pyramid3"/>
    <dgm:cxn modelId="{F896D3A8-32AD-8C44-9C5F-221E319D6077}" type="presOf" srcId="{F19E5832-BF57-8348-9251-86A5EB0ADD48}" destId="{08DB6E74-B0A1-6640-98A6-B8EE7E3F83E3}" srcOrd="1" destOrd="0" presId="urn:microsoft.com/office/officeart/2005/8/layout/pyramid3"/>
    <dgm:cxn modelId="{8D342BAA-6345-6045-B680-56B9AAB5E1F3}" type="presOf" srcId="{4C912C00-E22D-EA4E-AA3D-776545862436}" destId="{B6ACA7D9-953C-9A45-8303-2284CEC528B1}" srcOrd="1" destOrd="0" presId="urn:microsoft.com/office/officeart/2005/8/layout/pyramid3"/>
    <dgm:cxn modelId="{F84DDFD9-0F7B-114F-BCA6-4F444D53D7E2}" type="presOf" srcId="{4E441EBD-A001-2F4C-BA44-117BF9AE9370}" destId="{11D0136D-3BCB-0A47-9CA3-792CC82AD07F}" srcOrd="0" destOrd="0" presId="urn:microsoft.com/office/officeart/2005/8/layout/pyramid3"/>
    <dgm:cxn modelId="{0EC1D5EB-5012-0442-AEDF-1B2714C7C66F}" type="presOf" srcId="{921DD0F1-6AE3-D84A-8A21-04EE5E7CB709}" destId="{DF49367A-075C-D644-8B50-DA56F8A87C3B}" srcOrd="0" destOrd="0" presId="urn:microsoft.com/office/officeart/2005/8/layout/pyramid3"/>
    <dgm:cxn modelId="{0E58EDF2-9640-154D-802B-999495C57D1A}" srcId="{D5CA69DB-BAE3-674F-ACD8-1846618BC650}" destId="{4E441EBD-A001-2F4C-BA44-117BF9AE9370}" srcOrd="1" destOrd="0" parTransId="{06CD63B4-2A81-7E45-B8F3-1EBF554BA822}" sibTransId="{4848112E-E077-AF4A-8824-B1D4908F2FDE}"/>
    <dgm:cxn modelId="{595F82F6-1BA1-3B4B-8BBB-99579CAAC241}" type="presOf" srcId="{C5832AB1-B971-9445-9360-AFA06EBBFA14}" destId="{8701C205-8080-D743-9A6C-F2B9761ECDA3}" srcOrd="1" destOrd="0" presId="urn:microsoft.com/office/officeart/2005/8/layout/pyramid3"/>
    <dgm:cxn modelId="{7D2838F8-89C4-EC4B-AEA8-BEE03026248D}" type="presOf" srcId="{88348D3E-04E7-A74C-828F-0780A27D7A0B}" destId="{D424606D-2D95-0C47-B5EB-6DE36EC7F2AD}" srcOrd="0" destOrd="0" presId="urn:microsoft.com/office/officeart/2005/8/layout/pyramid3"/>
    <dgm:cxn modelId="{B3DEEFFC-0A04-A047-A9D8-C2439D6EDDF4}" srcId="{D5CA69DB-BAE3-674F-ACD8-1846618BC650}" destId="{88348D3E-04E7-A74C-828F-0780A27D7A0B}" srcOrd="0" destOrd="0" parTransId="{2B1C109C-C6D3-DD4F-9A9B-9AC0A6FD48E4}" sibTransId="{D00165CD-FC7A-5244-9003-9CC398B8E9D4}"/>
    <dgm:cxn modelId="{F1473140-EF8E-DA45-8910-ED9973D6406E}" type="presParOf" srcId="{372ADD7D-AFEA-8D44-995F-FB2582BB7624}" destId="{3B3842AE-EFE4-5047-8C31-F243C7B24595}" srcOrd="0" destOrd="0" presId="urn:microsoft.com/office/officeart/2005/8/layout/pyramid3"/>
    <dgm:cxn modelId="{DF406705-8B0B-6344-9896-DEDE2D2D24E1}" type="presParOf" srcId="{3B3842AE-EFE4-5047-8C31-F243C7B24595}" destId="{D424606D-2D95-0C47-B5EB-6DE36EC7F2AD}" srcOrd="0" destOrd="0" presId="urn:microsoft.com/office/officeart/2005/8/layout/pyramid3"/>
    <dgm:cxn modelId="{EC5A8E33-041A-A545-A5FE-4879C228D0E9}" type="presParOf" srcId="{3B3842AE-EFE4-5047-8C31-F243C7B24595}" destId="{6CE6510C-A0D2-B14C-B6E4-AD05E0FED478}" srcOrd="1" destOrd="0" presId="urn:microsoft.com/office/officeart/2005/8/layout/pyramid3"/>
    <dgm:cxn modelId="{6A5AA66B-67A6-0140-8B73-183049A698D9}" type="presParOf" srcId="{372ADD7D-AFEA-8D44-995F-FB2582BB7624}" destId="{0465681D-BC7B-3D48-A845-55F47E3A1E9B}" srcOrd="1" destOrd="0" presId="urn:microsoft.com/office/officeart/2005/8/layout/pyramid3"/>
    <dgm:cxn modelId="{739E2395-8A49-8A47-8C6C-691F49B88116}" type="presParOf" srcId="{0465681D-BC7B-3D48-A845-55F47E3A1E9B}" destId="{11D0136D-3BCB-0A47-9CA3-792CC82AD07F}" srcOrd="0" destOrd="0" presId="urn:microsoft.com/office/officeart/2005/8/layout/pyramid3"/>
    <dgm:cxn modelId="{E3F4AE98-66B0-BC48-8497-EFCFEA6E8B35}" type="presParOf" srcId="{0465681D-BC7B-3D48-A845-55F47E3A1E9B}" destId="{1762BD1F-9BF1-724C-9AD3-08B12E9886C5}" srcOrd="1" destOrd="0" presId="urn:microsoft.com/office/officeart/2005/8/layout/pyramid3"/>
    <dgm:cxn modelId="{9F8CC347-AEAF-C643-9327-869F66E078E9}" type="presParOf" srcId="{372ADD7D-AFEA-8D44-995F-FB2582BB7624}" destId="{8AA20E1D-C79E-A449-8E78-180668ED02E4}" srcOrd="2" destOrd="0" presId="urn:microsoft.com/office/officeart/2005/8/layout/pyramid3"/>
    <dgm:cxn modelId="{3EC12719-630C-9640-8B23-26081732032D}" type="presParOf" srcId="{8AA20E1D-C79E-A449-8E78-180668ED02E4}" destId="{43654BE5-0D1F-BB42-9D2F-54C8F0DFCAD5}" srcOrd="0" destOrd="0" presId="urn:microsoft.com/office/officeart/2005/8/layout/pyramid3"/>
    <dgm:cxn modelId="{270DB69C-15AC-3F4C-8C95-831879D70BA6}" type="presParOf" srcId="{8AA20E1D-C79E-A449-8E78-180668ED02E4}" destId="{81C5B59D-1D61-2742-B3BB-DB987A2C98DC}" srcOrd="1" destOrd="0" presId="urn:microsoft.com/office/officeart/2005/8/layout/pyramid3"/>
    <dgm:cxn modelId="{AAD4F7C8-5D2E-8F47-BA01-2D4C3F7ABA8F}" type="presParOf" srcId="{372ADD7D-AFEA-8D44-995F-FB2582BB7624}" destId="{461A1BFB-377B-9245-AD82-71ECF3DAA9EF}" srcOrd="3" destOrd="0" presId="urn:microsoft.com/office/officeart/2005/8/layout/pyramid3"/>
    <dgm:cxn modelId="{C9619ED1-4818-734A-BF63-F5BB8272179A}" type="presParOf" srcId="{461A1BFB-377B-9245-AD82-71ECF3DAA9EF}" destId="{0AAF1D16-1B61-844C-BEF2-FFBEF40CA4E4}" srcOrd="0" destOrd="0" presId="urn:microsoft.com/office/officeart/2005/8/layout/pyramid3"/>
    <dgm:cxn modelId="{55F2B3E1-ACC8-B344-BAFA-4DF61E20A05C}" type="presParOf" srcId="{461A1BFB-377B-9245-AD82-71ECF3DAA9EF}" destId="{B6ACA7D9-953C-9A45-8303-2284CEC528B1}" srcOrd="1" destOrd="0" presId="urn:microsoft.com/office/officeart/2005/8/layout/pyramid3"/>
    <dgm:cxn modelId="{6FF80FC6-1752-6F4A-8807-480D1FB0CAEE}" type="presParOf" srcId="{372ADD7D-AFEA-8D44-995F-FB2582BB7624}" destId="{12F5ECCA-559C-B444-A60E-86DB55393E6C}" srcOrd="4" destOrd="0" presId="urn:microsoft.com/office/officeart/2005/8/layout/pyramid3"/>
    <dgm:cxn modelId="{7DA37C13-F0D4-3E49-A218-D4BEA5CF0657}" type="presParOf" srcId="{12F5ECCA-559C-B444-A60E-86DB55393E6C}" destId="{DF49367A-075C-D644-8B50-DA56F8A87C3B}" srcOrd="0" destOrd="0" presId="urn:microsoft.com/office/officeart/2005/8/layout/pyramid3"/>
    <dgm:cxn modelId="{EBECB3C5-5F01-6348-B8C7-D6AF4170F40D}" type="presParOf" srcId="{12F5ECCA-559C-B444-A60E-86DB55393E6C}" destId="{535DBB29-6FC7-3A45-BFBB-7CEDBED4BF5D}" srcOrd="1" destOrd="0" presId="urn:microsoft.com/office/officeart/2005/8/layout/pyramid3"/>
    <dgm:cxn modelId="{D1B9D6C3-ADB5-3B4F-B716-AB997437888C}" type="presParOf" srcId="{372ADD7D-AFEA-8D44-995F-FB2582BB7624}" destId="{945EC192-FF04-4A4A-B419-1E89F04A3580}" srcOrd="5" destOrd="0" presId="urn:microsoft.com/office/officeart/2005/8/layout/pyramid3"/>
    <dgm:cxn modelId="{0E38C67F-49DC-A14D-9FD1-772CBF806C1B}" type="presParOf" srcId="{945EC192-FF04-4A4A-B419-1E89F04A3580}" destId="{195D4FFD-02E9-F445-96A0-F5C0FD215841}" srcOrd="0" destOrd="0" presId="urn:microsoft.com/office/officeart/2005/8/layout/pyramid3"/>
    <dgm:cxn modelId="{43624E69-C0E4-E049-A08D-33441E9D5C13}" type="presParOf" srcId="{945EC192-FF04-4A4A-B419-1E89F04A3580}" destId="{8701C205-8080-D743-9A6C-F2B9761ECDA3}" srcOrd="1" destOrd="0" presId="urn:microsoft.com/office/officeart/2005/8/layout/pyramid3"/>
    <dgm:cxn modelId="{6CCC9F3F-8B36-6C46-9EAE-6A8861629CDB}" type="presParOf" srcId="{372ADD7D-AFEA-8D44-995F-FB2582BB7624}" destId="{FCFDDE24-11DE-AC4C-A8C8-6FF5D81D64E7}" srcOrd="6" destOrd="0" presId="urn:microsoft.com/office/officeart/2005/8/layout/pyramid3"/>
    <dgm:cxn modelId="{83424F77-8A96-3543-A698-A53F56CCA805}" type="presParOf" srcId="{FCFDDE24-11DE-AC4C-A8C8-6FF5D81D64E7}" destId="{8BFC6AC0-DE41-3543-A8E5-157CBD666C83}" srcOrd="0" destOrd="0" presId="urn:microsoft.com/office/officeart/2005/8/layout/pyramid3"/>
    <dgm:cxn modelId="{0211C29D-AB0B-2148-AB95-CE1F46F541B0}" type="presParOf" srcId="{FCFDDE24-11DE-AC4C-A8C8-6FF5D81D64E7}" destId="{08DB6E74-B0A1-6640-98A6-B8EE7E3F83E3}"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4606D-2D95-0C47-B5EB-6DE36EC7F2AD}">
      <dsp:nvSpPr>
        <dsp:cNvPr id="0" name=""/>
        <dsp:cNvSpPr/>
      </dsp:nvSpPr>
      <dsp:spPr>
        <a:xfrm rot="10800000">
          <a:off x="0" y="0"/>
          <a:ext cx="7765244" cy="604715"/>
        </a:xfrm>
        <a:prstGeom prst="trapezoid">
          <a:avLst>
            <a:gd name="adj" fmla="val 91723"/>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Patent landscape</a:t>
          </a:r>
        </a:p>
      </dsp:txBody>
      <dsp:txXfrm rot="-10800000">
        <a:off x="1358917" y="0"/>
        <a:ext cx="5047409" cy="604715"/>
      </dsp:txXfrm>
    </dsp:sp>
    <dsp:sp modelId="{11D0136D-3BCB-0A47-9CA3-792CC82AD07F}">
      <dsp:nvSpPr>
        <dsp:cNvPr id="0" name=""/>
        <dsp:cNvSpPr/>
      </dsp:nvSpPr>
      <dsp:spPr>
        <a:xfrm rot="10800000">
          <a:off x="554660" y="604715"/>
          <a:ext cx="6655924" cy="604715"/>
        </a:xfrm>
        <a:prstGeom prst="trapezoid">
          <a:avLst>
            <a:gd name="adj" fmla="val 91723"/>
          </a:avLst>
        </a:prstGeom>
        <a:gradFill rotWithShape="0">
          <a:gsLst>
            <a:gs pos="0">
              <a:schemeClr val="accent1">
                <a:shade val="80000"/>
                <a:hueOff val="-14923"/>
                <a:satOff val="-1285"/>
                <a:lumOff val="4837"/>
                <a:alphaOff val="0"/>
                <a:lumMod val="110000"/>
                <a:satMod val="105000"/>
                <a:tint val="67000"/>
              </a:schemeClr>
            </a:gs>
            <a:gs pos="50000">
              <a:schemeClr val="accent1">
                <a:shade val="80000"/>
                <a:hueOff val="-14923"/>
                <a:satOff val="-1285"/>
                <a:lumOff val="4837"/>
                <a:alphaOff val="0"/>
                <a:lumMod val="105000"/>
                <a:satMod val="103000"/>
                <a:tint val="73000"/>
              </a:schemeClr>
            </a:gs>
            <a:gs pos="100000">
              <a:schemeClr val="accent1">
                <a:shade val="80000"/>
                <a:hueOff val="-14923"/>
                <a:satOff val="-1285"/>
                <a:lumOff val="483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Gene technology regime</a:t>
          </a:r>
        </a:p>
      </dsp:txBody>
      <dsp:txXfrm rot="-10800000">
        <a:off x="1719447" y="604715"/>
        <a:ext cx="4326350" cy="604715"/>
      </dsp:txXfrm>
    </dsp:sp>
    <dsp:sp modelId="{43654BE5-0D1F-BB42-9D2F-54C8F0DFCAD5}">
      <dsp:nvSpPr>
        <dsp:cNvPr id="0" name=""/>
        <dsp:cNvSpPr/>
      </dsp:nvSpPr>
      <dsp:spPr>
        <a:xfrm rot="10800000">
          <a:off x="1109320" y="1209430"/>
          <a:ext cx="5546603" cy="604715"/>
        </a:xfrm>
        <a:prstGeom prst="trapezoid">
          <a:avLst>
            <a:gd name="adj" fmla="val 91723"/>
          </a:avLst>
        </a:prstGeom>
        <a:gradFill rotWithShape="0">
          <a:gsLst>
            <a:gs pos="0">
              <a:schemeClr val="accent1">
                <a:shade val="80000"/>
                <a:hueOff val="-29846"/>
                <a:satOff val="-2571"/>
                <a:lumOff val="9673"/>
                <a:alphaOff val="0"/>
                <a:lumMod val="110000"/>
                <a:satMod val="105000"/>
                <a:tint val="67000"/>
              </a:schemeClr>
            </a:gs>
            <a:gs pos="50000">
              <a:schemeClr val="accent1">
                <a:shade val="80000"/>
                <a:hueOff val="-29846"/>
                <a:satOff val="-2571"/>
                <a:lumOff val="9673"/>
                <a:alphaOff val="0"/>
                <a:lumMod val="105000"/>
                <a:satMod val="103000"/>
                <a:tint val="73000"/>
              </a:schemeClr>
            </a:gs>
            <a:gs pos="100000">
              <a:schemeClr val="accent1">
                <a:shade val="80000"/>
                <a:hueOff val="-29846"/>
                <a:satOff val="-2571"/>
                <a:lumOff val="967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Health Technology Assessment</a:t>
          </a:r>
        </a:p>
      </dsp:txBody>
      <dsp:txXfrm rot="-10800000">
        <a:off x="2079976" y="1209430"/>
        <a:ext cx="3605292" cy="604715"/>
      </dsp:txXfrm>
    </dsp:sp>
    <dsp:sp modelId="{0AAF1D16-1B61-844C-BEF2-FFBEF40CA4E4}">
      <dsp:nvSpPr>
        <dsp:cNvPr id="0" name=""/>
        <dsp:cNvSpPr/>
      </dsp:nvSpPr>
      <dsp:spPr>
        <a:xfrm rot="10800000">
          <a:off x="1663981" y="1814146"/>
          <a:ext cx="4437282" cy="604715"/>
        </a:xfrm>
        <a:prstGeom prst="trapezoid">
          <a:avLst>
            <a:gd name="adj" fmla="val 91723"/>
          </a:avLst>
        </a:prstGeom>
        <a:gradFill rotWithShape="0">
          <a:gsLst>
            <a:gs pos="0">
              <a:schemeClr val="accent1">
                <a:shade val="80000"/>
                <a:hueOff val="-44769"/>
                <a:satOff val="-3856"/>
                <a:lumOff val="14510"/>
                <a:alphaOff val="0"/>
                <a:lumMod val="110000"/>
                <a:satMod val="105000"/>
                <a:tint val="67000"/>
              </a:schemeClr>
            </a:gs>
            <a:gs pos="50000">
              <a:schemeClr val="accent1">
                <a:shade val="80000"/>
                <a:hueOff val="-44769"/>
                <a:satOff val="-3856"/>
                <a:lumOff val="14510"/>
                <a:alphaOff val="0"/>
                <a:lumMod val="105000"/>
                <a:satMod val="103000"/>
                <a:tint val="73000"/>
              </a:schemeClr>
            </a:gs>
            <a:gs pos="100000">
              <a:schemeClr val="accent1">
                <a:shade val="80000"/>
                <a:hueOff val="-44769"/>
                <a:satOff val="-3856"/>
                <a:lumOff val="1451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Product marketing approval</a:t>
          </a:r>
        </a:p>
      </dsp:txBody>
      <dsp:txXfrm rot="-10800000">
        <a:off x="2440505" y="1814146"/>
        <a:ext cx="2884233" cy="604715"/>
      </dsp:txXfrm>
    </dsp:sp>
    <dsp:sp modelId="{DF49367A-075C-D644-8B50-DA56F8A87C3B}">
      <dsp:nvSpPr>
        <dsp:cNvPr id="0" name=""/>
        <dsp:cNvSpPr/>
      </dsp:nvSpPr>
      <dsp:spPr>
        <a:xfrm rot="10800000">
          <a:off x="2218641" y="2418861"/>
          <a:ext cx="3327962" cy="604715"/>
        </a:xfrm>
        <a:prstGeom prst="trapezoid">
          <a:avLst>
            <a:gd name="adj" fmla="val 91723"/>
          </a:avLst>
        </a:prstGeom>
        <a:gradFill rotWithShape="0">
          <a:gsLst>
            <a:gs pos="0">
              <a:schemeClr val="accent1">
                <a:shade val="80000"/>
                <a:hueOff val="-59691"/>
                <a:satOff val="-5141"/>
                <a:lumOff val="19346"/>
                <a:alphaOff val="0"/>
                <a:lumMod val="110000"/>
                <a:satMod val="105000"/>
                <a:tint val="67000"/>
              </a:schemeClr>
            </a:gs>
            <a:gs pos="50000">
              <a:schemeClr val="accent1">
                <a:shade val="80000"/>
                <a:hueOff val="-59691"/>
                <a:satOff val="-5141"/>
                <a:lumOff val="19346"/>
                <a:alphaOff val="0"/>
                <a:lumMod val="105000"/>
                <a:satMod val="103000"/>
                <a:tint val="73000"/>
              </a:schemeClr>
            </a:gs>
            <a:gs pos="100000">
              <a:schemeClr val="accent1">
                <a:shade val="80000"/>
                <a:hueOff val="-59691"/>
                <a:satOff val="-5141"/>
                <a:lumOff val="1934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Research/clinical ethics</a:t>
          </a:r>
        </a:p>
      </dsp:txBody>
      <dsp:txXfrm rot="-10800000">
        <a:off x="2801034" y="2418861"/>
        <a:ext cx="2163175" cy="604715"/>
      </dsp:txXfrm>
    </dsp:sp>
    <dsp:sp modelId="{195D4FFD-02E9-F445-96A0-F5C0FD215841}">
      <dsp:nvSpPr>
        <dsp:cNvPr id="0" name=""/>
        <dsp:cNvSpPr/>
      </dsp:nvSpPr>
      <dsp:spPr>
        <a:xfrm rot="10800000">
          <a:off x="2773301" y="3023577"/>
          <a:ext cx="2218641" cy="604715"/>
        </a:xfrm>
        <a:prstGeom prst="trapezoid">
          <a:avLst>
            <a:gd name="adj" fmla="val 91723"/>
          </a:avLst>
        </a:prstGeom>
        <a:gradFill rotWithShape="0">
          <a:gsLst>
            <a:gs pos="0">
              <a:schemeClr val="accent1">
                <a:shade val="80000"/>
                <a:hueOff val="-74614"/>
                <a:satOff val="-6427"/>
                <a:lumOff val="24182"/>
                <a:alphaOff val="0"/>
                <a:lumMod val="110000"/>
                <a:satMod val="105000"/>
                <a:tint val="67000"/>
              </a:schemeClr>
            </a:gs>
            <a:gs pos="50000">
              <a:schemeClr val="accent1">
                <a:shade val="80000"/>
                <a:hueOff val="-74614"/>
                <a:satOff val="-6427"/>
                <a:lumOff val="24182"/>
                <a:alphaOff val="0"/>
                <a:lumMod val="105000"/>
                <a:satMod val="103000"/>
                <a:tint val="73000"/>
              </a:schemeClr>
            </a:gs>
            <a:gs pos="100000">
              <a:schemeClr val="accent1">
                <a:shade val="80000"/>
                <a:hueOff val="-74614"/>
                <a:satOff val="-6427"/>
                <a:lumOff val="2418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Professional codes, peer review</a:t>
          </a:r>
        </a:p>
      </dsp:txBody>
      <dsp:txXfrm rot="-10800000">
        <a:off x="3161564" y="3023577"/>
        <a:ext cx="1442116" cy="604715"/>
      </dsp:txXfrm>
    </dsp:sp>
    <dsp:sp modelId="{8BFC6AC0-DE41-3543-A8E5-157CBD666C83}">
      <dsp:nvSpPr>
        <dsp:cNvPr id="0" name=""/>
        <dsp:cNvSpPr/>
      </dsp:nvSpPr>
      <dsp:spPr>
        <a:xfrm rot="10800000">
          <a:off x="3327962" y="3628292"/>
          <a:ext cx="1109320" cy="604715"/>
        </a:xfrm>
        <a:prstGeom prst="trapezoid">
          <a:avLst>
            <a:gd name="adj" fmla="val 91723"/>
          </a:avLst>
        </a:prstGeom>
        <a:gradFill rotWithShape="0">
          <a:gsLst>
            <a:gs pos="0">
              <a:schemeClr val="accent1">
                <a:shade val="80000"/>
                <a:hueOff val="-89537"/>
                <a:satOff val="-7712"/>
                <a:lumOff val="29019"/>
                <a:alphaOff val="0"/>
                <a:lumMod val="110000"/>
                <a:satMod val="105000"/>
                <a:tint val="67000"/>
              </a:schemeClr>
            </a:gs>
            <a:gs pos="50000">
              <a:schemeClr val="accent1">
                <a:shade val="80000"/>
                <a:hueOff val="-89537"/>
                <a:satOff val="-7712"/>
                <a:lumOff val="29019"/>
                <a:alphaOff val="0"/>
                <a:lumMod val="105000"/>
                <a:satMod val="103000"/>
                <a:tint val="73000"/>
              </a:schemeClr>
            </a:gs>
            <a:gs pos="100000">
              <a:schemeClr val="accent1">
                <a:shade val="80000"/>
                <a:hueOff val="-89537"/>
                <a:satOff val="-7712"/>
                <a:lumOff val="2901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Consent</a:t>
          </a:r>
        </a:p>
      </dsp:txBody>
      <dsp:txXfrm rot="-10800000">
        <a:off x="3327962" y="3628292"/>
        <a:ext cx="1109320" cy="6047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EB805-4415-A945-A2E7-C1221FD39A1C}" type="datetimeFigureOut">
              <a:rPr lang="en-US" smtClean="0"/>
              <a:t>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78D89-679C-3C49-B092-8B9D8512A87B}" type="slidenum">
              <a:rPr lang="en-US" smtClean="0"/>
              <a:t>‹#›</a:t>
            </a:fld>
            <a:endParaRPr lang="en-US" dirty="0"/>
          </a:p>
        </p:txBody>
      </p:sp>
    </p:spTree>
    <p:extLst>
      <p:ext uri="{BB962C8B-B14F-4D97-AF65-F5344CB8AC3E}">
        <p14:creationId xmlns:p14="http://schemas.microsoft.com/office/powerpoint/2010/main" val="115957435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A78D89-679C-3C49-B092-8B9D8512A87B}" type="slidenum">
              <a:rPr lang="en-US" smtClean="0"/>
              <a:t>1</a:t>
            </a:fld>
            <a:endParaRPr lang="en-US" dirty="0"/>
          </a:p>
        </p:txBody>
      </p:sp>
    </p:spTree>
    <p:extLst>
      <p:ext uri="{BB962C8B-B14F-4D97-AF65-F5344CB8AC3E}">
        <p14:creationId xmlns:p14="http://schemas.microsoft.com/office/powerpoint/2010/main" val="175687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A78D89-679C-3C49-B092-8B9D8512A87B}" type="slidenum">
              <a:rPr lang="en-US" smtClean="0"/>
              <a:t>2</a:t>
            </a:fld>
            <a:endParaRPr lang="en-US" dirty="0"/>
          </a:p>
        </p:txBody>
      </p:sp>
    </p:spTree>
    <p:extLst>
      <p:ext uri="{BB962C8B-B14F-4D97-AF65-F5344CB8AC3E}">
        <p14:creationId xmlns:p14="http://schemas.microsoft.com/office/powerpoint/2010/main" val="2406626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D7B18C-A6F1-D741-BE6A-C49874104145}" type="slidenum">
              <a:rPr lang="en-US" smtClean="0"/>
              <a:t>3</a:t>
            </a:fld>
            <a:endParaRPr lang="en-US"/>
          </a:p>
        </p:txBody>
      </p:sp>
    </p:spTree>
    <p:extLst>
      <p:ext uri="{BB962C8B-B14F-4D97-AF65-F5344CB8AC3E}">
        <p14:creationId xmlns:p14="http://schemas.microsoft.com/office/powerpoint/2010/main" val="3390439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D2F67B-264D-A14D-BE26-C145B6828050}" type="slidenum">
              <a:rPr lang="en-US" smtClean="0"/>
              <a:pPr/>
              <a:t>4</a:t>
            </a:fld>
            <a:endParaRPr lang="en-US"/>
          </a:p>
        </p:txBody>
      </p:sp>
    </p:spTree>
    <p:extLst>
      <p:ext uri="{BB962C8B-B14F-4D97-AF65-F5344CB8AC3E}">
        <p14:creationId xmlns:p14="http://schemas.microsoft.com/office/powerpoint/2010/main" val="506236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A78D89-679C-3C49-B092-8B9D8512A87B}" type="slidenum">
              <a:rPr lang="en-US" smtClean="0"/>
              <a:t>6</a:t>
            </a:fld>
            <a:endParaRPr lang="en-US" dirty="0"/>
          </a:p>
        </p:txBody>
      </p:sp>
    </p:spTree>
    <p:extLst>
      <p:ext uri="{BB962C8B-B14F-4D97-AF65-F5344CB8AC3E}">
        <p14:creationId xmlns:p14="http://schemas.microsoft.com/office/powerpoint/2010/main" val="1848004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omestic title slide">
    <p:spTree>
      <p:nvGrpSpPr>
        <p:cNvPr id="1" name=""/>
        <p:cNvGrpSpPr/>
        <p:nvPr/>
      </p:nvGrpSpPr>
      <p:grpSpPr>
        <a:xfrm>
          <a:off x="0" y="0"/>
          <a:ext cx="0" cy="0"/>
          <a:chOff x="0" y="0"/>
          <a:chExt cx="0" cy="0"/>
        </a:xfrm>
      </p:grpSpPr>
      <p:sp>
        <p:nvSpPr>
          <p:cNvPr id="8" name="Rectangle 7"/>
          <p:cNvSpPr/>
          <p:nvPr userDrawn="1"/>
        </p:nvSpPr>
        <p:spPr>
          <a:xfrm>
            <a:off x="2" y="0"/>
            <a:ext cx="2389481"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465" y="501805"/>
            <a:ext cx="2016556" cy="1423249"/>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04992" y="986509"/>
            <a:ext cx="3796417" cy="5634839"/>
          </a:xfrm>
          <a:prstGeom prst="rect">
            <a:avLst/>
          </a:prstGeom>
        </p:spPr>
      </p:pic>
      <p:sp>
        <p:nvSpPr>
          <p:cNvPr id="3" name="Title 2"/>
          <p:cNvSpPr>
            <a:spLocks noGrp="1"/>
          </p:cNvSpPr>
          <p:nvPr>
            <p:ph type="title" hasCustomPrompt="1"/>
          </p:nvPr>
        </p:nvSpPr>
        <p:spPr>
          <a:xfrm>
            <a:off x="2852737" y="1637771"/>
            <a:ext cx="6265331" cy="1926697"/>
          </a:xfrm>
          <a:prstGeom prst="rect">
            <a:avLst/>
          </a:prstGeom>
        </p:spPr>
        <p:txBody>
          <a:bodyPr vert="horz"/>
          <a:lstStyle>
            <a:lvl1pPr>
              <a:defRPr sz="2700" b="1" i="1">
                <a:latin typeface="Verdana"/>
                <a:cs typeface="Verdana"/>
              </a:defRPr>
            </a:lvl1pPr>
          </a:lstStyle>
          <a:p>
            <a:r>
              <a:rPr lang="en-AU" dirty="0"/>
              <a:t>Click to edit Presentation Title</a:t>
            </a:r>
            <a:endParaRPr lang="en-US" dirty="0"/>
          </a:p>
        </p:txBody>
      </p:sp>
      <p:sp>
        <p:nvSpPr>
          <p:cNvPr id="6" name="Text Placeholder 5"/>
          <p:cNvSpPr>
            <a:spLocks noGrp="1"/>
          </p:cNvSpPr>
          <p:nvPr>
            <p:ph type="body" sz="quarter" idx="10" hasCustomPrompt="1"/>
          </p:nvPr>
        </p:nvSpPr>
        <p:spPr>
          <a:xfrm>
            <a:off x="2852739" y="3708402"/>
            <a:ext cx="5088996" cy="550863"/>
          </a:xfrm>
          <a:prstGeom prst="rect">
            <a:avLst/>
          </a:prstGeom>
        </p:spPr>
        <p:txBody>
          <a:bodyPr vert="horz"/>
          <a:lstStyle>
            <a:lvl1pPr marL="0" indent="0">
              <a:buNone/>
              <a:defRPr sz="1500">
                <a:latin typeface="Verdana"/>
                <a:cs typeface="Verdana"/>
              </a:defRPr>
            </a:lvl1pPr>
            <a:lvl2pPr marL="342900" indent="0">
              <a:buNone/>
              <a:defRPr/>
            </a:lvl2pPr>
            <a:lvl3pPr marL="685800" indent="0">
              <a:buNone/>
              <a:defRPr/>
            </a:lvl3pPr>
            <a:lvl4pPr marL="1028700" indent="0">
              <a:buNone/>
              <a:defRPr/>
            </a:lvl4pPr>
            <a:lvl5pPr marL="1371600" indent="0">
              <a:buNone/>
              <a:defRPr/>
            </a:lvl5pPr>
          </a:lstStyle>
          <a:p>
            <a:pPr lvl="0"/>
            <a:r>
              <a:rPr lang="en-AU" dirty="0"/>
              <a:t>Click to edit subheading</a:t>
            </a:r>
            <a:endParaRPr lang="en-US" dirty="0"/>
          </a:p>
        </p:txBody>
      </p:sp>
      <p:sp>
        <p:nvSpPr>
          <p:cNvPr id="12" name="Text Placeholder 11"/>
          <p:cNvSpPr>
            <a:spLocks noGrp="1"/>
          </p:cNvSpPr>
          <p:nvPr>
            <p:ph type="body" sz="quarter" idx="11" hasCustomPrompt="1"/>
          </p:nvPr>
        </p:nvSpPr>
        <p:spPr>
          <a:xfrm>
            <a:off x="2852737" y="5842002"/>
            <a:ext cx="3259139" cy="423863"/>
          </a:xfrm>
          <a:prstGeom prst="rect">
            <a:avLst/>
          </a:prstGeom>
        </p:spPr>
        <p:txBody>
          <a:bodyPr vert="horz"/>
          <a:lstStyle>
            <a:lvl1pPr marL="0" indent="0">
              <a:buNone/>
              <a:defRPr sz="1200">
                <a:latin typeface="Verdana"/>
                <a:cs typeface="Verdana"/>
              </a:defRPr>
            </a:lvl1pPr>
            <a:lvl2pPr marL="342900" indent="0">
              <a:buNone/>
              <a:defRPr/>
            </a:lvl2pPr>
            <a:lvl3pPr marL="685800" indent="0">
              <a:buNone/>
              <a:defRPr/>
            </a:lvl3pPr>
            <a:lvl4pPr marL="1028700" indent="0">
              <a:buNone/>
              <a:defRPr/>
            </a:lvl4pPr>
            <a:lvl5pPr marL="1371600" indent="0">
              <a:buNone/>
              <a:defRPr/>
            </a:lvl5pPr>
          </a:lstStyle>
          <a:p>
            <a:pPr lvl="0"/>
            <a:r>
              <a:rPr lang="en-AU" dirty="0"/>
              <a:t>Click to edit date</a:t>
            </a:r>
            <a:endParaRPr lang="en-US" dirty="0"/>
          </a:p>
        </p:txBody>
      </p:sp>
      <p:sp>
        <p:nvSpPr>
          <p:cNvPr id="9" name="Title 2"/>
          <p:cNvSpPr txBox="1">
            <a:spLocks/>
          </p:cNvSpPr>
          <p:nvPr userDrawn="1"/>
        </p:nvSpPr>
        <p:spPr>
          <a:xfrm>
            <a:off x="2" y="5820299"/>
            <a:ext cx="2379135" cy="944564"/>
          </a:xfrm>
          <a:prstGeom prst="rect">
            <a:avLst/>
          </a:prstGeom>
        </p:spPr>
        <p:txBody>
          <a:bodyPr vert="horz"/>
          <a:lstStyle>
            <a:lvl1pPr algn="l" defTabSz="914400" rtl="0" eaLnBrk="1" latinLnBrk="0" hangingPunct="1">
              <a:lnSpc>
                <a:spcPct val="90000"/>
              </a:lnSpc>
              <a:spcBef>
                <a:spcPct val="0"/>
              </a:spcBef>
              <a:buNone/>
              <a:defRPr sz="3600" b="1" i="1" kern="1200">
                <a:solidFill>
                  <a:schemeClr val="tx1"/>
                </a:solidFill>
                <a:latin typeface="Verdana"/>
                <a:ea typeface="+mj-ea"/>
                <a:cs typeface="Verdana"/>
              </a:defRPr>
            </a:lvl1pPr>
          </a:lstStyle>
          <a:p>
            <a:pPr algn="ctr"/>
            <a:r>
              <a:rPr lang="en-US" sz="1500" dirty="0">
                <a:solidFill>
                  <a:schemeClr val="bg1"/>
                </a:solidFill>
              </a:rPr>
              <a:t>u</a:t>
            </a:r>
            <a:r>
              <a:rPr lang="en-AU" sz="1500" dirty="0">
                <a:solidFill>
                  <a:schemeClr val="bg1"/>
                </a:solidFill>
              </a:rPr>
              <a:t>tas.edu.au</a:t>
            </a:r>
            <a:endParaRPr lang="en-US" sz="1500" dirty="0">
              <a:solidFill>
                <a:schemeClr val="bg1"/>
              </a:solidFill>
            </a:endParaRPr>
          </a:p>
        </p:txBody>
      </p:sp>
    </p:spTree>
    <p:extLst>
      <p:ext uri="{BB962C8B-B14F-4D97-AF65-F5344CB8AC3E}">
        <p14:creationId xmlns:p14="http://schemas.microsoft.com/office/powerpoint/2010/main" val="1405026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_International">
    <p:spTree>
      <p:nvGrpSpPr>
        <p:cNvPr id="1" name=""/>
        <p:cNvGrpSpPr/>
        <p:nvPr/>
      </p:nvGrpSpPr>
      <p:grpSpPr>
        <a:xfrm>
          <a:off x="0" y="0"/>
          <a:ext cx="0" cy="0"/>
          <a:chOff x="0" y="0"/>
          <a:chExt cx="0" cy="0"/>
        </a:xfrm>
      </p:grpSpPr>
      <p:sp>
        <p:nvSpPr>
          <p:cNvPr id="13" name="Rectangle 12"/>
          <p:cNvSpPr/>
          <p:nvPr userDrawn="1"/>
        </p:nvSpPr>
        <p:spPr>
          <a:xfrm>
            <a:off x="0" y="3"/>
            <a:ext cx="12192000" cy="101599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11851" y="6160512"/>
            <a:ext cx="2204892" cy="697488"/>
          </a:xfrm>
          <a:prstGeom prst="rect">
            <a:avLst/>
          </a:prstGeom>
        </p:spPr>
      </p:pic>
      <p:sp>
        <p:nvSpPr>
          <p:cNvPr id="11" name="Content Placeholder 2"/>
          <p:cNvSpPr>
            <a:spLocks noGrp="1"/>
          </p:cNvSpPr>
          <p:nvPr>
            <p:ph idx="1"/>
          </p:nvPr>
        </p:nvSpPr>
        <p:spPr>
          <a:xfrm>
            <a:off x="195689" y="1232369"/>
            <a:ext cx="11715153" cy="4817557"/>
          </a:xfrm>
          <a:prstGeom prst="rect">
            <a:avLst/>
          </a:prstGeom>
        </p:spPr>
        <p:txBody>
          <a:bodyPr/>
          <a:lstStyle>
            <a:lvl1pPr marL="0" indent="0">
              <a:buNone/>
              <a:defRPr sz="1600">
                <a:solidFill>
                  <a:srgbClr val="626262"/>
                </a:solidFill>
                <a:latin typeface="Verdana"/>
                <a:cs typeface="Verdana"/>
              </a:defRPr>
            </a:lvl1pPr>
            <a:lvl2pPr>
              <a:defRPr sz="1600">
                <a:solidFill>
                  <a:srgbClr val="626262"/>
                </a:solidFill>
                <a:latin typeface="Verdana"/>
                <a:cs typeface="Verdana"/>
              </a:defRPr>
            </a:lvl2pPr>
            <a:lvl3pPr>
              <a:defRPr sz="1600">
                <a:solidFill>
                  <a:srgbClr val="626262"/>
                </a:solidFill>
                <a:latin typeface="Verdana"/>
                <a:cs typeface="Verdana"/>
              </a:defRPr>
            </a:lvl3pPr>
            <a:lvl4pPr>
              <a:defRPr sz="1400">
                <a:solidFill>
                  <a:srgbClr val="626262"/>
                </a:solidFill>
                <a:latin typeface="Verdana"/>
                <a:cs typeface="Verdana"/>
              </a:defRPr>
            </a:lvl4pPr>
            <a:lvl5pPr>
              <a:defRPr sz="1400">
                <a:solidFill>
                  <a:srgbClr val="626262"/>
                </a:solidFill>
                <a:latin typeface="Verdana"/>
                <a:cs typeface="Verdana"/>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Title 1"/>
          <p:cNvSpPr>
            <a:spLocks noGrp="1"/>
          </p:cNvSpPr>
          <p:nvPr>
            <p:ph type="title" hasCustomPrompt="1"/>
          </p:nvPr>
        </p:nvSpPr>
        <p:spPr>
          <a:xfrm>
            <a:off x="195687" y="216370"/>
            <a:ext cx="10972800" cy="768531"/>
          </a:xfrm>
          <a:prstGeom prst="rect">
            <a:avLst/>
          </a:prstGeom>
        </p:spPr>
        <p:txBody>
          <a:bodyPr vert="horz" anchor="b" anchorCtr="0"/>
          <a:lstStyle>
            <a:lvl1pPr>
              <a:defRPr sz="1800" b="1">
                <a:solidFill>
                  <a:schemeClr val="bg1"/>
                </a:solidFill>
                <a:latin typeface="Verdana"/>
                <a:cs typeface="Verdana"/>
              </a:defRPr>
            </a:lvl1pPr>
          </a:lstStyle>
          <a:p>
            <a:r>
              <a:rPr lang="en-AU" dirty="0"/>
              <a:t>Click to edit Page title</a:t>
            </a:r>
            <a:endParaRPr lang="en-US" dirty="0"/>
          </a:p>
        </p:txBody>
      </p:sp>
      <p:sp>
        <p:nvSpPr>
          <p:cNvPr id="7" name="Rectangle 6"/>
          <p:cNvSpPr/>
          <p:nvPr userDrawn="1"/>
        </p:nvSpPr>
        <p:spPr>
          <a:xfrm>
            <a:off x="0" y="1007534"/>
            <a:ext cx="12192000" cy="59267"/>
          </a:xfrm>
          <a:prstGeom prst="rect">
            <a:avLst/>
          </a:prstGeom>
          <a:solidFill>
            <a:srgbClr val="E4231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sp>
        <p:nvSpPr>
          <p:cNvPr id="12" name="Text Placeholder 3">
            <a:extLst>
              <a:ext uri="{FF2B5EF4-FFF2-40B4-BE49-F238E27FC236}">
                <a16:creationId xmlns:a16="http://schemas.microsoft.com/office/drawing/2014/main" id="{82CCB843-2EDD-454B-9B60-218651705558}"/>
              </a:ext>
            </a:extLst>
          </p:cNvPr>
          <p:cNvSpPr>
            <a:spLocks noGrp="1"/>
          </p:cNvSpPr>
          <p:nvPr>
            <p:ph type="body" sz="quarter" idx="11" hasCustomPrompt="1"/>
          </p:nvPr>
        </p:nvSpPr>
        <p:spPr>
          <a:xfrm>
            <a:off x="195689" y="6444184"/>
            <a:ext cx="6076951" cy="329367"/>
          </a:xfrm>
          <a:prstGeom prst="rect">
            <a:avLst/>
          </a:prstGeom>
        </p:spPr>
        <p:txBody>
          <a:bodyPr vert="horz">
            <a:normAutofit/>
          </a:bodyPr>
          <a:lstStyle>
            <a:lvl1pPr marL="0" indent="0">
              <a:buNone/>
              <a:defRPr sz="1000" baseline="0">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college/area name</a:t>
            </a:r>
            <a:endParaRPr lang="en-US" dirty="0"/>
          </a:p>
        </p:txBody>
      </p:sp>
      <p:cxnSp>
        <p:nvCxnSpPr>
          <p:cNvPr id="15" name="Shape 368">
            <a:extLst>
              <a:ext uri="{FF2B5EF4-FFF2-40B4-BE49-F238E27FC236}">
                <a16:creationId xmlns:a16="http://schemas.microsoft.com/office/drawing/2014/main" id="{03493BF7-E00A-2A41-9E07-3E36E77569C8}"/>
              </a:ext>
            </a:extLst>
          </p:cNvPr>
          <p:cNvCxnSpPr>
            <a:cxnSpLocks/>
          </p:cNvCxnSpPr>
          <p:nvPr userDrawn="1"/>
        </p:nvCxnSpPr>
        <p:spPr>
          <a:xfrm flipV="1">
            <a:off x="228602" y="6444186"/>
            <a:ext cx="8631540" cy="1"/>
          </a:xfrm>
          <a:prstGeom prst="straightConnector1">
            <a:avLst/>
          </a:prstGeom>
          <a:noFill/>
          <a:ln w="9525" cap="flat" cmpd="sng">
            <a:solidFill>
              <a:schemeClr val="tx1"/>
            </a:solidFill>
            <a:prstDash val="solid"/>
            <a:round/>
            <a:headEnd type="none" w="lg" len="lg"/>
            <a:tailEnd type="none" w="lg" len="lg"/>
          </a:ln>
        </p:spPr>
      </p:cxnSp>
    </p:spTree>
    <p:extLst>
      <p:ext uri="{BB962C8B-B14F-4D97-AF65-F5344CB8AC3E}">
        <p14:creationId xmlns:p14="http://schemas.microsoft.com/office/powerpoint/2010/main" val="3451740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_International">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5618" y="1101397"/>
            <a:ext cx="11715153" cy="4948528"/>
          </a:xfrm>
          <a:prstGeom prst="rect">
            <a:avLst/>
          </a:prstGeom>
        </p:spPr>
        <p:txBody>
          <a:bodyPr/>
          <a:lstStyle>
            <a:lvl1pPr marL="0" indent="0">
              <a:buNone/>
              <a:defRPr sz="1600">
                <a:solidFill>
                  <a:srgbClr val="626262"/>
                </a:solidFill>
                <a:latin typeface="Verdana"/>
                <a:cs typeface="Verdana"/>
              </a:defRPr>
            </a:lvl1pPr>
            <a:lvl2pPr>
              <a:defRPr sz="1600">
                <a:solidFill>
                  <a:srgbClr val="626262"/>
                </a:solidFill>
                <a:latin typeface="Verdana"/>
                <a:cs typeface="Verdana"/>
              </a:defRPr>
            </a:lvl2pPr>
            <a:lvl3pPr>
              <a:defRPr sz="1600">
                <a:solidFill>
                  <a:srgbClr val="626262"/>
                </a:solidFill>
                <a:latin typeface="Verdana"/>
                <a:cs typeface="Verdana"/>
              </a:defRPr>
            </a:lvl3pPr>
            <a:lvl4pPr>
              <a:defRPr sz="1400">
                <a:solidFill>
                  <a:srgbClr val="626262"/>
                </a:solidFill>
                <a:latin typeface="Verdana"/>
                <a:cs typeface="Verdana"/>
              </a:defRPr>
            </a:lvl4pPr>
            <a:lvl5pPr>
              <a:defRPr sz="1400">
                <a:solidFill>
                  <a:srgbClr val="626262"/>
                </a:solidFill>
                <a:latin typeface="Verdana"/>
                <a:cs typeface="Verdana"/>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2" name="Rectangle 11">
            <a:extLst>
              <a:ext uri="{FF2B5EF4-FFF2-40B4-BE49-F238E27FC236}">
                <a16:creationId xmlns:a16="http://schemas.microsoft.com/office/drawing/2014/main" id="{A6A08E59-70B6-314C-A893-E9B910CA0A10}"/>
              </a:ext>
            </a:extLst>
          </p:cNvPr>
          <p:cNvSpPr/>
          <p:nvPr userDrawn="1"/>
        </p:nvSpPr>
        <p:spPr>
          <a:xfrm>
            <a:off x="0" y="2"/>
            <a:ext cx="12192000" cy="68232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sp>
        <p:nvSpPr>
          <p:cNvPr id="15" name="Rectangle 14">
            <a:extLst>
              <a:ext uri="{FF2B5EF4-FFF2-40B4-BE49-F238E27FC236}">
                <a16:creationId xmlns:a16="http://schemas.microsoft.com/office/drawing/2014/main" id="{1D7B9F27-8763-D142-ABEC-AD4824B444D4}"/>
              </a:ext>
            </a:extLst>
          </p:cNvPr>
          <p:cNvSpPr/>
          <p:nvPr userDrawn="1"/>
        </p:nvSpPr>
        <p:spPr>
          <a:xfrm>
            <a:off x="0" y="697902"/>
            <a:ext cx="12192000" cy="59267"/>
          </a:xfrm>
          <a:prstGeom prst="rect">
            <a:avLst/>
          </a:prstGeom>
          <a:solidFill>
            <a:srgbClr val="E4231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sp>
        <p:nvSpPr>
          <p:cNvPr id="16" name="Title 1">
            <a:extLst>
              <a:ext uri="{FF2B5EF4-FFF2-40B4-BE49-F238E27FC236}">
                <a16:creationId xmlns:a16="http://schemas.microsoft.com/office/drawing/2014/main" id="{F47AD21A-A0E3-7948-9E1E-82FCADF5C0BC}"/>
              </a:ext>
            </a:extLst>
          </p:cNvPr>
          <p:cNvSpPr>
            <a:spLocks noGrp="1"/>
          </p:cNvSpPr>
          <p:nvPr>
            <p:ph type="title" hasCustomPrompt="1"/>
          </p:nvPr>
        </p:nvSpPr>
        <p:spPr>
          <a:xfrm>
            <a:off x="195616" y="216370"/>
            <a:ext cx="10972800" cy="465956"/>
          </a:xfrm>
          <a:prstGeom prst="rect">
            <a:avLst/>
          </a:prstGeom>
        </p:spPr>
        <p:txBody>
          <a:bodyPr vert="horz" anchor="b" anchorCtr="0"/>
          <a:lstStyle>
            <a:lvl1pPr>
              <a:defRPr sz="1800" b="1">
                <a:solidFill>
                  <a:schemeClr val="bg1"/>
                </a:solidFill>
                <a:latin typeface="Verdana"/>
                <a:cs typeface="Verdana"/>
              </a:defRPr>
            </a:lvl1pPr>
          </a:lstStyle>
          <a:p>
            <a:r>
              <a:rPr lang="en-AU" dirty="0"/>
              <a:t>Click to edit Page title</a:t>
            </a:r>
            <a:endParaRPr lang="en-US" dirty="0"/>
          </a:p>
        </p:txBody>
      </p:sp>
      <p:sp>
        <p:nvSpPr>
          <p:cNvPr id="17" name="Text Placeholder 3">
            <a:extLst>
              <a:ext uri="{FF2B5EF4-FFF2-40B4-BE49-F238E27FC236}">
                <a16:creationId xmlns:a16="http://schemas.microsoft.com/office/drawing/2014/main" id="{64C6D6E6-1E2A-684C-9E0B-36984BCC9905}"/>
              </a:ext>
            </a:extLst>
          </p:cNvPr>
          <p:cNvSpPr>
            <a:spLocks noGrp="1"/>
          </p:cNvSpPr>
          <p:nvPr>
            <p:ph type="body" sz="quarter" idx="11" hasCustomPrompt="1"/>
          </p:nvPr>
        </p:nvSpPr>
        <p:spPr>
          <a:xfrm>
            <a:off x="195618" y="6444184"/>
            <a:ext cx="6076951" cy="329367"/>
          </a:xfrm>
          <a:prstGeom prst="rect">
            <a:avLst/>
          </a:prstGeom>
        </p:spPr>
        <p:txBody>
          <a:bodyPr vert="horz">
            <a:normAutofit/>
          </a:bodyPr>
          <a:lstStyle>
            <a:lvl1pPr marL="0" indent="0">
              <a:buNone/>
              <a:defRPr sz="1000" baseline="0">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college/area name</a:t>
            </a:r>
            <a:endParaRPr lang="en-US" dirty="0"/>
          </a:p>
        </p:txBody>
      </p:sp>
      <p:cxnSp>
        <p:nvCxnSpPr>
          <p:cNvPr id="18" name="Shape 368">
            <a:extLst>
              <a:ext uri="{FF2B5EF4-FFF2-40B4-BE49-F238E27FC236}">
                <a16:creationId xmlns:a16="http://schemas.microsoft.com/office/drawing/2014/main" id="{5E62A557-B181-AA48-AAFD-5D873EEA42C2}"/>
              </a:ext>
            </a:extLst>
          </p:cNvPr>
          <p:cNvCxnSpPr>
            <a:cxnSpLocks/>
          </p:cNvCxnSpPr>
          <p:nvPr userDrawn="1"/>
        </p:nvCxnSpPr>
        <p:spPr>
          <a:xfrm flipV="1">
            <a:off x="228602" y="6444186"/>
            <a:ext cx="8631540" cy="1"/>
          </a:xfrm>
          <a:prstGeom prst="straightConnector1">
            <a:avLst/>
          </a:prstGeom>
          <a:noFill/>
          <a:ln w="9525" cap="flat" cmpd="sng">
            <a:solidFill>
              <a:schemeClr val="tx1"/>
            </a:solidFill>
            <a:prstDash val="solid"/>
            <a:round/>
            <a:headEnd type="none" w="lg" len="lg"/>
            <a:tailEnd type="none" w="lg" len="lg"/>
          </a:ln>
        </p:spPr>
      </p:cxnSp>
      <p:pic>
        <p:nvPicPr>
          <p:cNvPr id="19" name="Picture 18">
            <a:extLst>
              <a:ext uri="{FF2B5EF4-FFF2-40B4-BE49-F238E27FC236}">
                <a16:creationId xmlns:a16="http://schemas.microsoft.com/office/drawing/2014/main" id="{0AB00BB3-7707-A047-B776-3CD08B8578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11851" y="6160512"/>
            <a:ext cx="2204892" cy="697488"/>
          </a:xfrm>
          <a:prstGeom prst="rect">
            <a:avLst/>
          </a:prstGeom>
        </p:spPr>
      </p:pic>
    </p:spTree>
    <p:extLst>
      <p:ext uri="{BB962C8B-B14F-4D97-AF65-F5344CB8AC3E}">
        <p14:creationId xmlns:p14="http://schemas.microsoft.com/office/powerpoint/2010/main" val="3323816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Content_International">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5689" y="902209"/>
            <a:ext cx="11715153" cy="5147717"/>
          </a:xfrm>
          <a:prstGeom prst="rect">
            <a:avLst/>
          </a:prstGeom>
        </p:spPr>
        <p:txBody>
          <a:bodyPr/>
          <a:lstStyle>
            <a:lvl1pPr marL="0" indent="0">
              <a:buNone/>
              <a:defRPr sz="1600">
                <a:solidFill>
                  <a:srgbClr val="626262"/>
                </a:solidFill>
                <a:latin typeface="Verdana"/>
                <a:cs typeface="Verdana"/>
              </a:defRPr>
            </a:lvl1pPr>
            <a:lvl2pPr>
              <a:defRPr sz="1600">
                <a:solidFill>
                  <a:srgbClr val="626262"/>
                </a:solidFill>
                <a:latin typeface="Verdana"/>
                <a:cs typeface="Verdana"/>
              </a:defRPr>
            </a:lvl2pPr>
            <a:lvl3pPr>
              <a:defRPr sz="1600">
                <a:solidFill>
                  <a:srgbClr val="626262"/>
                </a:solidFill>
                <a:latin typeface="Verdana"/>
                <a:cs typeface="Verdana"/>
              </a:defRPr>
            </a:lvl3pPr>
            <a:lvl4pPr>
              <a:defRPr sz="1400">
                <a:solidFill>
                  <a:srgbClr val="626262"/>
                </a:solidFill>
                <a:latin typeface="Verdana"/>
                <a:cs typeface="Verdana"/>
              </a:defRPr>
            </a:lvl4pPr>
            <a:lvl5pPr>
              <a:defRPr sz="1400">
                <a:solidFill>
                  <a:srgbClr val="626262"/>
                </a:solidFill>
                <a:latin typeface="Verdana"/>
                <a:cs typeface="Verdana"/>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Title 1"/>
          <p:cNvSpPr>
            <a:spLocks noGrp="1"/>
          </p:cNvSpPr>
          <p:nvPr>
            <p:ph type="title" hasCustomPrompt="1"/>
          </p:nvPr>
        </p:nvSpPr>
        <p:spPr>
          <a:xfrm>
            <a:off x="195687" y="216371"/>
            <a:ext cx="10972800" cy="446935"/>
          </a:xfrm>
          <a:prstGeom prst="rect">
            <a:avLst/>
          </a:prstGeom>
        </p:spPr>
        <p:txBody>
          <a:bodyPr vert="horz" anchor="b" anchorCtr="0"/>
          <a:lstStyle>
            <a:lvl1pPr>
              <a:defRPr sz="1800" b="1">
                <a:solidFill>
                  <a:schemeClr val="tx1"/>
                </a:solidFill>
                <a:latin typeface="Verdana"/>
                <a:cs typeface="Verdana"/>
              </a:defRPr>
            </a:lvl1pPr>
          </a:lstStyle>
          <a:p>
            <a:r>
              <a:rPr lang="en-AU" dirty="0"/>
              <a:t>Click to edit Page title</a:t>
            </a:r>
            <a:endParaRPr lang="en-US" dirty="0"/>
          </a:p>
        </p:txBody>
      </p:sp>
      <p:sp>
        <p:nvSpPr>
          <p:cNvPr id="14" name="Text Placeholder 3"/>
          <p:cNvSpPr>
            <a:spLocks noGrp="1"/>
          </p:cNvSpPr>
          <p:nvPr>
            <p:ph type="body" sz="quarter" idx="11" hasCustomPrompt="1"/>
          </p:nvPr>
        </p:nvSpPr>
        <p:spPr>
          <a:xfrm>
            <a:off x="195689" y="6444184"/>
            <a:ext cx="6076951" cy="329367"/>
          </a:xfrm>
          <a:prstGeom prst="rect">
            <a:avLst/>
          </a:prstGeom>
        </p:spPr>
        <p:txBody>
          <a:bodyPr vert="horz">
            <a:normAutofit/>
          </a:bodyPr>
          <a:lstStyle>
            <a:lvl1pPr marL="0" indent="0">
              <a:buNone/>
              <a:defRPr sz="1000" baseline="0">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college/area name</a:t>
            </a:r>
            <a:endParaRPr lang="en-US" dirty="0"/>
          </a:p>
        </p:txBody>
      </p:sp>
      <p:sp>
        <p:nvSpPr>
          <p:cNvPr id="12" name="Rectangle 11">
            <a:extLst>
              <a:ext uri="{FF2B5EF4-FFF2-40B4-BE49-F238E27FC236}">
                <a16:creationId xmlns:a16="http://schemas.microsoft.com/office/drawing/2014/main" id="{99230E98-9433-0A45-B73D-009E141D8045}"/>
              </a:ext>
            </a:extLst>
          </p:cNvPr>
          <p:cNvSpPr/>
          <p:nvPr userDrawn="1"/>
        </p:nvSpPr>
        <p:spPr>
          <a:xfrm>
            <a:off x="0" y="697901"/>
            <a:ext cx="12192000" cy="24000"/>
          </a:xfrm>
          <a:prstGeom prst="rect">
            <a:avLst/>
          </a:prstGeom>
          <a:solidFill>
            <a:srgbClr val="E4231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cxnSp>
        <p:nvCxnSpPr>
          <p:cNvPr id="15" name="Shape 368">
            <a:extLst>
              <a:ext uri="{FF2B5EF4-FFF2-40B4-BE49-F238E27FC236}">
                <a16:creationId xmlns:a16="http://schemas.microsoft.com/office/drawing/2014/main" id="{A749637F-9FD1-4644-A81E-CD1A12B5428A}"/>
              </a:ext>
            </a:extLst>
          </p:cNvPr>
          <p:cNvCxnSpPr>
            <a:cxnSpLocks/>
          </p:cNvCxnSpPr>
          <p:nvPr userDrawn="1"/>
        </p:nvCxnSpPr>
        <p:spPr>
          <a:xfrm flipV="1">
            <a:off x="228602" y="6444186"/>
            <a:ext cx="8631540" cy="1"/>
          </a:xfrm>
          <a:prstGeom prst="straightConnector1">
            <a:avLst/>
          </a:prstGeom>
          <a:noFill/>
          <a:ln w="9525" cap="flat" cmpd="sng">
            <a:solidFill>
              <a:schemeClr val="tx1"/>
            </a:solidFill>
            <a:prstDash val="solid"/>
            <a:round/>
            <a:headEnd type="none" w="lg" len="lg"/>
            <a:tailEnd type="none" w="lg" len="lg"/>
          </a:ln>
        </p:spPr>
      </p:cxnSp>
      <p:pic>
        <p:nvPicPr>
          <p:cNvPr id="16" name="Picture 15">
            <a:extLst>
              <a:ext uri="{FF2B5EF4-FFF2-40B4-BE49-F238E27FC236}">
                <a16:creationId xmlns:a16="http://schemas.microsoft.com/office/drawing/2014/main" id="{93AE046B-3498-E449-9F42-D5710370D9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11851" y="6160512"/>
            <a:ext cx="2204892" cy="697488"/>
          </a:xfrm>
          <a:prstGeom prst="rect">
            <a:avLst/>
          </a:prstGeom>
        </p:spPr>
      </p:pic>
    </p:spTree>
    <p:extLst>
      <p:ext uri="{BB962C8B-B14F-4D97-AF65-F5344CB8AC3E}">
        <p14:creationId xmlns:p14="http://schemas.microsoft.com/office/powerpoint/2010/main" val="15446427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_International">
    <p:spTree>
      <p:nvGrpSpPr>
        <p:cNvPr id="1" name=""/>
        <p:cNvGrpSpPr/>
        <p:nvPr/>
      </p:nvGrpSpPr>
      <p:grpSpPr>
        <a:xfrm>
          <a:off x="0" y="0"/>
          <a:ext cx="0" cy="0"/>
          <a:chOff x="0" y="0"/>
          <a:chExt cx="0" cy="0"/>
        </a:xfrm>
      </p:grpSpPr>
      <p:sp>
        <p:nvSpPr>
          <p:cNvPr id="16" name="Rectangle 15"/>
          <p:cNvSpPr/>
          <p:nvPr userDrawn="1"/>
        </p:nvSpPr>
        <p:spPr>
          <a:xfrm>
            <a:off x="-1" y="3"/>
            <a:ext cx="12192001" cy="101599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a:p>
        </p:txBody>
      </p:sp>
      <p:sp>
        <p:nvSpPr>
          <p:cNvPr id="13" name="Content Placeholder 2"/>
          <p:cNvSpPr>
            <a:spLocks noGrp="1"/>
          </p:cNvSpPr>
          <p:nvPr>
            <p:ph idx="1"/>
          </p:nvPr>
        </p:nvSpPr>
        <p:spPr>
          <a:xfrm>
            <a:off x="6340594" y="1328929"/>
            <a:ext cx="5619153" cy="4720997"/>
          </a:xfrm>
          <a:prstGeom prst="rect">
            <a:avLst/>
          </a:prstGeom>
        </p:spPr>
        <p:txBody>
          <a:bodyPr/>
          <a:lstStyle>
            <a:lvl1pPr marL="0" indent="0">
              <a:buNone/>
              <a:defRPr sz="1600">
                <a:solidFill>
                  <a:srgbClr val="626262"/>
                </a:solidFill>
                <a:latin typeface="Verdana"/>
                <a:cs typeface="Verdana"/>
              </a:defRPr>
            </a:lvl1pPr>
            <a:lvl2pPr>
              <a:defRPr sz="1600">
                <a:solidFill>
                  <a:srgbClr val="626262"/>
                </a:solidFill>
                <a:latin typeface="Verdana"/>
                <a:cs typeface="Verdana"/>
              </a:defRPr>
            </a:lvl2pPr>
            <a:lvl3pPr>
              <a:defRPr sz="1600">
                <a:solidFill>
                  <a:srgbClr val="626262"/>
                </a:solidFill>
                <a:latin typeface="Verdana"/>
                <a:cs typeface="Verdana"/>
              </a:defRPr>
            </a:lvl3pPr>
            <a:lvl4pPr>
              <a:defRPr sz="1400">
                <a:solidFill>
                  <a:srgbClr val="626262"/>
                </a:solidFill>
                <a:latin typeface="Verdana"/>
                <a:cs typeface="Verdana"/>
              </a:defRPr>
            </a:lvl4pPr>
            <a:lvl5pPr>
              <a:defRPr sz="1400">
                <a:solidFill>
                  <a:srgbClr val="626262"/>
                </a:solidFill>
                <a:latin typeface="Verdana"/>
                <a:cs typeface="Verdana"/>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Content Placeholder 2"/>
          <p:cNvSpPr>
            <a:spLocks noGrp="1"/>
          </p:cNvSpPr>
          <p:nvPr>
            <p:ph idx="10"/>
          </p:nvPr>
        </p:nvSpPr>
        <p:spPr>
          <a:xfrm>
            <a:off x="195689" y="1328929"/>
            <a:ext cx="5619153" cy="4720997"/>
          </a:xfrm>
          <a:prstGeom prst="rect">
            <a:avLst/>
          </a:prstGeom>
        </p:spPr>
        <p:txBody>
          <a:bodyPr/>
          <a:lstStyle>
            <a:lvl1pPr marL="0" indent="0">
              <a:buNone/>
              <a:defRPr sz="1600">
                <a:solidFill>
                  <a:srgbClr val="626262"/>
                </a:solidFill>
                <a:latin typeface="Verdana"/>
                <a:cs typeface="Verdana"/>
              </a:defRPr>
            </a:lvl1pPr>
            <a:lvl2pPr>
              <a:defRPr sz="1600">
                <a:solidFill>
                  <a:srgbClr val="626262"/>
                </a:solidFill>
                <a:latin typeface="Verdana"/>
                <a:cs typeface="Verdana"/>
              </a:defRPr>
            </a:lvl2pPr>
            <a:lvl3pPr>
              <a:defRPr sz="1600">
                <a:solidFill>
                  <a:srgbClr val="626262"/>
                </a:solidFill>
                <a:latin typeface="Verdana"/>
                <a:cs typeface="Verdana"/>
              </a:defRPr>
            </a:lvl3pPr>
            <a:lvl4pPr>
              <a:defRPr sz="1400">
                <a:solidFill>
                  <a:srgbClr val="626262"/>
                </a:solidFill>
                <a:latin typeface="Verdana"/>
                <a:cs typeface="Verdana"/>
              </a:defRPr>
            </a:lvl4pPr>
            <a:lvl5pPr>
              <a:defRPr sz="1400">
                <a:solidFill>
                  <a:srgbClr val="626262"/>
                </a:solidFill>
                <a:latin typeface="Verdana"/>
                <a:cs typeface="Verdana"/>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Title 1"/>
          <p:cNvSpPr>
            <a:spLocks noGrp="1"/>
          </p:cNvSpPr>
          <p:nvPr>
            <p:ph type="title" hasCustomPrompt="1"/>
          </p:nvPr>
        </p:nvSpPr>
        <p:spPr>
          <a:xfrm>
            <a:off x="195687" y="216370"/>
            <a:ext cx="10972800" cy="768531"/>
          </a:xfrm>
          <a:prstGeom prst="rect">
            <a:avLst/>
          </a:prstGeom>
        </p:spPr>
        <p:txBody>
          <a:bodyPr vert="horz" anchor="b" anchorCtr="0"/>
          <a:lstStyle>
            <a:lvl1pPr>
              <a:defRPr sz="1800" b="1">
                <a:solidFill>
                  <a:schemeClr val="bg1"/>
                </a:solidFill>
                <a:latin typeface="Verdana"/>
                <a:cs typeface="Verdana"/>
              </a:defRPr>
            </a:lvl1pPr>
          </a:lstStyle>
          <a:p>
            <a:r>
              <a:rPr lang="en-AU" dirty="0"/>
              <a:t>Click to edit Page title</a:t>
            </a:r>
            <a:endParaRPr lang="en-US" dirty="0"/>
          </a:p>
        </p:txBody>
      </p:sp>
      <p:sp>
        <p:nvSpPr>
          <p:cNvPr id="11" name="Rectangle 10"/>
          <p:cNvSpPr/>
          <p:nvPr userDrawn="1"/>
        </p:nvSpPr>
        <p:spPr>
          <a:xfrm>
            <a:off x="0" y="1007534"/>
            <a:ext cx="12192000" cy="59267"/>
          </a:xfrm>
          <a:prstGeom prst="rect">
            <a:avLst/>
          </a:prstGeom>
          <a:solidFill>
            <a:srgbClr val="E4231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sp>
        <p:nvSpPr>
          <p:cNvPr id="12" name="Text Placeholder 3">
            <a:extLst>
              <a:ext uri="{FF2B5EF4-FFF2-40B4-BE49-F238E27FC236}">
                <a16:creationId xmlns:a16="http://schemas.microsoft.com/office/drawing/2014/main" id="{D63CA69C-4C40-B74A-A0AD-06FF38D42E44}"/>
              </a:ext>
            </a:extLst>
          </p:cNvPr>
          <p:cNvSpPr>
            <a:spLocks noGrp="1"/>
          </p:cNvSpPr>
          <p:nvPr>
            <p:ph type="body" sz="quarter" idx="11" hasCustomPrompt="1"/>
          </p:nvPr>
        </p:nvSpPr>
        <p:spPr>
          <a:xfrm>
            <a:off x="195689" y="6444184"/>
            <a:ext cx="6076951" cy="329367"/>
          </a:xfrm>
          <a:prstGeom prst="rect">
            <a:avLst/>
          </a:prstGeom>
        </p:spPr>
        <p:txBody>
          <a:bodyPr vert="horz">
            <a:normAutofit/>
          </a:bodyPr>
          <a:lstStyle>
            <a:lvl1pPr marL="0" indent="0">
              <a:buNone/>
              <a:defRPr sz="1000" baseline="0">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college/area name</a:t>
            </a:r>
            <a:endParaRPr lang="en-US" dirty="0"/>
          </a:p>
        </p:txBody>
      </p:sp>
      <p:cxnSp>
        <p:nvCxnSpPr>
          <p:cNvPr id="17" name="Shape 368">
            <a:extLst>
              <a:ext uri="{FF2B5EF4-FFF2-40B4-BE49-F238E27FC236}">
                <a16:creationId xmlns:a16="http://schemas.microsoft.com/office/drawing/2014/main" id="{2D360E5A-2F00-A44F-9BF9-A939274402B4}"/>
              </a:ext>
            </a:extLst>
          </p:cNvPr>
          <p:cNvCxnSpPr>
            <a:cxnSpLocks/>
          </p:cNvCxnSpPr>
          <p:nvPr userDrawn="1"/>
        </p:nvCxnSpPr>
        <p:spPr>
          <a:xfrm flipV="1">
            <a:off x="228602" y="6444186"/>
            <a:ext cx="8631540" cy="1"/>
          </a:xfrm>
          <a:prstGeom prst="straightConnector1">
            <a:avLst/>
          </a:prstGeom>
          <a:noFill/>
          <a:ln w="9525" cap="flat" cmpd="sng">
            <a:solidFill>
              <a:schemeClr val="tx1"/>
            </a:solidFill>
            <a:prstDash val="solid"/>
            <a:round/>
            <a:headEnd type="none" w="lg" len="lg"/>
            <a:tailEnd type="none" w="lg" len="lg"/>
          </a:ln>
        </p:spPr>
      </p:cxnSp>
      <p:pic>
        <p:nvPicPr>
          <p:cNvPr id="18" name="Picture 17">
            <a:extLst>
              <a:ext uri="{FF2B5EF4-FFF2-40B4-BE49-F238E27FC236}">
                <a16:creationId xmlns:a16="http://schemas.microsoft.com/office/drawing/2014/main" id="{C787B6C3-E2F5-6346-AB85-4BBB46CE3F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11851" y="6160512"/>
            <a:ext cx="2204892" cy="697488"/>
          </a:xfrm>
          <a:prstGeom prst="rect">
            <a:avLst/>
          </a:prstGeom>
        </p:spPr>
      </p:pic>
    </p:spTree>
    <p:extLst>
      <p:ext uri="{BB962C8B-B14F-4D97-AF65-F5344CB8AC3E}">
        <p14:creationId xmlns:p14="http://schemas.microsoft.com/office/powerpoint/2010/main" val="22519764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with Caption_International">
    <p:spTree>
      <p:nvGrpSpPr>
        <p:cNvPr id="1" name=""/>
        <p:cNvGrpSpPr/>
        <p:nvPr/>
      </p:nvGrpSpPr>
      <p:grpSpPr>
        <a:xfrm>
          <a:off x="0" y="0"/>
          <a:ext cx="0" cy="0"/>
          <a:chOff x="0" y="0"/>
          <a:chExt cx="0" cy="0"/>
        </a:xfrm>
      </p:grpSpPr>
      <p:sp>
        <p:nvSpPr>
          <p:cNvPr id="13" name="Rectangle 12"/>
          <p:cNvSpPr/>
          <p:nvPr userDrawn="1"/>
        </p:nvSpPr>
        <p:spPr>
          <a:xfrm>
            <a:off x="-1" y="3"/>
            <a:ext cx="12192001" cy="101599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a:p>
        </p:txBody>
      </p:sp>
      <p:cxnSp>
        <p:nvCxnSpPr>
          <p:cNvPr id="8" name="Shape 368"/>
          <p:cNvCxnSpPr/>
          <p:nvPr userDrawn="1"/>
        </p:nvCxnSpPr>
        <p:spPr>
          <a:xfrm flipV="1">
            <a:off x="228600" y="6042780"/>
            <a:ext cx="11770925" cy="19831"/>
          </a:xfrm>
          <a:prstGeom prst="straightConnector1">
            <a:avLst/>
          </a:prstGeom>
          <a:noFill/>
          <a:ln w="9525" cap="flat" cmpd="sng">
            <a:solidFill>
              <a:schemeClr val="dk2"/>
            </a:solidFill>
            <a:prstDash val="solid"/>
            <a:round/>
            <a:headEnd type="none" w="lg" len="lg"/>
            <a:tailEnd type="none" w="lg" len="lg"/>
          </a:ln>
        </p:spPr>
      </p:cxnSp>
      <p:sp>
        <p:nvSpPr>
          <p:cNvPr id="3" name="Content Placeholder 2"/>
          <p:cNvSpPr>
            <a:spLocks noGrp="1"/>
          </p:cNvSpPr>
          <p:nvPr>
            <p:ph idx="1"/>
          </p:nvPr>
        </p:nvSpPr>
        <p:spPr>
          <a:xfrm>
            <a:off x="5183190" y="1235988"/>
            <a:ext cx="6776559" cy="4813938"/>
          </a:xfrm>
          <a:prstGeom prst="rect">
            <a:avLst/>
          </a:prstGeom>
        </p:spPr>
        <p:txBody>
          <a:bodyPr/>
          <a:lstStyle>
            <a:lvl1pPr marL="0" indent="0">
              <a:buNone/>
              <a:defRPr sz="1600">
                <a:solidFill>
                  <a:srgbClr val="626262"/>
                </a:solidFill>
                <a:latin typeface="Verdana"/>
                <a:cs typeface="Verdana"/>
              </a:defRPr>
            </a:lvl1pPr>
            <a:lvl2pPr>
              <a:defRPr sz="1600">
                <a:solidFill>
                  <a:srgbClr val="626262"/>
                </a:solidFill>
                <a:latin typeface="Verdana"/>
                <a:cs typeface="Verdana"/>
              </a:defRPr>
            </a:lvl2pPr>
            <a:lvl3pPr>
              <a:defRPr sz="1600">
                <a:solidFill>
                  <a:srgbClr val="626262"/>
                </a:solidFill>
                <a:latin typeface="Verdana"/>
                <a:cs typeface="Verdana"/>
              </a:defRPr>
            </a:lvl3pPr>
            <a:lvl4pPr>
              <a:defRPr sz="1400">
                <a:solidFill>
                  <a:srgbClr val="626262"/>
                </a:solidFill>
                <a:latin typeface="Verdana"/>
                <a:cs typeface="Verdana"/>
              </a:defRPr>
            </a:lvl4pPr>
            <a:lvl5pPr>
              <a:defRPr sz="1400">
                <a:solidFill>
                  <a:srgbClr val="626262"/>
                </a:solidFill>
                <a:latin typeface="Verdana"/>
                <a:cs typeface="Verdana"/>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ext Placeholder 3"/>
          <p:cNvSpPr>
            <a:spLocks noGrp="1"/>
          </p:cNvSpPr>
          <p:nvPr>
            <p:ph type="body" sz="half" idx="2"/>
          </p:nvPr>
        </p:nvSpPr>
        <p:spPr>
          <a:xfrm>
            <a:off x="131636" y="1232369"/>
            <a:ext cx="4865667" cy="4817559"/>
          </a:xfrm>
          <a:prstGeom prst="rect">
            <a:avLst/>
          </a:prstGeom>
        </p:spPr>
        <p:txBody>
          <a:bodyPr/>
          <a:lstStyle>
            <a:lvl1pPr marL="0" indent="0">
              <a:buNone/>
              <a:defRPr sz="1600">
                <a:solidFill>
                  <a:srgbClr val="626262"/>
                </a:solidFill>
                <a:latin typeface="Verdana"/>
                <a:cs typeface="Verdana"/>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9" name="Title 1"/>
          <p:cNvSpPr>
            <a:spLocks noGrp="1"/>
          </p:cNvSpPr>
          <p:nvPr>
            <p:ph type="title" hasCustomPrompt="1"/>
          </p:nvPr>
        </p:nvSpPr>
        <p:spPr>
          <a:xfrm>
            <a:off x="131636" y="216370"/>
            <a:ext cx="10972800" cy="768531"/>
          </a:xfrm>
          <a:prstGeom prst="rect">
            <a:avLst/>
          </a:prstGeom>
        </p:spPr>
        <p:txBody>
          <a:bodyPr vert="horz" anchor="b" anchorCtr="0"/>
          <a:lstStyle>
            <a:lvl1pPr>
              <a:defRPr sz="1800" b="1">
                <a:solidFill>
                  <a:schemeClr val="bg1"/>
                </a:solidFill>
                <a:latin typeface="Verdana"/>
                <a:cs typeface="Verdana"/>
              </a:defRPr>
            </a:lvl1pPr>
          </a:lstStyle>
          <a:p>
            <a:r>
              <a:rPr lang="en-AU" dirty="0"/>
              <a:t>Click to edit Page title</a:t>
            </a:r>
            <a:endParaRPr lang="en-US" dirty="0"/>
          </a:p>
        </p:txBody>
      </p:sp>
      <p:sp>
        <p:nvSpPr>
          <p:cNvPr id="11" name="Rectangle 10"/>
          <p:cNvSpPr/>
          <p:nvPr userDrawn="1"/>
        </p:nvSpPr>
        <p:spPr>
          <a:xfrm>
            <a:off x="0" y="1007534"/>
            <a:ext cx="12192000" cy="59267"/>
          </a:xfrm>
          <a:prstGeom prst="rect">
            <a:avLst/>
          </a:prstGeom>
          <a:solidFill>
            <a:srgbClr val="E4231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sp>
        <p:nvSpPr>
          <p:cNvPr id="12" name="Text Placeholder 3"/>
          <p:cNvSpPr>
            <a:spLocks noGrp="1"/>
          </p:cNvSpPr>
          <p:nvPr>
            <p:ph type="body" sz="quarter" idx="11" hasCustomPrompt="1"/>
          </p:nvPr>
        </p:nvSpPr>
        <p:spPr>
          <a:xfrm>
            <a:off x="131637" y="6406839"/>
            <a:ext cx="6076951" cy="366712"/>
          </a:xfrm>
          <a:prstGeom prst="rect">
            <a:avLst/>
          </a:prstGeom>
        </p:spPr>
        <p:txBody>
          <a:bodyPr vert="horz">
            <a:normAutofit/>
          </a:bodyPr>
          <a:lstStyle>
            <a:lvl1pPr marL="0" indent="0">
              <a:buNone/>
              <a:defRPr sz="1000" baseline="0">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college/area name</a:t>
            </a:r>
            <a:endParaRPr lang="en-US" dirty="0"/>
          </a:p>
        </p:txBody>
      </p:sp>
      <p:pic>
        <p:nvPicPr>
          <p:cNvPr id="14" name="Picture 13">
            <a:extLst>
              <a:ext uri="{FF2B5EF4-FFF2-40B4-BE49-F238E27FC236}">
                <a16:creationId xmlns:a16="http://schemas.microsoft.com/office/drawing/2014/main" id="{4F620D69-B9F1-AF49-B8FF-1AF4A7FD62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11851" y="6160512"/>
            <a:ext cx="2204892" cy="697488"/>
          </a:xfrm>
          <a:prstGeom prst="rect">
            <a:avLst/>
          </a:prstGeom>
        </p:spPr>
      </p:pic>
    </p:spTree>
    <p:extLst>
      <p:ext uri="{BB962C8B-B14F-4D97-AF65-F5344CB8AC3E}">
        <p14:creationId xmlns:p14="http://schemas.microsoft.com/office/powerpoint/2010/main" val="4126020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Slide_International">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2AE25C-FE8A-5D41-B0E9-8DA942E4B5D3}"/>
              </a:ext>
            </a:extLst>
          </p:cNvPr>
          <p:cNvSpPr/>
          <p:nvPr userDrawn="1"/>
        </p:nvSpPr>
        <p:spPr>
          <a:xfrm>
            <a:off x="0" y="2"/>
            <a:ext cx="12192000" cy="68232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sp>
        <p:nvSpPr>
          <p:cNvPr id="13" name="Rectangle 12">
            <a:extLst>
              <a:ext uri="{FF2B5EF4-FFF2-40B4-BE49-F238E27FC236}">
                <a16:creationId xmlns:a16="http://schemas.microsoft.com/office/drawing/2014/main" id="{A6F42878-8668-D248-A097-25B72123B0A8}"/>
              </a:ext>
            </a:extLst>
          </p:cNvPr>
          <p:cNvSpPr/>
          <p:nvPr userDrawn="1"/>
        </p:nvSpPr>
        <p:spPr>
          <a:xfrm>
            <a:off x="0" y="697902"/>
            <a:ext cx="12192000" cy="59267"/>
          </a:xfrm>
          <a:prstGeom prst="rect">
            <a:avLst/>
          </a:prstGeom>
          <a:solidFill>
            <a:srgbClr val="E4231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sp>
        <p:nvSpPr>
          <p:cNvPr id="14" name="Title 1">
            <a:extLst>
              <a:ext uri="{FF2B5EF4-FFF2-40B4-BE49-F238E27FC236}">
                <a16:creationId xmlns:a16="http://schemas.microsoft.com/office/drawing/2014/main" id="{5A482D37-9998-2548-BA73-8EF399D35C22}"/>
              </a:ext>
            </a:extLst>
          </p:cNvPr>
          <p:cNvSpPr>
            <a:spLocks noGrp="1"/>
          </p:cNvSpPr>
          <p:nvPr>
            <p:ph type="title" hasCustomPrompt="1"/>
          </p:nvPr>
        </p:nvSpPr>
        <p:spPr>
          <a:xfrm>
            <a:off x="195616" y="216370"/>
            <a:ext cx="10972800" cy="465956"/>
          </a:xfrm>
          <a:prstGeom prst="rect">
            <a:avLst/>
          </a:prstGeom>
        </p:spPr>
        <p:txBody>
          <a:bodyPr vert="horz" anchor="b" anchorCtr="0"/>
          <a:lstStyle>
            <a:lvl1pPr>
              <a:defRPr sz="1800" b="1">
                <a:solidFill>
                  <a:schemeClr val="bg1"/>
                </a:solidFill>
                <a:latin typeface="Verdana"/>
                <a:cs typeface="Verdana"/>
              </a:defRPr>
            </a:lvl1pPr>
          </a:lstStyle>
          <a:p>
            <a:r>
              <a:rPr lang="en-AU" dirty="0"/>
              <a:t>Click to edit Page title</a:t>
            </a:r>
            <a:endParaRPr lang="en-US" dirty="0"/>
          </a:p>
        </p:txBody>
      </p:sp>
      <p:sp>
        <p:nvSpPr>
          <p:cNvPr id="15" name="Text Placeholder 3">
            <a:extLst>
              <a:ext uri="{FF2B5EF4-FFF2-40B4-BE49-F238E27FC236}">
                <a16:creationId xmlns:a16="http://schemas.microsoft.com/office/drawing/2014/main" id="{0C47A7A8-7D7D-4B46-A534-B7722AC67299}"/>
              </a:ext>
            </a:extLst>
          </p:cNvPr>
          <p:cNvSpPr>
            <a:spLocks noGrp="1"/>
          </p:cNvSpPr>
          <p:nvPr>
            <p:ph type="body" sz="quarter" idx="11" hasCustomPrompt="1"/>
          </p:nvPr>
        </p:nvSpPr>
        <p:spPr>
          <a:xfrm>
            <a:off x="195618" y="6444184"/>
            <a:ext cx="6076951" cy="329367"/>
          </a:xfrm>
          <a:prstGeom prst="rect">
            <a:avLst/>
          </a:prstGeom>
        </p:spPr>
        <p:txBody>
          <a:bodyPr vert="horz">
            <a:normAutofit/>
          </a:bodyPr>
          <a:lstStyle>
            <a:lvl1pPr marL="0" indent="0">
              <a:buNone/>
              <a:defRPr sz="1000" baseline="0">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college/area name</a:t>
            </a:r>
            <a:endParaRPr lang="en-US" dirty="0"/>
          </a:p>
        </p:txBody>
      </p:sp>
      <p:cxnSp>
        <p:nvCxnSpPr>
          <p:cNvPr id="16" name="Shape 368">
            <a:extLst>
              <a:ext uri="{FF2B5EF4-FFF2-40B4-BE49-F238E27FC236}">
                <a16:creationId xmlns:a16="http://schemas.microsoft.com/office/drawing/2014/main" id="{83740514-5AC9-EC42-96B3-62B3FC0AB734}"/>
              </a:ext>
            </a:extLst>
          </p:cNvPr>
          <p:cNvCxnSpPr>
            <a:cxnSpLocks/>
          </p:cNvCxnSpPr>
          <p:nvPr userDrawn="1"/>
        </p:nvCxnSpPr>
        <p:spPr>
          <a:xfrm flipV="1">
            <a:off x="228602" y="6444186"/>
            <a:ext cx="8631540" cy="1"/>
          </a:xfrm>
          <a:prstGeom prst="straightConnector1">
            <a:avLst/>
          </a:prstGeom>
          <a:noFill/>
          <a:ln w="9525" cap="flat" cmpd="sng">
            <a:solidFill>
              <a:schemeClr val="tx1"/>
            </a:solidFill>
            <a:prstDash val="solid"/>
            <a:round/>
            <a:headEnd type="none" w="lg" len="lg"/>
            <a:tailEnd type="none" w="lg" len="lg"/>
          </a:ln>
        </p:spPr>
      </p:cxnSp>
      <p:pic>
        <p:nvPicPr>
          <p:cNvPr id="17" name="Picture 16">
            <a:extLst>
              <a:ext uri="{FF2B5EF4-FFF2-40B4-BE49-F238E27FC236}">
                <a16:creationId xmlns:a16="http://schemas.microsoft.com/office/drawing/2014/main" id="{6B0EE540-9AC9-7C47-B55A-3F197737FD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4992" y="986509"/>
            <a:ext cx="3796417" cy="5634839"/>
          </a:xfrm>
          <a:prstGeom prst="rect">
            <a:avLst/>
          </a:prstGeom>
        </p:spPr>
      </p:pic>
      <p:pic>
        <p:nvPicPr>
          <p:cNvPr id="18" name="Picture 17">
            <a:extLst>
              <a:ext uri="{FF2B5EF4-FFF2-40B4-BE49-F238E27FC236}">
                <a16:creationId xmlns:a16="http://schemas.microsoft.com/office/drawing/2014/main" id="{17D89C67-3046-2747-9B0E-59D38A9979F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11851" y="6160512"/>
            <a:ext cx="2204892" cy="697488"/>
          </a:xfrm>
          <a:prstGeom prst="rect">
            <a:avLst/>
          </a:prstGeom>
        </p:spPr>
      </p:pic>
    </p:spTree>
    <p:extLst>
      <p:ext uri="{BB962C8B-B14F-4D97-AF65-F5344CB8AC3E}">
        <p14:creationId xmlns:p14="http://schemas.microsoft.com/office/powerpoint/2010/main" val="1931346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l slide International">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a:p>
        </p:txBody>
      </p:sp>
      <p:sp>
        <p:nvSpPr>
          <p:cNvPr id="13" name="Title 2"/>
          <p:cNvSpPr>
            <a:spLocks noGrp="1"/>
          </p:cNvSpPr>
          <p:nvPr>
            <p:ph type="title" hasCustomPrompt="1"/>
          </p:nvPr>
        </p:nvSpPr>
        <p:spPr>
          <a:xfrm>
            <a:off x="349020" y="4355222"/>
            <a:ext cx="8004763" cy="488652"/>
          </a:xfrm>
          <a:prstGeom prst="rect">
            <a:avLst/>
          </a:prstGeom>
        </p:spPr>
        <p:txBody>
          <a:bodyPr vert="horz"/>
          <a:lstStyle>
            <a:lvl1pPr>
              <a:defRPr sz="3600" b="1" i="1">
                <a:solidFill>
                  <a:schemeClr val="bg1"/>
                </a:solidFill>
                <a:latin typeface="Verdana"/>
                <a:cs typeface="Verdana"/>
              </a:defRPr>
            </a:lvl1pPr>
          </a:lstStyle>
          <a:p>
            <a:r>
              <a:rPr lang="en-AU" dirty="0"/>
              <a:t>Thank you</a:t>
            </a:r>
            <a:endParaRPr lang="en-US" dirty="0"/>
          </a:p>
        </p:txBody>
      </p:sp>
      <p:sp>
        <p:nvSpPr>
          <p:cNvPr id="14" name="Text Placeholder 5"/>
          <p:cNvSpPr>
            <a:spLocks noGrp="1"/>
          </p:cNvSpPr>
          <p:nvPr>
            <p:ph type="body" sz="quarter" idx="10" hasCustomPrompt="1"/>
          </p:nvPr>
        </p:nvSpPr>
        <p:spPr>
          <a:xfrm>
            <a:off x="350369" y="4931364"/>
            <a:ext cx="5088996" cy="550863"/>
          </a:xfrm>
          <a:prstGeom prst="rect">
            <a:avLst/>
          </a:prstGeom>
        </p:spPr>
        <p:txBody>
          <a:bodyPr vert="horz"/>
          <a:lstStyle>
            <a:lvl1pPr marL="0" indent="0">
              <a:lnSpc>
                <a:spcPct val="100000"/>
              </a:lnSpc>
              <a:spcBef>
                <a:spcPts val="0"/>
              </a:spcBef>
              <a:buNone/>
              <a:defRPr sz="2000">
                <a:solidFill>
                  <a:schemeClr val="bg1"/>
                </a:solidFill>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subheading</a:t>
            </a:r>
            <a:endParaRPr lang="en-US" dirty="0"/>
          </a:p>
        </p:txBody>
      </p:sp>
      <p:sp>
        <p:nvSpPr>
          <p:cNvPr id="15" name="Text Placeholder 11"/>
          <p:cNvSpPr>
            <a:spLocks noGrp="1"/>
          </p:cNvSpPr>
          <p:nvPr>
            <p:ph type="body" sz="quarter" idx="11" hasCustomPrompt="1"/>
          </p:nvPr>
        </p:nvSpPr>
        <p:spPr>
          <a:xfrm>
            <a:off x="359891" y="6307924"/>
            <a:ext cx="3259139" cy="423863"/>
          </a:xfrm>
          <a:prstGeom prst="rect">
            <a:avLst/>
          </a:prstGeom>
        </p:spPr>
        <p:txBody>
          <a:bodyPr vert="horz"/>
          <a:lstStyle>
            <a:lvl1pPr marL="0" indent="0">
              <a:buNone/>
              <a:defRPr sz="1600">
                <a:solidFill>
                  <a:schemeClr val="bg1"/>
                </a:solidFill>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date</a:t>
            </a:r>
            <a:endParaRPr lang="en-US" dirty="0"/>
          </a:p>
        </p:txBody>
      </p:sp>
      <p:sp>
        <p:nvSpPr>
          <p:cNvPr id="9" name="Title 2"/>
          <p:cNvSpPr txBox="1">
            <a:spLocks/>
          </p:cNvSpPr>
          <p:nvPr userDrawn="1"/>
        </p:nvSpPr>
        <p:spPr>
          <a:xfrm>
            <a:off x="9484093" y="6270297"/>
            <a:ext cx="2653207" cy="461488"/>
          </a:xfrm>
          <a:prstGeom prst="rect">
            <a:avLst/>
          </a:prstGeom>
        </p:spPr>
        <p:txBody>
          <a:bodyPr vert="horz"/>
          <a:lstStyle>
            <a:lvl1pPr algn="l" defTabSz="914400" rtl="0" eaLnBrk="1" latinLnBrk="0" hangingPunct="1">
              <a:lnSpc>
                <a:spcPct val="90000"/>
              </a:lnSpc>
              <a:spcBef>
                <a:spcPct val="0"/>
              </a:spcBef>
              <a:buNone/>
              <a:defRPr sz="3600" b="1" i="1" kern="1200">
                <a:solidFill>
                  <a:schemeClr val="tx1"/>
                </a:solidFill>
                <a:latin typeface="Verdana"/>
                <a:ea typeface="+mj-ea"/>
                <a:cs typeface="Verdana"/>
              </a:defRPr>
            </a:lvl1pPr>
          </a:lstStyle>
          <a:p>
            <a:pPr algn="ctr"/>
            <a:r>
              <a:rPr lang="en-US" sz="1800" dirty="0">
                <a:solidFill>
                  <a:schemeClr val="bg1"/>
                </a:solidFill>
              </a:rPr>
              <a:t>u</a:t>
            </a:r>
            <a:r>
              <a:rPr lang="en-AU" sz="1800" dirty="0">
                <a:solidFill>
                  <a:schemeClr val="bg1"/>
                </a:solidFill>
              </a:rPr>
              <a:t>tas.edu.au</a:t>
            </a:r>
            <a:endParaRPr lang="en-US" sz="1800" dirty="0">
              <a:solidFill>
                <a:schemeClr val="bg1"/>
              </a:solidFill>
            </a:endParaRPr>
          </a:p>
        </p:txBody>
      </p:sp>
      <p:pic>
        <p:nvPicPr>
          <p:cNvPr id="11" name="Picture 10">
            <a:extLst>
              <a:ext uri="{FF2B5EF4-FFF2-40B4-BE49-F238E27FC236}">
                <a16:creationId xmlns:a16="http://schemas.microsoft.com/office/drawing/2014/main" id="{2B3F15E4-8502-3241-B4C1-5D36116E5F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891" y="411239"/>
            <a:ext cx="2313287" cy="1890174"/>
          </a:xfrm>
          <a:prstGeom prst="rect">
            <a:avLst/>
          </a:prstGeom>
        </p:spPr>
      </p:pic>
      <p:pic>
        <p:nvPicPr>
          <p:cNvPr id="12" name="Picture 11">
            <a:extLst>
              <a:ext uri="{FF2B5EF4-FFF2-40B4-BE49-F238E27FC236}">
                <a16:creationId xmlns:a16="http://schemas.microsoft.com/office/drawing/2014/main" id="{A5576DB2-7C8D-D546-9498-F485B11389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89683" y="857250"/>
            <a:ext cx="4602319" cy="5143500"/>
          </a:xfrm>
          <a:prstGeom prst="rect">
            <a:avLst/>
          </a:prstGeom>
        </p:spPr>
      </p:pic>
    </p:spTree>
    <p:extLst>
      <p:ext uri="{BB962C8B-B14F-4D97-AF65-F5344CB8AC3E}">
        <p14:creationId xmlns:p14="http://schemas.microsoft.com/office/powerpoint/2010/main" val="2998401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1" name="Shape 41"/>
          <p:cNvSpPr>
            <a:spLocks noGrp="1"/>
          </p:cNvSpPr>
          <p:nvPr>
            <p:ph type="pic" idx="13"/>
          </p:nvPr>
        </p:nvSpPr>
        <p:spPr>
          <a:xfrm>
            <a:off x="7060409" y="0"/>
            <a:ext cx="5131593" cy="6858000"/>
          </a:xfrm>
          <a:prstGeom prst="rect">
            <a:avLst/>
          </a:prstGeom>
        </p:spPr>
        <p:txBody>
          <a:bodyPr lIns="91439" tIns="45719" rIns="91439" bIns="45719">
            <a:noAutofit/>
          </a:bodyPr>
          <a:lstStyle/>
          <a:p>
            <a:endParaRPr/>
          </a:p>
        </p:txBody>
      </p:sp>
      <p:sp>
        <p:nvSpPr>
          <p:cNvPr id="42" name="Shape 42"/>
          <p:cNvSpPr>
            <a:spLocks noGrp="1"/>
          </p:cNvSpPr>
          <p:nvPr>
            <p:ph type="body" sz="quarter" idx="14"/>
          </p:nvPr>
        </p:nvSpPr>
        <p:spPr>
          <a:xfrm flipV="1">
            <a:off x="535783" y="5357812"/>
            <a:ext cx="6048375" cy="2"/>
          </a:xfrm>
          <a:prstGeom prst="line">
            <a:avLst/>
          </a:prstGeom>
          <a:ln w="38100" cap="rnd">
            <a:solidFill>
              <a:srgbClr val="747676"/>
            </a:solidFill>
            <a:custDash>
              <a:ds d="100000" sp="200000"/>
            </a:custDash>
            <a:round/>
          </a:ln>
        </p:spPr>
        <p:txBody>
          <a:bodyPr anchor="ctr">
            <a:noAutofit/>
          </a:bodyPr>
          <a:lstStyle>
            <a:lvl1pPr marL="0" indent="0" defTabSz="457200">
              <a:spcBef>
                <a:spcPts val="0"/>
              </a:spcBef>
              <a:buSzTx/>
              <a:buFontTx/>
              <a:buNone/>
              <a:defRPr sz="1200">
                <a:solidFill>
                  <a:srgbClr val="000000"/>
                </a:solidFill>
                <a:latin typeface="Helvetica"/>
                <a:ea typeface="Helvetica"/>
                <a:cs typeface="Helvetica"/>
                <a:sym typeface="Helvetica"/>
              </a:defRPr>
            </a:lvl1pPr>
          </a:lstStyle>
          <a:p>
            <a:pPr marL="0" indent="0" defTabSz="457200">
              <a:spcBef>
                <a:spcPts val="0"/>
              </a:spcBef>
              <a:buSzTx/>
              <a:buFontTx/>
              <a:buNone/>
              <a:defRPr sz="1200">
                <a:solidFill>
                  <a:srgbClr val="000000"/>
                </a:solidFill>
                <a:latin typeface="Helvetica"/>
                <a:ea typeface="Helvetica"/>
                <a:cs typeface="Helvetica"/>
                <a:sym typeface="Helvetica"/>
              </a:defRPr>
            </a:pPr>
            <a:endParaRPr/>
          </a:p>
        </p:txBody>
      </p:sp>
      <p:sp>
        <p:nvSpPr>
          <p:cNvPr id="43" name="Shape 43"/>
          <p:cNvSpPr>
            <a:spLocks noGrp="1"/>
          </p:cNvSpPr>
          <p:nvPr>
            <p:ph type="title"/>
          </p:nvPr>
        </p:nvSpPr>
        <p:spPr>
          <a:xfrm>
            <a:off x="535783" y="401839"/>
            <a:ext cx="6048375" cy="5072063"/>
          </a:xfrm>
          <a:prstGeom prst="rect">
            <a:avLst/>
          </a:prstGeom>
        </p:spPr>
        <p:txBody>
          <a:bodyPr anchor="b"/>
          <a:lstStyle>
            <a:lvl1pPr algn="r">
              <a:lnSpc>
                <a:spcPct val="80000"/>
              </a:lnSpc>
              <a:spcBef>
                <a:spcPts val="0"/>
              </a:spcBef>
              <a:defRPr sz="6381">
                <a:solidFill>
                  <a:srgbClr val="5C5C5C"/>
                </a:solidFill>
              </a:defRPr>
            </a:lvl1pPr>
          </a:lstStyle>
          <a:p>
            <a:r>
              <a:t>Title Text</a:t>
            </a:r>
          </a:p>
        </p:txBody>
      </p:sp>
      <p:sp>
        <p:nvSpPr>
          <p:cNvPr id="44" name="Shape 44"/>
          <p:cNvSpPr>
            <a:spLocks noGrp="1"/>
          </p:cNvSpPr>
          <p:nvPr>
            <p:ph type="body" sz="quarter" idx="1"/>
          </p:nvPr>
        </p:nvSpPr>
        <p:spPr>
          <a:xfrm>
            <a:off x="535783" y="5393534"/>
            <a:ext cx="6048375" cy="955477"/>
          </a:xfrm>
          <a:prstGeom prst="rect">
            <a:avLst/>
          </a:prstGeom>
        </p:spPr>
        <p:txBody>
          <a:bodyPr/>
          <a:lstStyle>
            <a:lvl1pPr marL="0" indent="0" algn="r">
              <a:lnSpc>
                <a:spcPct val="70000"/>
              </a:lnSpc>
              <a:spcBef>
                <a:spcPts val="316"/>
              </a:spcBef>
              <a:buSzTx/>
              <a:buFontTx/>
              <a:buNone/>
              <a:defRPr sz="2531">
                <a:solidFill>
                  <a:srgbClr val="747676"/>
                </a:solidFill>
                <a:latin typeface="Iowan Old Style Italic"/>
                <a:ea typeface="Iowan Old Style Italic"/>
                <a:cs typeface="Iowan Old Style Italic"/>
                <a:sym typeface="Iowan Old Style Italic"/>
              </a:defRPr>
            </a:lvl1pPr>
            <a:lvl2pPr marL="0" indent="120547" algn="r">
              <a:lnSpc>
                <a:spcPct val="70000"/>
              </a:lnSpc>
              <a:spcBef>
                <a:spcPts val="316"/>
              </a:spcBef>
              <a:buSzTx/>
              <a:buFontTx/>
              <a:buNone/>
              <a:defRPr sz="2531">
                <a:solidFill>
                  <a:srgbClr val="747676"/>
                </a:solidFill>
                <a:latin typeface="Iowan Old Style Italic"/>
                <a:ea typeface="Iowan Old Style Italic"/>
                <a:cs typeface="Iowan Old Style Italic"/>
                <a:sym typeface="Iowan Old Style Italic"/>
              </a:defRPr>
            </a:lvl2pPr>
            <a:lvl3pPr marL="0" indent="241093" algn="r">
              <a:lnSpc>
                <a:spcPct val="70000"/>
              </a:lnSpc>
              <a:spcBef>
                <a:spcPts val="316"/>
              </a:spcBef>
              <a:buSzTx/>
              <a:buFontTx/>
              <a:buNone/>
              <a:defRPr sz="2531">
                <a:solidFill>
                  <a:srgbClr val="747676"/>
                </a:solidFill>
                <a:latin typeface="Iowan Old Style Italic"/>
                <a:ea typeface="Iowan Old Style Italic"/>
                <a:cs typeface="Iowan Old Style Italic"/>
                <a:sym typeface="Iowan Old Style Italic"/>
              </a:defRPr>
            </a:lvl3pPr>
            <a:lvl4pPr marL="0" indent="361640" algn="r">
              <a:lnSpc>
                <a:spcPct val="70000"/>
              </a:lnSpc>
              <a:spcBef>
                <a:spcPts val="316"/>
              </a:spcBef>
              <a:buSzTx/>
              <a:buFontTx/>
              <a:buNone/>
              <a:defRPr sz="2531">
                <a:solidFill>
                  <a:srgbClr val="747676"/>
                </a:solidFill>
                <a:latin typeface="Iowan Old Style Italic"/>
                <a:ea typeface="Iowan Old Style Italic"/>
                <a:cs typeface="Iowan Old Style Italic"/>
                <a:sym typeface="Iowan Old Style Italic"/>
              </a:defRPr>
            </a:lvl4pPr>
            <a:lvl5pPr marL="0" indent="482186" algn="r">
              <a:lnSpc>
                <a:spcPct val="70000"/>
              </a:lnSpc>
              <a:spcBef>
                <a:spcPts val="316"/>
              </a:spcBef>
              <a:buSzTx/>
              <a:buFontTx/>
              <a:buNone/>
              <a:defRPr sz="2531">
                <a:solidFill>
                  <a:srgbClr val="747676"/>
                </a:solidFill>
                <a:latin typeface="Iowan Old Style Italic"/>
                <a:ea typeface="Iowan Old Style Italic"/>
                <a:cs typeface="Iowan Old Style Italic"/>
                <a:sym typeface="Iowan Old Style Italic"/>
              </a:defRPr>
            </a:lvl5pPr>
          </a:lstStyle>
          <a:p>
            <a:r>
              <a:t>Body Level One</a:t>
            </a:r>
          </a:p>
          <a:p>
            <a:pPr lvl="1"/>
            <a:r>
              <a:t>Body Level Two</a:t>
            </a:r>
          </a:p>
          <a:p>
            <a:pPr lvl="2"/>
            <a:r>
              <a:t>Body Level Three</a:t>
            </a:r>
          </a:p>
          <a:p>
            <a:pPr lvl="3"/>
            <a:r>
              <a:t>Body Level Four</a:t>
            </a:r>
          </a:p>
          <a:p>
            <a:pPr lvl="4"/>
            <a:r>
              <a:t>Body Level Five</a:t>
            </a:r>
          </a:p>
        </p:txBody>
      </p:sp>
      <p:sp>
        <p:nvSpPr>
          <p:cNvPr id="45" name="Shape 45"/>
          <p:cNvSpPr>
            <a:spLocks noGrp="1"/>
          </p:cNvSpPr>
          <p:nvPr>
            <p:ph type="sldNum" sz="quarter" idx="2"/>
          </p:nvPr>
        </p:nvSpPr>
        <p:spPr>
          <a:xfrm>
            <a:off x="11336732" y="6465094"/>
            <a:ext cx="290029" cy="241102"/>
          </a:xfrm>
          <a:prstGeom prst="rect">
            <a:avLst/>
          </a:prstGeom>
        </p:spPr>
        <p:txBody>
          <a:bodyPr/>
          <a:lstStyle>
            <a:lvl1pPr>
              <a:defRPr>
                <a:solidFill>
                  <a:srgbClr val="CBCBCB"/>
                </a:solidFill>
              </a:defRPr>
            </a:lvl1pPr>
          </a:lstStyle>
          <a:p>
            <a:fld id="{86CB4B4D-7CA3-9044-876B-883B54F8677D}" type="slidenum">
              <a:t>‹#›</a:t>
            </a:fld>
            <a:endParaRPr/>
          </a:p>
        </p:txBody>
      </p:sp>
    </p:spTree>
    <p:extLst>
      <p:ext uri="{BB962C8B-B14F-4D97-AF65-F5344CB8AC3E}">
        <p14:creationId xmlns:p14="http://schemas.microsoft.com/office/powerpoint/2010/main" val="211436193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070AE43-488B-EB4A-916A-2C10AB1589C0}" type="datetime1">
              <a:rPr lang="en-AU" smtClean="0"/>
              <a:t>20/11/18</a:t>
            </a:fld>
            <a:endParaRPr lang="en-US"/>
          </a:p>
        </p:txBody>
      </p:sp>
      <p:sp>
        <p:nvSpPr>
          <p:cNvPr id="5" name="Footer Placeholder 4"/>
          <p:cNvSpPr>
            <a:spLocks noGrp="1"/>
          </p:cNvSpPr>
          <p:nvPr>
            <p:ph type="ftr" sz="quarter" idx="11"/>
          </p:nvPr>
        </p:nvSpPr>
        <p:spPr/>
        <p:txBody>
          <a:bodyPr/>
          <a:lstStyle/>
          <a:p>
            <a:r>
              <a:rPr lang="en-US"/>
              <a:t>Nicol Genome Summit 2018</a:t>
            </a:r>
          </a:p>
        </p:txBody>
      </p:sp>
      <p:sp>
        <p:nvSpPr>
          <p:cNvPr id="6" name="Slide Number Placeholder 5"/>
          <p:cNvSpPr>
            <a:spLocks noGrp="1"/>
          </p:cNvSpPr>
          <p:nvPr>
            <p:ph type="sldNum" sz="quarter" idx="12"/>
          </p:nvPr>
        </p:nvSpPr>
        <p:spPr/>
        <p:txBody>
          <a:bodyPr/>
          <a:lstStyle/>
          <a:p>
            <a:fld id="{AC1DB9F6-5FE0-C14C-B5AE-E7E2BAFEFBDE}" type="slidenum">
              <a:rPr lang="en-US" smtClean="0"/>
              <a:t>‹#›</a:t>
            </a:fld>
            <a:endParaRPr lang="en-US"/>
          </a:p>
        </p:txBody>
      </p:sp>
    </p:spTree>
    <p:extLst>
      <p:ext uri="{BB962C8B-B14F-4D97-AF65-F5344CB8AC3E}">
        <p14:creationId xmlns:p14="http://schemas.microsoft.com/office/powerpoint/2010/main" val="217394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omestic title slide">
    <p:spTree>
      <p:nvGrpSpPr>
        <p:cNvPr id="1" name=""/>
        <p:cNvGrpSpPr/>
        <p:nvPr/>
      </p:nvGrpSpPr>
      <p:grpSpPr>
        <a:xfrm>
          <a:off x="0" y="0"/>
          <a:ext cx="0" cy="0"/>
          <a:chOff x="0" y="0"/>
          <a:chExt cx="0" cy="0"/>
        </a:xfrm>
      </p:grpSpPr>
      <p:pic>
        <p:nvPicPr>
          <p:cNvPr id="2" name="Picture 1"/>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07711" y="225776"/>
            <a:ext cx="2163712" cy="1623600"/>
          </a:xfrm>
          <a:prstGeom prst="rect">
            <a:avLst/>
          </a:prstGeom>
        </p:spPr>
      </p:pic>
      <p:sp>
        <p:nvSpPr>
          <p:cNvPr id="3" name="Title 2"/>
          <p:cNvSpPr>
            <a:spLocks noGrp="1"/>
          </p:cNvSpPr>
          <p:nvPr>
            <p:ph type="title" hasCustomPrompt="1"/>
          </p:nvPr>
        </p:nvSpPr>
        <p:spPr>
          <a:xfrm>
            <a:off x="2852737" y="1637771"/>
            <a:ext cx="7542547" cy="1926697"/>
          </a:xfrm>
          <a:prstGeom prst="rect">
            <a:avLst/>
          </a:prstGeom>
        </p:spPr>
        <p:txBody>
          <a:bodyPr vert="horz"/>
          <a:lstStyle>
            <a:lvl1pPr>
              <a:defRPr sz="3600" b="1" i="1">
                <a:latin typeface="Verdana"/>
                <a:cs typeface="Verdana"/>
              </a:defRPr>
            </a:lvl1pPr>
          </a:lstStyle>
          <a:p>
            <a:r>
              <a:rPr lang="en-AU" dirty="0"/>
              <a:t>Click to edit Presentation Title</a:t>
            </a:r>
            <a:endParaRPr lang="en-US" dirty="0"/>
          </a:p>
        </p:txBody>
      </p:sp>
      <p:sp>
        <p:nvSpPr>
          <p:cNvPr id="6" name="Text Placeholder 5"/>
          <p:cNvSpPr>
            <a:spLocks noGrp="1"/>
          </p:cNvSpPr>
          <p:nvPr>
            <p:ph type="body" sz="quarter" idx="10" hasCustomPrompt="1"/>
          </p:nvPr>
        </p:nvSpPr>
        <p:spPr>
          <a:xfrm>
            <a:off x="2852739" y="3708402"/>
            <a:ext cx="5088996" cy="550863"/>
          </a:xfrm>
          <a:prstGeom prst="rect">
            <a:avLst/>
          </a:prstGeom>
        </p:spPr>
        <p:txBody>
          <a:bodyPr vert="horz"/>
          <a:lstStyle>
            <a:lvl1pPr marL="0" indent="0">
              <a:buNone/>
              <a:defRPr sz="2000">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subheading</a:t>
            </a:r>
            <a:endParaRPr lang="en-US" dirty="0"/>
          </a:p>
        </p:txBody>
      </p:sp>
      <p:sp>
        <p:nvSpPr>
          <p:cNvPr id="12" name="Text Placeholder 11"/>
          <p:cNvSpPr>
            <a:spLocks noGrp="1"/>
          </p:cNvSpPr>
          <p:nvPr>
            <p:ph type="body" sz="quarter" idx="11" hasCustomPrompt="1"/>
          </p:nvPr>
        </p:nvSpPr>
        <p:spPr>
          <a:xfrm>
            <a:off x="2852737" y="5842002"/>
            <a:ext cx="3259139" cy="423863"/>
          </a:xfrm>
          <a:prstGeom prst="rect">
            <a:avLst/>
          </a:prstGeom>
        </p:spPr>
        <p:txBody>
          <a:bodyPr vert="horz"/>
          <a:lstStyle>
            <a:lvl1pPr marL="0" indent="0">
              <a:buNone/>
              <a:defRPr sz="1600">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date</a:t>
            </a:r>
            <a:endParaRPr lang="en-US" dirty="0"/>
          </a:p>
        </p:txBody>
      </p:sp>
      <p:sp>
        <p:nvSpPr>
          <p:cNvPr id="9" name="Title 2"/>
          <p:cNvSpPr txBox="1">
            <a:spLocks/>
          </p:cNvSpPr>
          <p:nvPr userDrawn="1"/>
        </p:nvSpPr>
        <p:spPr>
          <a:xfrm>
            <a:off x="2" y="5820299"/>
            <a:ext cx="2379135" cy="944564"/>
          </a:xfrm>
          <a:prstGeom prst="rect">
            <a:avLst/>
          </a:prstGeom>
        </p:spPr>
        <p:txBody>
          <a:bodyPr vert="horz"/>
          <a:lstStyle>
            <a:lvl1pPr algn="l" defTabSz="914400" rtl="0" eaLnBrk="1" latinLnBrk="0" hangingPunct="1">
              <a:lnSpc>
                <a:spcPct val="90000"/>
              </a:lnSpc>
              <a:spcBef>
                <a:spcPct val="0"/>
              </a:spcBef>
              <a:buNone/>
              <a:defRPr sz="3600" b="1" i="1" kern="1200">
                <a:solidFill>
                  <a:schemeClr val="tx1"/>
                </a:solidFill>
                <a:latin typeface="Verdana"/>
                <a:ea typeface="+mj-ea"/>
                <a:cs typeface="Verdana"/>
              </a:defRPr>
            </a:lvl1pPr>
          </a:lstStyle>
          <a:p>
            <a:pPr algn="ctr"/>
            <a:r>
              <a:rPr lang="en-US" sz="1800" dirty="0">
                <a:solidFill>
                  <a:schemeClr val="tx1"/>
                </a:solidFill>
              </a:rPr>
              <a:t>u</a:t>
            </a:r>
            <a:r>
              <a:rPr lang="en-AU" sz="1800" dirty="0">
                <a:solidFill>
                  <a:schemeClr val="tx1"/>
                </a:solidFill>
              </a:rPr>
              <a:t>tas.edu.au</a:t>
            </a:r>
            <a:endParaRPr lang="en-US" sz="1800" dirty="0">
              <a:solidFill>
                <a:schemeClr val="tx1"/>
              </a:solidFill>
            </a:endParaRPr>
          </a:p>
        </p:txBody>
      </p:sp>
      <p:sp>
        <p:nvSpPr>
          <p:cNvPr id="10" name="Rectangle 9">
            <a:extLst>
              <a:ext uri="{FF2B5EF4-FFF2-40B4-BE49-F238E27FC236}">
                <a16:creationId xmlns:a16="http://schemas.microsoft.com/office/drawing/2014/main" id="{0952681D-6A15-F14A-85ED-6B0A5E41BF20}"/>
              </a:ext>
            </a:extLst>
          </p:cNvPr>
          <p:cNvSpPr/>
          <p:nvPr userDrawn="1"/>
        </p:nvSpPr>
        <p:spPr>
          <a:xfrm rot="5400000">
            <a:off x="-1059585" y="3420000"/>
            <a:ext cx="6864000" cy="24000"/>
          </a:xfrm>
          <a:prstGeom prst="rect">
            <a:avLst/>
          </a:prstGeom>
          <a:solidFill>
            <a:srgbClr val="E4231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spTree>
    <p:extLst>
      <p:ext uri="{BB962C8B-B14F-4D97-AF65-F5344CB8AC3E}">
        <p14:creationId xmlns:p14="http://schemas.microsoft.com/office/powerpoint/2010/main" val="28921799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_Domestic">
    <p:spTree>
      <p:nvGrpSpPr>
        <p:cNvPr id="1" name=""/>
        <p:cNvGrpSpPr/>
        <p:nvPr/>
      </p:nvGrpSpPr>
      <p:grpSpPr>
        <a:xfrm>
          <a:off x="0" y="0"/>
          <a:ext cx="0" cy="0"/>
          <a:chOff x="0" y="0"/>
          <a:chExt cx="0" cy="0"/>
        </a:xfrm>
      </p:grpSpPr>
      <p:cxnSp>
        <p:nvCxnSpPr>
          <p:cNvPr id="8" name="Shape 368"/>
          <p:cNvCxnSpPr>
            <a:cxnSpLocks/>
          </p:cNvCxnSpPr>
          <p:nvPr userDrawn="1"/>
        </p:nvCxnSpPr>
        <p:spPr>
          <a:xfrm flipV="1">
            <a:off x="228602" y="6444186"/>
            <a:ext cx="8631540" cy="1"/>
          </a:xfrm>
          <a:prstGeom prst="straightConnector1">
            <a:avLst/>
          </a:prstGeom>
          <a:noFill/>
          <a:ln w="9525" cap="flat" cmpd="sng">
            <a:solidFill>
              <a:schemeClr val="tx1"/>
            </a:solidFill>
            <a:prstDash val="solid"/>
            <a:round/>
            <a:headEnd type="none" w="lg" len="lg"/>
            <a:tailEnd type="none" w="lg" len="lg"/>
          </a:ln>
        </p:spPr>
      </p:cxnSp>
      <p:sp>
        <p:nvSpPr>
          <p:cNvPr id="11" name="Content Placeholder 2"/>
          <p:cNvSpPr>
            <a:spLocks noGrp="1"/>
          </p:cNvSpPr>
          <p:nvPr>
            <p:ph idx="1"/>
          </p:nvPr>
        </p:nvSpPr>
        <p:spPr>
          <a:xfrm>
            <a:off x="195689" y="1074059"/>
            <a:ext cx="11715153" cy="4886821"/>
          </a:xfrm>
          <a:prstGeom prst="rect">
            <a:avLst/>
          </a:prstGeom>
        </p:spPr>
        <p:txBody>
          <a:bodyPr/>
          <a:lstStyle>
            <a:lvl1pPr marL="0" indent="0">
              <a:buNone/>
              <a:defRPr sz="1600">
                <a:solidFill>
                  <a:srgbClr val="626262"/>
                </a:solidFill>
                <a:latin typeface="Verdana"/>
                <a:cs typeface="Verdana"/>
              </a:defRPr>
            </a:lvl1pPr>
            <a:lvl2pPr>
              <a:defRPr sz="1600">
                <a:solidFill>
                  <a:srgbClr val="626262"/>
                </a:solidFill>
                <a:latin typeface="Verdana"/>
                <a:cs typeface="Verdana"/>
              </a:defRPr>
            </a:lvl2pPr>
            <a:lvl3pPr>
              <a:defRPr sz="1600">
                <a:solidFill>
                  <a:srgbClr val="626262"/>
                </a:solidFill>
                <a:latin typeface="Verdana"/>
                <a:cs typeface="Verdana"/>
              </a:defRPr>
            </a:lvl3pPr>
            <a:lvl4pPr>
              <a:defRPr sz="1400">
                <a:solidFill>
                  <a:srgbClr val="626262"/>
                </a:solidFill>
                <a:latin typeface="Verdana"/>
                <a:cs typeface="Verdana"/>
              </a:defRPr>
            </a:lvl4pPr>
            <a:lvl5pPr>
              <a:defRPr sz="1400">
                <a:solidFill>
                  <a:srgbClr val="626262"/>
                </a:solidFill>
                <a:latin typeface="Verdana"/>
                <a:cs typeface="Verdana"/>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Rectangle 13"/>
          <p:cNvSpPr/>
          <p:nvPr userDrawn="1"/>
        </p:nvSpPr>
        <p:spPr>
          <a:xfrm>
            <a:off x="0" y="697901"/>
            <a:ext cx="12192000" cy="24000"/>
          </a:xfrm>
          <a:prstGeom prst="rect">
            <a:avLst/>
          </a:prstGeom>
          <a:solidFill>
            <a:srgbClr val="E4231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sp>
        <p:nvSpPr>
          <p:cNvPr id="4" name="Text Placeholder 3"/>
          <p:cNvSpPr>
            <a:spLocks noGrp="1"/>
          </p:cNvSpPr>
          <p:nvPr>
            <p:ph type="body" sz="quarter" idx="10" hasCustomPrompt="1"/>
          </p:nvPr>
        </p:nvSpPr>
        <p:spPr>
          <a:xfrm>
            <a:off x="195689" y="6446174"/>
            <a:ext cx="6849004" cy="363547"/>
          </a:xfrm>
          <a:prstGeom prst="rect">
            <a:avLst/>
          </a:prstGeom>
        </p:spPr>
        <p:txBody>
          <a:bodyPr vert="horz">
            <a:normAutofit/>
          </a:bodyPr>
          <a:lstStyle>
            <a:lvl1pPr marL="0" indent="0">
              <a:buNone/>
              <a:defRPr sz="1000">
                <a:latin typeface="Verdana"/>
                <a:cs typeface="Verdana"/>
              </a:defRPr>
            </a:lvl1pPr>
          </a:lstStyle>
          <a:p>
            <a:pPr lvl="0"/>
            <a:r>
              <a:rPr lang="en-AU" dirty="0"/>
              <a:t>Click to edit college/area name</a:t>
            </a:r>
            <a:endParaRPr lang="en-US" dirty="0"/>
          </a:p>
        </p:txBody>
      </p:sp>
      <p:sp>
        <p:nvSpPr>
          <p:cNvPr id="15" name="Title 1"/>
          <p:cNvSpPr>
            <a:spLocks noGrp="1"/>
          </p:cNvSpPr>
          <p:nvPr>
            <p:ph type="title" hasCustomPrompt="1"/>
          </p:nvPr>
        </p:nvSpPr>
        <p:spPr>
          <a:xfrm>
            <a:off x="195687" y="216370"/>
            <a:ext cx="10972800" cy="465956"/>
          </a:xfrm>
          <a:prstGeom prst="rect">
            <a:avLst/>
          </a:prstGeom>
        </p:spPr>
        <p:txBody>
          <a:bodyPr vert="horz" anchor="b" anchorCtr="0"/>
          <a:lstStyle>
            <a:lvl1pPr>
              <a:defRPr sz="1800" b="1">
                <a:solidFill>
                  <a:schemeClr val="tx1"/>
                </a:solidFill>
                <a:latin typeface="Verdana"/>
                <a:cs typeface="Verdana"/>
              </a:defRPr>
            </a:lvl1pPr>
          </a:lstStyle>
          <a:p>
            <a:r>
              <a:rPr lang="en-AU" dirty="0"/>
              <a:t>Click to edit Page title</a:t>
            </a:r>
            <a:endParaRPr lang="en-US" dirty="0"/>
          </a:p>
        </p:txBody>
      </p:sp>
      <p:pic>
        <p:nvPicPr>
          <p:cNvPr id="10" name="Picture 9">
            <a:extLst>
              <a:ext uri="{FF2B5EF4-FFF2-40B4-BE49-F238E27FC236}">
                <a16:creationId xmlns:a16="http://schemas.microsoft.com/office/drawing/2014/main" id="{C6BE6B3F-666B-6E4E-8518-9E79CF6166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03466" y="6371483"/>
            <a:ext cx="1894181" cy="512929"/>
          </a:xfrm>
          <a:prstGeom prst="rect">
            <a:avLst/>
          </a:prstGeom>
        </p:spPr>
      </p:pic>
    </p:spTree>
    <p:extLst>
      <p:ext uri="{BB962C8B-B14F-4D97-AF65-F5344CB8AC3E}">
        <p14:creationId xmlns:p14="http://schemas.microsoft.com/office/powerpoint/2010/main" val="3215760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065"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_Domestic">
    <p:spTree>
      <p:nvGrpSpPr>
        <p:cNvPr id="1" name=""/>
        <p:cNvGrpSpPr/>
        <p:nvPr/>
      </p:nvGrpSpPr>
      <p:grpSpPr>
        <a:xfrm>
          <a:off x="0" y="0"/>
          <a:ext cx="0" cy="0"/>
          <a:chOff x="0" y="0"/>
          <a:chExt cx="0" cy="0"/>
        </a:xfrm>
      </p:grpSpPr>
      <p:sp>
        <p:nvSpPr>
          <p:cNvPr id="13" name="Rectangle 12"/>
          <p:cNvSpPr/>
          <p:nvPr userDrawn="1"/>
        </p:nvSpPr>
        <p:spPr>
          <a:xfrm>
            <a:off x="0" y="2"/>
            <a:ext cx="12192000" cy="68232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cxnSp>
        <p:nvCxnSpPr>
          <p:cNvPr id="8" name="Shape 368"/>
          <p:cNvCxnSpPr>
            <a:cxnSpLocks/>
          </p:cNvCxnSpPr>
          <p:nvPr userDrawn="1"/>
        </p:nvCxnSpPr>
        <p:spPr>
          <a:xfrm flipV="1">
            <a:off x="228602" y="6444186"/>
            <a:ext cx="8631540" cy="1"/>
          </a:xfrm>
          <a:prstGeom prst="straightConnector1">
            <a:avLst/>
          </a:prstGeom>
          <a:noFill/>
          <a:ln w="9525" cap="flat" cmpd="sng">
            <a:solidFill>
              <a:schemeClr val="tx1"/>
            </a:solidFill>
            <a:prstDash val="solid"/>
            <a:round/>
            <a:headEnd type="none" w="lg" len="lg"/>
            <a:tailEnd type="none" w="lg" len="lg"/>
          </a:ln>
        </p:spPr>
      </p:cxnSp>
      <p:sp>
        <p:nvSpPr>
          <p:cNvPr id="11" name="Content Placeholder 2"/>
          <p:cNvSpPr>
            <a:spLocks noGrp="1"/>
          </p:cNvSpPr>
          <p:nvPr>
            <p:ph idx="1"/>
          </p:nvPr>
        </p:nvSpPr>
        <p:spPr>
          <a:xfrm>
            <a:off x="195689" y="1074059"/>
            <a:ext cx="11715153" cy="4886821"/>
          </a:xfrm>
          <a:prstGeom prst="rect">
            <a:avLst/>
          </a:prstGeom>
        </p:spPr>
        <p:txBody>
          <a:bodyPr/>
          <a:lstStyle>
            <a:lvl1pPr marL="0" indent="0">
              <a:buNone/>
              <a:defRPr sz="1600">
                <a:solidFill>
                  <a:srgbClr val="626262"/>
                </a:solidFill>
                <a:latin typeface="Verdana"/>
                <a:cs typeface="Verdana"/>
              </a:defRPr>
            </a:lvl1pPr>
            <a:lvl2pPr>
              <a:defRPr sz="1600">
                <a:solidFill>
                  <a:srgbClr val="626262"/>
                </a:solidFill>
                <a:latin typeface="Verdana"/>
                <a:cs typeface="Verdana"/>
              </a:defRPr>
            </a:lvl2pPr>
            <a:lvl3pPr>
              <a:defRPr sz="1600">
                <a:solidFill>
                  <a:srgbClr val="626262"/>
                </a:solidFill>
                <a:latin typeface="Verdana"/>
                <a:cs typeface="Verdana"/>
              </a:defRPr>
            </a:lvl3pPr>
            <a:lvl4pPr>
              <a:defRPr sz="1400">
                <a:solidFill>
                  <a:srgbClr val="626262"/>
                </a:solidFill>
                <a:latin typeface="Verdana"/>
                <a:cs typeface="Verdana"/>
              </a:defRPr>
            </a:lvl4pPr>
            <a:lvl5pPr>
              <a:defRPr sz="1400">
                <a:solidFill>
                  <a:srgbClr val="626262"/>
                </a:solidFill>
                <a:latin typeface="Verdana"/>
                <a:cs typeface="Verdana"/>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Rectangle 13"/>
          <p:cNvSpPr/>
          <p:nvPr userDrawn="1"/>
        </p:nvSpPr>
        <p:spPr>
          <a:xfrm>
            <a:off x="0" y="697902"/>
            <a:ext cx="12192000" cy="59267"/>
          </a:xfrm>
          <a:prstGeom prst="rect">
            <a:avLst/>
          </a:prstGeom>
          <a:solidFill>
            <a:srgbClr val="E4231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sp>
        <p:nvSpPr>
          <p:cNvPr id="4" name="Text Placeholder 3"/>
          <p:cNvSpPr>
            <a:spLocks noGrp="1"/>
          </p:cNvSpPr>
          <p:nvPr>
            <p:ph type="body" sz="quarter" idx="10" hasCustomPrompt="1"/>
          </p:nvPr>
        </p:nvSpPr>
        <p:spPr>
          <a:xfrm>
            <a:off x="195689" y="6444185"/>
            <a:ext cx="6849004" cy="363547"/>
          </a:xfrm>
          <a:prstGeom prst="rect">
            <a:avLst/>
          </a:prstGeom>
        </p:spPr>
        <p:txBody>
          <a:bodyPr vert="horz">
            <a:normAutofit/>
          </a:bodyPr>
          <a:lstStyle>
            <a:lvl1pPr marL="0" indent="0">
              <a:buNone/>
              <a:defRPr sz="1000">
                <a:latin typeface="Verdana"/>
                <a:cs typeface="Verdana"/>
              </a:defRPr>
            </a:lvl1pPr>
          </a:lstStyle>
          <a:p>
            <a:pPr lvl="0"/>
            <a:r>
              <a:rPr lang="en-AU" dirty="0"/>
              <a:t>Click to edit college/area name</a:t>
            </a:r>
            <a:endParaRPr lang="en-US" dirty="0"/>
          </a:p>
        </p:txBody>
      </p:sp>
      <p:sp>
        <p:nvSpPr>
          <p:cNvPr id="15" name="Title 1"/>
          <p:cNvSpPr>
            <a:spLocks noGrp="1"/>
          </p:cNvSpPr>
          <p:nvPr>
            <p:ph type="title" hasCustomPrompt="1"/>
          </p:nvPr>
        </p:nvSpPr>
        <p:spPr>
          <a:xfrm>
            <a:off x="195687" y="216370"/>
            <a:ext cx="10972800" cy="465956"/>
          </a:xfrm>
          <a:prstGeom prst="rect">
            <a:avLst/>
          </a:prstGeom>
        </p:spPr>
        <p:txBody>
          <a:bodyPr vert="horz" anchor="b" anchorCtr="0"/>
          <a:lstStyle>
            <a:lvl1pPr>
              <a:defRPr sz="1800" b="1">
                <a:solidFill>
                  <a:schemeClr val="bg1"/>
                </a:solidFill>
                <a:latin typeface="Verdana"/>
                <a:cs typeface="Verdana"/>
              </a:defRPr>
            </a:lvl1pPr>
          </a:lstStyle>
          <a:p>
            <a:r>
              <a:rPr lang="en-AU" dirty="0"/>
              <a:t>Click to edit Page title</a:t>
            </a:r>
            <a:endParaRPr lang="en-US" dirty="0"/>
          </a:p>
        </p:txBody>
      </p:sp>
      <p:pic>
        <p:nvPicPr>
          <p:cNvPr id="10" name="Picture 9">
            <a:extLst>
              <a:ext uri="{FF2B5EF4-FFF2-40B4-BE49-F238E27FC236}">
                <a16:creationId xmlns:a16="http://schemas.microsoft.com/office/drawing/2014/main" id="{845000C8-0093-EE4F-B013-8FA5EF4A28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03466" y="6371483"/>
            <a:ext cx="1894181" cy="512929"/>
          </a:xfrm>
          <a:prstGeom prst="rect">
            <a:avLst/>
          </a:prstGeom>
        </p:spPr>
      </p:pic>
    </p:spTree>
    <p:extLst>
      <p:ext uri="{BB962C8B-B14F-4D97-AF65-F5344CB8AC3E}">
        <p14:creationId xmlns:p14="http://schemas.microsoft.com/office/powerpoint/2010/main" val="1556746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065"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_Domestic">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151A7AB-FBD6-BB4D-A7D4-0E5F2D3B7FFF}"/>
              </a:ext>
            </a:extLst>
          </p:cNvPr>
          <p:cNvSpPr/>
          <p:nvPr userDrawn="1"/>
        </p:nvSpPr>
        <p:spPr>
          <a:xfrm>
            <a:off x="0" y="2"/>
            <a:ext cx="12192000" cy="68232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p>
        </p:txBody>
      </p:sp>
      <p:sp>
        <p:nvSpPr>
          <p:cNvPr id="15" name="Rectangle 14">
            <a:extLst>
              <a:ext uri="{FF2B5EF4-FFF2-40B4-BE49-F238E27FC236}">
                <a16:creationId xmlns:a16="http://schemas.microsoft.com/office/drawing/2014/main" id="{5E329365-36F5-B94C-A298-383F6C3858FC}"/>
              </a:ext>
            </a:extLst>
          </p:cNvPr>
          <p:cNvSpPr/>
          <p:nvPr userDrawn="1"/>
        </p:nvSpPr>
        <p:spPr>
          <a:xfrm>
            <a:off x="0" y="697902"/>
            <a:ext cx="12192000" cy="59267"/>
          </a:xfrm>
          <a:prstGeom prst="rect">
            <a:avLst/>
          </a:prstGeom>
          <a:solidFill>
            <a:srgbClr val="E4231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p>
        </p:txBody>
      </p:sp>
      <p:sp>
        <p:nvSpPr>
          <p:cNvPr id="13" name="Content Placeholder 2"/>
          <p:cNvSpPr>
            <a:spLocks noGrp="1"/>
          </p:cNvSpPr>
          <p:nvPr>
            <p:ph idx="1"/>
          </p:nvPr>
        </p:nvSpPr>
        <p:spPr>
          <a:xfrm>
            <a:off x="6340594" y="1025677"/>
            <a:ext cx="5619153" cy="5176763"/>
          </a:xfrm>
          <a:prstGeom prst="rect">
            <a:avLst/>
          </a:prstGeom>
        </p:spPr>
        <p:txBody>
          <a:bodyPr/>
          <a:lstStyle>
            <a:lvl1pPr marL="0" indent="0">
              <a:buNone/>
              <a:defRPr sz="1200">
                <a:solidFill>
                  <a:srgbClr val="626262"/>
                </a:solidFill>
                <a:latin typeface="Verdana"/>
                <a:cs typeface="Verdana"/>
              </a:defRPr>
            </a:lvl1pPr>
            <a:lvl2pPr>
              <a:defRPr sz="1200">
                <a:solidFill>
                  <a:srgbClr val="626262"/>
                </a:solidFill>
                <a:latin typeface="Verdana"/>
                <a:cs typeface="Verdana"/>
              </a:defRPr>
            </a:lvl2pPr>
            <a:lvl3pPr>
              <a:defRPr sz="1200">
                <a:solidFill>
                  <a:srgbClr val="626262"/>
                </a:solidFill>
                <a:latin typeface="Verdana"/>
                <a:cs typeface="Verdana"/>
              </a:defRPr>
            </a:lvl3pPr>
            <a:lvl4pPr>
              <a:defRPr sz="1050">
                <a:solidFill>
                  <a:srgbClr val="626262"/>
                </a:solidFill>
                <a:latin typeface="Verdana"/>
                <a:cs typeface="Verdana"/>
              </a:defRPr>
            </a:lvl4pPr>
            <a:lvl5pPr>
              <a:defRPr sz="1050">
                <a:solidFill>
                  <a:srgbClr val="626262"/>
                </a:solidFill>
                <a:latin typeface="Verdana"/>
                <a:cs typeface="Verdana"/>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Content Placeholder 2"/>
          <p:cNvSpPr>
            <a:spLocks noGrp="1"/>
          </p:cNvSpPr>
          <p:nvPr>
            <p:ph idx="10"/>
          </p:nvPr>
        </p:nvSpPr>
        <p:spPr>
          <a:xfrm>
            <a:off x="195618" y="1025677"/>
            <a:ext cx="5619153" cy="5176763"/>
          </a:xfrm>
          <a:prstGeom prst="rect">
            <a:avLst/>
          </a:prstGeom>
        </p:spPr>
        <p:txBody>
          <a:bodyPr/>
          <a:lstStyle>
            <a:lvl1pPr marL="0" indent="0">
              <a:buNone/>
              <a:defRPr sz="1200">
                <a:solidFill>
                  <a:srgbClr val="626262"/>
                </a:solidFill>
                <a:latin typeface="Verdana"/>
                <a:cs typeface="Verdana"/>
              </a:defRPr>
            </a:lvl1pPr>
            <a:lvl2pPr>
              <a:defRPr sz="1200">
                <a:solidFill>
                  <a:srgbClr val="626262"/>
                </a:solidFill>
                <a:latin typeface="Verdana"/>
                <a:cs typeface="Verdana"/>
              </a:defRPr>
            </a:lvl2pPr>
            <a:lvl3pPr>
              <a:defRPr sz="1200">
                <a:solidFill>
                  <a:srgbClr val="626262"/>
                </a:solidFill>
                <a:latin typeface="Verdana"/>
                <a:cs typeface="Verdana"/>
              </a:defRPr>
            </a:lvl3pPr>
            <a:lvl4pPr>
              <a:defRPr sz="1050">
                <a:solidFill>
                  <a:srgbClr val="626262"/>
                </a:solidFill>
                <a:latin typeface="Verdana"/>
                <a:cs typeface="Verdana"/>
              </a:defRPr>
            </a:lvl4pPr>
            <a:lvl5pPr>
              <a:defRPr sz="1050">
                <a:solidFill>
                  <a:srgbClr val="626262"/>
                </a:solidFill>
                <a:latin typeface="Verdana"/>
                <a:cs typeface="Verdana"/>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 Placeholder 3"/>
          <p:cNvSpPr>
            <a:spLocks noGrp="1"/>
          </p:cNvSpPr>
          <p:nvPr>
            <p:ph type="body" sz="quarter" idx="11" hasCustomPrompt="1"/>
          </p:nvPr>
        </p:nvSpPr>
        <p:spPr>
          <a:xfrm>
            <a:off x="195618" y="6444185"/>
            <a:ext cx="6849004" cy="363547"/>
          </a:xfrm>
          <a:prstGeom prst="rect">
            <a:avLst/>
          </a:prstGeom>
        </p:spPr>
        <p:txBody>
          <a:bodyPr vert="horz">
            <a:normAutofit/>
          </a:bodyPr>
          <a:lstStyle>
            <a:lvl1pPr marL="0" indent="0">
              <a:buNone/>
              <a:defRPr sz="1000">
                <a:latin typeface="Verdana"/>
                <a:cs typeface="Verdana"/>
              </a:defRPr>
            </a:lvl1pPr>
          </a:lstStyle>
          <a:p>
            <a:pPr lvl="0"/>
            <a:r>
              <a:rPr lang="en-AU" dirty="0"/>
              <a:t>Click to edit college/area name</a:t>
            </a:r>
            <a:endParaRPr lang="en-US" dirty="0"/>
          </a:p>
        </p:txBody>
      </p:sp>
      <p:sp>
        <p:nvSpPr>
          <p:cNvPr id="17" name="Title 1"/>
          <p:cNvSpPr>
            <a:spLocks noGrp="1"/>
          </p:cNvSpPr>
          <p:nvPr>
            <p:ph type="title" hasCustomPrompt="1"/>
          </p:nvPr>
        </p:nvSpPr>
        <p:spPr>
          <a:xfrm>
            <a:off x="195616" y="216370"/>
            <a:ext cx="10972800" cy="465956"/>
          </a:xfrm>
          <a:prstGeom prst="rect">
            <a:avLst/>
          </a:prstGeom>
        </p:spPr>
        <p:txBody>
          <a:bodyPr vert="horz" anchor="b" anchorCtr="0">
            <a:normAutofit/>
          </a:bodyPr>
          <a:lstStyle>
            <a:lvl1pPr>
              <a:defRPr sz="1800" b="1">
                <a:solidFill>
                  <a:schemeClr val="bg1"/>
                </a:solidFill>
                <a:latin typeface="Verdana"/>
                <a:cs typeface="Verdana"/>
              </a:defRPr>
            </a:lvl1pPr>
          </a:lstStyle>
          <a:p>
            <a:r>
              <a:rPr lang="en-AU" dirty="0"/>
              <a:t>Click to edit Page title</a:t>
            </a:r>
            <a:endParaRPr lang="en-US" dirty="0"/>
          </a:p>
        </p:txBody>
      </p:sp>
      <p:cxnSp>
        <p:nvCxnSpPr>
          <p:cNvPr id="18" name="Shape 368">
            <a:extLst>
              <a:ext uri="{FF2B5EF4-FFF2-40B4-BE49-F238E27FC236}">
                <a16:creationId xmlns:a16="http://schemas.microsoft.com/office/drawing/2014/main" id="{24E40EE1-631F-B540-BCBE-EB581EE5E1AC}"/>
              </a:ext>
            </a:extLst>
          </p:cNvPr>
          <p:cNvCxnSpPr>
            <a:cxnSpLocks/>
          </p:cNvCxnSpPr>
          <p:nvPr userDrawn="1"/>
        </p:nvCxnSpPr>
        <p:spPr>
          <a:xfrm flipV="1">
            <a:off x="228602" y="6444186"/>
            <a:ext cx="8631540" cy="1"/>
          </a:xfrm>
          <a:prstGeom prst="straightConnector1">
            <a:avLst/>
          </a:prstGeom>
          <a:noFill/>
          <a:ln w="9525" cap="flat" cmpd="sng">
            <a:solidFill>
              <a:schemeClr val="tx1"/>
            </a:solidFill>
            <a:prstDash val="solid"/>
            <a:round/>
            <a:headEnd type="none" w="lg" len="lg"/>
            <a:tailEnd type="none" w="lg" len="lg"/>
          </a:ln>
        </p:spPr>
      </p:cxnSp>
      <p:pic>
        <p:nvPicPr>
          <p:cNvPr id="12" name="Picture 11">
            <a:extLst>
              <a:ext uri="{FF2B5EF4-FFF2-40B4-BE49-F238E27FC236}">
                <a16:creationId xmlns:a16="http://schemas.microsoft.com/office/drawing/2014/main" id="{20DEA335-3F9C-5B49-9DF9-06F76DC53E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03466" y="6371483"/>
            <a:ext cx="1894181" cy="512929"/>
          </a:xfrm>
          <a:prstGeom prst="rect">
            <a:avLst/>
          </a:prstGeom>
        </p:spPr>
      </p:pic>
    </p:spTree>
    <p:extLst>
      <p:ext uri="{BB962C8B-B14F-4D97-AF65-F5344CB8AC3E}">
        <p14:creationId xmlns:p14="http://schemas.microsoft.com/office/powerpoint/2010/main" val="35926955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Slide_Domestic">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6B24ED8-F5A0-AE43-AF91-891BD68F9172}"/>
              </a:ext>
            </a:extLst>
          </p:cNvPr>
          <p:cNvSpPr/>
          <p:nvPr userDrawn="1"/>
        </p:nvSpPr>
        <p:spPr>
          <a:xfrm>
            <a:off x="0" y="2"/>
            <a:ext cx="12192000" cy="682324"/>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p>
        </p:txBody>
      </p:sp>
      <p:sp>
        <p:nvSpPr>
          <p:cNvPr id="14" name="Rectangle 13">
            <a:extLst>
              <a:ext uri="{FF2B5EF4-FFF2-40B4-BE49-F238E27FC236}">
                <a16:creationId xmlns:a16="http://schemas.microsoft.com/office/drawing/2014/main" id="{7106B499-ADA9-1245-BD27-A7E0E4ED1131}"/>
              </a:ext>
            </a:extLst>
          </p:cNvPr>
          <p:cNvSpPr/>
          <p:nvPr userDrawn="1"/>
        </p:nvSpPr>
        <p:spPr>
          <a:xfrm>
            <a:off x="0" y="697902"/>
            <a:ext cx="12192000" cy="59267"/>
          </a:xfrm>
          <a:prstGeom prst="rect">
            <a:avLst/>
          </a:prstGeom>
          <a:solidFill>
            <a:srgbClr val="E4231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p>
        </p:txBody>
      </p:sp>
      <p:sp>
        <p:nvSpPr>
          <p:cNvPr id="15" name="Text Placeholder 3">
            <a:extLst>
              <a:ext uri="{FF2B5EF4-FFF2-40B4-BE49-F238E27FC236}">
                <a16:creationId xmlns:a16="http://schemas.microsoft.com/office/drawing/2014/main" id="{069B53C4-DE35-8847-B65C-B88E892DFB2F}"/>
              </a:ext>
            </a:extLst>
          </p:cNvPr>
          <p:cNvSpPr>
            <a:spLocks noGrp="1"/>
          </p:cNvSpPr>
          <p:nvPr>
            <p:ph type="body" sz="quarter" idx="11" hasCustomPrompt="1"/>
          </p:nvPr>
        </p:nvSpPr>
        <p:spPr>
          <a:xfrm>
            <a:off x="195618" y="6444185"/>
            <a:ext cx="6849004" cy="363547"/>
          </a:xfrm>
          <a:prstGeom prst="rect">
            <a:avLst/>
          </a:prstGeom>
        </p:spPr>
        <p:txBody>
          <a:bodyPr vert="horz">
            <a:normAutofit/>
          </a:bodyPr>
          <a:lstStyle>
            <a:lvl1pPr marL="0" indent="0">
              <a:buNone/>
              <a:defRPr sz="1000">
                <a:latin typeface="Verdana"/>
                <a:cs typeface="Verdana"/>
              </a:defRPr>
            </a:lvl1pPr>
          </a:lstStyle>
          <a:p>
            <a:pPr lvl="0"/>
            <a:r>
              <a:rPr lang="en-AU" dirty="0"/>
              <a:t>Click to edit college/area name</a:t>
            </a:r>
            <a:endParaRPr lang="en-US" dirty="0"/>
          </a:p>
        </p:txBody>
      </p:sp>
      <p:sp>
        <p:nvSpPr>
          <p:cNvPr id="16" name="Title 1">
            <a:extLst>
              <a:ext uri="{FF2B5EF4-FFF2-40B4-BE49-F238E27FC236}">
                <a16:creationId xmlns:a16="http://schemas.microsoft.com/office/drawing/2014/main" id="{68901FC9-6060-9449-AE3B-5A660D95FC02}"/>
              </a:ext>
            </a:extLst>
          </p:cNvPr>
          <p:cNvSpPr>
            <a:spLocks noGrp="1"/>
          </p:cNvSpPr>
          <p:nvPr>
            <p:ph type="title" hasCustomPrompt="1"/>
          </p:nvPr>
        </p:nvSpPr>
        <p:spPr>
          <a:xfrm>
            <a:off x="195616" y="216370"/>
            <a:ext cx="10972800" cy="465956"/>
          </a:xfrm>
          <a:prstGeom prst="rect">
            <a:avLst/>
          </a:prstGeom>
        </p:spPr>
        <p:txBody>
          <a:bodyPr vert="horz" anchor="b" anchorCtr="0"/>
          <a:lstStyle>
            <a:lvl1pPr>
              <a:defRPr sz="1350" b="1">
                <a:solidFill>
                  <a:schemeClr val="bg1"/>
                </a:solidFill>
                <a:latin typeface="Verdana"/>
                <a:cs typeface="Verdana"/>
              </a:defRPr>
            </a:lvl1pPr>
          </a:lstStyle>
          <a:p>
            <a:r>
              <a:rPr lang="en-AU" dirty="0"/>
              <a:t>Click to edit Page title</a:t>
            </a:r>
            <a:endParaRPr lang="en-US" dirty="0"/>
          </a:p>
        </p:txBody>
      </p:sp>
      <p:cxnSp>
        <p:nvCxnSpPr>
          <p:cNvPr id="17" name="Shape 368">
            <a:extLst>
              <a:ext uri="{FF2B5EF4-FFF2-40B4-BE49-F238E27FC236}">
                <a16:creationId xmlns:a16="http://schemas.microsoft.com/office/drawing/2014/main" id="{D9791560-C1FD-F643-A78D-FD324DA45162}"/>
              </a:ext>
            </a:extLst>
          </p:cNvPr>
          <p:cNvCxnSpPr>
            <a:cxnSpLocks/>
          </p:cNvCxnSpPr>
          <p:nvPr userDrawn="1"/>
        </p:nvCxnSpPr>
        <p:spPr>
          <a:xfrm flipV="1">
            <a:off x="228602" y="6444186"/>
            <a:ext cx="8631540" cy="1"/>
          </a:xfrm>
          <a:prstGeom prst="straightConnector1">
            <a:avLst/>
          </a:prstGeom>
          <a:noFill/>
          <a:ln w="9525" cap="flat" cmpd="sng">
            <a:solidFill>
              <a:schemeClr val="tx1"/>
            </a:solidFill>
            <a:prstDash val="solid"/>
            <a:round/>
            <a:headEnd type="none" w="lg" len="lg"/>
            <a:tailEnd type="none" w="lg" len="lg"/>
          </a:ln>
        </p:spPr>
      </p:cxnSp>
      <p:pic>
        <p:nvPicPr>
          <p:cNvPr id="9" name="Picture 8">
            <a:extLst>
              <a:ext uri="{FF2B5EF4-FFF2-40B4-BE49-F238E27FC236}">
                <a16:creationId xmlns:a16="http://schemas.microsoft.com/office/drawing/2014/main" id="{30C3D0C0-A9E0-0644-AA27-1CB3B3E08B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04992" y="986509"/>
            <a:ext cx="3796417" cy="5634839"/>
          </a:xfrm>
          <a:prstGeom prst="rect">
            <a:avLst/>
          </a:prstGeom>
        </p:spPr>
      </p:pic>
      <p:pic>
        <p:nvPicPr>
          <p:cNvPr id="10" name="Picture 9">
            <a:extLst>
              <a:ext uri="{FF2B5EF4-FFF2-40B4-BE49-F238E27FC236}">
                <a16:creationId xmlns:a16="http://schemas.microsoft.com/office/drawing/2014/main" id="{1A6211CC-9AE5-314B-A9C9-B2CC155A7B8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03466" y="6371483"/>
            <a:ext cx="1894181" cy="512929"/>
          </a:xfrm>
          <a:prstGeom prst="rect">
            <a:avLst/>
          </a:prstGeom>
        </p:spPr>
      </p:pic>
    </p:spTree>
    <p:extLst>
      <p:ext uri="{BB962C8B-B14F-4D97-AF65-F5344CB8AC3E}">
        <p14:creationId xmlns:p14="http://schemas.microsoft.com/office/powerpoint/2010/main" val="2317432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slide domestic">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a:p>
        </p:txBody>
      </p:sp>
      <p:sp>
        <p:nvSpPr>
          <p:cNvPr id="13" name="Title 2"/>
          <p:cNvSpPr>
            <a:spLocks noGrp="1"/>
          </p:cNvSpPr>
          <p:nvPr>
            <p:ph type="title" hasCustomPrompt="1"/>
          </p:nvPr>
        </p:nvSpPr>
        <p:spPr>
          <a:xfrm>
            <a:off x="349020" y="4355222"/>
            <a:ext cx="8004763" cy="488652"/>
          </a:xfrm>
          <a:prstGeom prst="rect">
            <a:avLst/>
          </a:prstGeom>
        </p:spPr>
        <p:txBody>
          <a:bodyPr vert="horz"/>
          <a:lstStyle>
            <a:lvl1pPr>
              <a:defRPr sz="3600" b="1" i="1">
                <a:solidFill>
                  <a:schemeClr val="bg1"/>
                </a:solidFill>
                <a:latin typeface="Verdana"/>
                <a:cs typeface="Verdana"/>
              </a:defRPr>
            </a:lvl1pPr>
          </a:lstStyle>
          <a:p>
            <a:r>
              <a:rPr lang="en-AU" dirty="0"/>
              <a:t>Thank you</a:t>
            </a:r>
            <a:endParaRPr lang="en-US" dirty="0"/>
          </a:p>
        </p:txBody>
      </p:sp>
      <p:sp>
        <p:nvSpPr>
          <p:cNvPr id="14" name="Text Placeholder 5"/>
          <p:cNvSpPr>
            <a:spLocks noGrp="1"/>
          </p:cNvSpPr>
          <p:nvPr>
            <p:ph type="body" sz="quarter" idx="10" hasCustomPrompt="1"/>
          </p:nvPr>
        </p:nvSpPr>
        <p:spPr>
          <a:xfrm>
            <a:off x="350369" y="4931364"/>
            <a:ext cx="5088996" cy="550863"/>
          </a:xfrm>
          <a:prstGeom prst="rect">
            <a:avLst/>
          </a:prstGeom>
        </p:spPr>
        <p:txBody>
          <a:bodyPr vert="horz"/>
          <a:lstStyle>
            <a:lvl1pPr marL="0" indent="0">
              <a:lnSpc>
                <a:spcPct val="100000"/>
              </a:lnSpc>
              <a:spcBef>
                <a:spcPts val="0"/>
              </a:spcBef>
              <a:buNone/>
              <a:defRPr sz="2000">
                <a:solidFill>
                  <a:schemeClr val="bg1"/>
                </a:solidFill>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subheading</a:t>
            </a:r>
            <a:endParaRPr lang="en-US" dirty="0"/>
          </a:p>
        </p:txBody>
      </p:sp>
      <p:sp>
        <p:nvSpPr>
          <p:cNvPr id="15" name="Text Placeholder 11"/>
          <p:cNvSpPr>
            <a:spLocks noGrp="1"/>
          </p:cNvSpPr>
          <p:nvPr>
            <p:ph type="body" sz="quarter" idx="11" hasCustomPrompt="1"/>
          </p:nvPr>
        </p:nvSpPr>
        <p:spPr>
          <a:xfrm>
            <a:off x="359891" y="6307924"/>
            <a:ext cx="3259139" cy="423863"/>
          </a:xfrm>
          <a:prstGeom prst="rect">
            <a:avLst/>
          </a:prstGeom>
        </p:spPr>
        <p:txBody>
          <a:bodyPr vert="horz"/>
          <a:lstStyle>
            <a:lvl1pPr marL="0" indent="0">
              <a:buNone/>
              <a:defRPr sz="1600">
                <a:solidFill>
                  <a:schemeClr val="bg1"/>
                </a:solidFill>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date</a:t>
            </a:r>
            <a:endParaRPr lang="en-US" dirty="0"/>
          </a:p>
        </p:txBody>
      </p:sp>
      <p:sp>
        <p:nvSpPr>
          <p:cNvPr id="9" name="Title 2"/>
          <p:cNvSpPr txBox="1">
            <a:spLocks/>
          </p:cNvSpPr>
          <p:nvPr userDrawn="1"/>
        </p:nvSpPr>
        <p:spPr>
          <a:xfrm>
            <a:off x="9758165" y="6270297"/>
            <a:ext cx="2379135" cy="461488"/>
          </a:xfrm>
          <a:prstGeom prst="rect">
            <a:avLst/>
          </a:prstGeom>
        </p:spPr>
        <p:txBody>
          <a:bodyPr vert="horz"/>
          <a:lstStyle>
            <a:lvl1pPr algn="l" defTabSz="914400" rtl="0" eaLnBrk="1" latinLnBrk="0" hangingPunct="1">
              <a:lnSpc>
                <a:spcPct val="90000"/>
              </a:lnSpc>
              <a:spcBef>
                <a:spcPct val="0"/>
              </a:spcBef>
              <a:buNone/>
              <a:defRPr sz="3600" b="1" i="1" kern="1200">
                <a:solidFill>
                  <a:schemeClr val="tx1"/>
                </a:solidFill>
                <a:latin typeface="Verdana"/>
                <a:ea typeface="+mj-ea"/>
                <a:cs typeface="Verdana"/>
              </a:defRPr>
            </a:lvl1pPr>
          </a:lstStyle>
          <a:p>
            <a:pPr algn="ctr"/>
            <a:r>
              <a:rPr lang="en-US" sz="1800" dirty="0">
                <a:solidFill>
                  <a:schemeClr val="bg1"/>
                </a:solidFill>
              </a:rPr>
              <a:t>u</a:t>
            </a:r>
            <a:r>
              <a:rPr lang="en-AU" sz="1800" dirty="0">
                <a:solidFill>
                  <a:schemeClr val="bg1"/>
                </a:solidFill>
              </a:rPr>
              <a:t>tas.edu.au</a:t>
            </a:r>
            <a:endParaRPr lang="en-US" sz="1800" dirty="0">
              <a:solidFill>
                <a:schemeClr val="bg1"/>
              </a:solidFill>
            </a:endParaRPr>
          </a:p>
        </p:txBody>
      </p:sp>
      <p:pic>
        <p:nvPicPr>
          <p:cNvPr id="10" name="Picture 9">
            <a:extLst>
              <a:ext uri="{FF2B5EF4-FFF2-40B4-BE49-F238E27FC236}">
                <a16:creationId xmlns:a16="http://schemas.microsoft.com/office/drawing/2014/main" id="{BD80F57D-2FEB-AE4E-B2EC-E884E82899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9020" y="349543"/>
            <a:ext cx="2459245" cy="1735691"/>
          </a:xfrm>
          <a:prstGeom prst="rect">
            <a:avLst/>
          </a:prstGeom>
        </p:spPr>
      </p:pic>
      <p:pic>
        <p:nvPicPr>
          <p:cNvPr id="6" name="Picture 5">
            <a:extLst>
              <a:ext uri="{FF2B5EF4-FFF2-40B4-BE49-F238E27FC236}">
                <a16:creationId xmlns:a16="http://schemas.microsoft.com/office/drawing/2014/main" id="{CEC2C0BF-F064-B842-A2B8-F3F13EAFBC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89683" y="857250"/>
            <a:ext cx="4602319" cy="5143500"/>
          </a:xfrm>
          <a:prstGeom prst="rect">
            <a:avLst/>
          </a:prstGeom>
        </p:spPr>
      </p:pic>
    </p:spTree>
    <p:extLst>
      <p:ext uri="{BB962C8B-B14F-4D97-AF65-F5344CB8AC3E}">
        <p14:creationId xmlns:p14="http://schemas.microsoft.com/office/powerpoint/2010/main" val="16882128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ernational title slid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891" y="411239"/>
            <a:ext cx="2313287" cy="1890174"/>
          </a:xfrm>
          <a:prstGeom prst="rect">
            <a:avLst/>
          </a:prstGeom>
        </p:spPr>
      </p:pic>
      <p:sp>
        <p:nvSpPr>
          <p:cNvPr id="13" name="Title 2"/>
          <p:cNvSpPr>
            <a:spLocks noGrp="1"/>
          </p:cNvSpPr>
          <p:nvPr>
            <p:ph type="title" hasCustomPrompt="1"/>
          </p:nvPr>
        </p:nvSpPr>
        <p:spPr>
          <a:xfrm>
            <a:off x="349020" y="2917177"/>
            <a:ext cx="8004763" cy="1926697"/>
          </a:xfrm>
          <a:prstGeom prst="rect">
            <a:avLst/>
          </a:prstGeom>
        </p:spPr>
        <p:txBody>
          <a:bodyPr vert="horz"/>
          <a:lstStyle>
            <a:lvl1pPr>
              <a:defRPr sz="3600" b="1" i="1">
                <a:solidFill>
                  <a:schemeClr val="bg1"/>
                </a:solidFill>
                <a:latin typeface="Verdana"/>
                <a:cs typeface="Verdana"/>
              </a:defRPr>
            </a:lvl1pPr>
          </a:lstStyle>
          <a:p>
            <a:r>
              <a:rPr lang="en-AU" dirty="0"/>
              <a:t>Click to edit Presentation Title</a:t>
            </a:r>
            <a:endParaRPr lang="en-US" dirty="0"/>
          </a:p>
        </p:txBody>
      </p:sp>
      <p:sp>
        <p:nvSpPr>
          <p:cNvPr id="14" name="Text Placeholder 5"/>
          <p:cNvSpPr>
            <a:spLocks noGrp="1"/>
          </p:cNvSpPr>
          <p:nvPr>
            <p:ph type="body" sz="quarter" idx="10" hasCustomPrompt="1"/>
          </p:nvPr>
        </p:nvSpPr>
        <p:spPr>
          <a:xfrm>
            <a:off x="350369" y="4931364"/>
            <a:ext cx="5088996" cy="550863"/>
          </a:xfrm>
          <a:prstGeom prst="rect">
            <a:avLst/>
          </a:prstGeom>
        </p:spPr>
        <p:txBody>
          <a:bodyPr vert="horz"/>
          <a:lstStyle>
            <a:lvl1pPr marL="0" indent="0">
              <a:buNone/>
              <a:defRPr sz="2000">
                <a:solidFill>
                  <a:schemeClr val="bg1"/>
                </a:solidFill>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subheading</a:t>
            </a:r>
            <a:endParaRPr lang="en-US" dirty="0"/>
          </a:p>
        </p:txBody>
      </p:sp>
      <p:sp>
        <p:nvSpPr>
          <p:cNvPr id="15" name="Text Placeholder 11"/>
          <p:cNvSpPr>
            <a:spLocks noGrp="1"/>
          </p:cNvSpPr>
          <p:nvPr>
            <p:ph type="body" sz="quarter" idx="11" hasCustomPrompt="1"/>
          </p:nvPr>
        </p:nvSpPr>
        <p:spPr>
          <a:xfrm>
            <a:off x="359891" y="6058368"/>
            <a:ext cx="3259139" cy="423863"/>
          </a:xfrm>
          <a:prstGeom prst="rect">
            <a:avLst/>
          </a:prstGeom>
        </p:spPr>
        <p:txBody>
          <a:bodyPr vert="horz"/>
          <a:lstStyle>
            <a:lvl1pPr marL="0" indent="0">
              <a:buNone/>
              <a:defRPr sz="1600">
                <a:solidFill>
                  <a:schemeClr val="bg1"/>
                </a:solidFill>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date</a:t>
            </a:r>
            <a:endParaRPr lang="en-US" dirty="0"/>
          </a:p>
        </p:txBody>
      </p:sp>
      <p:sp>
        <p:nvSpPr>
          <p:cNvPr id="9" name="Title 2"/>
          <p:cNvSpPr txBox="1">
            <a:spLocks/>
          </p:cNvSpPr>
          <p:nvPr userDrawn="1"/>
        </p:nvSpPr>
        <p:spPr>
          <a:xfrm>
            <a:off x="9561909" y="6061609"/>
            <a:ext cx="2379135" cy="762936"/>
          </a:xfrm>
          <a:prstGeom prst="rect">
            <a:avLst/>
          </a:prstGeom>
        </p:spPr>
        <p:txBody>
          <a:bodyPr vert="horz"/>
          <a:lstStyle>
            <a:lvl1pPr algn="l" defTabSz="914400" rtl="0" eaLnBrk="1" latinLnBrk="0" hangingPunct="1">
              <a:lnSpc>
                <a:spcPct val="90000"/>
              </a:lnSpc>
              <a:spcBef>
                <a:spcPct val="0"/>
              </a:spcBef>
              <a:buNone/>
              <a:defRPr sz="3600" b="1" i="1" kern="1200">
                <a:solidFill>
                  <a:schemeClr val="tx1"/>
                </a:solidFill>
                <a:latin typeface="Verdana"/>
                <a:ea typeface="+mj-ea"/>
                <a:cs typeface="Verdana"/>
              </a:defRPr>
            </a:lvl1pPr>
          </a:lstStyle>
          <a:p>
            <a:pPr algn="ctr"/>
            <a:r>
              <a:rPr lang="en-US" sz="1800" dirty="0">
                <a:solidFill>
                  <a:schemeClr val="bg1"/>
                </a:solidFill>
              </a:rPr>
              <a:t>u</a:t>
            </a:r>
            <a:r>
              <a:rPr lang="en-AU" sz="1800" dirty="0">
                <a:solidFill>
                  <a:schemeClr val="bg1"/>
                </a:solidFill>
              </a:rPr>
              <a:t>tas.edu.au</a:t>
            </a:r>
            <a:endParaRPr lang="en-US" sz="1800" dirty="0">
              <a:solidFill>
                <a:schemeClr val="bg1"/>
              </a:solidFill>
            </a:endParaRPr>
          </a:p>
        </p:txBody>
      </p:sp>
      <p:pic>
        <p:nvPicPr>
          <p:cNvPr id="10" name="Picture 9">
            <a:extLst>
              <a:ext uri="{FF2B5EF4-FFF2-40B4-BE49-F238E27FC236}">
                <a16:creationId xmlns:a16="http://schemas.microsoft.com/office/drawing/2014/main" id="{9ED65A67-6C5C-9649-89B7-8F90613623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89683" y="857250"/>
            <a:ext cx="4602319" cy="5143500"/>
          </a:xfrm>
          <a:prstGeom prst="rect">
            <a:avLst/>
          </a:prstGeom>
        </p:spPr>
      </p:pic>
    </p:spTree>
    <p:extLst>
      <p:ext uri="{BB962C8B-B14F-4D97-AF65-F5344CB8AC3E}">
        <p14:creationId xmlns:p14="http://schemas.microsoft.com/office/powerpoint/2010/main" val="677675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nternational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9021" y="364598"/>
            <a:ext cx="2382903" cy="1945333"/>
          </a:xfrm>
          <a:prstGeom prst="rect">
            <a:avLst/>
          </a:prstGeom>
        </p:spPr>
      </p:pic>
      <p:sp>
        <p:nvSpPr>
          <p:cNvPr id="13" name="Title 2"/>
          <p:cNvSpPr>
            <a:spLocks noGrp="1"/>
          </p:cNvSpPr>
          <p:nvPr>
            <p:ph type="title" hasCustomPrompt="1"/>
          </p:nvPr>
        </p:nvSpPr>
        <p:spPr>
          <a:xfrm>
            <a:off x="349020" y="2917177"/>
            <a:ext cx="8004763" cy="1926697"/>
          </a:xfrm>
          <a:prstGeom prst="rect">
            <a:avLst/>
          </a:prstGeom>
        </p:spPr>
        <p:txBody>
          <a:bodyPr vert="horz"/>
          <a:lstStyle>
            <a:lvl1pPr>
              <a:defRPr sz="3600" b="1" i="1">
                <a:solidFill>
                  <a:schemeClr val="tx1"/>
                </a:solidFill>
                <a:latin typeface="Verdana"/>
                <a:cs typeface="Verdana"/>
              </a:defRPr>
            </a:lvl1pPr>
          </a:lstStyle>
          <a:p>
            <a:r>
              <a:rPr lang="en-AU" dirty="0"/>
              <a:t>Click to edit Presentation Title</a:t>
            </a:r>
            <a:endParaRPr lang="en-US" dirty="0"/>
          </a:p>
        </p:txBody>
      </p:sp>
      <p:sp>
        <p:nvSpPr>
          <p:cNvPr id="14" name="Text Placeholder 5"/>
          <p:cNvSpPr>
            <a:spLocks noGrp="1"/>
          </p:cNvSpPr>
          <p:nvPr>
            <p:ph type="body" sz="quarter" idx="10" hasCustomPrompt="1"/>
          </p:nvPr>
        </p:nvSpPr>
        <p:spPr>
          <a:xfrm>
            <a:off x="350369" y="4931364"/>
            <a:ext cx="5088996" cy="550863"/>
          </a:xfrm>
          <a:prstGeom prst="rect">
            <a:avLst/>
          </a:prstGeom>
        </p:spPr>
        <p:txBody>
          <a:bodyPr vert="horz"/>
          <a:lstStyle>
            <a:lvl1pPr marL="0" indent="0">
              <a:buNone/>
              <a:defRPr sz="2000">
                <a:solidFill>
                  <a:schemeClr val="tx1"/>
                </a:solidFill>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subheading</a:t>
            </a:r>
            <a:endParaRPr lang="en-US" dirty="0"/>
          </a:p>
        </p:txBody>
      </p:sp>
      <p:sp>
        <p:nvSpPr>
          <p:cNvPr id="15" name="Text Placeholder 11"/>
          <p:cNvSpPr>
            <a:spLocks noGrp="1"/>
          </p:cNvSpPr>
          <p:nvPr>
            <p:ph type="body" sz="quarter" idx="11" hasCustomPrompt="1"/>
          </p:nvPr>
        </p:nvSpPr>
        <p:spPr>
          <a:xfrm>
            <a:off x="350367" y="6058368"/>
            <a:ext cx="3259139" cy="423863"/>
          </a:xfrm>
          <a:prstGeom prst="rect">
            <a:avLst/>
          </a:prstGeom>
        </p:spPr>
        <p:txBody>
          <a:bodyPr vert="horz"/>
          <a:lstStyle>
            <a:lvl1pPr marL="0" indent="0">
              <a:buNone/>
              <a:defRPr sz="1600">
                <a:solidFill>
                  <a:schemeClr val="tx1"/>
                </a:solidFill>
                <a:latin typeface="Verdana"/>
                <a:cs typeface="Verdana"/>
              </a:defRPr>
            </a:lvl1pPr>
            <a:lvl2pPr marL="457189" indent="0">
              <a:buNone/>
              <a:defRPr/>
            </a:lvl2pPr>
            <a:lvl3pPr marL="914377" indent="0">
              <a:buNone/>
              <a:defRPr/>
            </a:lvl3pPr>
            <a:lvl4pPr marL="1371566" indent="0">
              <a:buNone/>
              <a:defRPr/>
            </a:lvl4pPr>
            <a:lvl5pPr marL="1828754" indent="0">
              <a:buNone/>
              <a:defRPr/>
            </a:lvl5pPr>
          </a:lstStyle>
          <a:p>
            <a:pPr lvl="0"/>
            <a:r>
              <a:rPr lang="en-AU" dirty="0"/>
              <a:t>Click to edit date</a:t>
            </a:r>
            <a:endParaRPr lang="en-US" dirty="0"/>
          </a:p>
        </p:txBody>
      </p:sp>
      <p:sp>
        <p:nvSpPr>
          <p:cNvPr id="9" name="Title 2"/>
          <p:cNvSpPr txBox="1">
            <a:spLocks/>
          </p:cNvSpPr>
          <p:nvPr userDrawn="1"/>
        </p:nvSpPr>
        <p:spPr>
          <a:xfrm>
            <a:off x="9576667" y="6058367"/>
            <a:ext cx="2379135" cy="762936"/>
          </a:xfrm>
          <a:prstGeom prst="rect">
            <a:avLst/>
          </a:prstGeom>
        </p:spPr>
        <p:txBody>
          <a:bodyPr vert="horz"/>
          <a:lstStyle>
            <a:lvl1pPr algn="l" defTabSz="914400" rtl="0" eaLnBrk="1" latinLnBrk="0" hangingPunct="1">
              <a:lnSpc>
                <a:spcPct val="90000"/>
              </a:lnSpc>
              <a:spcBef>
                <a:spcPct val="0"/>
              </a:spcBef>
              <a:buNone/>
              <a:defRPr sz="3600" b="1" i="1" kern="1200">
                <a:solidFill>
                  <a:schemeClr val="tx1"/>
                </a:solidFill>
                <a:latin typeface="Verdana"/>
                <a:ea typeface="+mj-ea"/>
                <a:cs typeface="Verdana"/>
              </a:defRPr>
            </a:lvl1pPr>
          </a:lstStyle>
          <a:p>
            <a:pPr algn="ctr"/>
            <a:r>
              <a:rPr lang="en-US" sz="1800" dirty="0">
                <a:solidFill>
                  <a:schemeClr val="tx1"/>
                </a:solidFill>
              </a:rPr>
              <a:t>u</a:t>
            </a:r>
            <a:r>
              <a:rPr lang="en-AU" sz="1800" dirty="0">
                <a:solidFill>
                  <a:schemeClr val="tx1"/>
                </a:solidFill>
              </a:rPr>
              <a:t>tas.edu.au</a:t>
            </a:r>
            <a:endParaRPr lang="en-US" sz="1800" dirty="0">
              <a:solidFill>
                <a:schemeClr val="tx1"/>
              </a:solidFill>
            </a:endParaRPr>
          </a:p>
        </p:txBody>
      </p:sp>
      <p:sp>
        <p:nvSpPr>
          <p:cNvPr id="10" name="Rectangle 9">
            <a:extLst>
              <a:ext uri="{FF2B5EF4-FFF2-40B4-BE49-F238E27FC236}">
                <a16:creationId xmlns:a16="http://schemas.microsoft.com/office/drawing/2014/main" id="{0B08E04D-395E-3241-8FAB-DF44B44A59E8}"/>
              </a:ext>
            </a:extLst>
          </p:cNvPr>
          <p:cNvSpPr/>
          <p:nvPr userDrawn="1"/>
        </p:nvSpPr>
        <p:spPr>
          <a:xfrm>
            <a:off x="0" y="2880269"/>
            <a:ext cx="12192000" cy="24000"/>
          </a:xfrm>
          <a:prstGeom prst="rect">
            <a:avLst/>
          </a:prstGeom>
          <a:solidFill>
            <a:srgbClr val="E4231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dirty="0"/>
          </a:p>
        </p:txBody>
      </p:sp>
    </p:spTree>
    <p:extLst>
      <p:ext uri="{BB962C8B-B14F-4D97-AF65-F5344CB8AC3E}">
        <p14:creationId xmlns:p14="http://schemas.microsoft.com/office/powerpoint/2010/main" val="28909770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36B2DBF3-825A-AB43-B901-27AAF7EB08CD}" type="datetime1">
              <a:rPr lang="en-AU" smtClean="0"/>
              <a:t>20/11/18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a:t>Nicol Genome Summit 2018</a:t>
            </a: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5914534"/>
      </p:ext>
    </p:extLst>
  </p:cSld>
  <p:clrMap bg1="lt1" tx1="dk1" bg2="lt2" tx2="dk2" accent1="accent1" accent2="accent2" accent3="accent3" accent4="accent4" accent5="accent5" accent6="accent6" hlink="hlink" folHlink="folHlink"/>
  <p:sldLayoutIdLst>
    <p:sldLayoutId id="2147483688" r:id="rId1"/>
    <p:sldLayoutId id="2147483682" r:id="rId2"/>
    <p:sldLayoutId id="2147483680" r:id="rId3"/>
    <p:sldLayoutId id="2147483683" r:id="rId4"/>
    <p:sldLayoutId id="2147483689" r:id="rId5"/>
    <p:sldLayoutId id="2147483690" r:id="rId6"/>
    <p:sldLayoutId id="2147483681" r:id="rId7"/>
    <p:sldLayoutId id="2147483658" r:id="rId8"/>
    <p:sldLayoutId id="2147483684" r:id="rId9"/>
    <p:sldLayoutId id="2147483659" r:id="rId10"/>
    <p:sldLayoutId id="2147483686" r:id="rId11"/>
    <p:sldLayoutId id="2147483685" r:id="rId12"/>
    <p:sldLayoutId id="2147483660" r:id="rId13"/>
    <p:sldLayoutId id="2147483661" r:id="rId14"/>
    <p:sldLayoutId id="2147483662" r:id="rId15"/>
    <p:sldLayoutId id="2147483687" r:id="rId16"/>
    <p:sldLayoutId id="2147483691" r:id="rId17"/>
    <p:sldLayoutId id="2147483692" r:id="rId1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l" defTabSz="914377"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6378-9DD9-7F40-A47B-57108DDEB141}"/>
              </a:ext>
            </a:extLst>
          </p:cNvPr>
          <p:cNvSpPr>
            <a:spLocks noGrp="1"/>
          </p:cNvSpPr>
          <p:nvPr>
            <p:ph type="title"/>
          </p:nvPr>
        </p:nvSpPr>
        <p:spPr>
          <a:xfrm>
            <a:off x="2152650" y="1787342"/>
            <a:ext cx="7886700" cy="1325563"/>
          </a:xfrm>
        </p:spPr>
        <p:txBody>
          <a:bodyPr/>
          <a:lstStyle/>
          <a:p>
            <a:pPr algn="ctr"/>
            <a:r>
              <a:rPr lang="en-US" dirty="0"/>
              <a:t>Regulating Genome Editing in Australia</a:t>
            </a:r>
          </a:p>
        </p:txBody>
      </p:sp>
      <p:sp>
        <p:nvSpPr>
          <p:cNvPr id="3" name="Content Placeholder 2">
            <a:extLst>
              <a:ext uri="{FF2B5EF4-FFF2-40B4-BE49-F238E27FC236}">
                <a16:creationId xmlns:a16="http://schemas.microsoft.com/office/drawing/2014/main" id="{38FAB432-45DC-624C-9EE7-E28AEABA0ADD}"/>
              </a:ext>
            </a:extLst>
          </p:cNvPr>
          <p:cNvSpPr>
            <a:spLocks noGrp="1"/>
          </p:cNvSpPr>
          <p:nvPr>
            <p:ph idx="1"/>
          </p:nvPr>
        </p:nvSpPr>
        <p:spPr>
          <a:xfrm>
            <a:off x="2152650" y="4407878"/>
            <a:ext cx="7886700" cy="1769087"/>
          </a:xfrm>
        </p:spPr>
        <p:txBody>
          <a:bodyPr/>
          <a:lstStyle/>
          <a:p>
            <a:pPr marL="0" indent="0">
              <a:buNone/>
            </a:pPr>
            <a:r>
              <a:rPr lang="en-US" dirty="0"/>
              <a:t>Dianne Nicol</a:t>
            </a:r>
          </a:p>
          <a:p>
            <a:pPr marL="0" indent="0">
              <a:buNone/>
            </a:pPr>
            <a:r>
              <a:rPr lang="en-US" dirty="0"/>
              <a:t>Centre for Law and Genetics</a:t>
            </a:r>
          </a:p>
          <a:p>
            <a:pPr marL="0" indent="0">
              <a:buNone/>
            </a:pPr>
            <a:r>
              <a:rPr lang="en-US" dirty="0"/>
              <a:t>University of Tasmania</a:t>
            </a:r>
          </a:p>
        </p:txBody>
      </p:sp>
      <p:sp>
        <p:nvSpPr>
          <p:cNvPr id="4" name="Footer Placeholder 3">
            <a:extLst>
              <a:ext uri="{FF2B5EF4-FFF2-40B4-BE49-F238E27FC236}">
                <a16:creationId xmlns:a16="http://schemas.microsoft.com/office/drawing/2014/main" id="{B76FFB53-4B14-8945-82EC-1DDA0E75D10C}"/>
              </a:ext>
            </a:extLst>
          </p:cNvPr>
          <p:cNvSpPr>
            <a:spLocks noGrp="1"/>
          </p:cNvSpPr>
          <p:nvPr>
            <p:ph type="ftr" sz="quarter" idx="11"/>
          </p:nvPr>
        </p:nvSpPr>
        <p:spPr/>
        <p:txBody>
          <a:bodyPr/>
          <a:lstStyle/>
          <a:p>
            <a:r>
              <a:rPr lang="en-US"/>
              <a:t>Nicol Genome Summit 2018</a:t>
            </a:r>
          </a:p>
        </p:txBody>
      </p:sp>
      <p:sp>
        <p:nvSpPr>
          <p:cNvPr id="5" name="Slide Number Placeholder 4">
            <a:extLst>
              <a:ext uri="{FF2B5EF4-FFF2-40B4-BE49-F238E27FC236}">
                <a16:creationId xmlns:a16="http://schemas.microsoft.com/office/drawing/2014/main" id="{43E298E7-D8CA-E84B-96D1-26C1AA8E33CE}"/>
              </a:ext>
            </a:extLst>
          </p:cNvPr>
          <p:cNvSpPr>
            <a:spLocks noGrp="1"/>
          </p:cNvSpPr>
          <p:nvPr>
            <p:ph type="sldNum" sz="quarter" idx="12"/>
          </p:nvPr>
        </p:nvSpPr>
        <p:spPr/>
        <p:txBody>
          <a:bodyPr/>
          <a:lstStyle/>
          <a:p>
            <a:fld id="{AC1DB9F6-5FE0-C14C-B5AE-E7E2BAFEFBDE}" type="slidenum">
              <a:rPr lang="en-US" smtClean="0"/>
              <a:t>1</a:t>
            </a:fld>
            <a:endParaRPr lang="en-US"/>
          </a:p>
        </p:txBody>
      </p:sp>
      <p:pic>
        <p:nvPicPr>
          <p:cNvPr id="7" name="Picture 6">
            <a:extLst>
              <a:ext uri="{FF2B5EF4-FFF2-40B4-BE49-F238E27FC236}">
                <a16:creationId xmlns:a16="http://schemas.microsoft.com/office/drawing/2014/main" id="{3A0833A1-B24E-D04E-ACD1-7392542E4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5350" y="4245649"/>
            <a:ext cx="1524000" cy="1701800"/>
          </a:xfrm>
          <a:prstGeom prst="rect">
            <a:avLst/>
          </a:prstGeom>
        </p:spPr>
      </p:pic>
    </p:spTree>
    <p:extLst>
      <p:ext uri="{BB962C8B-B14F-4D97-AF65-F5344CB8AC3E}">
        <p14:creationId xmlns:p14="http://schemas.microsoft.com/office/powerpoint/2010/main" val="367577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A2F3-38F6-5A40-B502-BCFDBC172390}"/>
              </a:ext>
            </a:extLst>
          </p:cNvPr>
          <p:cNvSpPr>
            <a:spLocks noGrp="1"/>
          </p:cNvSpPr>
          <p:nvPr>
            <p:ph type="title"/>
          </p:nvPr>
        </p:nvSpPr>
        <p:spPr>
          <a:xfrm>
            <a:off x="590843" y="365126"/>
            <a:ext cx="11043139" cy="1325563"/>
          </a:xfrm>
        </p:spPr>
        <p:txBody>
          <a:bodyPr>
            <a:normAutofit fontScale="90000"/>
          </a:bodyPr>
          <a:lstStyle/>
          <a:p>
            <a:r>
              <a:rPr lang="en-US" dirty="0">
                <a:latin typeface="Arial" panose="020B0604020202020204" pitchFamily="34" charset="0"/>
                <a:cs typeface="Arial" panose="020B0604020202020204" pitchFamily="34" charset="0"/>
              </a:rPr>
              <a:t>Germline genome editing and embryo research – mixed regulatory approaches globally</a:t>
            </a:r>
          </a:p>
        </p:txBody>
      </p:sp>
      <p:sp>
        <p:nvSpPr>
          <p:cNvPr id="3" name="Content Placeholder 2">
            <a:extLst>
              <a:ext uri="{FF2B5EF4-FFF2-40B4-BE49-F238E27FC236}">
                <a16:creationId xmlns:a16="http://schemas.microsoft.com/office/drawing/2014/main" id="{40F539DD-289F-1D42-B017-522470B12A36}"/>
              </a:ext>
            </a:extLst>
          </p:cNvPr>
          <p:cNvSpPr>
            <a:spLocks noGrp="1"/>
          </p:cNvSpPr>
          <p:nvPr>
            <p:ph idx="1"/>
          </p:nvPr>
        </p:nvSpPr>
        <p:spPr>
          <a:xfrm>
            <a:off x="1547446" y="5613009"/>
            <a:ext cx="9256542" cy="743342"/>
          </a:xfrm>
        </p:spPr>
        <p:txBody>
          <a:bodyPr>
            <a:noAutofit/>
          </a:bodyPr>
          <a:lstStyle/>
          <a:p>
            <a:pPr>
              <a:lnSpc>
                <a:spcPct val="170000"/>
              </a:lnSpc>
            </a:pPr>
            <a:r>
              <a:rPr lang="en-US" sz="1200" dirty="0"/>
              <a:t>From </a:t>
            </a:r>
            <a:r>
              <a:rPr lang="en-AU" sz="1200" dirty="0"/>
              <a:t>R. </a:t>
            </a:r>
            <a:r>
              <a:rPr lang="en-AU" sz="1200" dirty="0" err="1"/>
              <a:t>Isasi</a:t>
            </a:r>
            <a:r>
              <a:rPr lang="en-AU" sz="1200" dirty="0"/>
              <a:t>, E. </a:t>
            </a:r>
            <a:r>
              <a:rPr lang="en-AU" sz="1200" dirty="0" err="1"/>
              <a:t>Kleiderman</a:t>
            </a:r>
            <a:r>
              <a:rPr lang="en-AU" sz="1200" dirty="0"/>
              <a:t>, B. M. </a:t>
            </a:r>
            <a:r>
              <a:rPr lang="en-AU" sz="1200" dirty="0" err="1"/>
              <a:t>Knoppers</a:t>
            </a:r>
            <a:r>
              <a:rPr lang="en-AU" sz="1200" dirty="0"/>
              <a:t>. 2016. Editing policy to fit the genome. Framing genome editing policy requires setting thresholds of acceptability. Science  351: 337-339</a:t>
            </a:r>
            <a:endParaRPr lang="en-US" sz="1200" dirty="0"/>
          </a:p>
        </p:txBody>
      </p:sp>
      <p:sp>
        <p:nvSpPr>
          <p:cNvPr id="5" name="Footer Placeholder 4">
            <a:extLst>
              <a:ext uri="{FF2B5EF4-FFF2-40B4-BE49-F238E27FC236}">
                <a16:creationId xmlns:a16="http://schemas.microsoft.com/office/drawing/2014/main" id="{D925C99E-BA80-5647-9987-DAFEBB356D0F}"/>
              </a:ext>
            </a:extLst>
          </p:cNvPr>
          <p:cNvSpPr>
            <a:spLocks noGrp="1"/>
          </p:cNvSpPr>
          <p:nvPr>
            <p:ph type="ftr" sz="quarter" idx="11"/>
          </p:nvPr>
        </p:nvSpPr>
        <p:spPr/>
        <p:txBody>
          <a:bodyPr/>
          <a:lstStyle/>
          <a:p>
            <a:r>
              <a:rPr lang="en-US"/>
              <a:t>Nicol Genome Summit 2018</a:t>
            </a:r>
          </a:p>
        </p:txBody>
      </p:sp>
      <p:sp>
        <p:nvSpPr>
          <p:cNvPr id="4" name="Slide Number Placeholder 3">
            <a:extLst>
              <a:ext uri="{FF2B5EF4-FFF2-40B4-BE49-F238E27FC236}">
                <a16:creationId xmlns:a16="http://schemas.microsoft.com/office/drawing/2014/main" id="{93107966-333B-BE46-B501-23C7F848396A}"/>
              </a:ext>
            </a:extLst>
          </p:cNvPr>
          <p:cNvSpPr>
            <a:spLocks noGrp="1"/>
          </p:cNvSpPr>
          <p:nvPr>
            <p:ph type="sldNum" sz="quarter" idx="12"/>
          </p:nvPr>
        </p:nvSpPr>
        <p:spPr/>
        <p:txBody>
          <a:bodyPr/>
          <a:lstStyle/>
          <a:p>
            <a:fld id="{AC1DB9F6-5FE0-C14C-B5AE-E7E2BAFEFBDE}" type="slidenum">
              <a:rPr lang="en-US" smtClean="0"/>
              <a:t>2</a:t>
            </a:fld>
            <a:endParaRPr lang="en-US"/>
          </a:p>
        </p:txBody>
      </p:sp>
      <p:pic>
        <p:nvPicPr>
          <p:cNvPr id="7" name="Picture 6">
            <a:extLst>
              <a:ext uri="{FF2B5EF4-FFF2-40B4-BE49-F238E27FC236}">
                <a16:creationId xmlns:a16="http://schemas.microsoft.com/office/drawing/2014/main" id="{656A2ACE-A9F0-3B45-B233-B5CD41767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389" y="1767249"/>
            <a:ext cx="6850966" cy="3845760"/>
          </a:xfrm>
          <a:prstGeom prst="rect">
            <a:avLst/>
          </a:prstGeom>
        </p:spPr>
      </p:pic>
      <p:sp>
        <p:nvSpPr>
          <p:cNvPr id="6" name="Rectangle 5">
            <a:extLst>
              <a:ext uri="{FF2B5EF4-FFF2-40B4-BE49-F238E27FC236}">
                <a16:creationId xmlns:a16="http://schemas.microsoft.com/office/drawing/2014/main" id="{C3E1FAB3-1821-434C-AFFE-460CCE9067CC}"/>
              </a:ext>
            </a:extLst>
          </p:cNvPr>
          <p:cNvSpPr/>
          <p:nvPr/>
        </p:nvSpPr>
        <p:spPr>
          <a:xfrm>
            <a:off x="8016104" y="4241409"/>
            <a:ext cx="914400" cy="914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7960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body" sz="quarter" idx="1"/>
          </p:nvPr>
        </p:nvSpPr>
        <p:spPr>
          <a:xfrm>
            <a:off x="2222227" y="255960"/>
            <a:ext cx="8021844" cy="1507526"/>
          </a:xfrm>
          <a:prstGeom prst="rect">
            <a:avLst/>
          </a:prstGeom>
        </p:spPr>
        <p:txBody>
          <a:bodyPr>
            <a:noAutofit/>
          </a:bodyPr>
          <a:lstStyle/>
          <a:p>
            <a:pPr algn="ctr" defTabSz="286499">
              <a:lnSpc>
                <a:spcPct val="100000"/>
              </a:lnSpc>
              <a:spcBef>
                <a:spcPts val="264"/>
              </a:spcBef>
              <a:defRPr sz="3255"/>
            </a:pPr>
            <a:r>
              <a:rPr lang="en-AU" sz="4400" i="1" dirty="0">
                <a:solidFill>
                  <a:schemeClr val="tx1"/>
                </a:solidFill>
                <a:latin typeface="Arial" panose="020B0604020202020204" pitchFamily="34" charset="0"/>
                <a:cs typeface="Arial" panose="020B0604020202020204" pitchFamily="34" charset="0"/>
              </a:rPr>
              <a:t>Prohibition of Human Cloning for Reproduction Act 2002</a:t>
            </a:r>
            <a:endParaRPr lang="en-AU" sz="4400"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896D4BD-0EDD-6946-881C-F6C5B7746C88}"/>
              </a:ext>
            </a:extLst>
          </p:cNvPr>
          <p:cNvSpPr>
            <a:spLocks noGrp="1"/>
          </p:cNvSpPr>
          <p:nvPr>
            <p:ph type="sldNum" sz="quarter" idx="2"/>
          </p:nvPr>
        </p:nvSpPr>
        <p:spPr/>
        <p:txBody>
          <a:bodyPr/>
          <a:lstStyle/>
          <a:p>
            <a:fld id="{86CB4B4D-7CA3-9044-876B-883B54F8677D}" type="slidenum">
              <a:rPr lang="en-AU" smtClean="0"/>
              <a:t>3</a:t>
            </a:fld>
            <a:endParaRPr lang="en-AU"/>
          </a:p>
        </p:txBody>
      </p:sp>
      <p:graphicFrame>
        <p:nvGraphicFramePr>
          <p:cNvPr id="3" name="Table 2">
            <a:extLst>
              <a:ext uri="{FF2B5EF4-FFF2-40B4-BE49-F238E27FC236}">
                <a16:creationId xmlns:a16="http://schemas.microsoft.com/office/drawing/2014/main" id="{2322D67A-2DF7-234E-8588-850AE189E30A}"/>
              </a:ext>
            </a:extLst>
          </p:cNvPr>
          <p:cNvGraphicFramePr>
            <a:graphicFrameLocks noGrp="1"/>
          </p:cNvGraphicFramePr>
          <p:nvPr>
            <p:extLst>
              <p:ext uri="{D42A27DB-BD31-4B8C-83A1-F6EECF244321}">
                <p14:modId xmlns:p14="http://schemas.microsoft.com/office/powerpoint/2010/main" val="3072801327"/>
              </p:ext>
            </p:extLst>
          </p:nvPr>
        </p:nvGraphicFramePr>
        <p:xfrm>
          <a:off x="2454729" y="1894114"/>
          <a:ext cx="7571820" cy="4570980"/>
        </p:xfrm>
        <a:graphic>
          <a:graphicData uri="http://schemas.openxmlformats.org/drawingml/2006/table">
            <a:tbl>
              <a:tblPr bandRow="1">
                <a:tableStyleId>{5C22544A-7EE6-4342-B048-85BDC9FD1C3A}</a:tableStyleId>
              </a:tblPr>
              <a:tblGrid>
                <a:gridCol w="1058620">
                  <a:extLst>
                    <a:ext uri="{9D8B030D-6E8A-4147-A177-3AD203B41FA5}">
                      <a16:colId xmlns:a16="http://schemas.microsoft.com/office/drawing/2014/main" val="3511532824"/>
                    </a:ext>
                  </a:extLst>
                </a:gridCol>
                <a:gridCol w="4700987">
                  <a:extLst>
                    <a:ext uri="{9D8B030D-6E8A-4147-A177-3AD203B41FA5}">
                      <a16:colId xmlns:a16="http://schemas.microsoft.com/office/drawing/2014/main" val="1252514803"/>
                    </a:ext>
                  </a:extLst>
                </a:gridCol>
                <a:gridCol w="1812213">
                  <a:extLst>
                    <a:ext uri="{9D8B030D-6E8A-4147-A177-3AD203B41FA5}">
                      <a16:colId xmlns:a16="http://schemas.microsoft.com/office/drawing/2014/main" val="3569432754"/>
                    </a:ext>
                  </a:extLst>
                </a:gridCol>
              </a:tblGrid>
              <a:tr h="973533">
                <a:tc>
                  <a:txBody>
                    <a:bodyPr/>
                    <a:lstStyle/>
                    <a:p>
                      <a:pPr>
                        <a:spcAft>
                          <a:spcPts val="0"/>
                        </a:spcAft>
                      </a:pPr>
                      <a:r>
                        <a:rPr lang="en-AU" sz="1200" dirty="0">
                          <a:effectLst/>
                        </a:rPr>
                        <a:t>S 12</a:t>
                      </a:r>
                      <a:br>
                        <a:rPr lang="en-AU" sz="1200" dirty="0">
                          <a:effectLst/>
                        </a:rPr>
                      </a:br>
                      <a:r>
                        <a:rPr lang="en-AU" sz="1200" dirty="0">
                          <a:effectLst/>
                        </a:rPr>
                        <a:t>PHCR Act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tc>
                  <a:txBody>
                    <a:bodyPr/>
                    <a:lstStyle/>
                    <a:p>
                      <a:pPr>
                        <a:spcAft>
                          <a:spcPts val="0"/>
                        </a:spcAft>
                      </a:pPr>
                      <a:r>
                        <a:rPr lang="en-AU" sz="1200" dirty="0">
                          <a:effectLst/>
                        </a:rPr>
                        <a:t>Creates an offence for creating a human embryo for a purpose other than achieving pregnancy in a woman</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tc>
                  <a:txBody>
                    <a:bodyPr/>
                    <a:lstStyle/>
                    <a:p>
                      <a:pPr>
                        <a:spcAft>
                          <a:spcPts val="0"/>
                        </a:spcAft>
                      </a:pPr>
                      <a:r>
                        <a:rPr lang="en-AU" sz="1200">
                          <a:effectLst/>
                        </a:rPr>
                        <a:t>15 years imprisonment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extLst>
                  <a:ext uri="{0D108BD9-81ED-4DB2-BD59-A6C34878D82A}">
                    <a16:rowId xmlns:a16="http://schemas.microsoft.com/office/drawing/2014/main" val="177474158"/>
                  </a:ext>
                </a:extLst>
              </a:tr>
              <a:tr h="973533">
                <a:tc>
                  <a:txBody>
                    <a:bodyPr/>
                    <a:lstStyle/>
                    <a:p>
                      <a:pPr>
                        <a:spcAft>
                          <a:spcPts val="0"/>
                        </a:spcAft>
                      </a:pPr>
                      <a:r>
                        <a:rPr lang="en-AU" sz="1200">
                          <a:effectLst/>
                        </a:rPr>
                        <a:t>S 13</a:t>
                      </a:r>
                      <a:br>
                        <a:rPr lang="en-AU" sz="1200">
                          <a:effectLst/>
                        </a:rPr>
                      </a:br>
                      <a:r>
                        <a:rPr lang="en-AU" sz="1200">
                          <a:effectLst/>
                        </a:rPr>
                        <a:t>PHCR Act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tc>
                  <a:txBody>
                    <a:bodyPr/>
                    <a:lstStyle/>
                    <a:p>
                      <a:pPr>
                        <a:spcAft>
                          <a:spcPts val="0"/>
                        </a:spcAft>
                      </a:pPr>
                      <a:r>
                        <a:rPr lang="en-AU" sz="1200">
                          <a:effectLst/>
                        </a:rPr>
                        <a:t>Creates an offence for creating a human embryo by fertilisation that contains genetic material provided by more than 2 persons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tc>
                  <a:txBody>
                    <a:bodyPr/>
                    <a:lstStyle/>
                    <a:p>
                      <a:pPr>
                        <a:spcAft>
                          <a:spcPts val="0"/>
                        </a:spcAft>
                      </a:pPr>
                      <a:r>
                        <a:rPr lang="en-AU" sz="1200">
                          <a:effectLst/>
                        </a:rPr>
                        <a:t>15 years imprisonment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extLst>
                  <a:ext uri="{0D108BD9-81ED-4DB2-BD59-A6C34878D82A}">
                    <a16:rowId xmlns:a16="http://schemas.microsoft.com/office/drawing/2014/main" val="3397443830"/>
                  </a:ext>
                </a:extLst>
              </a:tr>
              <a:tr h="828710">
                <a:tc>
                  <a:txBody>
                    <a:bodyPr/>
                    <a:lstStyle/>
                    <a:p>
                      <a:pPr>
                        <a:spcAft>
                          <a:spcPts val="0"/>
                        </a:spcAft>
                      </a:pPr>
                      <a:r>
                        <a:rPr lang="en-AU" sz="1200">
                          <a:effectLst/>
                        </a:rPr>
                        <a:t>S 15 PHCR Act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tc>
                  <a:txBody>
                    <a:bodyPr/>
                    <a:lstStyle/>
                    <a:p>
                      <a:pPr>
                        <a:spcAft>
                          <a:spcPts val="0"/>
                        </a:spcAft>
                      </a:pPr>
                      <a:r>
                        <a:rPr lang="en-AU" sz="1200">
                          <a:effectLst/>
                        </a:rPr>
                        <a:t>Creates an offence for making heritable changes to the genome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tc>
                  <a:txBody>
                    <a:bodyPr/>
                    <a:lstStyle/>
                    <a:p>
                      <a:pPr>
                        <a:spcAft>
                          <a:spcPts val="0"/>
                        </a:spcAft>
                      </a:pPr>
                      <a:r>
                        <a:rPr lang="en-US" sz="1200" dirty="0">
                          <a:effectLst/>
                        </a:rPr>
                        <a:t>15 years imprisonment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extLst>
                  <a:ext uri="{0D108BD9-81ED-4DB2-BD59-A6C34878D82A}">
                    <a16:rowId xmlns:a16="http://schemas.microsoft.com/office/drawing/2014/main" val="1041054593"/>
                  </a:ext>
                </a:extLst>
              </a:tr>
              <a:tr h="827705">
                <a:tc>
                  <a:txBody>
                    <a:bodyPr/>
                    <a:lstStyle/>
                    <a:p>
                      <a:pPr>
                        <a:spcAft>
                          <a:spcPts val="0"/>
                        </a:spcAft>
                      </a:pPr>
                      <a:r>
                        <a:rPr lang="en-US" sz="1200">
                          <a:effectLst/>
                        </a:rPr>
                        <a:t>S 17 PHCR</a:t>
                      </a:r>
                      <a:r>
                        <a:rPr lang="en-AU" sz="1200">
                          <a:effectLst/>
                        </a:rPr>
                        <a:t> Act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tc>
                  <a:txBody>
                    <a:bodyPr/>
                    <a:lstStyle/>
                    <a:p>
                      <a:pPr>
                        <a:spcAft>
                          <a:spcPts val="0"/>
                        </a:spcAft>
                      </a:pPr>
                      <a:r>
                        <a:rPr lang="en-US" sz="1200" dirty="0">
                          <a:effectLst/>
                        </a:rPr>
                        <a:t>Creates an offence for creating a chimeric embryo</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tc>
                  <a:txBody>
                    <a:bodyPr/>
                    <a:lstStyle/>
                    <a:p>
                      <a:pPr>
                        <a:spcAft>
                          <a:spcPts val="0"/>
                        </a:spcAft>
                      </a:pPr>
                      <a:r>
                        <a:rPr lang="en-US" sz="1200">
                          <a:effectLst/>
                        </a:rPr>
                        <a:t>15 years imprisonment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extLst>
                  <a:ext uri="{0D108BD9-81ED-4DB2-BD59-A6C34878D82A}">
                    <a16:rowId xmlns:a16="http://schemas.microsoft.com/office/drawing/2014/main" val="1599589271"/>
                  </a:ext>
                </a:extLst>
              </a:tr>
              <a:tr h="967499">
                <a:tc>
                  <a:txBody>
                    <a:bodyPr/>
                    <a:lstStyle/>
                    <a:p>
                      <a:pPr>
                        <a:spcAft>
                          <a:spcPts val="0"/>
                        </a:spcAft>
                      </a:pPr>
                      <a:r>
                        <a:rPr lang="en-US" sz="1200">
                          <a:effectLst/>
                        </a:rPr>
                        <a:t>S 20 PHCR</a:t>
                      </a:r>
                      <a:r>
                        <a:rPr lang="en-AU" sz="1200">
                          <a:effectLst/>
                        </a:rPr>
                        <a:t> Act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tc>
                  <a:txBody>
                    <a:bodyPr/>
                    <a:lstStyle/>
                    <a:p>
                      <a:pPr>
                        <a:spcAft>
                          <a:spcPts val="0"/>
                        </a:spcAft>
                      </a:pPr>
                      <a:r>
                        <a:rPr lang="en-US" sz="1200">
                          <a:effectLst/>
                        </a:rPr>
                        <a:t>Creates an offence for </a:t>
                      </a:r>
                      <a:r>
                        <a:rPr lang="en-GB" sz="1200">
                          <a:effectLst/>
                        </a:rPr>
                        <a:t>importing, exporting or placing a prohibited embryo in the body of a woman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tc>
                  <a:txBody>
                    <a:bodyPr/>
                    <a:lstStyle/>
                    <a:p>
                      <a:pPr>
                        <a:spcAft>
                          <a:spcPts val="0"/>
                        </a:spcAft>
                      </a:pPr>
                      <a:r>
                        <a:rPr lang="en-US" sz="1200" dirty="0">
                          <a:effectLst/>
                        </a:rPr>
                        <a:t>15 years imprisonment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tc>
                <a:extLst>
                  <a:ext uri="{0D108BD9-81ED-4DB2-BD59-A6C34878D82A}">
                    <a16:rowId xmlns:a16="http://schemas.microsoft.com/office/drawing/2014/main" val="403519105"/>
                  </a:ext>
                </a:extLst>
              </a:tr>
            </a:tbl>
          </a:graphicData>
        </a:graphic>
      </p:graphicFrame>
    </p:spTree>
    <p:extLst>
      <p:ext uri="{BB962C8B-B14F-4D97-AF65-F5344CB8AC3E}">
        <p14:creationId xmlns:p14="http://schemas.microsoft.com/office/powerpoint/2010/main" val="4751569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body" sz="quarter" idx="1"/>
          </p:nvPr>
        </p:nvSpPr>
        <p:spPr>
          <a:xfrm>
            <a:off x="1613782" y="287384"/>
            <a:ext cx="9054219" cy="1125402"/>
          </a:xfrm>
          <a:prstGeom prst="rect">
            <a:avLst/>
          </a:prstGeom>
        </p:spPr>
        <p:txBody>
          <a:bodyPr>
            <a:noAutofit/>
          </a:bodyPr>
          <a:lstStyle/>
          <a:p>
            <a:pPr algn="ctr" defTabSz="381998">
              <a:lnSpc>
                <a:spcPct val="100000"/>
              </a:lnSpc>
              <a:spcBef>
                <a:spcPts val="352"/>
              </a:spcBef>
              <a:defRPr sz="3255"/>
            </a:pPr>
            <a:r>
              <a:rPr lang="en-AU" sz="4000" i="1" dirty="0">
                <a:solidFill>
                  <a:schemeClr val="tx1"/>
                </a:solidFill>
                <a:latin typeface="Arial" panose="020B0604020202020204" pitchFamily="34" charset="0"/>
                <a:cs typeface="Arial" panose="020B0604020202020204" pitchFamily="34" charset="0"/>
              </a:rPr>
              <a:t>Research Involving Human Embryos Act </a:t>
            </a:r>
            <a:r>
              <a:rPr lang="de-DE" sz="4000" i="1" dirty="0">
                <a:solidFill>
                  <a:schemeClr val="tx1"/>
                </a:solidFill>
                <a:latin typeface="Arial" panose="020B0604020202020204" pitchFamily="34" charset="0"/>
                <a:cs typeface="Arial" panose="020B0604020202020204" pitchFamily="34" charset="0"/>
              </a:rPr>
              <a:t>2002</a:t>
            </a:r>
            <a:endParaRPr sz="4000"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18F6E158-40A1-A341-AD57-A8E440BBE225}"/>
              </a:ext>
            </a:extLst>
          </p:cNvPr>
          <p:cNvSpPr>
            <a:spLocks noGrp="1"/>
          </p:cNvSpPr>
          <p:nvPr>
            <p:ph type="sldNum" sz="quarter" idx="2"/>
          </p:nvPr>
        </p:nvSpPr>
        <p:spPr/>
        <p:txBody>
          <a:bodyPr/>
          <a:lstStyle/>
          <a:p>
            <a:fld id="{86CB4B4D-7CA3-9044-876B-883B54F8677D}" type="slidenum">
              <a:rPr lang="en-AU" smtClean="0"/>
              <a:t>4</a:t>
            </a:fld>
            <a:endParaRPr lang="en-AU"/>
          </a:p>
        </p:txBody>
      </p:sp>
      <p:graphicFrame>
        <p:nvGraphicFramePr>
          <p:cNvPr id="3" name="Table 2">
            <a:extLst>
              <a:ext uri="{FF2B5EF4-FFF2-40B4-BE49-F238E27FC236}">
                <a16:creationId xmlns:a16="http://schemas.microsoft.com/office/drawing/2014/main" id="{05EEFDBB-F55A-0A49-ABB0-43D4DFA78D2C}"/>
              </a:ext>
            </a:extLst>
          </p:cNvPr>
          <p:cNvGraphicFramePr>
            <a:graphicFrameLocks noGrp="1"/>
          </p:cNvGraphicFramePr>
          <p:nvPr>
            <p:extLst>
              <p:ext uri="{D42A27DB-BD31-4B8C-83A1-F6EECF244321}">
                <p14:modId xmlns:p14="http://schemas.microsoft.com/office/powerpoint/2010/main" val="1048774308"/>
              </p:ext>
            </p:extLst>
          </p:nvPr>
        </p:nvGraphicFramePr>
        <p:xfrm>
          <a:off x="2209800" y="2090059"/>
          <a:ext cx="7816749" cy="3853543"/>
        </p:xfrm>
        <a:graphic>
          <a:graphicData uri="http://schemas.openxmlformats.org/drawingml/2006/table">
            <a:tbl>
              <a:tblPr bandRow="1">
                <a:tableStyleId>{5C22544A-7EE6-4342-B048-85BDC9FD1C3A}</a:tableStyleId>
              </a:tblPr>
              <a:tblGrid>
                <a:gridCol w="1094900">
                  <a:extLst>
                    <a:ext uri="{9D8B030D-6E8A-4147-A177-3AD203B41FA5}">
                      <a16:colId xmlns:a16="http://schemas.microsoft.com/office/drawing/2014/main" val="198201764"/>
                    </a:ext>
                  </a:extLst>
                </a:gridCol>
                <a:gridCol w="4850819">
                  <a:extLst>
                    <a:ext uri="{9D8B030D-6E8A-4147-A177-3AD203B41FA5}">
                      <a16:colId xmlns:a16="http://schemas.microsoft.com/office/drawing/2014/main" val="1927928354"/>
                    </a:ext>
                  </a:extLst>
                </a:gridCol>
                <a:gridCol w="1871030">
                  <a:extLst>
                    <a:ext uri="{9D8B030D-6E8A-4147-A177-3AD203B41FA5}">
                      <a16:colId xmlns:a16="http://schemas.microsoft.com/office/drawing/2014/main" val="2998440567"/>
                    </a:ext>
                  </a:extLst>
                </a:gridCol>
              </a:tblGrid>
              <a:tr h="1001404">
                <a:tc>
                  <a:txBody>
                    <a:bodyPr/>
                    <a:lstStyle/>
                    <a:p>
                      <a:pPr>
                        <a:spcAft>
                          <a:spcPts val="0"/>
                        </a:spcAft>
                      </a:pPr>
                      <a:r>
                        <a:rPr lang="en-AU" sz="1200">
                          <a:effectLst/>
                        </a:rPr>
                        <a:t>S 10</a:t>
                      </a:r>
                      <a:br>
                        <a:rPr lang="en-AU" sz="1200">
                          <a:effectLst/>
                        </a:rPr>
                      </a:br>
                      <a:r>
                        <a:rPr lang="en-AU" sz="1200">
                          <a:effectLst/>
                        </a:rPr>
                        <a:t>RIHE Act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9525" marB="0"/>
                </a:tc>
                <a:tc>
                  <a:txBody>
                    <a:bodyPr/>
                    <a:lstStyle/>
                    <a:p>
                      <a:pPr>
                        <a:spcAft>
                          <a:spcPts val="0"/>
                        </a:spcAft>
                      </a:pPr>
                      <a:r>
                        <a:rPr lang="en-AU" sz="1200">
                          <a:effectLst/>
                        </a:rPr>
                        <a:t>Creates an offence for use of an excess ART embryo, unless under licence or exempt (eg unsuitable for implantation)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9525" marB="0"/>
                </a:tc>
                <a:tc>
                  <a:txBody>
                    <a:bodyPr/>
                    <a:lstStyle/>
                    <a:p>
                      <a:pPr>
                        <a:spcAft>
                          <a:spcPts val="0"/>
                        </a:spcAft>
                      </a:pPr>
                      <a:r>
                        <a:rPr lang="en-AU" sz="1200">
                          <a:effectLst/>
                        </a:rPr>
                        <a:t>5 years imprisonment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9525" marB="0"/>
                </a:tc>
                <a:extLst>
                  <a:ext uri="{0D108BD9-81ED-4DB2-BD59-A6C34878D82A}">
                    <a16:rowId xmlns:a16="http://schemas.microsoft.com/office/drawing/2014/main" val="1951002900"/>
                  </a:ext>
                </a:extLst>
              </a:tr>
              <a:tr h="854504">
                <a:tc>
                  <a:txBody>
                    <a:bodyPr/>
                    <a:lstStyle/>
                    <a:p>
                      <a:pPr>
                        <a:spcAft>
                          <a:spcPts val="0"/>
                        </a:spcAft>
                      </a:pPr>
                      <a:r>
                        <a:rPr lang="en-AU" sz="1200">
                          <a:effectLst/>
                        </a:rPr>
                        <a:t>S 10A</a:t>
                      </a:r>
                      <a:br>
                        <a:rPr lang="en-AU" sz="1200">
                          <a:effectLst/>
                        </a:rPr>
                      </a:br>
                      <a:r>
                        <a:rPr lang="en-AU" sz="1200">
                          <a:effectLst/>
                        </a:rPr>
                        <a:t>RIHE Act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9525" marB="0"/>
                </a:tc>
                <a:tc>
                  <a:txBody>
                    <a:bodyPr/>
                    <a:lstStyle/>
                    <a:p>
                      <a:pPr>
                        <a:spcAft>
                          <a:spcPts val="0"/>
                        </a:spcAft>
                      </a:pPr>
                      <a:r>
                        <a:rPr lang="en-AU" sz="1200">
                          <a:effectLst/>
                        </a:rPr>
                        <a:t>Creates an offence for use of a human embryo created by other processes, Uunless under licence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9525" marB="0"/>
                </a:tc>
                <a:tc>
                  <a:txBody>
                    <a:bodyPr/>
                    <a:lstStyle/>
                    <a:p>
                      <a:pPr>
                        <a:spcAft>
                          <a:spcPts val="0"/>
                        </a:spcAft>
                      </a:pPr>
                      <a:r>
                        <a:rPr lang="en-AU" sz="1200">
                          <a:effectLst/>
                        </a:rPr>
                        <a:t>5 years imprisonment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9525" marB="0"/>
                </a:tc>
                <a:extLst>
                  <a:ext uri="{0D108BD9-81ED-4DB2-BD59-A6C34878D82A}">
                    <a16:rowId xmlns:a16="http://schemas.microsoft.com/office/drawing/2014/main" val="1959816032"/>
                  </a:ext>
                </a:extLst>
              </a:tr>
              <a:tr h="1144166">
                <a:tc>
                  <a:txBody>
                    <a:bodyPr/>
                    <a:lstStyle/>
                    <a:p>
                      <a:pPr>
                        <a:spcAft>
                          <a:spcPts val="0"/>
                        </a:spcAft>
                      </a:pPr>
                      <a:r>
                        <a:rPr lang="en-AU" sz="1200">
                          <a:effectLst/>
                        </a:rPr>
                        <a:t>S 10B</a:t>
                      </a:r>
                      <a:br>
                        <a:rPr lang="en-AU" sz="1200">
                          <a:effectLst/>
                        </a:rPr>
                      </a:br>
                      <a:r>
                        <a:rPr lang="en-AU" sz="1200">
                          <a:effectLst/>
                        </a:rPr>
                        <a:t>RIHE Act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9525" marB="0"/>
                </a:tc>
                <a:tc>
                  <a:txBody>
                    <a:bodyPr/>
                    <a:lstStyle/>
                    <a:p>
                      <a:pPr>
                        <a:spcAft>
                          <a:spcPts val="0"/>
                        </a:spcAft>
                      </a:pPr>
                      <a:r>
                        <a:rPr lang="en-US" sz="1200">
                          <a:effectLst/>
                        </a:rPr>
                        <a:t>Creates an offence for research and training involving fertilisation of a human egg by a human sperm up to the first mitotic division, unless under licence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9525" marB="0"/>
                </a:tc>
                <a:tc>
                  <a:txBody>
                    <a:bodyPr/>
                    <a:lstStyle/>
                    <a:p>
                      <a:pPr>
                        <a:spcAft>
                          <a:spcPts val="0"/>
                        </a:spcAft>
                      </a:pPr>
                      <a:r>
                        <a:rPr lang="en-AU" sz="1200">
                          <a:effectLst/>
                        </a:rPr>
                        <a:t>5 years imprisonment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9525" marB="0"/>
                </a:tc>
                <a:extLst>
                  <a:ext uri="{0D108BD9-81ED-4DB2-BD59-A6C34878D82A}">
                    <a16:rowId xmlns:a16="http://schemas.microsoft.com/office/drawing/2014/main" val="3373310570"/>
                  </a:ext>
                </a:extLst>
              </a:tr>
              <a:tr h="853469">
                <a:tc>
                  <a:txBody>
                    <a:bodyPr/>
                    <a:lstStyle/>
                    <a:p>
                      <a:pPr>
                        <a:spcAft>
                          <a:spcPts val="0"/>
                        </a:spcAft>
                      </a:pPr>
                      <a:r>
                        <a:rPr lang="en-AU" sz="1200">
                          <a:effectLst/>
                        </a:rPr>
                        <a:t>S 11 RIHE Act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9525" marB="0"/>
                </a:tc>
                <a:tc>
                  <a:txBody>
                    <a:bodyPr/>
                    <a:lstStyle/>
                    <a:p>
                      <a:pPr>
                        <a:spcAft>
                          <a:spcPts val="0"/>
                        </a:spcAft>
                      </a:pPr>
                      <a:r>
                        <a:rPr lang="en-AU" sz="1200">
                          <a:effectLst/>
                        </a:rPr>
                        <a:t>Creates an offence for using an embryo that is not an excess ART embryo</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9525" marB="0"/>
                </a:tc>
                <a:tc>
                  <a:txBody>
                    <a:bodyPr/>
                    <a:lstStyle/>
                    <a:p>
                      <a:pPr>
                        <a:spcAft>
                          <a:spcPts val="0"/>
                        </a:spcAft>
                      </a:pPr>
                      <a:r>
                        <a:rPr lang="en-US" sz="1200" dirty="0">
                          <a:effectLst/>
                        </a:rPr>
                        <a:t>5 years imprisonment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9525" marB="0"/>
                </a:tc>
                <a:extLst>
                  <a:ext uri="{0D108BD9-81ED-4DB2-BD59-A6C34878D82A}">
                    <a16:rowId xmlns:a16="http://schemas.microsoft.com/office/drawing/2014/main" val="1310339818"/>
                  </a:ext>
                </a:extLst>
              </a:tr>
            </a:tbl>
          </a:graphicData>
        </a:graphic>
      </p:graphicFrame>
    </p:spTree>
    <p:extLst>
      <p:ext uri="{BB962C8B-B14F-4D97-AF65-F5344CB8AC3E}">
        <p14:creationId xmlns:p14="http://schemas.microsoft.com/office/powerpoint/2010/main" val="218158242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C84C9C-8A83-3942-BD99-0ED32723B0B4}"/>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Reform?</a:t>
            </a:r>
          </a:p>
        </p:txBody>
      </p:sp>
      <p:sp>
        <p:nvSpPr>
          <p:cNvPr id="8" name="Content Placeholder 7">
            <a:extLst>
              <a:ext uri="{FF2B5EF4-FFF2-40B4-BE49-F238E27FC236}">
                <a16:creationId xmlns:a16="http://schemas.microsoft.com/office/drawing/2014/main" id="{5B62132D-80D1-6F43-92B3-EE4C63DEF988}"/>
              </a:ext>
            </a:extLst>
          </p:cNvPr>
          <p:cNvSpPr>
            <a:spLocks noGrp="1"/>
          </p:cNvSpPr>
          <p:nvPr>
            <p:ph idx="1"/>
          </p:nvPr>
        </p:nvSpPr>
        <p:spPr>
          <a:xfrm>
            <a:off x="1547446" y="1477109"/>
            <a:ext cx="9411286" cy="4699856"/>
          </a:xfrm>
        </p:spPr>
        <p:txBody>
          <a:bodyPr>
            <a:normAutofit/>
          </a:bodyPr>
          <a:lstStyle/>
          <a:p>
            <a:r>
              <a:rPr lang="en-US" dirty="0"/>
              <a:t>First legislative review in 2005:</a:t>
            </a:r>
          </a:p>
          <a:p>
            <a:pPr lvl="1"/>
            <a:r>
              <a:rPr lang="en-US" dirty="0"/>
              <a:t>Amendment to allow limited SCNT</a:t>
            </a:r>
          </a:p>
          <a:p>
            <a:r>
              <a:rPr lang="en-US" dirty="0"/>
              <a:t>Second review in 2011:</a:t>
            </a:r>
          </a:p>
          <a:p>
            <a:pPr lvl="1"/>
            <a:r>
              <a:rPr lang="en-US" dirty="0"/>
              <a:t>Further amendments not implemented</a:t>
            </a:r>
          </a:p>
          <a:p>
            <a:r>
              <a:rPr lang="en-AU" dirty="0"/>
              <a:t>Australian Senate Community Affairs Committee 2018, Science of mitochondrial donation and related matters, recommendations:</a:t>
            </a:r>
          </a:p>
          <a:p>
            <a:pPr lvl="1"/>
            <a:r>
              <a:rPr lang="en-AU" dirty="0"/>
              <a:t>Consultation paper on options for reform</a:t>
            </a:r>
          </a:p>
          <a:p>
            <a:pPr lvl="1"/>
            <a:r>
              <a:rPr lang="en-AU" dirty="0"/>
              <a:t>Community consultation </a:t>
            </a:r>
          </a:p>
          <a:p>
            <a:pPr lvl="1"/>
            <a:r>
              <a:rPr lang="en-AU" dirty="0"/>
              <a:t>Advice on whether mitochondrial donation is distinct from germline genome editing</a:t>
            </a:r>
          </a:p>
        </p:txBody>
      </p:sp>
      <p:sp>
        <p:nvSpPr>
          <p:cNvPr id="6" name="Slide Number Placeholder 5">
            <a:extLst>
              <a:ext uri="{FF2B5EF4-FFF2-40B4-BE49-F238E27FC236}">
                <a16:creationId xmlns:a16="http://schemas.microsoft.com/office/drawing/2014/main" id="{0C555A9D-E19E-0448-9E15-0C6C3348B692}"/>
              </a:ext>
            </a:extLst>
          </p:cNvPr>
          <p:cNvSpPr>
            <a:spLocks noGrp="1"/>
          </p:cNvSpPr>
          <p:nvPr>
            <p:ph type="sldNum" sz="quarter" idx="12"/>
          </p:nvPr>
        </p:nvSpPr>
        <p:spPr/>
        <p:txBody>
          <a:bodyPr/>
          <a:lstStyle/>
          <a:p>
            <a:fld id="{86CB4B4D-7CA3-9044-876B-883B54F8677D}" type="slidenum">
              <a:rPr lang="en-AU" smtClean="0"/>
              <a:t>5</a:t>
            </a:fld>
            <a:endParaRPr lang="en-AU"/>
          </a:p>
        </p:txBody>
      </p:sp>
    </p:spTree>
    <p:extLst>
      <p:ext uri="{BB962C8B-B14F-4D97-AF65-F5344CB8AC3E}">
        <p14:creationId xmlns:p14="http://schemas.microsoft.com/office/powerpoint/2010/main" val="1548760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3BD4-A4F7-2145-BD6D-0A080CAFA34D}"/>
              </a:ext>
            </a:extLst>
          </p:cNvPr>
          <p:cNvSpPr>
            <a:spLocks noGrp="1"/>
          </p:cNvSpPr>
          <p:nvPr>
            <p:ph type="title"/>
          </p:nvPr>
        </p:nvSpPr>
        <p:spPr>
          <a:xfrm>
            <a:off x="2152650" y="365126"/>
            <a:ext cx="7886700" cy="1182321"/>
          </a:xfrm>
        </p:spPr>
        <p:txBody>
          <a:bodyPr>
            <a:normAutofit/>
          </a:bodyPr>
          <a:lstStyle/>
          <a:p>
            <a:r>
              <a:rPr lang="en-US" sz="4000" dirty="0">
                <a:latin typeface="Arial" panose="020B0604020202020204" pitchFamily="34" charset="0"/>
                <a:cs typeface="Arial" panose="020B0604020202020204" pitchFamily="34" charset="0"/>
              </a:rPr>
              <a:t>Somatic cell genome editing</a:t>
            </a:r>
          </a:p>
        </p:txBody>
      </p:sp>
      <p:sp>
        <p:nvSpPr>
          <p:cNvPr id="3" name="Content Placeholder 2">
            <a:extLst>
              <a:ext uri="{FF2B5EF4-FFF2-40B4-BE49-F238E27FC236}">
                <a16:creationId xmlns:a16="http://schemas.microsoft.com/office/drawing/2014/main" id="{3A704E45-17B4-184A-BDBD-E04E186A2DA6}"/>
              </a:ext>
            </a:extLst>
          </p:cNvPr>
          <p:cNvSpPr>
            <a:spLocks noGrp="1"/>
          </p:cNvSpPr>
          <p:nvPr>
            <p:ph idx="1"/>
          </p:nvPr>
        </p:nvSpPr>
        <p:spPr>
          <a:xfrm>
            <a:off x="1392702" y="1547447"/>
            <a:ext cx="9748910" cy="4808905"/>
          </a:xfrm>
        </p:spPr>
        <p:txBody>
          <a:bodyPr>
            <a:normAutofit fontScale="55000" lnSpcReduction="20000"/>
          </a:bodyPr>
          <a:lstStyle/>
          <a:p>
            <a:pPr>
              <a:lnSpc>
                <a:spcPct val="120000"/>
              </a:lnSpc>
            </a:pPr>
            <a:r>
              <a:rPr lang="en-AU" sz="4700" dirty="0">
                <a:latin typeface="Arial" panose="020B0604020202020204" pitchFamily="34" charset="0"/>
                <a:cs typeface="Arial" panose="020B0604020202020204" pitchFamily="34" charset="0"/>
              </a:rPr>
              <a:t>US National Academies, Human Genome Editing: Science, Ethics, and Governance</a:t>
            </a:r>
          </a:p>
          <a:p>
            <a:pPr lvl="1">
              <a:lnSpc>
                <a:spcPct val="120000"/>
              </a:lnSpc>
            </a:pPr>
            <a:r>
              <a:rPr lang="en-AU" sz="3600" dirty="0">
                <a:latin typeface="Arial" panose="020B0604020202020204" pitchFamily="34" charset="0"/>
                <a:cs typeface="Arial" panose="020B0604020202020204" pitchFamily="34" charset="0"/>
              </a:rPr>
              <a:t>Existing regulatory infrastructure and processes for reviewing and evaluating somatic gene therapy to treat or prevent disease and disability should be used to evaluate somatic gene therapy that uses genome editing. </a:t>
            </a:r>
          </a:p>
          <a:p>
            <a:pPr>
              <a:lnSpc>
                <a:spcPct val="120000"/>
              </a:lnSpc>
            </a:pPr>
            <a:r>
              <a:rPr lang="en-AU" sz="4700" dirty="0">
                <a:latin typeface="Arial" panose="020B0604020202020204" pitchFamily="34" charset="0"/>
                <a:cs typeface="Arial" panose="020B0604020202020204" pitchFamily="34" charset="0"/>
              </a:rPr>
              <a:t>Nicol et al (2017). Key challenges in bringing CRISPR- mediated somatic cell therapy into the clinic. Genome Medicine 9:85 </a:t>
            </a:r>
          </a:p>
          <a:p>
            <a:pPr lvl="1">
              <a:lnSpc>
                <a:spcPct val="120000"/>
              </a:lnSpc>
            </a:pPr>
            <a:r>
              <a:rPr lang="en-AU" sz="3600" dirty="0">
                <a:latin typeface="Arial" panose="020B0604020202020204" pitchFamily="34" charset="0"/>
                <a:cs typeface="Arial" panose="020B0604020202020204" pitchFamily="34" charset="0"/>
              </a:rPr>
              <a:t>Genome editing using CRISPR and CRISPR-associated proteins offers the potential to facilitate safe and effective treatment of genetic diseases refractory to other types of intervention. Here, we identify some of the major challenges for clinicians, regulators, and human research ethics committees in the clinical translation of CRISPR- mediated somatic cell therapy. </a:t>
            </a:r>
          </a:p>
        </p:txBody>
      </p:sp>
      <p:sp>
        <p:nvSpPr>
          <p:cNvPr id="4" name="Footer Placeholder 3">
            <a:extLst>
              <a:ext uri="{FF2B5EF4-FFF2-40B4-BE49-F238E27FC236}">
                <a16:creationId xmlns:a16="http://schemas.microsoft.com/office/drawing/2014/main" id="{DC29FB5E-5D06-2649-840C-5A2B2669971F}"/>
              </a:ext>
            </a:extLst>
          </p:cNvPr>
          <p:cNvSpPr>
            <a:spLocks noGrp="1"/>
          </p:cNvSpPr>
          <p:nvPr>
            <p:ph type="ftr" sz="quarter" idx="11"/>
          </p:nvPr>
        </p:nvSpPr>
        <p:spPr/>
        <p:txBody>
          <a:bodyPr/>
          <a:lstStyle/>
          <a:p>
            <a:r>
              <a:rPr lang="en-US"/>
              <a:t>Nicol Genome Summit 2018</a:t>
            </a:r>
          </a:p>
        </p:txBody>
      </p:sp>
      <p:sp>
        <p:nvSpPr>
          <p:cNvPr id="5" name="Slide Number Placeholder 4">
            <a:extLst>
              <a:ext uri="{FF2B5EF4-FFF2-40B4-BE49-F238E27FC236}">
                <a16:creationId xmlns:a16="http://schemas.microsoft.com/office/drawing/2014/main" id="{8C76C8AA-ABCD-F54F-AD9C-59922EA32513}"/>
              </a:ext>
            </a:extLst>
          </p:cNvPr>
          <p:cNvSpPr>
            <a:spLocks noGrp="1"/>
          </p:cNvSpPr>
          <p:nvPr>
            <p:ph type="sldNum" sz="quarter" idx="12"/>
          </p:nvPr>
        </p:nvSpPr>
        <p:spPr/>
        <p:txBody>
          <a:bodyPr/>
          <a:lstStyle/>
          <a:p>
            <a:fld id="{AC1DB9F6-5FE0-C14C-B5AE-E7E2BAFEFBDE}" type="slidenum">
              <a:rPr lang="en-US" smtClean="0"/>
              <a:t>6</a:t>
            </a:fld>
            <a:endParaRPr lang="en-US"/>
          </a:p>
        </p:txBody>
      </p:sp>
    </p:spTree>
    <p:extLst>
      <p:ext uri="{BB962C8B-B14F-4D97-AF65-F5344CB8AC3E}">
        <p14:creationId xmlns:p14="http://schemas.microsoft.com/office/powerpoint/2010/main" val="252338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B165-6D2D-6141-A0B5-BB5BFECCD477}"/>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Multiple layers of regulatory uncertainty in Australia</a:t>
            </a:r>
          </a:p>
        </p:txBody>
      </p:sp>
      <p:sp>
        <p:nvSpPr>
          <p:cNvPr id="4" name="Footer Placeholder 3">
            <a:extLst>
              <a:ext uri="{FF2B5EF4-FFF2-40B4-BE49-F238E27FC236}">
                <a16:creationId xmlns:a16="http://schemas.microsoft.com/office/drawing/2014/main" id="{4E7D4F04-287F-C646-8792-03B7F0BD5EAF}"/>
              </a:ext>
            </a:extLst>
          </p:cNvPr>
          <p:cNvSpPr>
            <a:spLocks noGrp="1"/>
          </p:cNvSpPr>
          <p:nvPr>
            <p:ph type="ftr" sz="quarter" idx="11"/>
          </p:nvPr>
        </p:nvSpPr>
        <p:spPr/>
        <p:txBody>
          <a:bodyPr/>
          <a:lstStyle/>
          <a:p>
            <a:r>
              <a:rPr lang="en-US"/>
              <a:t>Nicol Genome Summit 2018</a:t>
            </a:r>
          </a:p>
        </p:txBody>
      </p:sp>
      <p:sp>
        <p:nvSpPr>
          <p:cNvPr id="5" name="Slide Number Placeholder 4">
            <a:extLst>
              <a:ext uri="{FF2B5EF4-FFF2-40B4-BE49-F238E27FC236}">
                <a16:creationId xmlns:a16="http://schemas.microsoft.com/office/drawing/2014/main" id="{49C69063-A072-FE44-8A5D-17EC4B58CE60}"/>
              </a:ext>
            </a:extLst>
          </p:cNvPr>
          <p:cNvSpPr>
            <a:spLocks noGrp="1"/>
          </p:cNvSpPr>
          <p:nvPr>
            <p:ph type="sldNum" sz="quarter" idx="12"/>
          </p:nvPr>
        </p:nvSpPr>
        <p:spPr/>
        <p:txBody>
          <a:bodyPr/>
          <a:lstStyle/>
          <a:p>
            <a:fld id="{AC1DB9F6-5FE0-C14C-B5AE-E7E2BAFEFBDE}" type="slidenum">
              <a:rPr lang="en-US" smtClean="0"/>
              <a:t>7</a:t>
            </a:fld>
            <a:endParaRPr lang="en-US"/>
          </a:p>
        </p:txBody>
      </p:sp>
      <p:graphicFrame>
        <p:nvGraphicFramePr>
          <p:cNvPr id="6" name="Content Placeholder 4">
            <a:extLst>
              <a:ext uri="{FF2B5EF4-FFF2-40B4-BE49-F238E27FC236}">
                <a16:creationId xmlns:a16="http://schemas.microsoft.com/office/drawing/2014/main" id="{7A12E5D0-9926-404B-8AF2-7EC8B8D3E467}"/>
              </a:ext>
            </a:extLst>
          </p:cNvPr>
          <p:cNvGraphicFramePr>
            <a:graphicFrameLocks/>
          </p:cNvGraphicFramePr>
          <p:nvPr>
            <p:extLst>
              <p:ext uri="{D42A27DB-BD31-4B8C-83A1-F6EECF244321}">
                <p14:modId xmlns:p14="http://schemas.microsoft.com/office/powerpoint/2010/main" val="3721292821"/>
              </p:ext>
            </p:extLst>
          </p:nvPr>
        </p:nvGraphicFramePr>
        <p:xfrm>
          <a:off x="2274106" y="2033650"/>
          <a:ext cx="7765245" cy="423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255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83B4-6EBE-5149-9FF5-F98149703888}"/>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1B75055C-BE4C-6D4B-A93B-E5CE9A14A6B0}"/>
              </a:ext>
            </a:extLst>
          </p:cNvPr>
          <p:cNvSpPr>
            <a:spLocks noGrp="1"/>
          </p:cNvSpPr>
          <p:nvPr>
            <p:ph idx="1"/>
          </p:nvPr>
        </p:nvSpPr>
        <p:spPr/>
        <p:txBody>
          <a:bodyPr/>
          <a:lstStyle/>
          <a:p>
            <a:r>
              <a:rPr lang="en-US" dirty="0"/>
              <a:t>Australia’s regulatory approach to germline genome editing is prohibitory</a:t>
            </a:r>
          </a:p>
          <a:p>
            <a:r>
              <a:rPr lang="en-US" dirty="0"/>
              <a:t>Genome editing embryo research appears difficult to </a:t>
            </a:r>
            <a:r>
              <a:rPr lang="en-US" dirty="0" err="1"/>
              <a:t>licence</a:t>
            </a:r>
            <a:endParaRPr lang="en-US" dirty="0"/>
          </a:p>
          <a:p>
            <a:r>
              <a:rPr lang="en-US" dirty="0"/>
              <a:t>There are a number of regulatory uncertainties for somatic cell genome editing</a:t>
            </a:r>
          </a:p>
          <a:p>
            <a:r>
              <a:rPr lang="en-US" dirty="0"/>
              <a:t>Reform (should it happen) will take time</a:t>
            </a:r>
          </a:p>
        </p:txBody>
      </p:sp>
      <p:sp>
        <p:nvSpPr>
          <p:cNvPr id="4" name="Footer Placeholder 3">
            <a:extLst>
              <a:ext uri="{FF2B5EF4-FFF2-40B4-BE49-F238E27FC236}">
                <a16:creationId xmlns:a16="http://schemas.microsoft.com/office/drawing/2014/main" id="{9C24437B-6A4C-594F-AFF3-36D0CE80B022}"/>
              </a:ext>
            </a:extLst>
          </p:cNvPr>
          <p:cNvSpPr>
            <a:spLocks noGrp="1"/>
          </p:cNvSpPr>
          <p:nvPr>
            <p:ph type="ftr" sz="quarter" idx="11"/>
          </p:nvPr>
        </p:nvSpPr>
        <p:spPr/>
        <p:txBody>
          <a:bodyPr/>
          <a:lstStyle/>
          <a:p>
            <a:r>
              <a:rPr lang="en-US"/>
              <a:t>Nicol Genome Summit 2018</a:t>
            </a:r>
          </a:p>
        </p:txBody>
      </p:sp>
      <p:sp>
        <p:nvSpPr>
          <p:cNvPr id="5" name="Slide Number Placeholder 4">
            <a:extLst>
              <a:ext uri="{FF2B5EF4-FFF2-40B4-BE49-F238E27FC236}">
                <a16:creationId xmlns:a16="http://schemas.microsoft.com/office/drawing/2014/main" id="{3C29BF8E-1242-8E45-AE28-AE44C9025E96}"/>
              </a:ext>
            </a:extLst>
          </p:cNvPr>
          <p:cNvSpPr>
            <a:spLocks noGrp="1"/>
          </p:cNvSpPr>
          <p:nvPr>
            <p:ph type="sldNum" sz="quarter" idx="12"/>
          </p:nvPr>
        </p:nvSpPr>
        <p:spPr/>
        <p:txBody>
          <a:bodyPr/>
          <a:lstStyle/>
          <a:p>
            <a:fld id="{AC1DB9F6-5FE0-C14C-B5AE-E7E2BAFEFBDE}" type="slidenum">
              <a:rPr lang="en-US" smtClean="0"/>
              <a:t>8</a:t>
            </a:fld>
            <a:endParaRPr lang="en-US"/>
          </a:p>
        </p:txBody>
      </p:sp>
    </p:spTree>
    <p:extLst>
      <p:ext uri="{BB962C8B-B14F-4D97-AF65-F5344CB8AC3E}">
        <p14:creationId xmlns:p14="http://schemas.microsoft.com/office/powerpoint/2010/main" val="776037242"/>
      </p:ext>
    </p:extLst>
  </p:cSld>
  <p:clrMapOvr>
    <a:masterClrMapping/>
  </p:clrMapOvr>
</p:sld>
</file>

<file path=ppt/theme/theme1.xml><?xml version="1.0" encoding="utf-8"?>
<a:theme xmlns:a="http://schemas.openxmlformats.org/drawingml/2006/main" name="Office Theme">
  <a:themeElements>
    <a:clrScheme name="UniTas">
      <a:dk1>
        <a:srgbClr val="000000"/>
      </a:dk1>
      <a:lt1>
        <a:srgbClr val="FFFFFF"/>
      </a:lt1>
      <a:dk2>
        <a:srgbClr val="424242"/>
      </a:dk2>
      <a:lt2>
        <a:srgbClr val="EAEAEA"/>
      </a:lt2>
      <a:accent1>
        <a:srgbClr val="DA312A"/>
      </a:accent1>
      <a:accent2>
        <a:srgbClr val="797979"/>
      </a:accent2>
      <a:accent3>
        <a:srgbClr val="A9A9A9"/>
      </a:accent3>
      <a:accent4>
        <a:srgbClr val="D5D5D5"/>
      </a:accent4>
      <a:accent5>
        <a:srgbClr val="FEFFFF"/>
      </a:accent5>
      <a:accent6>
        <a:srgbClr val="000000"/>
      </a:accent6>
      <a:hlink>
        <a:srgbClr val="DA312A"/>
      </a:hlink>
      <a:folHlink>
        <a:srgbClr val="DA312A"/>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5F21DB4-E11F-E949-9657-BB15ABC26487}" vid="{73DB837A-D0BD-664E-8990-90CECAA106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7080</TotalTime>
  <Words>548</Words>
  <Application>Microsoft Macintosh PowerPoint</Application>
  <PresentationFormat>Widescreen</PresentationFormat>
  <Paragraphs>80</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Helvetica</vt:lpstr>
      <vt:lpstr>Iowan Old Style Italic</vt:lpstr>
      <vt:lpstr>Verdana</vt:lpstr>
      <vt:lpstr>Office Theme</vt:lpstr>
      <vt:lpstr>Regulating Genome Editing in Australia</vt:lpstr>
      <vt:lpstr>Germline genome editing and embryo research – mixed regulatory approaches globally</vt:lpstr>
      <vt:lpstr>PowerPoint Presentation</vt:lpstr>
      <vt:lpstr>PowerPoint Presentation</vt:lpstr>
      <vt:lpstr>Reform?</vt:lpstr>
      <vt:lpstr>Somatic cell genome editing</vt:lpstr>
      <vt:lpstr>Multiple layers of regulatory uncertainty in Australia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 Kaldor</dc:creator>
  <cp:lastModifiedBy>Dianne Nicol</cp:lastModifiedBy>
  <cp:revision>69</cp:revision>
  <cp:lastPrinted>2018-03-26T22:26:42Z</cp:lastPrinted>
  <dcterms:created xsi:type="dcterms:W3CDTF">2018-11-01T01:46:42Z</dcterms:created>
  <dcterms:modified xsi:type="dcterms:W3CDTF">2018-11-20T03:13:39Z</dcterms:modified>
</cp:coreProperties>
</file>