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77" r:id="rId2"/>
    <p:sldId id="5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6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9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B6F74-2F98-45AE-860C-EC3ED7C63974}" type="datetimeFigureOut">
              <a:rPr kumimoji="1" lang="ja-JP" altLang="en-US" smtClean="0"/>
              <a:t>2018/11/14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D8493-C9B5-471B-88B9-ACB32AAB54F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284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FD41E3-CD29-438A-8A15-5A4A591D690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011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899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C37DF7-3478-4FB4-9BC7-AC5C083F05FA}" type="slidenum">
              <a:rPr kumimoji="1" lang="ja-JP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899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386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E3F1-C6E4-4042-8DDB-FB7E94679BA3}" type="datetime1">
              <a:rPr kumimoji="1" lang="ja-JP" altLang="en-US" smtClean="0"/>
              <a:t>2018/11/14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Tetsuya Ishii (Hokkaido U, Japan)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65B6-C2C4-44EE-916F-76093B93EBF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286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6817-6ED2-40FC-89EB-60CC85E38769}" type="datetime1">
              <a:rPr kumimoji="1" lang="ja-JP" altLang="en-US" smtClean="0"/>
              <a:t>2018/11/14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Tetsuya Ishii (Hokkaido U, Japan)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65B6-C2C4-44EE-916F-76093B93EBF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391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54CE-2F15-49E6-BE75-CF6B52DBBB73}" type="datetime1">
              <a:rPr kumimoji="1" lang="ja-JP" altLang="en-US" smtClean="0"/>
              <a:t>2018/11/14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Tetsuya Ishii (Hokkaido U, Japan)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65B6-C2C4-44EE-916F-76093B93EBF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021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70A3-2CE1-4BE4-9AFB-389FA15CEFA9}" type="datetime1">
              <a:rPr kumimoji="1" lang="ja-JP" altLang="en-US" smtClean="0"/>
              <a:t>2018/11/14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Tetsuya Ishii (Hokkaido U, Japan)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65B6-C2C4-44EE-916F-76093B93EBF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96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0458-DC10-46C3-BF10-A2B8442A1499}" type="datetime1">
              <a:rPr kumimoji="1" lang="ja-JP" altLang="en-US" smtClean="0"/>
              <a:t>2018/11/14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Tetsuya Ishii (Hokkaido U, Japan)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65B6-C2C4-44EE-916F-76093B93EBF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69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8F4A-F5FB-4E30-AEAC-DEFE6442B9D7}" type="datetime1">
              <a:rPr kumimoji="1" lang="ja-JP" altLang="en-US" smtClean="0"/>
              <a:t>2018/11/14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Tetsuya Ishii (Hokkaido U, Japan)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65B6-C2C4-44EE-916F-76093B93EBF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948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8A7A-251C-4BA2-903C-A63BEC037CFF}" type="datetime1">
              <a:rPr kumimoji="1" lang="ja-JP" altLang="en-US" smtClean="0"/>
              <a:t>2018/11/14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Tetsuya Ishii (Hokkaido U, Japan)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65B6-C2C4-44EE-916F-76093B93EBF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455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376F-AD6E-4B15-9827-C355A0E75206}" type="datetime1">
              <a:rPr kumimoji="1" lang="ja-JP" altLang="en-US" smtClean="0"/>
              <a:t>2018/11/14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Tetsuya Ishii (Hokkaido U, Japan)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65B6-C2C4-44EE-916F-76093B93EBF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630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4B60-E3F0-4EA4-AFAF-B94793927642}" type="datetime1">
              <a:rPr kumimoji="1" lang="ja-JP" altLang="en-US" smtClean="0"/>
              <a:t>2018/11/14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Tetsuya Ishii (Hokkaido U, Japan)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65B6-C2C4-44EE-916F-76093B93EBF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106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82C1-0D1B-4311-AC37-F46070257B7F}" type="datetime1">
              <a:rPr kumimoji="1" lang="ja-JP" altLang="en-US" smtClean="0"/>
              <a:t>2018/11/14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Tetsuya Ishii (Hokkaido U, Japan)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65B6-C2C4-44EE-916F-76093B93EBF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286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491F-E37A-4E79-A2A4-53E8A1EC1818}" type="datetime1">
              <a:rPr kumimoji="1" lang="ja-JP" altLang="en-US" smtClean="0"/>
              <a:t>2018/11/14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Tetsuya Ishii (Hokkaido U, Japan)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65B6-C2C4-44EE-916F-76093B93EBF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339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E7353-772C-43EB-8011-0180D10AEFDF}" type="datetime1">
              <a:rPr kumimoji="1" lang="ja-JP" altLang="en-US" smtClean="0"/>
              <a:t>2018/11/14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fi-FI" altLang="ja-JP"/>
              <a:t>Tetsuya Ishii (Hokkaido U, Japan)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965B6-C2C4-44EE-916F-76093B93EBF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415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下矢印 169"/>
          <p:cNvSpPr/>
          <p:nvPr/>
        </p:nvSpPr>
        <p:spPr>
          <a:xfrm rot="16200000">
            <a:off x="4518638" y="3368621"/>
            <a:ext cx="343881" cy="1805353"/>
          </a:xfrm>
          <a:prstGeom prst="downArrow">
            <a:avLst>
              <a:gd name="adj1" fmla="val 34063"/>
              <a:gd name="adj2" fmla="val 8094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glow rad="152400">
              <a:schemeClr val="bg1"/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351" b="0" i="0" u="none" strike="noStrike" kern="1200" cap="none" spc="0" normalizeH="0" baseline="0" noProof="0" dirty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50" charset="-128"/>
              <a:cs typeface="Segoe UI" panose="020B0502040204020203" pitchFamily="34" charset="0"/>
            </a:endParaRPr>
          </a:p>
        </p:txBody>
      </p:sp>
      <p:grpSp>
        <p:nvGrpSpPr>
          <p:cNvPr id="110" name="グループ化 109"/>
          <p:cNvGrpSpPr/>
          <p:nvPr/>
        </p:nvGrpSpPr>
        <p:grpSpPr>
          <a:xfrm>
            <a:off x="5843217" y="3349545"/>
            <a:ext cx="2167812" cy="2074015"/>
            <a:chOff x="5151219" y="1150974"/>
            <a:chExt cx="753275" cy="789776"/>
          </a:xfrm>
          <a:solidFill>
            <a:srgbClr val="CC0000"/>
          </a:solidFill>
          <a:effectLst>
            <a:glow rad="25400">
              <a:srgbClr val="FF99FF">
                <a:alpha val="34000"/>
              </a:srgbClr>
            </a:glow>
          </a:effectLst>
        </p:grpSpPr>
        <p:sp>
          <p:nvSpPr>
            <p:cNvPr id="111" name="Freeform 30"/>
            <p:cNvSpPr>
              <a:spLocks noChangeAspect="1"/>
            </p:cNvSpPr>
            <p:nvPr/>
          </p:nvSpPr>
          <p:spPr bwMode="auto">
            <a:xfrm rot="15948266" flipH="1">
              <a:off x="5132969" y="1169224"/>
              <a:ext cx="789776" cy="753275"/>
            </a:xfrm>
            <a:custGeom>
              <a:avLst/>
              <a:gdLst>
                <a:gd name="T0" fmla="*/ 33 w 201"/>
                <a:gd name="T1" fmla="*/ 100 h 191"/>
                <a:gd name="T2" fmla="*/ 3 w 201"/>
                <a:gd name="T3" fmla="*/ 137 h 191"/>
                <a:gd name="T4" fmla="*/ 37 w 201"/>
                <a:gd name="T5" fmla="*/ 186 h 191"/>
                <a:gd name="T6" fmla="*/ 84 w 201"/>
                <a:gd name="T7" fmla="*/ 176 h 191"/>
                <a:gd name="T8" fmla="*/ 109 w 201"/>
                <a:gd name="T9" fmla="*/ 157 h 191"/>
                <a:gd name="T10" fmla="*/ 174 w 201"/>
                <a:gd name="T11" fmla="*/ 128 h 191"/>
                <a:gd name="T12" fmla="*/ 191 w 201"/>
                <a:gd name="T13" fmla="*/ 65 h 191"/>
                <a:gd name="T14" fmla="*/ 169 w 201"/>
                <a:gd name="T15" fmla="*/ 53 h 191"/>
                <a:gd name="T16" fmla="*/ 154 w 201"/>
                <a:gd name="T17" fmla="*/ 50 h 191"/>
                <a:gd name="T18" fmla="*/ 145 w 201"/>
                <a:gd name="T19" fmla="*/ 50 h 191"/>
                <a:gd name="T20" fmla="*/ 152 w 201"/>
                <a:gd name="T21" fmla="*/ 35 h 191"/>
                <a:gd name="T22" fmla="*/ 163 w 201"/>
                <a:gd name="T23" fmla="*/ 16 h 191"/>
                <a:gd name="T24" fmla="*/ 156 w 201"/>
                <a:gd name="T25" fmla="*/ 7 h 191"/>
                <a:gd name="T26" fmla="*/ 145 w 201"/>
                <a:gd name="T27" fmla="*/ 1 h 191"/>
                <a:gd name="T28" fmla="*/ 131 w 201"/>
                <a:gd name="T29" fmla="*/ 0 h 191"/>
                <a:gd name="T30" fmla="*/ 124 w 201"/>
                <a:gd name="T31" fmla="*/ 2 h 191"/>
                <a:gd name="T32" fmla="*/ 122 w 201"/>
                <a:gd name="T33" fmla="*/ 6 h 191"/>
                <a:gd name="T34" fmla="*/ 136 w 201"/>
                <a:gd name="T35" fmla="*/ 12 h 191"/>
                <a:gd name="T36" fmla="*/ 137 w 201"/>
                <a:gd name="T37" fmla="*/ 32 h 191"/>
                <a:gd name="T38" fmla="*/ 124 w 201"/>
                <a:gd name="T39" fmla="*/ 50 h 191"/>
                <a:gd name="T40" fmla="*/ 127 w 201"/>
                <a:gd name="T41" fmla="*/ 56 h 191"/>
                <a:gd name="T42" fmla="*/ 135 w 201"/>
                <a:gd name="T43" fmla="*/ 77 h 191"/>
                <a:gd name="T44" fmla="*/ 113 w 201"/>
                <a:gd name="T45" fmla="*/ 97 h 191"/>
                <a:gd name="T46" fmla="*/ 109 w 201"/>
                <a:gd name="T47" fmla="*/ 82 h 191"/>
                <a:gd name="T48" fmla="*/ 95 w 201"/>
                <a:gd name="T49" fmla="*/ 74 h 191"/>
                <a:gd name="T50" fmla="*/ 84 w 201"/>
                <a:gd name="T51" fmla="*/ 76 h 191"/>
                <a:gd name="T52" fmla="*/ 64 w 201"/>
                <a:gd name="T53" fmla="*/ 67 h 191"/>
                <a:gd name="T54" fmla="*/ 52 w 201"/>
                <a:gd name="T55" fmla="*/ 62 h 191"/>
                <a:gd name="T56" fmla="*/ 47 w 201"/>
                <a:gd name="T57" fmla="*/ 65 h 191"/>
                <a:gd name="T58" fmla="*/ 45 w 201"/>
                <a:gd name="T59" fmla="*/ 69 h 191"/>
                <a:gd name="T60" fmla="*/ 45 w 201"/>
                <a:gd name="T61" fmla="*/ 75 h 191"/>
                <a:gd name="T62" fmla="*/ 47 w 201"/>
                <a:gd name="T63" fmla="*/ 79 h 191"/>
                <a:gd name="T64" fmla="*/ 42 w 201"/>
                <a:gd name="T65" fmla="*/ 83 h 191"/>
                <a:gd name="T66" fmla="*/ 37 w 201"/>
                <a:gd name="T67" fmla="*/ 86 h 191"/>
                <a:gd name="T68" fmla="*/ 36 w 201"/>
                <a:gd name="T69" fmla="*/ 93 h 191"/>
                <a:gd name="T70" fmla="*/ 46 w 201"/>
                <a:gd name="T71" fmla="*/ 98 h 191"/>
                <a:gd name="T72" fmla="*/ 60 w 201"/>
                <a:gd name="T73" fmla="*/ 94 h 191"/>
                <a:gd name="T74" fmla="*/ 82 w 201"/>
                <a:gd name="T75" fmla="*/ 93 h 191"/>
                <a:gd name="T76" fmla="*/ 92 w 201"/>
                <a:gd name="T77" fmla="*/ 92 h 191"/>
                <a:gd name="T78" fmla="*/ 92 w 201"/>
                <a:gd name="T79" fmla="*/ 101 h 191"/>
                <a:gd name="T80" fmla="*/ 93 w 201"/>
                <a:gd name="T81" fmla="*/ 117 h 191"/>
                <a:gd name="T82" fmla="*/ 90 w 201"/>
                <a:gd name="T83" fmla="*/ 112 h 191"/>
                <a:gd name="T84" fmla="*/ 83 w 201"/>
                <a:gd name="T85" fmla="*/ 101 h 191"/>
                <a:gd name="T86" fmla="*/ 78 w 201"/>
                <a:gd name="T87" fmla="*/ 100 h 191"/>
                <a:gd name="T88" fmla="*/ 70 w 201"/>
                <a:gd name="T89" fmla="*/ 99 h 191"/>
                <a:gd name="T90" fmla="*/ 69 w 201"/>
                <a:gd name="T91" fmla="*/ 100 h 191"/>
                <a:gd name="T92" fmla="*/ 62 w 201"/>
                <a:gd name="T93" fmla="*/ 96 h 191"/>
                <a:gd name="T94" fmla="*/ 50 w 201"/>
                <a:gd name="T95" fmla="*/ 101 h 191"/>
                <a:gd name="T96" fmla="*/ 33 w 201"/>
                <a:gd name="T97" fmla="*/ 10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1" h="191">
                  <a:moveTo>
                    <a:pt x="33" y="100"/>
                  </a:moveTo>
                  <a:cubicBezTo>
                    <a:pt x="33" y="100"/>
                    <a:pt x="7" y="107"/>
                    <a:pt x="3" y="137"/>
                  </a:cubicBezTo>
                  <a:cubicBezTo>
                    <a:pt x="0" y="167"/>
                    <a:pt x="25" y="183"/>
                    <a:pt x="37" y="186"/>
                  </a:cubicBezTo>
                  <a:cubicBezTo>
                    <a:pt x="50" y="189"/>
                    <a:pt x="75" y="191"/>
                    <a:pt x="84" y="176"/>
                  </a:cubicBezTo>
                  <a:cubicBezTo>
                    <a:pt x="93" y="162"/>
                    <a:pt x="100" y="157"/>
                    <a:pt x="109" y="157"/>
                  </a:cubicBezTo>
                  <a:cubicBezTo>
                    <a:pt x="117" y="157"/>
                    <a:pt x="155" y="153"/>
                    <a:pt x="174" y="128"/>
                  </a:cubicBezTo>
                  <a:cubicBezTo>
                    <a:pt x="194" y="102"/>
                    <a:pt x="201" y="83"/>
                    <a:pt x="191" y="65"/>
                  </a:cubicBezTo>
                  <a:cubicBezTo>
                    <a:pt x="181" y="47"/>
                    <a:pt x="169" y="53"/>
                    <a:pt x="169" y="53"/>
                  </a:cubicBezTo>
                  <a:cubicBezTo>
                    <a:pt x="154" y="50"/>
                    <a:pt x="154" y="50"/>
                    <a:pt x="154" y="50"/>
                  </a:cubicBezTo>
                  <a:cubicBezTo>
                    <a:pt x="145" y="50"/>
                    <a:pt x="145" y="50"/>
                    <a:pt x="145" y="50"/>
                  </a:cubicBezTo>
                  <a:cubicBezTo>
                    <a:pt x="145" y="50"/>
                    <a:pt x="150" y="39"/>
                    <a:pt x="152" y="35"/>
                  </a:cubicBezTo>
                  <a:cubicBezTo>
                    <a:pt x="154" y="31"/>
                    <a:pt x="163" y="16"/>
                    <a:pt x="163" y="16"/>
                  </a:cubicBezTo>
                  <a:cubicBezTo>
                    <a:pt x="156" y="7"/>
                    <a:pt x="156" y="7"/>
                    <a:pt x="156" y="7"/>
                  </a:cubicBezTo>
                  <a:cubicBezTo>
                    <a:pt x="156" y="7"/>
                    <a:pt x="154" y="1"/>
                    <a:pt x="145" y="1"/>
                  </a:cubicBezTo>
                  <a:cubicBezTo>
                    <a:pt x="136" y="1"/>
                    <a:pt x="131" y="0"/>
                    <a:pt x="131" y="0"/>
                  </a:cubicBezTo>
                  <a:cubicBezTo>
                    <a:pt x="131" y="0"/>
                    <a:pt x="126" y="0"/>
                    <a:pt x="124" y="2"/>
                  </a:cubicBezTo>
                  <a:cubicBezTo>
                    <a:pt x="122" y="3"/>
                    <a:pt x="116" y="5"/>
                    <a:pt x="122" y="6"/>
                  </a:cubicBezTo>
                  <a:cubicBezTo>
                    <a:pt x="127" y="7"/>
                    <a:pt x="136" y="12"/>
                    <a:pt x="136" y="12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7" y="32"/>
                    <a:pt x="122" y="43"/>
                    <a:pt x="124" y="50"/>
                  </a:cubicBezTo>
                  <a:cubicBezTo>
                    <a:pt x="127" y="56"/>
                    <a:pt x="127" y="56"/>
                    <a:pt x="127" y="56"/>
                  </a:cubicBezTo>
                  <a:cubicBezTo>
                    <a:pt x="127" y="56"/>
                    <a:pt x="121" y="70"/>
                    <a:pt x="135" y="77"/>
                  </a:cubicBezTo>
                  <a:cubicBezTo>
                    <a:pt x="135" y="77"/>
                    <a:pt x="117" y="88"/>
                    <a:pt x="113" y="97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6" y="73"/>
                    <a:pt x="95" y="74"/>
                  </a:cubicBezTo>
                  <a:cubicBezTo>
                    <a:pt x="84" y="76"/>
                    <a:pt x="84" y="76"/>
                    <a:pt x="84" y="76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4" y="67"/>
                    <a:pt x="56" y="60"/>
                    <a:pt x="52" y="62"/>
                  </a:cubicBezTo>
                  <a:cubicBezTo>
                    <a:pt x="52" y="62"/>
                    <a:pt x="47" y="63"/>
                    <a:pt x="47" y="65"/>
                  </a:cubicBezTo>
                  <a:cubicBezTo>
                    <a:pt x="47" y="65"/>
                    <a:pt x="43" y="66"/>
                    <a:pt x="45" y="69"/>
                  </a:cubicBezTo>
                  <a:cubicBezTo>
                    <a:pt x="45" y="69"/>
                    <a:pt x="42" y="72"/>
                    <a:pt x="45" y="75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7" y="79"/>
                    <a:pt x="41" y="78"/>
                    <a:pt x="42" y="83"/>
                  </a:cubicBezTo>
                  <a:cubicBezTo>
                    <a:pt x="42" y="83"/>
                    <a:pt x="37" y="83"/>
                    <a:pt x="37" y="86"/>
                  </a:cubicBezTo>
                  <a:cubicBezTo>
                    <a:pt x="37" y="86"/>
                    <a:pt x="35" y="89"/>
                    <a:pt x="36" y="93"/>
                  </a:cubicBezTo>
                  <a:cubicBezTo>
                    <a:pt x="37" y="96"/>
                    <a:pt x="41" y="98"/>
                    <a:pt x="46" y="98"/>
                  </a:cubicBezTo>
                  <a:cubicBezTo>
                    <a:pt x="50" y="98"/>
                    <a:pt x="56" y="96"/>
                    <a:pt x="60" y="94"/>
                  </a:cubicBezTo>
                  <a:cubicBezTo>
                    <a:pt x="64" y="93"/>
                    <a:pt x="77" y="94"/>
                    <a:pt x="82" y="93"/>
                  </a:cubicBezTo>
                  <a:cubicBezTo>
                    <a:pt x="87" y="91"/>
                    <a:pt x="92" y="92"/>
                    <a:pt x="92" y="92"/>
                  </a:cubicBezTo>
                  <a:cubicBezTo>
                    <a:pt x="92" y="92"/>
                    <a:pt x="91" y="95"/>
                    <a:pt x="92" y="101"/>
                  </a:cubicBezTo>
                  <a:cubicBezTo>
                    <a:pt x="92" y="108"/>
                    <a:pt x="93" y="117"/>
                    <a:pt x="93" y="117"/>
                  </a:cubicBezTo>
                  <a:cubicBezTo>
                    <a:pt x="93" y="117"/>
                    <a:pt x="90" y="116"/>
                    <a:pt x="90" y="112"/>
                  </a:cubicBezTo>
                  <a:cubicBezTo>
                    <a:pt x="90" y="108"/>
                    <a:pt x="84" y="101"/>
                    <a:pt x="83" y="101"/>
                  </a:cubicBezTo>
                  <a:cubicBezTo>
                    <a:pt x="81" y="101"/>
                    <a:pt x="78" y="100"/>
                    <a:pt x="78" y="100"/>
                  </a:cubicBezTo>
                  <a:cubicBezTo>
                    <a:pt x="78" y="100"/>
                    <a:pt x="71" y="97"/>
                    <a:pt x="70" y="99"/>
                  </a:cubicBezTo>
                  <a:cubicBezTo>
                    <a:pt x="69" y="100"/>
                    <a:pt x="69" y="100"/>
                    <a:pt x="69" y="100"/>
                  </a:cubicBezTo>
                  <a:cubicBezTo>
                    <a:pt x="69" y="100"/>
                    <a:pt x="69" y="94"/>
                    <a:pt x="62" y="96"/>
                  </a:cubicBezTo>
                  <a:cubicBezTo>
                    <a:pt x="62" y="96"/>
                    <a:pt x="59" y="101"/>
                    <a:pt x="50" y="101"/>
                  </a:cubicBezTo>
                  <a:cubicBezTo>
                    <a:pt x="41" y="101"/>
                    <a:pt x="33" y="100"/>
                    <a:pt x="33" y="100"/>
                  </a:cubicBezTo>
                  <a:close/>
                </a:path>
              </a:pathLst>
            </a:custGeom>
            <a:grpFill/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12" name="Freeform 36"/>
            <p:cNvSpPr>
              <a:spLocks noChangeAspect="1"/>
            </p:cNvSpPr>
            <p:nvPr/>
          </p:nvSpPr>
          <p:spPr bwMode="auto">
            <a:xfrm rot="15948266" flipH="1">
              <a:off x="5681223" y="1475568"/>
              <a:ext cx="34990" cy="89993"/>
            </a:xfrm>
            <a:custGeom>
              <a:avLst/>
              <a:gdLst>
                <a:gd name="T0" fmla="*/ 0 w 9"/>
                <a:gd name="T1" fmla="*/ 0 h 23"/>
                <a:gd name="T2" fmla="*/ 9 w 9"/>
                <a:gd name="T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23">
                  <a:moveTo>
                    <a:pt x="0" y="0"/>
                  </a:moveTo>
                  <a:cubicBezTo>
                    <a:pt x="0" y="0"/>
                    <a:pt x="2" y="20"/>
                    <a:pt x="9" y="23"/>
                  </a:cubicBezTo>
                </a:path>
              </a:pathLst>
            </a:custGeom>
            <a:grpFill/>
            <a:ln>
              <a:noFill/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13" name="Freeform 41"/>
            <p:cNvSpPr>
              <a:spLocks noChangeAspect="1"/>
            </p:cNvSpPr>
            <p:nvPr/>
          </p:nvSpPr>
          <p:spPr bwMode="auto">
            <a:xfrm rot="15948266" flipH="1">
              <a:off x="5424539" y="1400069"/>
              <a:ext cx="144959" cy="26664"/>
            </a:xfrm>
            <a:custGeom>
              <a:avLst/>
              <a:gdLst>
                <a:gd name="T0" fmla="*/ 0 w 37"/>
                <a:gd name="T1" fmla="*/ 3 h 7"/>
                <a:gd name="T2" fmla="*/ 11 w 37"/>
                <a:gd name="T3" fmla="*/ 7 h 7"/>
                <a:gd name="T4" fmla="*/ 37 w 3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7">
                  <a:moveTo>
                    <a:pt x="0" y="3"/>
                  </a:moveTo>
                  <a:cubicBezTo>
                    <a:pt x="0" y="3"/>
                    <a:pt x="6" y="7"/>
                    <a:pt x="11" y="7"/>
                  </a:cubicBezTo>
                  <a:cubicBezTo>
                    <a:pt x="16" y="7"/>
                    <a:pt x="37" y="0"/>
                    <a:pt x="37" y="0"/>
                  </a:cubicBezTo>
                </a:path>
              </a:pathLst>
            </a:custGeom>
            <a:grpFill/>
            <a:ln>
              <a:noFill/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14" name="Freeform 42"/>
            <p:cNvSpPr>
              <a:spLocks noChangeAspect="1"/>
            </p:cNvSpPr>
            <p:nvPr/>
          </p:nvSpPr>
          <p:spPr bwMode="auto">
            <a:xfrm rot="15948266" flipH="1">
              <a:off x="5398248" y="1692476"/>
              <a:ext cx="176617" cy="113324"/>
            </a:xfrm>
            <a:custGeom>
              <a:avLst/>
              <a:gdLst>
                <a:gd name="T0" fmla="*/ 0 w 45"/>
                <a:gd name="T1" fmla="*/ 0 h 29"/>
                <a:gd name="T2" fmla="*/ 45 w 45"/>
                <a:gd name="T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29">
                  <a:moveTo>
                    <a:pt x="0" y="0"/>
                  </a:moveTo>
                  <a:cubicBezTo>
                    <a:pt x="0" y="0"/>
                    <a:pt x="5" y="17"/>
                    <a:pt x="45" y="29"/>
                  </a:cubicBezTo>
                </a:path>
              </a:pathLst>
            </a:custGeom>
            <a:grpFill/>
            <a:ln>
              <a:noFill/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15" name="Line 43"/>
            <p:cNvSpPr>
              <a:spLocks noChangeAspect="1" noChangeShapeType="1"/>
            </p:cNvSpPr>
            <p:nvPr/>
          </p:nvSpPr>
          <p:spPr bwMode="auto">
            <a:xfrm rot="15948266" flipH="1" flipV="1">
              <a:off x="5479885" y="1711393"/>
              <a:ext cx="63315" cy="5000"/>
            </a:xfrm>
            <a:prstGeom prst="line">
              <a:avLst/>
            </a:prstGeom>
            <a:grpFill/>
            <a:ln>
              <a:noFill/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16" name="Line 44"/>
            <p:cNvSpPr>
              <a:spLocks noChangeAspect="1" noChangeShapeType="1"/>
            </p:cNvSpPr>
            <p:nvPr/>
          </p:nvSpPr>
          <p:spPr bwMode="auto">
            <a:xfrm rot="15948266" flipH="1">
              <a:off x="5612893" y="1563997"/>
              <a:ext cx="14995" cy="78327"/>
            </a:xfrm>
            <a:prstGeom prst="line">
              <a:avLst/>
            </a:prstGeom>
            <a:grpFill/>
            <a:ln>
              <a:noFill/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17" name="Freeform 45"/>
            <p:cNvSpPr>
              <a:spLocks noChangeAspect="1"/>
            </p:cNvSpPr>
            <p:nvPr/>
          </p:nvSpPr>
          <p:spPr bwMode="auto">
            <a:xfrm rot="15948266" flipH="1">
              <a:off x="5245724" y="1694014"/>
              <a:ext cx="74979" cy="101658"/>
            </a:xfrm>
            <a:custGeom>
              <a:avLst/>
              <a:gdLst>
                <a:gd name="T0" fmla="*/ 0 w 45"/>
                <a:gd name="T1" fmla="*/ 61 h 61"/>
                <a:gd name="T2" fmla="*/ 31 w 45"/>
                <a:gd name="T3" fmla="*/ 28 h 61"/>
                <a:gd name="T4" fmla="*/ 45 w 45"/>
                <a:gd name="T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61">
                  <a:moveTo>
                    <a:pt x="0" y="61"/>
                  </a:moveTo>
                  <a:lnTo>
                    <a:pt x="31" y="28"/>
                  </a:lnTo>
                  <a:lnTo>
                    <a:pt x="45" y="0"/>
                  </a:lnTo>
                </a:path>
              </a:pathLst>
            </a:custGeom>
            <a:grpFill/>
            <a:ln>
              <a:noFill/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50" charset="-128"/>
                <a:cs typeface="Segoe UI" panose="020B0502040204020203" pitchFamily="34" charset="0"/>
              </a:endParaRPr>
            </a:p>
          </p:txBody>
        </p:sp>
      </p:grpSp>
      <p:pic>
        <p:nvPicPr>
          <p:cNvPr id="6" name="図 5">
            <a:extLst>
              <a:ext uri="{FF2B5EF4-FFF2-40B4-BE49-F238E27FC236}">
                <a16:creationId xmlns:a16="http://schemas.microsoft.com/office/drawing/2014/main" id="{901A3081-0976-4474-8FEB-3BCBC7604A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27" y="3341661"/>
            <a:ext cx="1956058" cy="1930622"/>
          </a:xfrm>
          <a:prstGeom prst="rect">
            <a:avLst/>
          </a:prstGeom>
        </p:spPr>
      </p:pic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60023AF-EF3F-4343-A4C4-04CFDEC118FD}"/>
              </a:ext>
            </a:extLst>
          </p:cNvPr>
          <p:cNvSpPr/>
          <p:nvPr/>
        </p:nvSpPr>
        <p:spPr>
          <a:xfrm>
            <a:off x="1230182" y="5380229"/>
            <a:ext cx="21678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50" charset="-128"/>
                <a:cs typeface="Segoe UI" panose="020B0502040204020203" pitchFamily="34" charset="0"/>
              </a:rPr>
              <a:t>By the courtesy of Dr. </a:t>
            </a:r>
            <a:r>
              <a:rPr kumimoji="1" lang="en-US" altLang="ja-JP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50" charset="-128"/>
                <a:cs typeface="Segoe UI" panose="020B0502040204020203" pitchFamily="34" charset="0"/>
              </a:rPr>
              <a:t>Yasuyuki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50" charset="-128"/>
                <a:cs typeface="Segoe UI" panose="020B0502040204020203" pitchFamily="34" charset="0"/>
              </a:rPr>
              <a:t> Mio, MIO Fertility Clinic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50" charset="-128"/>
              <a:cs typeface="Segoe UI" panose="020B0502040204020203" pitchFamily="34" charset="0"/>
            </a:endParaRPr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0" y="6363"/>
            <a:ext cx="9144000" cy="62068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Human germline genome editing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: Most important feature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DBE2AAE-36CB-4DE9-8C71-F855C80AD465}"/>
              </a:ext>
            </a:extLst>
          </p:cNvPr>
          <p:cNvSpPr/>
          <p:nvPr/>
        </p:nvSpPr>
        <p:spPr>
          <a:xfrm>
            <a:off x="2971860" y="5780339"/>
            <a:ext cx="3908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50" charset="-128"/>
                <a:cs typeface="Segoe UI" panose="020B0502040204020203" pitchFamily="34" charset="0"/>
              </a:rPr>
              <a:t>Double-edged sword effect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55E4E3-3084-48E2-B01E-C84E58ED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15112" y="6385220"/>
            <a:ext cx="3086100" cy="365125"/>
          </a:xfrm>
        </p:spPr>
        <p:txBody>
          <a:bodyPr/>
          <a:lstStyle/>
          <a:p>
            <a:r>
              <a:rPr kumimoji="1" lang="fi-FI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Tetsuya Ishii (Hokkaido University, Japan)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88802F-EC44-4ABA-9270-D0EAF72AD8EE}"/>
              </a:ext>
            </a:extLst>
          </p:cNvPr>
          <p:cNvSpPr/>
          <p:nvPr/>
        </p:nvSpPr>
        <p:spPr>
          <a:xfrm>
            <a:off x="712663" y="1397960"/>
            <a:ext cx="81641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The use of </a:t>
            </a:r>
            <a:r>
              <a:rPr kumimoji="1" lang="en-US" altLang="ja-JP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hGGE</a:t>
            </a:r>
            <a:r>
              <a:rPr kumimoji="1" lang="en-US" altLang="ja-JP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 for disease prevention may be acceptable in a country because it intends to safeguard the genetically-related child’s right to an open future.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However,</a:t>
            </a:r>
            <a:r>
              <a:rPr kumimoji="1" lang="en-US" altLang="ja-JP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 </a:t>
            </a:r>
            <a:r>
              <a:rPr kumimoji="1" lang="en-US" altLang="ja-JP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hGGE</a:t>
            </a:r>
            <a:r>
              <a:rPr kumimoji="1" lang="en-US" altLang="ja-JP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 can have a systemic impact on the embryos, fetuses, and children with human rights.</a:t>
            </a:r>
          </a:p>
        </p:txBody>
      </p:sp>
    </p:spTree>
    <p:extLst>
      <p:ext uri="{BB962C8B-B14F-4D97-AF65-F5344CB8AC3E}">
        <p14:creationId xmlns:p14="http://schemas.microsoft.com/office/powerpoint/2010/main" val="253161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角丸四角形 12"/>
          <p:cNvSpPr/>
          <p:nvPr/>
        </p:nvSpPr>
        <p:spPr>
          <a:xfrm>
            <a:off x="377850" y="4061982"/>
            <a:ext cx="8395855" cy="2139722"/>
          </a:xfrm>
          <a:prstGeom prst="roundRect">
            <a:avLst>
              <a:gd name="adj" fmla="val 749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4656265" y="4305260"/>
            <a:ext cx="1298333" cy="680939"/>
            <a:chOff x="-1049894" y="4040558"/>
            <a:chExt cx="1298333" cy="680939"/>
          </a:xfrm>
        </p:grpSpPr>
        <p:sp>
          <p:nvSpPr>
            <p:cNvPr id="1100" name="Oval 83"/>
            <p:cNvSpPr>
              <a:spLocks noChangeAspect="1" noChangeArrowheads="1"/>
            </p:cNvSpPr>
            <p:nvPr/>
          </p:nvSpPr>
          <p:spPr bwMode="auto">
            <a:xfrm>
              <a:off x="-1049894" y="4221050"/>
              <a:ext cx="1298333" cy="459876"/>
            </a:xfrm>
            <a:prstGeom prst="ellipse">
              <a:avLst/>
            </a:prstGeom>
            <a:solidFill>
              <a:srgbClr val="FFFB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01" name="Freeform 84"/>
            <p:cNvSpPr>
              <a:spLocks noChangeAspect="1"/>
            </p:cNvSpPr>
            <p:nvPr/>
          </p:nvSpPr>
          <p:spPr bwMode="auto">
            <a:xfrm>
              <a:off x="-1049894" y="4040558"/>
              <a:ext cx="1298333" cy="411468"/>
            </a:xfrm>
            <a:custGeom>
              <a:avLst/>
              <a:gdLst>
                <a:gd name="T0" fmla="*/ 0 w 1151"/>
                <a:gd name="T1" fmla="*/ 964 h 408"/>
                <a:gd name="T2" fmla="*/ 1358 w 1151"/>
                <a:gd name="T3" fmla="*/ 425 h 408"/>
                <a:gd name="T4" fmla="*/ 2718 w 1151"/>
                <a:gd name="T5" fmla="*/ 964 h 408"/>
                <a:gd name="T6" fmla="*/ 2718 w 1151"/>
                <a:gd name="T7" fmla="*/ 539 h 408"/>
                <a:gd name="T8" fmla="*/ 1358 w 1151"/>
                <a:gd name="T9" fmla="*/ 0 h 408"/>
                <a:gd name="T10" fmla="*/ 0 w 1151"/>
                <a:gd name="T11" fmla="*/ 539 h 408"/>
                <a:gd name="T12" fmla="*/ 0 w 1151"/>
                <a:gd name="T13" fmla="*/ 964 h 4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1"/>
                <a:gd name="T22" fmla="*/ 0 h 408"/>
                <a:gd name="T23" fmla="*/ 1151 w 1151"/>
                <a:gd name="T24" fmla="*/ 408 h 40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1" h="408">
                  <a:moveTo>
                    <a:pt x="0" y="408"/>
                  </a:moveTo>
                  <a:cubicBezTo>
                    <a:pt x="0" y="282"/>
                    <a:pt x="258" y="180"/>
                    <a:pt x="575" y="180"/>
                  </a:cubicBezTo>
                  <a:cubicBezTo>
                    <a:pt x="893" y="180"/>
                    <a:pt x="1151" y="282"/>
                    <a:pt x="1151" y="408"/>
                  </a:cubicBezTo>
                  <a:cubicBezTo>
                    <a:pt x="1151" y="228"/>
                    <a:pt x="1151" y="228"/>
                    <a:pt x="1151" y="228"/>
                  </a:cubicBezTo>
                  <a:cubicBezTo>
                    <a:pt x="1151" y="102"/>
                    <a:pt x="893" y="0"/>
                    <a:pt x="575" y="0"/>
                  </a:cubicBezTo>
                  <a:cubicBezTo>
                    <a:pt x="258" y="0"/>
                    <a:pt x="0" y="102"/>
                    <a:pt x="0" y="228"/>
                  </a:cubicBezTo>
                  <a:lnTo>
                    <a:pt x="0" y="408"/>
                  </a:lnTo>
                  <a:close/>
                </a:path>
              </a:pathLst>
            </a:custGeom>
            <a:solidFill>
              <a:srgbClr val="EBF7FF"/>
            </a:solidFill>
            <a:ln w="6350" cap="rnd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02" name="Freeform 85"/>
            <p:cNvSpPr>
              <a:spLocks noChangeAspect="1"/>
            </p:cNvSpPr>
            <p:nvPr/>
          </p:nvSpPr>
          <p:spPr bwMode="auto">
            <a:xfrm>
              <a:off x="-1049894" y="4310029"/>
              <a:ext cx="1298333" cy="411468"/>
            </a:xfrm>
            <a:custGeom>
              <a:avLst/>
              <a:gdLst>
                <a:gd name="T0" fmla="*/ 0 w 1151"/>
                <a:gd name="T1" fmla="*/ 425 h 408"/>
                <a:gd name="T2" fmla="*/ 1358 w 1151"/>
                <a:gd name="T3" fmla="*/ 964 h 408"/>
                <a:gd name="T4" fmla="*/ 2718 w 1151"/>
                <a:gd name="T5" fmla="*/ 425 h 408"/>
                <a:gd name="T6" fmla="*/ 2718 w 1151"/>
                <a:gd name="T7" fmla="*/ 0 h 408"/>
                <a:gd name="T8" fmla="*/ 1358 w 1151"/>
                <a:gd name="T9" fmla="*/ 539 h 408"/>
                <a:gd name="T10" fmla="*/ 0 w 1151"/>
                <a:gd name="T11" fmla="*/ 0 h 408"/>
                <a:gd name="T12" fmla="*/ 0 w 1151"/>
                <a:gd name="T13" fmla="*/ 425 h 4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1"/>
                <a:gd name="T22" fmla="*/ 0 h 408"/>
                <a:gd name="T23" fmla="*/ 1151 w 1151"/>
                <a:gd name="T24" fmla="*/ 408 h 40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1" h="408">
                  <a:moveTo>
                    <a:pt x="0" y="180"/>
                  </a:moveTo>
                  <a:cubicBezTo>
                    <a:pt x="0" y="306"/>
                    <a:pt x="258" y="408"/>
                    <a:pt x="575" y="408"/>
                  </a:cubicBezTo>
                  <a:cubicBezTo>
                    <a:pt x="893" y="408"/>
                    <a:pt x="1151" y="306"/>
                    <a:pt x="1151" y="180"/>
                  </a:cubicBezTo>
                  <a:cubicBezTo>
                    <a:pt x="1151" y="0"/>
                    <a:pt x="1151" y="0"/>
                    <a:pt x="1151" y="0"/>
                  </a:cubicBezTo>
                  <a:cubicBezTo>
                    <a:pt x="1151" y="126"/>
                    <a:pt x="893" y="228"/>
                    <a:pt x="575" y="228"/>
                  </a:cubicBezTo>
                  <a:cubicBezTo>
                    <a:pt x="258" y="228"/>
                    <a:pt x="0" y="126"/>
                    <a:pt x="0" y="0"/>
                  </a:cubicBezTo>
                  <a:lnTo>
                    <a:pt x="0" y="180"/>
                  </a:lnTo>
                  <a:close/>
                </a:path>
              </a:pathLst>
            </a:custGeom>
            <a:solidFill>
              <a:srgbClr val="EBF7FF">
                <a:alpha val="50000"/>
              </a:srgbClr>
            </a:solidFill>
            <a:ln w="6350" cap="rnd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endParaRPr>
            </a:p>
          </p:txBody>
        </p:sp>
      </p:grpSp>
      <p:sp>
        <p:nvSpPr>
          <p:cNvPr id="479" name="テキスト ボックス 478"/>
          <p:cNvSpPr txBox="1"/>
          <p:nvPr/>
        </p:nvSpPr>
        <p:spPr>
          <a:xfrm>
            <a:off x="7034483" y="4961236"/>
            <a:ext cx="1478730" cy="259045"/>
          </a:xfrm>
          <a:prstGeom prst="rect">
            <a:avLst/>
          </a:prstGeom>
          <a:noFill/>
          <a:effectLst>
            <a:glow rad="63500">
              <a:schemeClr val="bg1"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selected embryo</a:t>
            </a:r>
          </a:p>
        </p:txBody>
      </p:sp>
      <p:sp>
        <p:nvSpPr>
          <p:cNvPr id="577" name="テキスト ボックス 576"/>
          <p:cNvSpPr txBox="1"/>
          <p:nvPr/>
        </p:nvSpPr>
        <p:spPr>
          <a:xfrm>
            <a:off x="2313763" y="4967624"/>
            <a:ext cx="788253" cy="276999"/>
          </a:xfrm>
          <a:prstGeom prst="rect">
            <a:avLst/>
          </a:prstGeom>
          <a:noFill/>
          <a:effectLst>
            <a:glow rad="63500">
              <a:schemeClr val="bg1"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Zygotes</a:t>
            </a:r>
          </a:p>
        </p:txBody>
      </p:sp>
      <p:sp>
        <p:nvSpPr>
          <p:cNvPr id="516" name="テキスト ボックス 515"/>
          <p:cNvSpPr txBox="1"/>
          <p:nvPr/>
        </p:nvSpPr>
        <p:spPr>
          <a:xfrm>
            <a:off x="2003500" y="5380821"/>
            <a:ext cx="827171" cy="425758"/>
          </a:xfrm>
          <a:prstGeom prst="rect">
            <a:avLst/>
          </a:prstGeom>
          <a:noFill/>
          <a:effectLst>
            <a:glow rad="63500">
              <a:schemeClr val="bg1">
                <a:alpha val="40000"/>
              </a:schemeClr>
            </a:glow>
            <a:softEdge rad="25400"/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Enzyme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injection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角丸四角形 26"/>
          <p:cNvSpPr/>
          <p:nvPr/>
        </p:nvSpPr>
        <p:spPr>
          <a:xfrm flipV="1">
            <a:off x="945609" y="4686601"/>
            <a:ext cx="991564" cy="1275196"/>
          </a:xfrm>
          <a:custGeom>
            <a:avLst/>
            <a:gdLst/>
            <a:ahLst/>
            <a:cxnLst/>
            <a:rect l="l" t="t" r="r" b="b"/>
            <a:pathLst>
              <a:path w="991564" h="1255472">
                <a:moveTo>
                  <a:pt x="95656" y="0"/>
                </a:moveTo>
                <a:lnTo>
                  <a:pt x="895908" y="0"/>
                </a:lnTo>
                <a:cubicBezTo>
                  <a:pt x="948737" y="0"/>
                  <a:pt x="991564" y="42827"/>
                  <a:pt x="991564" y="95656"/>
                </a:cubicBezTo>
                <a:lnTo>
                  <a:pt x="991564" y="630665"/>
                </a:lnTo>
                <a:cubicBezTo>
                  <a:pt x="991564" y="683494"/>
                  <a:pt x="948737" y="726321"/>
                  <a:pt x="895908" y="726321"/>
                </a:cubicBezTo>
                <a:lnTo>
                  <a:pt x="142776" y="726321"/>
                </a:lnTo>
                <a:lnTo>
                  <a:pt x="488001" y="1255472"/>
                </a:lnTo>
                <a:lnTo>
                  <a:pt x="28350" y="698760"/>
                </a:lnTo>
                <a:lnTo>
                  <a:pt x="28525" y="698646"/>
                </a:lnTo>
                <a:cubicBezTo>
                  <a:pt x="10883" y="681385"/>
                  <a:pt x="0" y="657296"/>
                  <a:pt x="0" y="630665"/>
                </a:cubicBezTo>
                <a:lnTo>
                  <a:pt x="0" y="95656"/>
                </a:lnTo>
                <a:cubicBezTo>
                  <a:pt x="0" y="42827"/>
                  <a:pt x="42827" y="0"/>
                  <a:pt x="95656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  <a:prstDash val="dash"/>
          </a:ln>
          <a:effectLst>
            <a:glow rad="38100">
              <a:srgbClr val="F9F9F5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07" name="正方形/長方形 706"/>
          <p:cNvSpPr/>
          <p:nvPr/>
        </p:nvSpPr>
        <p:spPr>
          <a:xfrm>
            <a:off x="5534908" y="5496031"/>
            <a:ext cx="784459" cy="259045"/>
          </a:xfrm>
          <a:prstGeom prst="rect">
            <a:avLst/>
          </a:prstGeom>
          <a:noFill/>
          <a:effectLst>
            <a:glow rad="63500">
              <a:schemeClr val="bg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PGD</a:t>
            </a:r>
          </a:p>
        </p:txBody>
      </p:sp>
      <p:sp>
        <p:nvSpPr>
          <p:cNvPr id="1631" name="角丸四角形 1614"/>
          <p:cNvSpPr/>
          <p:nvPr/>
        </p:nvSpPr>
        <p:spPr>
          <a:xfrm flipV="1">
            <a:off x="4596636" y="4727520"/>
            <a:ext cx="962573" cy="1234275"/>
          </a:xfrm>
          <a:custGeom>
            <a:avLst/>
            <a:gdLst/>
            <a:ahLst/>
            <a:cxnLst/>
            <a:rect l="l" t="t" r="r" b="b"/>
            <a:pathLst>
              <a:path w="990000" h="1255472">
                <a:moveTo>
                  <a:pt x="95656" y="0"/>
                </a:moveTo>
                <a:lnTo>
                  <a:pt x="894344" y="0"/>
                </a:lnTo>
                <a:cubicBezTo>
                  <a:pt x="947173" y="0"/>
                  <a:pt x="990000" y="42827"/>
                  <a:pt x="990000" y="95656"/>
                </a:cubicBezTo>
                <a:lnTo>
                  <a:pt x="990000" y="630665"/>
                </a:lnTo>
                <a:cubicBezTo>
                  <a:pt x="990000" y="683494"/>
                  <a:pt x="947173" y="726321"/>
                  <a:pt x="894344" y="726321"/>
                </a:cubicBezTo>
                <a:lnTo>
                  <a:pt x="141920" y="726321"/>
                </a:lnTo>
                <a:lnTo>
                  <a:pt x="487145" y="1255472"/>
                </a:lnTo>
                <a:lnTo>
                  <a:pt x="27494" y="698760"/>
                </a:lnTo>
                <a:lnTo>
                  <a:pt x="28104" y="698362"/>
                </a:lnTo>
                <a:cubicBezTo>
                  <a:pt x="10737" y="681060"/>
                  <a:pt x="0" y="657116"/>
                  <a:pt x="0" y="630665"/>
                </a:cubicBezTo>
                <a:lnTo>
                  <a:pt x="0" y="95656"/>
                </a:lnTo>
                <a:cubicBezTo>
                  <a:pt x="0" y="42827"/>
                  <a:pt x="42827" y="0"/>
                  <a:pt x="95656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  <a:prstDash val="dash"/>
          </a:ln>
          <a:effectLst>
            <a:glow rad="38100">
              <a:srgbClr val="F9F9F5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29" name="グループ化 28"/>
          <p:cNvGrpSpPr>
            <a:grpSpLocks noChangeAspect="1"/>
          </p:cNvGrpSpPr>
          <p:nvPr/>
        </p:nvGrpSpPr>
        <p:grpSpPr>
          <a:xfrm>
            <a:off x="4848008" y="5353131"/>
            <a:ext cx="588373" cy="525841"/>
            <a:chOff x="6109843" y="1324541"/>
            <a:chExt cx="588373" cy="525841"/>
          </a:xfrm>
        </p:grpSpPr>
        <p:sp>
          <p:nvSpPr>
            <p:cNvPr id="1281" name="Oval 3584"/>
            <p:cNvSpPr>
              <a:spLocks noChangeAspect="1" noChangeArrowheads="1"/>
            </p:cNvSpPr>
            <p:nvPr/>
          </p:nvSpPr>
          <p:spPr bwMode="auto">
            <a:xfrm rot="16200000">
              <a:off x="6109843" y="1324541"/>
              <a:ext cx="525841" cy="525841"/>
            </a:xfrm>
            <a:prstGeom prst="ellipse">
              <a:avLst/>
            </a:prstGeom>
            <a:gradFill>
              <a:gsLst>
                <a:gs pos="45000">
                  <a:schemeClr val="bg1"/>
                </a:gs>
                <a:gs pos="97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3175" cap="rnd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glow rad="25400">
                <a:srgbClr val="FFD9D9"/>
              </a:glo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82" name="Oval 3613"/>
            <p:cNvSpPr>
              <a:spLocks noChangeAspect="1" noChangeArrowheads="1"/>
            </p:cNvSpPr>
            <p:nvPr/>
          </p:nvSpPr>
          <p:spPr bwMode="auto">
            <a:xfrm rot="16200000">
              <a:off x="6156794" y="1384537"/>
              <a:ext cx="431941" cy="431941"/>
            </a:xfrm>
            <a:prstGeom prst="ellipse">
              <a:avLst/>
            </a:prstGeom>
            <a:solidFill>
              <a:srgbClr val="FEF1E6"/>
            </a:solidFill>
            <a:ln>
              <a:noFill/>
            </a:ln>
            <a:effectLst>
              <a:softEdge rad="0"/>
            </a:effectLst>
            <a:ex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grpSp>
          <p:nvGrpSpPr>
            <p:cNvPr id="1256" name="グループ化 1255"/>
            <p:cNvGrpSpPr/>
            <p:nvPr/>
          </p:nvGrpSpPr>
          <p:grpSpPr>
            <a:xfrm rot="16200000" flipH="1">
              <a:off x="6084169" y="1461712"/>
              <a:ext cx="417637" cy="246908"/>
              <a:chOff x="4507014" y="3854531"/>
              <a:chExt cx="511232" cy="285394"/>
            </a:xfrm>
            <a:gradFill flip="none" rotWithShape="1">
              <a:gsLst>
                <a:gs pos="0">
                  <a:srgbClr val="EAC1FF"/>
                </a:gs>
                <a:gs pos="83000">
                  <a:srgbClr val="D071FF"/>
                </a:gs>
                <a:gs pos="100000">
                  <a:srgbClr val="EAC1FF"/>
                </a:gs>
              </a:gsLst>
              <a:lin ang="18900000" scaled="1"/>
              <a:tileRect/>
            </a:gradFill>
          </p:grpSpPr>
          <p:sp>
            <p:nvSpPr>
              <p:cNvPr id="1272" name="Freeform 7"/>
              <p:cNvSpPr>
                <a:spLocks noChangeAspect="1"/>
              </p:cNvSpPr>
              <p:nvPr/>
            </p:nvSpPr>
            <p:spPr bwMode="auto">
              <a:xfrm flipH="1">
                <a:off x="4915724" y="3978892"/>
                <a:ext cx="102522" cy="114166"/>
              </a:xfrm>
              <a:custGeom>
                <a:avLst/>
                <a:gdLst>
                  <a:gd name="T0" fmla="*/ 29 w 33"/>
                  <a:gd name="T1" fmla="*/ 5 h 37"/>
                  <a:gd name="T2" fmla="*/ 31 w 33"/>
                  <a:gd name="T3" fmla="*/ 11 h 37"/>
                  <a:gd name="T4" fmla="*/ 7 w 33"/>
                  <a:gd name="T5" fmla="*/ 37 h 37"/>
                  <a:gd name="T6" fmla="*/ 4 w 33"/>
                  <a:gd name="T7" fmla="*/ 36 h 37"/>
                  <a:gd name="T8" fmla="*/ 0 w 33"/>
                  <a:gd name="T9" fmla="*/ 31 h 37"/>
                  <a:gd name="T10" fmla="*/ 1 w 33"/>
                  <a:gd name="T11" fmla="*/ 27 h 37"/>
                  <a:gd name="T12" fmla="*/ 0 w 33"/>
                  <a:gd name="T13" fmla="*/ 21 h 37"/>
                  <a:gd name="T14" fmla="*/ 2 w 33"/>
                  <a:gd name="T15" fmla="*/ 14 h 37"/>
                  <a:gd name="T16" fmla="*/ 4 w 33"/>
                  <a:gd name="T17" fmla="*/ 11 h 37"/>
                  <a:gd name="T18" fmla="*/ 8 w 33"/>
                  <a:gd name="T19" fmla="*/ 5 h 37"/>
                  <a:gd name="T20" fmla="*/ 15 w 33"/>
                  <a:gd name="T21" fmla="*/ 4 h 37"/>
                  <a:gd name="T22" fmla="*/ 29 w 33"/>
                  <a:gd name="T23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37">
                    <a:moveTo>
                      <a:pt x="29" y="5"/>
                    </a:moveTo>
                    <a:cubicBezTo>
                      <a:pt x="29" y="5"/>
                      <a:pt x="33" y="6"/>
                      <a:pt x="31" y="11"/>
                    </a:cubicBezTo>
                    <a:cubicBezTo>
                      <a:pt x="31" y="11"/>
                      <a:pt x="26" y="37"/>
                      <a:pt x="7" y="37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2"/>
                      <a:pt x="4" y="11"/>
                    </a:cubicBezTo>
                    <a:cubicBezTo>
                      <a:pt x="5" y="9"/>
                      <a:pt x="8" y="5"/>
                      <a:pt x="8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21" y="0"/>
                      <a:pt x="29" y="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273" name="Freeform 8"/>
              <p:cNvSpPr>
                <a:spLocks noChangeAspect="1"/>
              </p:cNvSpPr>
              <p:nvPr/>
            </p:nvSpPr>
            <p:spPr bwMode="auto">
              <a:xfrm flipH="1">
                <a:off x="4815339" y="3926266"/>
                <a:ext cx="126117" cy="108977"/>
              </a:xfrm>
              <a:custGeom>
                <a:avLst/>
                <a:gdLst>
                  <a:gd name="T0" fmla="*/ 37 w 169"/>
                  <a:gd name="T1" fmla="*/ 141 h 146"/>
                  <a:gd name="T2" fmla="*/ 5 w 169"/>
                  <a:gd name="T3" fmla="*/ 128 h 146"/>
                  <a:gd name="T4" fmla="*/ 10 w 169"/>
                  <a:gd name="T5" fmla="*/ 55 h 146"/>
                  <a:gd name="T6" fmla="*/ 28 w 169"/>
                  <a:gd name="T7" fmla="*/ 23 h 146"/>
                  <a:gd name="T8" fmla="*/ 55 w 169"/>
                  <a:gd name="T9" fmla="*/ 14 h 146"/>
                  <a:gd name="T10" fmla="*/ 78 w 169"/>
                  <a:gd name="T11" fmla="*/ 9 h 146"/>
                  <a:gd name="T12" fmla="*/ 96 w 169"/>
                  <a:gd name="T13" fmla="*/ 5 h 146"/>
                  <a:gd name="T14" fmla="*/ 128 w 169"/>
                  <a:gd name="T15" fmla="*/ 0 h 146"/>
                  <a:gd name="T16" fmla="*/ 151 w 169"/>
                  <a:gd name="T17" fmla="*/ 41 h 146"/>
                  <a:gd name="T18" fmla="*/ 137 w 169"/>
                  <a:gd name="T19" fmla="*/ 96 h 146"/>
                  <a:gd name="T20" fmla="*/ 37 w 169"/>
                  <a:gd name="T21" fmla="*/ 14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9" h="146">
                    <a:moveTo>
                      <a:pt x="37" y="141"/>
                    </a:moveTo>
                    <a:cubicBezTo>
                      <a:pt x="37" y="141"/>
                      <a:pt x="14" y="146"/>
                      <a:pt x="5" y="128"/>
                    </a:cubicBezTo>
                    <a:cubicBezTo>
                      <a:pt x="0" y="114"/>
                      <a:pt x="6" y="72"/>
                      <a:pt x="10" y="55"/>
                    </a:cubicBezTo>
                    <a:cubicBezTo>
                      <a:pt x="23" y="32"/>
                      <a:pt x="19" y="32"/>
                      <a:pt x="28" y="23"/>
                    </a:cubicBezTo>
                    <a:cubicBezTo>
                      <a:pt x="37" y="18"/>
                      <a:pt x="51" y="14"/>
                      <a:pt x="55" y="14"/>
                    </a:cubicBezTo>
                    <a:cubicBezTo>
                      <a:pt x="60" y="14"/>
                      <a:pt x="78" y="9"/>
                      <a:pt x="78" y="9"/>
                    </a:cubicBezTo>
                    <a:cubicBezTo>
                      <a:pt x="83" y="9"/>
                      <a:pt x="96" y="5"/>
                      <a:pt x="96" y="5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51" y="41"/>
                      <a:pt x="169" y="68"/>
                      <a:pt x="137" y="96"/>
                    </a:cubicBezTo>
                    <a:cubicBezTo>
                      <a:pt x="101" y="119"/>
                      <a:pt x="78" y="132"/>
                      <a:pt x="37" y="1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274" name="Freeform 9"/>
              <p:cNvSpPr>
                <a:spLocks noChangeAspect="1"/>
              </p:cNvSpPr>
              <p:nvPr/>
            </p:nvSpPr>
            <p:spPr bwMode="auto">
              <a:xfrm flipH="1">
                <a:off x="4716366" y="3913239"/>
                <a:ext cx="130683" cy="101131"/>
              </a:xfrm>
              <a:custGeom>
                <a:avLst/>
                <a:gdLst>
                  <a:gd name="T0" fmla="*/ 0 w 190"/>
                  <a:gd name="T1" fmla="*/ 57 h 147"/>
                  <a:gd name="T2" fmla="*/ 23 w 190"/>
                  <a:gd name="T3" fmla="*/ 116 h 147"/>
                  <a:gd name="T4" fmla="*/ 95 w 190"/>
                  <a:gd name="T5" fmla="*/ 138 h 147"/>
                  <a:gd name="T6" fmla="*/ 181 w 190"/>
                  <a:gd name="T7" fmla="*/ 111 h 147"/>
                  <a:gd name="T8" fmla="*/ 190 w 190"/>
                  <a:gd name="T9" fmla="*/ 75 h 147"/>
                  <a:gd name="T10" fmla="*/ 190 w 190"/>
                  <a:gd name="T11" fmla="*/ 53 h 147"/>
                  <a:gd name="T12" fmla="*/ 172 w 190"/>
                  <a:gd name="T13" fmla="*/ 30 h 147"/>
                  <a:gd name="T14" fmla="*/ 140 w 190"/>
                  <a:gd name="T15" fmla="*/ 3 h 147"/>
                  <a:gd name="T16" fmla="*/ 81 w 190"/>
                  <a:gd name="T17" fmla="*/ 3 h 147"/>
                  <a:gd name="T18" fmla="*/ 18 w 190"/>
                  <a:gd name="T19" fmla="*/ 21 h 147"/>
                  <a:gd name="T20" fmla="*/ 0 w 190"/>
                  <a:gd name="T21" fmla="*/ 5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47">
                    <a:moveTo>
                      <a:pt x="0" y="57"/>
                    </a:moveTo>
                    <a:cubicBezTo>
                      <a:pt x="23" y="116"/>
                      <a:pt x="23" y="116"/>
                      <a:pt x="23" y="116"/>
                    </a:cubicBezTo>
                    <a:cubicBezTo>
                      <a:pt x="23" y="116"/>
                      <a:pt x="41" y="134"/>
                      <a:pt x="95" y="138"/>
                    </a:cubicBezTo>
                    <a:cubicBezTo>
                      <a:pt x="154" y="147"/>
                      <a:pt x="181" y="111"/>
                      <a:pt x="181" y="111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53"/>
                      <a:pt x="190" y="53"/>
                      <a:pt x="190" y="53"/>
                    </a:cubicBezTo>
                    <a:cubicBezTo>
                      <a:pt x="172" y="30"/>
                      <a:pt x="172" y="30"/>
                      <a:pt x="172" y="30"/>
                    </a:cubicBezTo>
                    <a:cubicBezTo>
                      <a:pt x="164" y="22"/>
                      <a:pt x="155" y="7"/>
                      <a:pt x="140" y="3"/>
                    </a:cubicBezTo>
                    <a:cubicBezTo>
                      <a:pt x="128" y="1"/>
                      <a:pt x="101" y="0"/>
                      <a:pt x="81" y="3"/>
                    </a:cubicBezTo>
                    <a:cubicBezTo>
                      <a:pt x="68" y="7"/>
                      <a:pt x="32" y="12"/>
                      <a:pt x="18" y="21"/>
                    </a:cubicBezTo>
                    <a:cubicBezTo>
                      <a:pt x="0" y="44"/>
                      <a:pt x="0" y="57"/>
                      <a:pt x="0" y="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275" name="Freeform 10"/>
              <p:cNvSpPr>
                <a:spLocks noChangeAspect="1"/>
              </p:cNvSpPr>
              <p:nvPr/>
            </p:nvSpPr>
            <p:spPr bwMode="auto">
              <a:xfrm flipH="1">
                <a:off x="4607605" y="3933075"/>
                <a:ext cx="120822" cy="123693"/>
              </a:xfrm>
              <a:custGeom>
                <a:avLst/>
                <a:gdLst>
                  <a:gd name="T0" fmla="*/ 3 w 37"/>
                  <a:gd name="T1" fmla="*/ 7 h 38"/>
                  <a:gd name="T2" fmla="*/ 2 w 37"/>
                  <a:gd name="T3" fmla="*/ 22 h 38"/>
                  <a:gd name="T4" fmla="*/ 29 w 37"/>
                  <a:gd name="T5" fmla="*/ 38 h 38"/>
                  <a:gd name="T6" fmla="*/ 31 w 37"/>
                  <a:gd name="T7" fmla="*/ 37 h 38"/>
                  <a:gd name="T8" fmla="*/ 37 w 37"/>
                  <a:gd name="T9" fmla="*/ 31 h 38"/>
                  <a:gd name="T10" fmla="*/ 35 w 37"/>
                  <a:gd name="T11" fmla="*/ 14 h 38"/>
                  <a:gd name="T12" fmla="*/ 34 w 37"/>
                  <a:gd name="T13" fmla="*/ 10 h 38"/>
                  <a:gd name="T14" fmla="*/ 29 w 37"/>
                  <a:gd name="T15" fmla="*/ 4 h 38"/>
                  <a:gd name="T16" fmla="*/ 25 w 37"/>
                  <a:gd name="T17" fmla="*/ 1 h 38"/>
                  <a:gd name="T18" fmla="*/ 19 w 37"/>
                  <a:gd name="T19" fmla="*/ 1 h 38"/>
                  <a:gd name="T20" fmla="*/ 15 w 37"/>
                  <a:gd name="T21" fmla="*/ 3 h 38"/>
                  <a:gd name="T22" fmla="*/ 3 w 37"/>
                  <a:gd name="T23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38">
                    <a:moveTo>
                      <a:pt x="3" y="7"/>
                    </a:moveTo>
                    <a:cubicBezTo>
                      <a:pt x="3" y="7"/>
                      <a:pt x="0" y="18"/>
                      <a:pt x="2" y="22"/>
                    </a:cubicBezTo>
                    <a:cubicBezTo>
                      <a:pt x="5" y="27"/>
                      <a:pt x="8" y="35"/>
                      <a:pt x="29" y="38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0" y="4"/>
                      <a:pt x="29" y="4"/>
                    </a:cubicBezTo>
                    <a:cubicBezTo>
                      <a:pt x="28" y="3"/>
                      <a:pt x="26" y="1"/>
                      <a:pt x="25" y="1"/>
                    </a:cubicBezTo>
                    <a:cubicBezTo>
                      <a:pt x="23" y="1"/>
                      <a:pt x="21" y="0"/>
                      <a:pt x="19" y="1"/>
                    </a:cubicBezTo>
                    <a:cubicBezTo>
                      <a:pt x="17" y="2"/>
                      <a:pt x="17" y="2"/>
                      <a:pt x="15" y="3"/>
                    </a:cubicBezTo>
                    <a:cubicBezTo>
                      <a:pt x="12" y="4"/>
                      <a:pt x="3" y="7"/>
                      <a:pt x="3" y="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276" name="Freeform 11"/>
              <p:cNvSpPr>
                <a:spLocks noChangeAspect="1"/>
              </p:cNvSpPr>
              <p:nvPr/>
            </p:nvSpPr>
            <p:spPr bwMode="auto">
              <a:xfrm rot="20621283" flipH="1">
                <a:off x="4507014" y="3996507"/>
                <a:ext cx="118321" cy="143418"/>
              </a:xfrm>
              <a:custGeom>
                <a:avLst/>
                <a:gdLst>
                  <a:gd name="T0" fmla="*/ 8 w 45"/>
                  <a:gd name="T1" fmla="*/ 2 h 31"/>
                  <a:gd name="T2" fmla="*/ 0 w 45"/>
                  <a:gd name="T3" fmla="*/ 9 h 31"/>
                  <a:gd name="T4" fmla="*/ 24 w 45"/>
                  <a:gd name="T5" fmla="*/ 28 h 31"/>
                  <a:gd name="T6" fmla="*/ 39 w 45"/>
                  <a:gd name="T7" fmla="*/ 27 h 31"/>
                  <a:gd name="T8" fmla="*/ 38 w 45"/>
                  <a:gd name="T9" fmla="*/ 13 h 31"/>
                  <a:gd name="T10" fmla="*/ 37 w 45"/>
                  <a:gd name="T11" fmla="*/ 10 h 31"/>
                  <a:gd name="T12" fmla="*/ 35 w 45"/>
                  <a:gd name="T13" fmla="*/ 9 h 31"/>
                  <a:gd name="T14" fmla="*/ 34 w 45"/>
                  <a:gd name="T15" fmla="*/ 8 h 31"/>
                  <a:gd name="T16" fmla="*/ 32 w 45"/>
                  <a:gd name="T17" fmla="*/ 6 h 31"/>
                  <a:gd name="T18" fmla="*/ 30 w 45"/>
                  <a:gd name="T19" fmla="*/ 5 h 31"/>
                  <a:gd name="T20" fmla="*/ 29 w 45"/>
                  <a:gd name="T21" fmla="*/ 5 h 31"/>
                  <a:gd name="T22" fmla="*/ 25 w 45"/>
                  <a:gd name="T23" fmla="*/ 3 h 31"/>
                  <a:gd name="T24" fmla="*/ 8 w 45"/>
                  <a:gd name="T25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31">
                    <a:moveTo>
                      <a:pt x="8" y="2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21"/>
                      <a:pt x="24" y="28"/>
                    </a:cubicBezTo>
                    <a:cubicBezTo>
                      <a:pt x="24" y="28"/>
                      <a:pt x="34" y="31"/>
                      <a:pt x="39" y="27"/>
                    </a:cubicBezTo>
                    <a:cubicBezTo>
                      <a:pt x="45" y="23"/>
                      <a:pt x="38" y="13"/>
                      <a:pt x="38" y="13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12" y="0"/>
                      <a:pt x="8" y="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277" name="Freeform 39"/>
              <p:cNvSpPr>
                <a:spLocks noChangeAspect="1"/>
              </p:cNvSpPr>
              <p:nvPr/>
            </p:nvSpPr>
            <p:spPr bwMode="auto">
              <a:xfrm rot="21168426" flipH="1">
                <a:off x="4899349" y="3928463"/>
                <a:ext cx="93742" cy="87474"/>
              </a:xfrm>
              <a:custGeom>
                <a:avLst/>
                <a:gdLst>
                  <a:gd name="T0" fmla="*/ 32 w 36"/>
                  <a:gd name="T1" fmla="*/ 9 h 34"/>
                  <a:gd name="T2" fmla="*/ 18 w 36"/>
                  <a:gd name="T3" fmla="*/ 34 h 34"/>
                  <a:gd name="T4" fmla="*/ 7 w 36"/>
                  <a:gd name="T5" fmla="*/ 34 h 34"/>
                  <a:gd name="T6" fmla="*/ 0 w 36"/>
                  <a:gd name="T7" fmla="*/ 32 h 34"/>
                  <a:gd name="T8" fmla="*/ 0 w 36"/>
                  <a:gd name="T9" fmla="*/ 23 h 34"/>
                  <a:gd name="T10" fmla="*/ 0 w 36"/>
                  <a:gd name="T11" fmla="*/ 16 h 34"/>
                  <a:gd name="T12" fmla="*/ 2 w 36"/>
                  <a:gd name="T13" fmla="*/ 8 h 34"/>
                  <a:gd name="T14" fmla="*/ 5 w 36"/>
                  <a:gd name="T15" fmla="*/ 4 h 34"/>
                  <a:gd name="T16" fmla="*/ 9 w 36"/>
                  <a:gd name="T17" fmla="*/ 1 h 34"/>
                  <a:gd name="T18" fmla="*/ 12 w 36"/>
                  <a:gd name="T19" fmla="*/ 1 h 34"/>
                  <a:gd name="T20" fmla="*/ 18 w 36"/>
                  <a:gd name="T21" fmla="*/ 0 h 34"/>
                  <a:gd name="T22" fmla="*/ 23 w 36"/>
                  <a:gd name="T23" fmla="*/ 0 h 34"/>
                  <a:gd name="T24" fmla="*/ 23 w 36"/>
                  <a:gd name="T25" fmla="*/ 1 h 34"/>
                  <a:gd name="T26" fmla="*/ 32 w 36"/>
                  <a:gd name="T27" fmla="*/ 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4">
                    <a:moveTo>
                      <a:pt x="32" y="9"/>
                    </a:moveTo>
                    <a:cubicBezTo>
                      <a:pt x="32" y="9"/>
                      <a:pt x="36" y="26"/>
                      <a:pt x="18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23"/>
                      <a:pt x="0" y="23"/>
                    </a:cubicBezTo>
                    <a:cubicBezTo>
                      <a:pt x="0" y="22"/>
                      <a:pt x="0" y="16"/>
                      <a:pt x="0" y="1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3" y="1"/>
                      <a:pt x="23" y="1"/>
                    </a:cubicBezTo>
                    <a:lnTo>
                      <a:pt x="32" y="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278" name="Freeform 40"/>
              <p:cNvSpPr>
                <a:spLocks noChangeAspect="1"/>
              </p:cNvSpPr>
              <p:nvPr/>
            </p:nvSpPr>
            <p:spPr bwMode="auto">
              <a:xfrm flipH="1">
                <a:off x="4794616" y="3874936"/>
                <a:ext cx="140041" cy="81185"/>
              </a:xfrm>
              <a:custGeom>
                <a:avLst/>
                <a:gdLst>
                  <a:gd name="T0" fmla="*/ 3 w 54"/>
                  <a:gd name="T1" fmla="*/ 24 h 32"/>
                  <a:gd name="T2" fmla="*/ 13 w 54"/>
                  <a:gd name="T3" fmla="*/ 32 h 32"/>
                  <a:gd name="T4" fmla="*/ 53 w 54"/>
                  <a:gd name="T5" fmla="*/ 17 h 32"/>
                  <a:gd name="T6" fmla="*/ 54 w 54"/>
                  <a:gd name="T7" fmla="*/ 15 h 32"/>
                  <a:gd name="T8" fmla="*/ 54 w 54"/>
                  <a:gd name="T9" fmla="*/ 6 h 32"/>
                  <a:gd name="T10" fmla="*/ 52 w 54"/>
                  <a:gd name="T11" fmla="*/ 1 h 32"/>
                  <a:gd name="T12" fmla="*/ 44 w 54"/>
                  <a:gd name="T13" fmla="*/ 0 h 32"/>
                  <a:gd name="T14" fmla="*/ 40 w 54"/>
                  <a:gd name="T15" fmla="*/ 0 h 32"/>
                  <a:gd name="T16" fmla="*/ 35 w 54"/>
                  <a:gd name="T17" fmla="*/ 2 h 32"/>
                  <a:gd name="T18" fmla="*/ 26 w 54"/>
                  <a:gd name="T19" fmla="*/ 3 h 32"/>
                  <a:gd name="T20" fmla="*/ 18 w 54"/>
                  <a:gd name="T21" fmla="*/ 4 h 32"/>
                  <a:gd name="T22" fmla="*/ 15 w 54"/>
                  <a:gd name="T23" fmla="*/ 5 h 32"/>
                  <a:gd name="T24" fmla="*/ 10 w 54"/>
                  <a:gd name="T25" fmla="*/ 8 h 32"/>
                  <a:gd name="T26" fmla="*/ 0 w 54"/>
                  <a:gd name="T27" fmla="*/ 19 h 32"/>
                  <a:gd name="T28" fmla="*/ 3 w 54"/>
                  <a:gd name="T29" fmla="*/ 2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32">
                    <a:moveTo>
                      <a:pt x="3" y="24"/>
                    </a:moveTo>
                    <a:cubicBezTo>
                      <a:pt x="3" y="24"/>
                      <a:pt x="8" y="31"/>
                      <a:pt x="13" y="32"/>
                    </a:cubicBezTo>
                    <a:cubicBezTo>
                      <a:pt x="17" y="32"/>
                      <a:pt x="38" y="32"/>
                      <a:pt x="53" y="17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2" y="0"/>
                      <a:pt x="40" y="0"/>
                    </a:cubicBezTo>
                    <a:cubicBezTo>
                      <a:pt x="38" y="1"/>
                      <a:pt x="39" y="0"/>
                      <a:pt x="35" y="2"/>
                    </a:cubicBezTo>
                    <a:cubicBezTo>
                      <a:pt x="31" y="3"/>
                      <a:pt x="32" y="2"/>
                      <a:pt x="26" y="3"/>
                    </a:cubicBezTo>
                    <a:cubicBezTo>
                      <a:pt x="20" y="4"/>
                      <a:pt x="19" y="3"/>
                      <a:pt x="18" y="4"/>
                    </a:cubicBezTo>
                    <a:cubicBezTo>
                      <a:pt x="16" y="5"/>
                      <a:pt x="18" y="3"/>
                      <a:pt x="15" y="5"/>
                    </a:cubicBezTo>
                    <a:cubicBezTo>
                      <a:pt x="12" y="7"/>
                      <a:pt x="13" y="5"/>
                      <a:pt x="10" y="8"/>
                    </a:cubicBezTo>
                    <a:cubicBezTo>
                      <a:pt x="7" y="11"/>
                      <a:pt x="0" y="19"/>
                      <a:pt x="0" y="19"/>
                    </a:cubicBezTo>
                    <a:lnTo>
                      <a:pt x="3" y="2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279" name="Freeform 41"/>
              <p:cNvSpPr>
                <a:spLocks noChangeAspect="1"/>
              </p:cNvSpPr>
              <p:nvPr/>
            </p:nvSpPr>
            <p:spPr bwMode="auto">
              <a:xfrm flipH="1">
                <a:off x="4644432" y="3854531"/>
                <a:ext cx="161297" cy="116632"/>
              </a:xfrm>
              <a:custGeom>
                <a:avLst/>
                <a:gdLst>
                  <a:gd name="T0" fmla="*/ 3 w 58"/>
                  <a:gd name="T1" fmla="*/ 13 h 45"/>
                  <a:gd name="T2" fmla="*/ 7 w 58"/>
                  <a:gd name="T3" fmla="*/ 27 h 45"/>
                  <a:gd name="T4" fmla="*/ 49 w 58"/>
                  <a:gd name="T5" fmla="*/ 36 h 45"/>
                  <a:gd name="T6" fmla="*/ 58 w 58"/>
                  <a:gd name="T7" fmla="*/ 25 h 45"/>
                  <a:gd name="T8" fmla="*/ 51 w 58"/>
                  <a:gd name="T9" fmla="*/ 15 h 45"/>
                  <a:gd name="T10" fmla="*/ 44 w 58"/>
                  <a:gd name="T11" fmla="*/ 13 h 45"/>
                  <a:gd name="T12" fmla="*/ 34 w 58"/>
                  <a:gd name="T13" fmla="*/ 10 h 45"/>
                  <a:gd name="T14" fmla="*/ 30 w 58"/>
                  <a:gd name="T15" fmla="*/ 5 h 45"/>
                  <a:gd name="T16" fmla="*/ 26 w 58"/>
                  <a:gd name="T17" fmla="*/ 2 h 45"/>
                  <a:gd name="T18" fmla="*/ 19 w 58"/>
                  <a:gd name="T19" fmla="*/ 1 h 45"/>
                  <a:gd name="T20" fmla="*/ 14 w 58"/>
                  <a:gd name="T21" fmla="*/ 1 h 45"/>
                  <a:gd name="T22" fmla="*/ 10 w 58"/>
                  <a:gd name="T23" fmla="*/ 0 h 45"/>
                  <a:gd name="T24" fmla="*/ 3 w 58"/>
                  <a:gd name="T25" fmla="*/ 1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8" h="45">
                    <a:moveTo>
                      <a:pt x="3" y="13"/>
                    </a:moveTo>
                    <a:cubicBezTo>
                      <a:pt x="3" y="13"/>
                      <a:pt x="1" y="21"/>
                      <a:pt x="7" y="27"/>
                    </a:cubicBezTo>
                    <a:cubicBezTo>
                      <a:pt x="12" y="33"/>
                      <a:pt x="20" y="45"/>
                      <a:pt x="49" y="36"/>
                    </a:cubicBezTo>
                    <a:cubicBezTo>
                      <a:pt x="49" y="36"/>
                      <a:pt x="57" y="29"/>
                      <a:pt x="58" y="25"/>
                    </a:cubicBezTo>
                    <a:cubicBezTo>
                      <a:pt x="58" y="21"/>
                      <a:pt x="51" y="15"/>
                      <a:pt x="51" y="15"/>
                    </a:cubicBezTo>
                    <a:cubicBezTo>
                      <a:pt x="51" y="15"/>
                      <a:pt x="48" y="14"/>
                      <a:pt x="44" y="13"/>
                    </a:cubicBezTo>
                    <a:cubicBezTo>
                      <a:pt x="39" y="12"/>
                      <a:pt x="35" y="10"/>
                      <a:pt x="34" y="10"/>
                    </a:cubicBezTo>
                    <a:cubicBezTo>
                      <a:pt x="34" y="9"/>
                      <a:pt x="31" y="6"/>
                      <a:pt x="30" y="5"/>
                    </a:cubicBezTo>
                    <a:cubicBezTo>
                      <a:pt x="29" y="5"/>
                      <a:pt x="29" y="3"/>
                      <a:pt x="26" y="2"/>
                    </a:cubicBezTo>
                    <a:cubicBezTo>
                      <a:pt x="22" y="1"/>
                      <a:pt x="20" y="1"/>
                      <a:pt x="19" y="1"/>
                    </a:cubicBezTo>
                    <a:cubicBezTo>
                      <a:pt x="17" y="1"/>
                      <a:pt x="15" y="1"/>
                      <a:pt x="14" y="1"/>
                    </a:cubicBezTo>
                    <a:cubicBezTo>
                      <a:pt x="13" y="1"/>
                      <a:pt x="10" y="0"/>
                      <a:pt x="10" y="0"/>
                    </a:cubicBezTo>
                    <a:cubicBezTo>
                      <a:pt x="10" y="0"/>
                      <a:pt x="0" y="8"/>
                      <a:pt x="3" y="1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280" name="Freeform 42"/>
              <p:cNvSpPr>
                <a:spLocks noChangeAspect="1"/>
              </p:cNvSpPr>
              <p:nvPr/>
            </p:nvSpPr>
            <p:spPr bwMode="auto">
              <a:xfrm flipH="1">
                <a:off x="4546821" y="3910463"/>
                <a:ext cx="127574" cy="120062"/>
              </a:xfrm>
              <a:custGeom>
                <a:avLst/>
                <a:gdLst>
                  <a:gd name="T0" fmla="*/ 7 w 41"/>
                  <a:gd name="T1" fmla="*/ 2 h 46"/>
                  <a:gd name="T2" fmla="*/ 0 w 41"/>
                  <a:gd name="T3" fmla="*/ 20 h 46"/>
                  <a:gd name="T4" fmla="*/ 34 w 41"/>
                  <a:gd name="T5" fmla="*/ 44 h 46"/>
                  <a:gd name="T6" fmla="*/ 41 w 41"/>
                  <a:gd name="T7" fmla="*/ 45 h 46"/>
                  <a:gd name="T8" fmla="*/ 36 w 41"/>
                  <a:gd name="T9" fmla="*/ 32 h 46"/>
                  <a:gd name="T10" fmla="*/ 31 w 41"/>
                  <a:gd name="T11" fmla="*/ 19 h 46"/>
                  <a:gd name="T12" fmla="*/ 23 w 41"/>
                  <a:gd name="T13" fmla="*/ 6 h 46"/>
                  <a:gd name="T14" fmla="*/ 18 w 41"/>
                  <a:gd name="T15" fmla="*/ 0 h 46"/>
                  <a:gd name="T16" fmla="*/ 7 w 41"/>
                  <a:gd name="T17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46">
                    <a:moveTo>
                      <a:pt x="7" y="2"/>
                    </a:moveTo>
                    <a:cubicBezTo>
                      <a:pt x="7" y="2"/>
                      <a:pt x="0" y="10"/>
                      <a:pt x="0" y="20"/>
                    </a:cubicBezTo>
                    <a:cubicBezTo>
                      <a:pt x="0" y="30"/>
                      <a:pt x="6" y="44"/>
                      <a:pt x="34" y="44"/>
                    </a:cubicBezTo>
                    <a:cubicBezTo>
                      <a:pt x="34" y="44"/>
                      <a:pt x="41" y="46"/>
                      <a:pt x="41" y="45"/>
                    </a:cubicBezTo>
                    <a:cubicBezTo>
                      <a:pt x="40" y="44"/>
                      <a:pt x="36" y="32"/>
                      <a:pt x="36" y="32"/>
                    </a:cubicBezTo>
                    <a:cubicBezTo>
                      <a:pt x="36" y="32"/>
                      <a:pt x="32" y="20"/>
                      <a:pt x="31" y="19"/>
                    </a:cubicBezTo>
                    <a:cubicBezTo>
                      <a:pt x="31" y="18"/>
                      <a:pt x="23" y="6"/>
                      <a:pt x="23" y="6"/>
                    </a:cubicBezTo>
                    <a:cubicBezTo>
                      <a:pt x="23" y="5"/>
                      <a:pt x="19" y="1"/>
                      <a:pt x="18" y="0"/>
                    </a:cubicBezTo>
                    <a:cubicBezTo>
                      <a:pt x="17" y="0"/>
                      <a:pt x="7" y="2"/>
                      <a:pt x="7" y="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sp>
          <p:nvSpPr>
            <p:cNvPr id="1257" name="Freeform 19"/>
            <p:cNvSpPr>
              <a:spLocks noChangeAspect="1"/>
            </p:cNvSpPr>
            <p:nvPr/>
          </p:nvSpPr>
          <p:spPr bwMode="auto">
            <a:xfrm rot="15840000" flipH="1">
              <a:off x="6450616" y="1382609"/>
              <a:ext cx="90650" cy="92802"/>
            </a:xfrm>
            <a:custGeom>
              <a:avLst/>
              <a:gdLst>
                <a:gd name="T0" fmla="*/ 23 w 29"/>
                <a:gd name="T1" fmla="*/ 11 h 30"/>
                <a:gd name="T2" fmla="*/ 27 w 29"/>
                <a:gd name="T3" fmla="*/ 23 h 30"/>
                <a:gd name="T4" fmla="*/ 20 w 29"/>
                <a:gd name="T5" fmla="*/ 28 h 30"/>
                <a:gd name="T6" fmla="*/ 0 w 29"/>
                <a:gd name="T7" fmla="*/ 7 h 30"/>
                <a:gd name="T8" fmla="*/ 9 w 29"/>
                <a:gd name="T9" fmla="*/ 2 h 30"/>
                <a:gd name="T10" fmla="*/ 23 w 29"/>
                <a:gd name="T11" fmla="*/ 11 h 30"/>
                <a:gd name="connsiteX0" fmla="*/ 6610 w 9312"/>
                <a:gd name="connsiteY0" fmla="*/ 3650 h 8954"/>
                <a:gd name="connsiteX1" fmla="*/ 9310 w 9312"/>
                <a:gd name="connsiteY1" fmla="*/ 7120 h 8954"/>
                <a:gd name="connsiteX2" fmla="*/ 6897 w 9312"/>
                <a:gd name="connsiteY2" fmla="*/ 8786 h 8954"/>
                <a:gd name="connsiteX3" fmla="*/ 0 w 9312"/>
                <a:gd name="connsiteY3" fmla="*/ 1786 h 8954"/>
                <a:gd name="connsiteX4" fmla="*/ 3103 w 9312"/>
                <a:gd name="connsiteY4" fmla="*/ 120 h 8954"/>
                <a:gd name="connsiteX5" fmla="*/ 6610 w 9312"/>
                <a:gd name="connsiteY5" fmla="*/ 3650 h 8954"/>
                <a:gd name="connsiteX0" fmla="*/ 7098 w 10000"/>
                <a:gd name="connsiteY0" fmla="*/ 4076 h 9999"/>
                <a:gd name="connsiteX1" fmla="*/ 9998 w 10000"/>
                <a:gd name="connsiteY1" fmla="*/ 7952 h 9999"/>
                <a:gd name="connsiteX2" fmla="*/ 7407 w 10000"/>
                <a:gd name="connsiteY2" fmla="*/ 9812 h 9999"/>
                <a:gd name="connsiteX3" fmla="*/ 0 w 10000"/>
                <a:gd name="connsiteY3" fmla="*/ 1995 h 9999"/>
                <a:gd name="connsiteX4" fmla="*/ 3332 w 10000"/>
                <a:gd name="connsiteY4" fmla="*/ 134 h 9999"/>
                <a:gd name="connsiteX5" fmla="*/ 7098 w 10000"/>
                <a:gd name="connsiteY5" fmla="*/ 4076 h 9999"/>
                <a:gd name="connsiteX0" fmla="*/ 6490 w 9391"/>
                <a:gd name="connsiteY0" fmla="*/ 4059 h 10045"/>
                <a:gd name="connsiteX1" fmla="*/ 9390 w 9391"/>
                <a:gd name="connsiteY1" fmla="*/ 7936 h 10045"/>
                <a:gd name="connsiteX2" fmla="*/ 6799 w 9391"/>
                <a:gd name="connsiteY2" fmla="*/ 9796 h 10045"/>
                <a:gd name="connsiteX3" fmla="*/ 0 w 9391"/>
                <a:gd name="connsiteY3" fmla="*/ 2454 h 10045"/>
                <a:gd name="connsiteX4" fmla="*/ 2724 w 9391"/>
                <a:gd name="connsiteY4" fmla="*/ 117 h 10045"/>
                <a:gd name="connsiteX5" fmla="*/ 6490 w 9391"/>
                <a:gd name="connsiteY5" fmla="*/ 4059 h 10045"/>
                <a:gd name="connsiteX0" fmla="*/ 7943 w 11033"/>
                <a:gd name="connsiteY0" fmla="*/ 4101 h 10139"/>
                <a:gd name="connsiteX1" fmla="*/ 11031 w 11033"/>
                <a:gd name="connsiteY1" fmla="*/ 7960 h 10139"/>
                <a:gd name="connsiteX2" fmla="*/ 8272 w 11033"/>
                <a:gd name="connsiteY2" fmla="*/ 9812 h 10139"/>
                <a:gd name="connsiteX3" fmla="*/ 0 w 11033"/>
                <a:gd name="connsiteY3" fmla="*/ 1263 h 10139"/>
                <a:gd name="connsiteX4" fmla="*/ 3933 w 11033"/>
                <a:gd name="connsiteY4" fmla="*/ 176 h 10139"/>
                <a:gd name="connsiteX5" fmla="*/ 7943 w 11033"/>
                <a:gd name="connsiteY5" fmla="*/ 4101 h 10139"/>
                <a:gd name="connsiteX0" fmla="*/ 7943 w 11033"/>
                <a:gd name="connsiteY0" fmla="*/ 4101 h 9976"/>
                <a:gd name="connsiteX1" fmla="*/ 11031 w 11033"/>
                <a:gd name="connsiteY1" fmla="*/ 7960 h 9976"/>
                <a:gd name="connsiteX2" fmla="*/ 7363 w 11033"/>
                <a:gd name="connsiteY2" fmla="*/ 9631 h 9976"/>
                <a:gd name="connsiteX3" fmla="*/ 0 w 11033"/>
                <a:gd name="connsiteY3" fmla="*/ 1263 h 9976"/>
                <a:gd name="connsiteX4" fmla="*/ 3933 w 11033"/>
                <a:gd name="connsiteY4" fmla="*/ 176 h 9976"/>
                <a:gd name="connsiteX5" fmla="*/ 7943 w 11033"/>
                <a:gd name="connsiteY5" fmla="*/ 4101 h 9976"/>
                <a:gd name="connsiteX0" fmla="*/ 7199 w 9520"/>
                <a:gd name="connsiteY0" fmla="*/ 4111 h 9947"/>
                <a:gd name="connsiteX1" fmla="*/ 9518 w 9520"/>
                <a:gd name="connsiteY1" fmla="*/ 7672 h 9947"/>
                <a:gd name="connsiteX2" fmla="*/ 6674 w 9520"/>
                <a:gd name="connsiteY2" fmla="*/ 9654 h 9947"/>
                <a:gd name="connsiteX3" fmla="*/ 0 w 9520"/>
                <a:gd name="connsiteY3" fmla="*/ 1266 h 9947"/>
                <a:gd name="connsiteX4" fmla="*/ 3565 w 9520"/>
                <a:gd name="connsiteY4" fmla="*/ 176 h 9947"/>
                <a:gd name="connsiteX5" fmla="*/ 7199 w 9520"/>
                <a:gd name="connsiteY5" fmla="*/ 4111 h 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0" h="9947">
                  <a:moveTo>
                    <a:pt x="7199" y="4111"/>
                  </a:moveTo>
                  <a:cubicBezTo>
                    <a:pt x="7199" y="4111"/>
                    <a:pt x="9606" y="6748"/>
                    <a:pt x="9518" y="7672"/>
                  </a:cubicBezTo>
                  <a:cubicBezTo>
                    <a:pt x="9430" y="8596"/>
                    <a:pt x="8260" y="10722"/>
                    <a:pt x="6674" y="9654"/>
                  </a:cubicBezTo>
                  <a:cubicBezTo>
                    <a:pt x="5088" y="8586"/>
                    <a:pt x="1071" y="6839"/>
                    <a:pt x="0" y="1266"/>
                  </a:cubicBezTo>
                  <a:cubicBezTo>
                    <a:pt x="0" y="1266"/>
                    <a:pt x="2135" y="-566"/>
                    <a:pt x="3565" y="176"/>
                  </a:cubicBezTo>
                  <a:cubicBezTo>
                    <a:pt x="3565" y="176"/>
                    <a:pt x="5508" y="2319"/>
                    <a:pt x="7199" y="4111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58" name="Freeform 14"/>
            <p:cNvSpPr>
              <a:spLocks noChangeAspect="1"/>
            </p:cNvSpPr>
            <p:nvPr/>
          </p:nvSpPr>
          <p:spPr bwMode="auto">
            <a:xfrm rot="18060000" flipH="1">
              <a:off x="6384465" y="1752397"/>
              <a:ext cx="74849" cy="82095"/>
            </a:xfrm>
            <a:custGeom>
              <a:avLst/>
              <a:gdLst>
                <a:gd name="T0" fmla="*/ 16 w 25"/>
                <a:gd name="T1" fmla="*/ 1 h 23"/>
                <a:gd name="T2" fmla="*/ 22 w 25"/>
                <a:gd name="T3" fmla="*/ 2 h 23"/>
                <a:gd name="T4" fmla="*/ 22 w 25"/>
                <a:gd name="T5" fmla="*/ 7 h 23"/>
                <a:gd name="T6" fmla="*/ 4 w 25"/>
                <a:gd name="T7" fmla="*/ 23 h 23"/>
                <a:gd name="T8" fmla="*/ 1 w 25"/>
                <a:gd name="T9" fmla="*/ 18 h 23"/>
                <a:gd name="T10" fmla="*/ 16 w 25"/>
                <a:gd name="T11" fmla="*/ 1 h 23"/>
                <a:gd name="connsiteX0" fmla="*/ 6034 w 8631"/>
                <a:gd name="connsiteY0" fmla="*/ 195 h 9760"/>
                <a:gd name="connsiteX1" fmla="*/ 8434 w 8631"/>
                <a:gd name="connsiteY1" fmla="*/ 2803 h 9760"/>
                <a:gd name="connsiteX2" fmla="*/ 1234 w 8631"/>
                <a:gd name="connsiteY2" fmla="*/ 9760 h 9760"/>
                <a:gd name="connsiteX3" fmla="*/ 34 w 8631"/>
                <a:gd name="connsiteY3" fmla="*/ 7586 h 9760"/>
                <a:gd name="connsiteX4" fmla="*/ 6034 w 8631"/>
                <a:gd name="connsiteY4" fmla="*/ 195 h 9760"/>
                <a:gd name="connsiteX0" fmla="*/ 6991 w 10640"/>
                <a:gd name="connsiteY0" fmla="*/ 200 h 10000"/>
                <a:gd name="connsiteX1" fmla="*/ 10455 w 10640"/>
                <a:gd name="connsiteY1" fmla="*/ 2872 h 10000"/>
                <a:gd name="connsiteX2" fmla="*/ 1430 w 10640"/>
                <a:gd name="connsiteY2" fmla="*/ 10000 h 10000"/>
                <a:gd name="connsiteX3" fmla="*/ 39 w 10640"/>
                <a:gd name="connsiteY3" fmla="*/ 7773 h 10000"/>
                <a:gd name="connsiteX4" fmla="*/ 6991 w 10640"/>
                <a:gd name="connsiteY4" fmla="*/ 200 h 10000"/>
                <a:gd name="connsiteX0" fmla="*/ 6991 w 10356"/>
                <a:gd name="connsiteY0" fmla="*/ 212 h 10012"/>
                <a:gd name="connsiteX1" fmla="*/ 10154 w 10356"/>
                <a:gd name="connsiteY1" fmla="*/ 2722 h 10012"/>
                <a:gd name="connsiteX2" fmla="*/ 1430 w 10356"/>
                <a:gd name="connsiteY2" fmla="*/ 10012 h 10012"/>
                <a:gd name="connsiteX3" fmla="*/ 39 w 10356"/>
                <a:gd name="connsiteY3" fmla="*/ 7785 h 10012"/>
                <a:gd name="connsiteX4" fmla="*/ 6991 w 10356"/>
                <a:gd name="connsiteY4" fmla="*/ 212 h 10012"/>
                <a:gd name="connsiteX0" fmla="*/ 6991 w 10356"/>
                <a:gd name="connsiteY0" fmla="*/ 212 h 10498"/>
                <a:gd name="connsiteX1" fmla="*/ 10154 w 10356"/>
                <a:gd name="connsiteY1" fmla="*/ 2722 h 10498"/>
                <a:gd name="connsiteX2" fmla="*/ 1651 w 10356"/>
                <a:gd name="connsiteY2" fmla="*/ 10498 h 10498"/>
                <a:gd name="connsiteX3" fmla="*/ 39 w 10356"/>
                <a:gd name="connsiteY3" fmla="*/ 7785 h 10498"/>
                <a:gd name="connsiteX4" fmla="*/ 6991 w 10356"/>
                <a:gd name="connsiteY4" fmla="*/ 212 h 10498"/>
                <a:gd name="connsiteX0" fmla="*/ 6991 w 10356"/>
                <a:gd name="connsiteY0" fmla="*/ 212 h 16096"/>
                <a:gd name="connsiteX1" fmla="*/ 10154 w 10356"/>
                <a:gd name="connsiteY1" fmla="*/ 2722 h 16096"/>
                <a:gd name="connsiteX2" fmla="*/ 1651 w 10356"/>
                <a:gd name="connsiteY2" fmla="*/ 10498 h 16096"/>
                <a:gd name="connsiteX3" fmla="*/ 39 w 10356"/>
                <a:gd name="connsiteY3" fmla="*/ 7785 h 16096"/>
                <a:gd name="connsiteX4" fmla="*/ 6991 w 10356"/>
                <a:gd name="connsiteY4" fmla="*/ 212 h 16096"/>
                <a:gd name="connsiteX0" fmla="*/ 6991 w 10356"/>
                <a:gd name="connsiteY0" fmla="*/ 212 h 17854"/>
                <a:gd name="connsiteX1" fmla="*/ 10154 w 10356"/>
                <a:gd name="connsiteY1" fmla="*/ 2722 h 17854"/>
                <a:gd name="connsiteX2" fmla="*/ 2574 w 10356"/>
                <a:gd name="connsiteY2" fmla="*/ 12585 h 17854"/>
                <a:gd name="connsiteX3" fmla="*/ 39 w 10356"/>
                <a:gd name="connsiteY3" fmla="*/ 7785 h 17854"/>
                <a:gd name="connsiteX4" fmla="*/ 6991 w 10356"/>
                <a:gd name="connsiteY4" fmla="*/ 212 h 17854"/>
                <a:gd name="connsiteX0" fmla="*/ 6991 w 13482"/>
                <a:gd name="connsiteY0" fmla="*/ 212 h 16683"/>
                <a:gd name="connsiteX1" fmla="*/ 10154 w 13482"/>
                <a:gd name="connsiteY1" fmla="*/ 2722 h 16683"/>
                <a:gd name="connsiteX2" fmla="*/ 2574 w 13482"/>
                <a:gd name="connsiteY2" fmla="*/ 12585 h 16683"/>
                <a:gd name="connsiteX3" fmla="*/ 39 w 13482"/>
                <a:gd name="connsiteY3" fmla="*/ 7785 h 16683"/>
                <a:gd name="connsiteX4" fmla="*/ 6991 w 13482"/>
                <a:gd name="connsiteY4" fmla="*/ 212 h 16683"/>
                <a:gd name="connsiteX0" fmla="*/ 6991 w 12222"/>
                <a:gd name="connsiteY0" fmla="*/ 212 h 18475"/>
                <a:gd name="connsiteX1" fmla="*/ 10154 w 12222"/>
                <a:gd name="connsiteY1" fmla="*/ 2722 h 18475"/>
                <a:gd name="connsiteX2" fmla="*/ 241 w 12222"/>
                <a:gd name="connsiteY2" fmla="*/ 14634 h 18475"/>
                <a:gd name="connsiteX3" fmla="*/ 39 w 12222"/>
                <a:gd name="connsiteY3" fmla="*/ 7785 h 18475"/>
                <a:gd name="connsiteX4" fmla="*/ 6991 w 12222"/>
                <a:gd name="connsiteY4" fmla="*/ 212 h 18475"/>
                <a:gd name="connsiteX0" fmla="*/ 6991 w 10356"/>
                <a:gd name="connsiteY0" fmla="*/ 212 h 14661"/>
                <a:gd name="connsiteX1" fmla="*/ 10154 w 10356"/>
                <a:gd name="connsiteY1" fmla="*/ 2722 h 14661"/>
                <a:gd name="connsiteX2" fmla="*/ 241 w 10356"/>
                <a:gd name="connsiteY2" fmla="*/ 14634 h 14661"/>
                <a:gd name="connsiteX3" fmla="*/ 39 w 10356"/>
                <a:gd name="connsiteY3" fmla="*/ 7785 h 14661"/>
                <a:gd name="connsiteX4" fmla="*/ 6991 w 10356"/>
                <a:gd name="connsiteY4" fmla="*/ 212 h 14661"/>
                <a:gd name="connsiteX0" fmla="*/ 6991 w 10356"/>
                <a:gd name="connsiteY0" fmla="*/ 212 h 10378"/>
                <a:gd name="connsiteX1" fmla="*/ 10154 w 10356"/>
                <a:gd name="connsiteY1" fmla="*/ 2722 h 10378"/>
                <a:gd name="connsiteX2" fmla="*/ 1349 w 10356"/>
                <a:gd name="connsiteY2" fmla="*/ 10335 h 10378"/>
                <a:gd name="connsiteX3" fmla="*/ 39 w 10356"/>
                <a:gd name="connsiteY3" fmla="*/ 7785 h 10378"/>
                <a:gd name="connsiteX4" fmla="*/ 6991 w 10356"/>
                <a:gd name="connsiteY4" fmla="*/ 212 h 10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6" h="10378">
                  <a:moveTo>
                    <a:pt x="6991" y="212"/>
                  </a:moveTo>
                  <a:cubicBezTo>
                    <a:pt x="8613" y="-605"/>
                    <a:pt x="11081" y="1089"/>
                    <a:pt x="10154" y="2722"/>
                  </a:cubicBezTo>
                  <a:cubicBezTo>
                    <a:pt x="9690" y="4059"/>
                    <a:pt x="3310" y="10988"/>
                    <a:pt x="1349" y="10335"/>
                  </a:cubicBezTo>
                  <a:cubicBezTo>
                    <a:pt x="1349" y="10335"/>
                    <a:pt x="39" y="8230"/>
                    <a:pt x="39" y="7785"/>
                  </a:cubicBezTo>
                  <a:cubicBezTo>
                    <a:pt x="-424" y="7339"/>
                    <a:pt x="3284" y="657"/>
                    <a:pt x="6991" y="212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59" name="Freeform 15"/>
            <p:cNvSpPr>
              <a:spLocks noChangeAspect="1"/>
            </p:cNvSpPr>
            <p:nvPr/>
          </p:nvSpPr>
          <p:spPr bwMode="auto">
            <a:xfrm rot="17580000" flipH="1">
              <a:off x="6452432" y="1723685"/>
              <a:ext cx="92829" cy="64939"/>
            </a:xfrm>
            <a:custGeom>
              <a:avLst/>
              <a:gdLst>
                <a:gd name="T0" fmla="*/ 27 w 27"/>
                <a:gd name="T1" fmla="*/ 5 h 20"/>
                <a:gd name="T2" fmla="*/ 17 w 27"/>
                <a:gd name="T3" fmla="*/ 15 h 20"/>
                <a:gd name="T4" fmla="*/ 2 w 27"/>
                <a:gd name="T5" fmla="*/ 20 h 20"/>
                <a:gd name="T6" fmla="*/ 0 w 27"/>
                <a:gd name="T7" fmla="*/ 12 h 20"/>
                <a:gd name="T8" fmla="*/ 11 w 27"/>
                <a:gd name="T9" fmla="*/ 4 h 20"/>
                <a:gd name="T10" fmla="*/ 22 w 27"/>
                <a:gd name="T11" fmla="*/ 0 h 20"/>
                <a:gd name="T12" fmla="*/ 23 w 27"/>
                <a:gd name="T13" fmla="*/ 0 h 20"/>
                <a:gd name="T14" fmla="*/ 27 w 27"/>
                <a:gd name="T15" fmla="*/ 5 h 20"/>
                <a:gd name="connsiteX0" fmla="*/ 10168 w 10168"/>
                <a:gd name="connsiteY0" fmla="*/ 2500 h 10585"/>
                <a:gd name="connsiteX1" fmla="*/ 6464 w 10168"/>
                <a:gd name="connsiteY1" fmla="*/ 7500 h 10585"/>
                <a:gd name="connsiteX2" fmla="*/ 717 w 10168"/>
                <a:gd name="connsiteY2" fmla="*/ 10585 h 10585"/>
                <a:gd name="connsiteX3" fmla="*/ 168 w 10168"/>
                <a:gd name="connsiteY3" fmla="*/ 6000 h 10585"/>
                <a:gd name="connsiteX4" fmla="*/ 4242 w 10168"/>
                <a:gd name="connsiteY4" fmla="*/ 2000 h 10585"/>
                <a:gd name="connsiteX5" fmla="*/ 8316 w 10168"/>
                <a:gd name="connsiteY5" fmla="*/ 0 h 10585"/>
                <a:gd name="connsiteX6" fmla="*/ 8687 w 10168"/>
                <a:gd name="connsiteY6" fmla="*/ 0 h 10585"/>
                <a:gd name="connsiteX7" fmla="*/ 10168 w 10168"/>
                <a:gd name="connsiteY7" fmla="*/ 2500 h 10585"/>
                <a:gd name="connsiteX0" fmla="*/ 10842 w 10842"/>
                <a:gd name="connsiteY0" fmla="*/ 2500 h 9156"/>
                <a:gd name="connsiteX1" fmla="*/ 7138 w 10842"/>
                <a:gd name="connsiteY1" fmla="*/ 7500 h 9156"/>
                <a:gd name="connsiteX2" fmla="*/ 0 w 10842"/>
                <a:gd name="connsiteY2" fmla="*/ 9130 h 9156"/>
                <a:gd name="connsiteX3" fmla="*/ 842 w 10842"/>
                <a:gd name="connsiteY3" fmla="*/ 6000 h 9156"/>
                <a:gd name="connsiteX4" fmla="*/ 4916 w 10842"/>
                <a:gd name="connsiteY4" fmla="*/ 2000 h 9156"/>
                <a:gd name="connsiteX5" fmla="*/ 8990 w 10842"/>
                <a:gd name="connsiteY5" fmla="*/ 0 h 9156"/>
                <a:gd name="connsiteX6" fmla="*/ 9361 w 10842"/>
                <a:gd name="connsiteY6" fmla="*/ 0 h 9156"/>
                <a:gd name="connsiteX7" fmla="*/ 10842 w 10842"/>
                <a:gd name="connsiteY7" fmla="*/ 2500 h 9156"/>
                <a:gd name="connsiteX0" fmla="*/ 9282 w 9282"/>
                <a:gd name="connsiteY0" fmla="*/ 2730 h 11557"/>
                <a:gd name="connsiteX1" fmla="*/ 5866 w 9282"/>
                <a:gd name="connsiteY1" fmla="*/ 8191 h 11557"/>
                <a:gd name="connsiteX2" fmla="*/ 1427 w 9282"/>
                <a:gd name="connsiteY2" fmla="*/ 11557 h 11557"/>
                <a:gd name="connsiteX3" fmla="*/ 59 w 9282"/>
                <a:gd name="connsiteY3" fmla="*/ 6553 h 11557"/>
                <a:gd name="connsiteX4" fmla="*/ 3816 w 9282"/>
                <a:gd name="connsiteY4" fmla="*/ 2184 h 11557"/>
                <a:gd name="connsiteX5" fmla="*/ 7574 w 9282"/>
                <a:gd name="connsiteY5" fmla="*/ 0 h 11557"/>
                <a:gd name="connsiteX6" fmla="*/ 7916 w 9282"/>
                <a:gd name="connsiteY6" fmla="*/ 0 h 11557"/>
                <a:gd name="connsiteX7" fmla="*/ 9282 w 9282"/>
                <a:gd name="connsiteY7" fmla="*/ 2730 h 11557"/>
                <a:gd name="connsiteX0" fmla="*/ 11330 w 11330"/>
                <a:gd name="connsiteY0" fmla="*/ 2362 h 16010"/>
                <a:gd name="connsiteX1" fmla="*/ 7650 w 11330"/>
                <a:gd name="connsiteY1" fmla="*/ 7087 h 16010"/>
                <a:gd name="connsiteX2" fmla="*/ 0 w 11330"/>
                <a:gd name="connsiteY2" fmla="*/ 16010 h 16010"/>
                <a:gd name="connsiteX3" fmla="*/ 1394 w 11330"/>
                <a:gd name="connsiteY3" fmla="*/ 5670 h 16010"/>
                <a:gd name="connsiteX4" fmla="*/ 5441 w 11330"/>
                <a:gd name="connsiteY4" fmla="*/ 1890 h 16010"/>
                <a:gd name="connsiteX5" fmla="*/ 9490 w 11330"/>
                <a:gd name="connsiteY5" fmla="*/ 0 h 16010"/>
                <a:gd name="connsiteX6" fmla="*/ 9858 w 11330"/>
                <a:gd name="connsiteY6" fmla="*/ 0 h 16010"/>
                <a:gd name="connsiteX7" fmla="*/ 11330 w 11330"/>
                <a:gd name="connsiteY7" fmla="*/ 2362 h 16010"/>
                <a:gd name="connsiteX0" fmla="*/ 10119 w 10119"/>
                <a:gd name="connsiteY0" fmla="*/ 2362 h 9471"/>
                <a:gd name="connsiteX1" fmla="*/ 6439 w 10119"/>
                <a:gd name="connsiteY1" fmla="*/ 7087 h 9471"/>
                <a:gd name="connsiteX2" fmla="*/ 645 w 10119"/>
                <a:gd name="connsiteY2" fmla="*/ 9471 h 9471"/>
                <a:gd name="connsiteX3" fmla="*/ 183 w 10119"/>
                <a:gd name="connsiteY3" fmla="*/ 5670 h 9471"/>
                <a:gd name="connsiteX4" fmla="*/ 4230 w 10119"/>
                <a:gd name="connsiteY4" fmla="*/ 1890 h 9471"/>
                <a:gd name="connsiteX5" fmla="*/ 8279 w 10119"/>
                <a:gd name="connsiteY5" fmla="*/ 0 h 9471"/>
                <a:gd name="connsiteX6" fmla="*/ 8647 w 10119"/>
                <a:gd name="connsiteY6" fmla="*/ 0 h 9471"/>
                <a:gd name="connsiteX7" fmla="*/ 10119 w 10119"/>
                <a:gd name="connsiteY7" fmla="*/ 2362 h 9471"/>
                <a:gd name="connsiteX0" fmla="*/ 10000 w 10000"/>
                <a:gd name="connsiteY0" fmla="*/ 2498 h 10004"/>
                <a:gd name="connsiteX1" fmla="*/ 6363 w 10000"/>
                <a:gd name="connsiteY1" fmla="*/ 7487 h 10004"/>
                <a:gd name="connsiteX2" fmla="*/ 637 w 10000"/>
                <a:gd name="connsiteY2" fmla="*/ 10004 h 10004"/>
                <a:gd name="connsiteX3" fmla="*/ 181 w 10000"/>
                <a:gd name="connsiteY3" fmla="*/ 5991 h 10004"/>
                <a:gd name="connsiteX4" fmla="*/ 4180 w 10000"/>
                <a:gd name="connsiteY4" fmla="*/ 2000 h 10004"/>
                <a:gd name="connsiteX5" fmla="*/ 8545 w 10000"/>
                <a:gd name="connsiteY5" fmla="*/ 4 h 10004"/>
                <a:gd name="connsiteX6" fmla="*/ 10000 w 10000"/>
                <a:gd name="connsiteY6" fmla="*/ 2498 h 10004"/>
                <a:gd name="connsiteX0" fmla="*/ 9866 w 9866"/>
                <a:gd name="connsiteY0" fmla="*/ 2498 h 9175"/>
                <a:gd name="connsiteX1" fmla="*/ 6229 w 9866"/>
                <a:gd name="connsiteY1" fmla="*/ 7487 h 9175"/>
                <a:gd name="connsiteX2" fmla="*/ 1760 w 9866"/>
                <a:gd name="connsiteY2" fmla="*/ 9155 h 9175"/>
                <a:gd name="connsiteX3" fmla="*/ 47 w 9866"/>
                <a:gd name="connsiteY3" fmla="*/ 5991 h 9175"/>
                <a:gd name="connsiteX4" fmla="*/ 4046 w 9866"/>
                <a:gd name="connsiteY4" fmla="*/ 2000 h 9175"/>
                <a:gd name="connsiteX5" fmla="*/ 8411 w 9866"/>
                <a:gd name="connsiteY5" fmla="*/ 4 h 9175"/>
                <a:gd name="connsiteX6" fmla="*/ 9866 w 9866"/>
                <a:gd name="connsiteY6" fmla="*/ 2498 h 9175"/>
                <a:gd name="connsiteX0" fmla="*/ 10047 w 10047"/>
                <a:gd name="connsiteY0" fmla="*/ 2723 h 10154"/>
                <a:gd name="connsiteX1" fmla="*/ 6361 w 10047"/>
                <a:gd name="connsiteY1" fmla="*/ 8160 h 10154"/>
                <a:gd name="connsiteX2" fmla="*/ 1181 w 10047"/>
                <a:gd name="connsiteY2" fmla="*/ 10151 h 10154"/>
                <a:gd name="connsiteX3" fmla="*/ 95 w 10047"/>
                <a:gd name="connsiteY3" fmla="*/ 6530 h 10154"/>
                <a:gd name="connsiteX4" fmla="*/ 4148 w 10047"/>
                <a:gd name="connsiteY4" fmla="*/ 2180 h 10154"/>
                <a:gd name="connsiteX5" fmla="*/ 8572 w 10047"/>
                <a:gd name="connsiteY5" fmla="*/ 4 h 10154"/>
                <a:gd name="connsiteX6" fmla="*/ 10047 w 10047"/>
                <a:gd name="connsiteY6" fmla="*/ 2723 h 10154"/>
                <a:gd name="connsiteX0" fmla="*/ 10047 w 10047"/>
                <a:gd name="connsiteY0" fmla="*/ 2723 h 10154"/>
                <a:gd name="connsiteX1" fmla="*/ 6361 w 10047"/>
                <a:gd name="connsiteY1" fmla="*/ 8160 h 10154"/>
                <a:gd name="connsiteX2" fmla="*/ 1181 w 10047"/>
                <a:gd name="connsiteY2" fmla="*/ 10151 h 10154"/>
                <a:gd name="connsiteX3" fmla="*/ 95 w 10047"/>
                <a:gd name="connsiteY3" fmla="*/ 6530 h 10154"/>
                <a:gd name="connsiteX4" fmla="*/ 4148 w 10047"/>
                <a:gd name="connsiteY4" fmla="*/ 2180 h 10154"/>
                <a:gd name="connsiteX5" fmla="*/ 8572 w 10047"/>
                <a:gd name="connsiteY5" fmla="*/ 4 h 10154"/>
                <a:gd name="connsiteX6" fmla="*/ 10047 w 10047"/>
                <a:gd name="connsiteY6" fmla="*/ 2723 h 10154"/>
                <a:gd name="connsiteX0" fmla="*/ 10047 w 10047"/>
                <a:gd name="connsiteY0" fmla="*/ 2719 h 10150"/>
                <a:gd name="connsiteX1" fmla="*/ 6361 w 10047"/>
                <a:gd name="connsiteY1" fmla="*/ 8156 h 10150"/>
                <a:gd name="connsiteX2" fmla="*/ 1181 w 10047"/>
                <a:gd name="connsiteY2" fmla="*/ 10147 h 10150"/>
                <a:gd name="connsiteX3" fmla="*/ 95 w 10047"/>
                <a:gd name="connsiteY3" fmla="*/ 6526 h 10150"/>
                <a:gd name="connsiteX4" fmla="*/ 4148 w 10047"/>
                <a:gd name="connsiteY4" fmla="*/ 2176 h 10150"/>
                <a:gd name="connsiteX5" fmla="*/ 8572 w 10047"/>
                <a:gd name="connsiteY5" fmla="*/ 0 h 10150"/>
                <a:gd name="connsiteX6" fmla="*/ 10047 w 10047"/>
                <a:gd name="connsiteY6" fmla="*/ 2719 h 10150"/>
                <a:gd name="connsiteX0" fmla="*/ 10047 w 10047"/>
                <a:gd name="connsiteY0" fmla="*/ 2719 h 10150"/>
                <a:gd name="connsiteX1" fmla="*/ 6361 w 10047"/>
                <a:gd name="connsiteY1" fmla="*/ 8156 h 10150"/>
                <a:gd name="connsiteX2" fmla="*/ 1181 w 10047"/>
                <a:gd name="connsiteY2" fmla="*/ 10147 h 10150"/>
                <a:gd name="connsiteX3" fmla="*/ 95 w 10047"/>
                <a:gd name="connsiteY3" fmla="*/ 6526 h 10150"/>
                <a:gd name="connsiteX4" fmla="*/ 4148 w 10047"/>
                <a:gd name="connsiteY4" fmla="*/ 2176 h 10150"/>
                <a:gd name="connsiteX5" fmla="*/ 8572 w 10047"/>
                <a:gd name="connsiteY5" fmla="*/ 0 h 10150"/>
                <a:gd name="connsiteX6" fmla="*/ 10047 w 10047"/>
                <a:gd name="connsiteY6" fmla="*/ 2719 h 1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47" h="10150">
                  <a:moveTo>
                    <a:pt x="10047" y="2719"/>
                  </a:moveTo>
                  <a:cubicBezTo>
                    <a:pt x="10047" y="2719"/>
                    <a:pt x="9679" y="6526"/>
                    <a:pt x="6361" y="8156"/>
                  </a:cubicBezTo>
                  <a:cubicBezTo>
                    <a:pt x="3043" y="10332"/>
                    <a:pt x="1181" y="10147"/>
                    <a:pt x="1181" y="10147"/>
                  </a:cubicBezTo>
                  <a:cubicBezTo>
                    <a:pt x="1181" y="10147"/>
                    <a:pt x="-399" y="7854"/>
                    <a:pt x="95" y="6526"/>
                  </a:cubicBezTo>
                  <a:cubicBezTo>
                    <a:pt x="589" y="5198"/>
                    <a:pt x="830" y="3264"/>
                    <a:pt x="4148" y="2176"/>
                  </a:cubicBezTo>
                  <a:cubicBezTo>
                    <a:pt x="5561" y="1088"/>
                    <a:pt x="7446" y="388"/>
                    <a:pt x="8572" y="0"/>
                  </a:cubicBezTo>
                  <a:cubicBezTo>
                    <a:pt x="9448" y="291"/>
                    <a:pt x="10033" y="551"/>
                    <a:pt x="10047" y="2719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60" name="Freeform 16"/>
            <p:cNvSpPr>
              <a:spLocks noChangeAspect="1"/>
            </p:cNvSpPr>
            <p:nvPr/>
          </p:nvSpPr>
          <p:spPr bwMode="auto">
            <a:xfrm rot="19906844" flipH="1">
              <a:off x="6532459" y="1649382"/>
              <a:ext cx="106219" cy="53128"/>
            </a:xfrm>
            <a:custGeom>
              <a:avLst/>
              <a:gdLst>
                <a:gd name="T0" fmla="*/ 29 w 29"/>
                <a:gd name="T1" fmla="*/ 12 h 21"/>
                <a:gd name="T2" fmla="*/ 0 w 29"/>
                <a:gd name="T3" fmla="*/ 18 h 21"/>
                <a:gd name="T4" fmla="*/ 0 w 29"/>
                <a:gd name="T5" fmla="*/ 9 h 21"/>
                <a:gd name="T6" fmla="*/ 24 w 29"/>
                <a:gd name="T7" fmla="*/ 4 h 21"/>
                <a:gd name="T8" fmla="*/ 28 w 29"/>
                <a:gd name="T9" fmla="*/ 5 h 21"/>
                <a:gd name="T10" fmla="*/ 29 w 29"/>
                <a:gd name="T11" fmla="*/ 12 h 21"/>
                <a:gd name="connsiteX0" fmla="*/ 10000 w 10123"/>
                <a:gd name="connsiteY0" fmla="*/ 4298 h 7446"/>
                <a:gd name="connsiteX1" fmla="*/ 0 w 10123"/>
                <a:gd name="connsiteY1" fmla="*/ 7155 h 7446"/>
                <a:gd name="connsiteX2" fmla="*/ 0 w 10123"/>
                <a:gd name="connsiteY2" fmla="*/ 2870 h 7446"/>
                <a:gd name="connsiteX3" fmla="*/ 8276 w 10123"/>
                <a:gd name="connsiteY3" fmla="*/ 489 h 7446"/>
                <a:gd name="connsiteX4" fmla="*/ 9655 w 10123"/>
                <a:gd name="connsiteY4" fmla="*/ 965 h 7446"/>
                <a:gd name="connsiteX5" fmla="*/ 10000 w 10123"/>
                <a:gd name="connsiteY5" fmla="*/ 4298 h 7446"/>
                <a:gd name="connsiteX0" fmla="*/ 9878 w 10000"/>
                <a:gd name="connsiteY0" fmla="*/ 5771 h 9999"/>
                <a:gd name="connsiteX1" fmla="*/ 0 w 10000"/>
                <a:gd name="connsiteY1" fmla="*/ 9608 h 9999"/>
                <a:gd name="connsiteX2" fmla="*/ 0 w 10000"/>
                <a:gd name="connsiteY2" fmla="*/ 3853 h 9999"/>
                <a:gd name="connsiteX3" fmla="*/ 8175 w 10000"/>
                <a:gd name="connsiteY3" fmla="*/ 656 h 9999"/>
                <a:gd name="connsiteX4" fmla="*/ 9538 w 10000"/>
                <a:gd name="connsiteY4" fmla="*/ 1295 h 9999"/>
                <a:gd name="connsiteX5" fmla="*/ 9878 w 10000"/>
                <a:gd name="connsiteY5" fmla="*/ 5771 h 9999"/>
                <a:gd name="connsiteX0" fmla="*/ 9878 w 10173"/>
                <a:gd name="connsiteY0" fmla="*/ 5772 h 10000"/>
                <a:gd name="connsiteX1" fmla="*/ 0 w 10173"/>
                <a:gd name="connsiteY1" fmla="*/ 9609 h 10000"/>
                <a:gd name="connsiteX2" fmla="*/ 0 w 10173"/>
                <a:gd name="connsiteY2" fmla="*/ 3853 h 10000"/>
                <a:gd name="connsiteX3" fmla="*/ 8175 w 10173"/>
                <a:gd name="connsiteY3" fmla="*/ 656 h 10000"/>
                <a:gd name="connsiteX4" fmla="*/ 9538 w 10173"/>
                <a:gd name="connsiteY4" fmla="*/ 1295 h 10000"/>
                <a:gd name="connsiteX5" fmla="*/ 9878 w 10173"/>
                <a:gd name="connsiteY5" fmla="*/ 5772 h 10000"/>
                <a:gd name="connsiteX0" fmla="*/ 10216 w 10396"/>
                <a:gd name="connsiteY0" fmla="*/ 5910 h 10008"/>
                <a:gd name="connsiteX1" fmla="*/ 0 w 10396"/>
                <a:gd name="connsiteY1" fmla="*/ 9609 h 10008"/>
                <a:gd name="connsiteX2" fmla="*/ 0 w 10396"/>
                <a:gd name="connsiteY2" fmla="*/ 3853 h 10008"/>
                <a:gd name="connsiteX3" fmla="*/ 8175 w 10396"/>
                <a:gd name="connsiteY3" fmla="*/ 656 h 10008"/>
                <a:gd name="connsiteX4" fmla="*/ 9538 w 10396"/>
                <a:gd name="connsiteY4" fmla="*/ 1295 h 10008"/>
                <a:gd name="connsiteX5" fmla="*/ 10216 w 10396"/>
                <a:gd name="connsiteY5" fmla="*/ 5910 h 10008"/>
                <a:gd name="connsiteX0" fmla="*/ 10216 w 10396"/>
                <a:gd name="connsiteY0" fmla="*/ 5506 h 9604"/>
                <a:gd name="connsiteX1" fmla="*/ 0 w 10396"/>
                <a:gd name="connsiteY1" fmla="*/ 9205 h 9604"/>
                <a:gd name="connsiteX2" fmla="*/ 0 w 10396"/>
                <a:gd name="connsiteY2" fmla="*/ 3449 h 9604"/>
                <a:gd name="connsiteX3" fmla="*/ 8175 w 10396"/>
                <a:gd name="connsiteY3" fmla="*/ 252 h 9604"/>
                <a:gd name="connsiteX4" fmla="*/ 9538 w 10396"/>
                <a:gd name="connsiteY4" fmla="*/ 891 h 9604"/>
                <a:gd name="connsiteX5" fmla="*/ 10216 w 10396"/>
                <a:gd name="connsiteY5" fmla="*/ 5506 h 9604"/>
                <a:gd name="connsiteX0" fmla="*/ 9827 w 10001"/>
                <a:gd name="connsiteY0" fmla="*/ 5733 h 10000"/>
                <a:gd name="connsiteX1" fmla="*/ 0 w 10001"/>
                <a:gd name="connsiteY1" fmla="*/ 9585 h 10000"/>
                <a:gd name="connsiteX2" fmla="*/ 0 w 10001"/>
                <a:gd name="connsiteY2" fmla="*/ 3591 h 10000"/>
                <a:gd name="connsiteX3" fmla="*/ 7864 w 10001"/>
                <a:gd name="connsiteY3" fmla="*/ 262 h 10000"/>
                <a:gd name="connsiteX4" fmla="*/ 9175 w 10001"/>
                <a:gd name="connsiteY4" fmla="*/ 928 h 10000"/>
                <a:gd name="connsiteX5" fmla="*/ 9827 w 10001"/>
                <a:gd name="connsiteY5" fmla="*/ 5733 h 10000"/>
                <a:gd name="connsiteX0" fmla="*/ 10403 w 10577"/>
                <a:gd name="connsiteY0" fmla="*/ 5854 h 10121"/>
                <a:gd name="connsiteX1" fmla="*/ 576 w 10577"/>
                <a:gd name="connsiteY1" fmla="*/ 9706 h 10121"/>
                <a:gd name="connsiteX2" fmla="*/ 576 w 10577"/>
                <a:gd name="connsiteY2" fmla="*/ 3712 h 10121"/>
                <a:gd name="connsiteX3" fmla="*/ 8359 w 10577"/>
                <a:gd name="connsiteY3" fmla="*/ 347 h 10121"/>
                <a:gd name="connsiteX4" fmla="*/ 9751 w 10577"/>
                <a:gd name="connsiteY4" fmla="*/ 1049 h 10121"/>
                <a:gd name="connsiteX5" fmla="*/ 10403 w 10577"/>
                <a:gd name="connsiteY5" fmla="*/ 5854 h 10121"/>
                <a:gd name="connsiteX0" fmla="*/ 10403 w 10577"/>
                <a:gd name="connsiteY0" fmla="*/ 5740 h 10007"/>
                <a:gd name="connsiteX1" fmla="*/ 576 w 10577"/>
                <a:gd name="connsiteY1" fmla="*/ 9592 h 10007"/>
                <a:gd name="connsiteX2" fmla="*/ 576 w 10577"/>
                <a:gd name="connsiteY2" fmla="*/ 3598 h 10007"/>
                <a:gd name="connsiteX3" fmla="*/ 8359 w 10577"/>
                <a:gd name="connsiteY3" fmla="*/ 233 h 10007"/>
                <a:gd name="connsiteX4" fmla="*/ 9751 w 10577"/>
                <a:gd name="connsiteY4" fmla="*/ 935 h 10007"/>
                <a:gd name="connsiteX5" fmla="*/ 10403 w 10577"/>
                <a:gd name="connsiteY5" fmla="*/ 5740 h 10007"/>
                <a:gd name="connsiteX0" fmla="*/ 10403 w 10577"/>
                <a:gd name="connsiteY0" fmla="*/ 5649 h 9916"/>
                <a:gd name="connsiteX1" fmla="*/ 576 w 10577"/>
                <a:gd name="connsiteY1" fmla="*/ 9501 h 9916"/>
                <a:gd name="connsiteX2" fmla="*/ 576 w 10577"/>
                <a:gd name="connsiteY2" fmla="*/ 3507 h 9916"/>
                <a:gd name="connsiteX3" fmla="*/ 8359 w 10577"/>
                <a:gd name="connsiteY3" fmla="*/ 142 h 9916"/>
                <a:gd name="connsiteX4" fmla="*/ 9751 w 10577"/>
                <a:gd name="connsiteY4" fmla="*/ 844 h 9916"/>
                <a:gd name="connsiteX5" fmla="*/ 10403 w 10577"/>
                <a:gd name="connsiteY5" fmla="*/ 5649 h 9916"/>
                <a:gd name="connsiteX0" fmla="*/ 9708 w 9872"/>
                <a:gd name="connsiteY0" fmla="*/ 6154 h 10457"/>
                <a:gd name="connsiteX1" fmla="*/ 418 w 9872"/>
                <a:gd name="connsiteY1" fmla="*/ 10038 h 10457"/>
                <a:gd name="connsiteX2" fmla="*/ 418 w 9872"/>
                <a:gd name="connsiteY2" fmla="*/ 3994 h 10457"/>
                <a:gd name="connsiteX3" fmla="*/ 6057 w 9872"/>
                <a:gd name="connsiteY3" fmla="*/ 126 h 10457"/>
                <a:gd name="connsiteX4" fmla="*/ 9092 w 9872"/>
                <a:gd name="connsiteY4" fmla="*/ 1308 h 10457"/>
                <a:gd name="connsiteX5" fmla="*/ 9708 w 9872"/>
                <a:gd name="connsiteY5" fmla="*/ 6154 h 10457"/>
                <a:gd name="connsiteX0" fmla="*/ 9834 w 10000"/>
                <a:gd name="connsiteY0" fmla="*/ 5765 h 9880"/>
                <a:gd name="connsiteX1" fmla="*/ 423 w 10000"/>
                <a:gd name="connsiteY1" fmla="*/ 9479 h 9880"/>
                <a:gd name="connsiteX2" fmla="*/ 423 w 10000"/>
                <a:gd name="connsiteY2" fmla="*/ 3699 h 9880"/>
                <a:gd name="connsiteX3" fmla="*/ 6136 w 10000"/>
                <a:gd name="connsiteY3" fmla="*/ 0 h 9880"/>
                <a:gd name="connsiteX4" fmla="*/ 9210 w 10000"/>
                <a:gd name="connsiteY4" fmla="*/ 1131 h 9880"/>
                <a:gd name="connsiteX5" fmla="*/ 9834 w 10000"/>
                <a:gd name="connsiteY5" fmla="*/ 5765 h 9880"/>
                <a:gd name="connsiteX0" fmla="*/ 9834 w 10000"/>
                <a:gd name="connsiteY0" fmla="*/ 5896 h 10061"/>
                <a:gd name="connsiteX1" fmla="*/ 423 w 10000"/>
                <a:gd name="connsiteY1" fmla="*/ 9655 h 10061"/>
                <a:gd name="connsiteX2" fmla="*/ 423 w 10000"/>
                <a:gd name="connsiteY2" fmla="*/ 3805 h 10061"/>
                <a:gd name="connsiteX3" fmla="*/ 6136 w 10000"/>
                <a:gd name="connsiteY3" fmla="*/ 61 h 10061"/>
                <a:gd name="connsiteX4" fmla="*/ 9210 w 10000"/>
                <a:gd name="connsiteY4" fmla="*/ 1206 h 10061"/>
                <a:gd name="connsiteX5" fmla="*/ 9834 w 10000"/>
                <a:gd name="connsiteY5" fmla="*/ 5896 h 10061"/>
                <a:gd name="connsiteX0" fmla="*/ 9834 w 10000"/>
                <a:gd name="connsiteY0" fmla="*/ 5896 h 10061"/>
                <a:gd name="connsiteX1" fmla="*/ 423 w 10000"/>
                <a:gd name="connsiteY1" fmla="*/ 9655 h 10061"/>
                <a:gd name="connsiteX2" fmla="*/ 423 w 10000"/>
                <a:gd name="connsiteY2" fmla="*/ 3805 h 10061"/>
                <a:gd name="connsiteX3" fmla="*/ 6136 w 10000"/>
                <a:gd name="connsiteY3" fmla="*/ 61 h 10061"/>
                <a:gd name="connsiteX4" fmla="*/ 9210 w 10000"/>
                <a:gd name="connsiteY4" fmla="*/ 1206 h 10061"/>
                <a:gd name="connsiteX5" fmla="*/ 9834 w 10000"/>
                <a:gd name="connsiteY5" fmla="*/ 5896 h 10061"/>
                <a:gd name="connsiteX0" fmla="*/ 9834 w 10000"/>
                <a:gd name="connsiteY0" fmla="*/ 5896 h 9770"/>
                <a:gd name="connsiteX1" fmla="*/ 423 w 10000"/>
                <a:gd name="connsiteY1" fmla="*/ 9655 h 9770"/>
                <a:gd name="connsiteX2" fmla="*/ 423 w 10000"/>
                <a:gd name="connsiteY2" fmla="*/ 3805 h 9770"/>
                <a:gd name="connsiteX3" fmla="*/ 6136 w 10000"/>
                <a:gd name="connsiteY3" fmla="*/ 61 h 9770"/>
                <a:gd name="connsiteX4" fmla="*/ 9210 w 10000"/>
                <a:gd name="connsiteY4" fmla="*/ 1206 h 9770"/>
                <a:gd name="connsiteX5" fmla="*/ 9834 w 10000"/>
                <a:gd name="connsiteY5" fmla="*/ 5896 h 9770"/>
                <a:gd name="connsiteX0" fmla="*/ 9459 w 9761"/>
                <a:gd name="connsiteY0" fmla="*/ 8197 h 10080"/>
                <a:gd name="connsiteX1" fmla="*/ 423 w 9761"/>
                <a:gd name="connsiteY1" fmla="*/ 9882 h 10080"/>
                <a:gd name="connsiteX2" fmla="*/ 423 w 9761"/>
                <a:gd name="connsiteY2" fmla="*/ 3895 h 10080"/>
                <a:gd name="connsiteX3" fmla="*/ 6136 w 9761"/>
                <a:gd name="connsiteY3" fmla="*/ 62 h 10080"/>
                <a:gd name="connsiteX4" fmla="*/ 9210 w 9761"/>
                <a:gd name="connsiteY4" fmla="*/ 1234 h 10080"/>
                <a:gd name="connsiteX5" fmla="*/ 9459 w 9761"/>
                <a:gd name="connsiteY5" fmla="*/ 8197 h 10080"/>
                <a:gd name="connsiteX0" fmla="*/ 9691 w 11026"/>
                <a:gd name="connsiteY0" fmla="*/ 8132 h 10000"/>
                <a:gd name="connsiteX1" fmla="*/ 433 w 11026"/>
                <a:gd name="connsiteY1" fmla="*/ 9804 h 10000"/>
                <a:gd name="connsiteX2" fmla="*/ 433 w 11026"/>
                <a:gd name="connsiteY2" fmla="*/ 3864 h 10000"/>
                <a:gd name="connsiteX3" fmla="*/ 6286 w 11026"/>
                <a:gd name="connsiteY3" fmla="*/ 62 h 10000"/>
                <a:gd name="connsiteX4" fmla="*/ 9436 w 11026"/>
                <a:gd name="connsiteY4" fmla="*/ 1224 h 10000"/>
                <a:gd name="connsiteX5" fmla="*/ 9691 w 11026"/>
                <a:gd name="connsiteY5" fmla="*/ 8132 h 10000"/>
                <a:gd name="connsiteX0" fmla="*/ 10475 w 11608"/>
                <a:gd name="connsiteY0" fmla="*/ 7655 h 9974"/>
                <a:gd name="connsiteX1" fmla="*/ 433 w 11608"/>
                <a:gd name="connsiteY1" fmla="*/ 9804 h 9974"/>
                <a:gd name="connsiteX2" fmla="*/ 433 w 11608"/>
                <a:gd name="connsiteY2" fmla="*/ 3864 h 9974"/>
                <a:gd name="connsiteX3" fmla="*/ 6286 w 11608"/>
                <a:gd name="connsiteY3" fmla="*/ 62 h 9974"/>
                <a:gd name="connsiteX4" fmla="*/ 9436 w 11608"/>
                <a:gd name="connsiteY4" fmla="*/ 1224 h 9974"/>
                <a:gd name="connsiteX5" fmla="*/ 10475 w 11608"/>
                <a:gd name="connsiteY5" fmla="*/ 7655 h 9974"/>
                <a:gd name="connsiteX0" fmla="*/ 8709 w 9759"/>
                <a:gd name="connsiteY0" fmla="*/ 16139 h 16139"/>
                <a:gd name="connsiteX1" fmla="*/ 373 w 9759"/>
                <a:gd name="connsiteY1" fmla="*/ 9830 h 16139"/>
                <a:gd name="connsiteX2" fmla="*/ 373 w 9759"/>
                <a:gd name="connsiteY2" fmla="*/ 3874 h 16139"/>
                <a:gd name="connsiteX3" fmla="*/ 5415 w 9759"/>
                <a:gd name="connsiteY3" fmla="*/ 62 h 16139"/>
                <a:gd name="connsiteX4" fmla="*/ 8129 w 9759"/>
                <a:gd name="connsiteY4" fmla="*/ 1227 h 16139"/>
                <a:gd name="connsiteX5" fmla="*/ 8709 w 9759"/>
                <a:gd name="connsiteY5" fmla="*/ 16139 h 16139"/>
                <a:gd name="connsiteX0" fmla="*/ 8924 w 10000"/>
                <a:gd name="connsiteY0" fmla="*/ 10000 h 10017"/>
                <a:gd name="connsiteX1" fmla="*/ 382 w 10000"/>
                <a:gd name="connsiteY1" fmla="*/ 6091 h 10017"/>
                <a:gd name="connsiteX2" fmla="*/ 382 w 10000"/>
                <a:gd name="connsiteY2" fmla="*/ 2400 h 10017"/>
                <a:gd name="connsiteX3" fmla="*/ 5549 w 10000"/>
                <a:gd name="connsiteY3" fmla="*/ 38 h 10017"/>
                <a:gd name="connsiteX4" fmla="*/ 8330 w 10000"/>
                <a:gd name="connsiteY4" fmla="*/ 760 h 10017"/>
                <a:gd name="connsiteX5" fmla="*/ 8924 w 10000"/>
                <a:gd name="connsiteY5" fmla="*/ 10000 h 10017"/>
                <a:gd name="connsiteX0" fmla="*/ 6792 w 8795"/>
                <a:gd name="connsiteY0" fmla="*/ 4087 h 6182"/>
                <a:gd name="connsiteX1" fmla="*/ 382 w 8795"/>
                <a:gd name="connsiteY1" fmla="*/ 6091 h 6182"/>
                <a:gd name="connsiteX2" fmla="*/ 382 w 8795"/>
                <a:gd name="connsiteY2" fmla="*/ 2400 h 6182"/>
                <a:gd name="connsiteX3" fmla="*/ 5549 w 8795"/>
                <a:gd name="connsiteY3" fmla="*/ 38 h 6182"/>
                <a:gd name="connsiteX4" fmla="*/ 8330 w 8795"/>
                <a:gd name="connsiteY4" fmla="*/ 760 h 6182"/>
                <a:gd name="connsiteX5" fmla="*/ 6792 w 8795"/>
                <a:gd name="connsiteY5" fmla="*/ 4087 h 6182"/>
                <a:gd name="connsiteX0" fmla="*/ 7724 w 10001"/>
                <a:gd name="connsiteY0" fmla="*/ 6611 h 10056"/>
                <a:gd name="connsiteX1" fmla="*/ 435 w 10001"/>
                <a:gd name="connsiteY1" fmla="*/ 9853 h 10056"/>
                <a:gd name="connsiteX2" fmla="*/ 435 w 10001"/>
                <a:gd name="connsiteY2" fmla="*/ 3882 h 10056"/>
                <a:gd name="connsiteX3" fmla="*/ 6310 w 10001"/>
                <a:gd name="connsiteY3" fmla="*/ 61 h 10056"/>
                <a:gd name="connsiteX4" fmla="*/ 9472 w 10001"/>
                <a:gd name="connsiteY4" fmla="*/ 1229 h 10056"/>
                <a:gd name="connsiteX5" fmla="*/ 7724 w 10001"/>
                <a:gd name="connsiteY5" fmla="*/ 6611 h 10056"/>
                <a:gd name="connsiteX0" fmla="*/ 7724 w 9894"/>
                <a:gd name="connsiteY0" fmla="*/ 6611 h 10056"/>
                <a:gd name="connsiteX1" fmla="*/ 435 w 9894"/>
                <a:gd name="connsiteY1" fmla="*/ 9853 h 10056"/>
                <a:gd name="connsiteX2" fmla="*/ 435 w 9894"/>
                <a:gd name="connsiteY2" fmla="*/ 3882 h 10056"/>
                <a:gd name="connsiteX3" fmla="*/ 6310 w 9894"/>
                <a:gd name="connsiteY3" fmla="*/ 61 h 10056"/>
                <a:gd name="connsiteX4" fmla="*/ 9472 w 9894"/>
                <a:gd name="connsiteY4" fmla="*/ 1229 h 10056"/>
                <a:gd name="connsiteX5" fmla="*/ 7724 w 9894"/>
                <a:gd name="connsiteY5" fmla="*/ 6611 h 10056"/>
                <a:gd name="connsiteX0" fmla="*/ 9221 w 10596"/>
                <a:gd name="connsiteY0" fmla="*/ 5294 h 9942"/>
                <a:gd name="connsiteX1" fmla="*/ 440 w 10596"/>
                <a:gd name="connsiteY1" fmla="*/ 9798 h 9942"/>
                <a:gd name="connsiteX2" fmla="*/ 440 w 10596"/>
                <a:gd name="connsiteY2" fmla="*/ 3860 h 9942"/>
                <a:gd name="connsiteX3" fmla="*/ 6378 w 10596"/>
                <a:gd name="connsiteY3" fmla="*/ 61 h 9942"/>
                <a:gd name="connsiteX4" fmla="*/ 9573 w 10596"/>
                <a:gd name="connsiteY4" fmla="*/ 1222 h 9942"/>
                <a:gd name="connsiteX5" fmla="*/ 9221 w 10596"/>
                <a:gd name="connsiteY5" fmla="*/ 5294 h 9942"/>
                <a:gd name="connsiteX0" fmla="*/ 8702 w 9405"/>
                <a:gd name="connsiteY0" fmla="*/ 5325 h 10000"/>
                <a:gd name="connsiteX1" fmla="*/ 415 w 9405"/>
                <a:gd name="connsiteY1" fmla="*/ 9855 h 10000"/>
                <a:gd name="connsiteX2" fmla="*/ 415 w 9405"/>
                <a:gd name="connsiteY2" fmla="*/ 3883 h 10000"/>
                <a:gd name="connsiteX3" fmla="*/ 6019 w 9405"/>
                <a:gd name="connsiteY3" fmla="*/ 61 h 10000"/>
                <a:gd name="connsiteX4" fmla="*/ 9035 w 9405"/>
                <a:gd name="connsiteY4" fmla="*/ 1229 h 10000"/>
                <a:gd name="connsiteX5" fmla="*/ 8702 w 9405"/>
                <a:gd name="connsiteY5" fmla="*/ 5325 h 10000"/>
                <a:gd name="connsiteX0" fmla="*/ 9253 w 10000"/>
                <a:gd name="connsiteY0" fmla="*/ 5325 h 9987"/>
                <a:gd name="connsiteX1" fmla="*/ 441 w 10000"/>
                <a:gd name="connsiteY1" fmla="*/ 9855 h 9987"/>
                <a:gd name="connsiteX2" fmla="*/ 441 w 10000"/>
                <a:gd name="connsiteY2" fmla="*/ 3883 h 9987"/>
                <a:gd name="connsiteX3" fmla="*/ 6400 w 10000"/>
                <a:gd name="connsiteY3" fmla="*/ 61 h 9987"/>
                <a:gd name="connsiteX4" fmla="*/ 9607 w 10000"/>
                <a:gd name="connsiteY4" fmla="*/ 1229 h 9987"/>
                <a:gd name="connsiteX5" fmla="*/ 9253 w 10000"/>
                <a:gd name="connsiteY5" fmla="*/ 5325 h 9987"/>
                <a:gd name="connsiteX0" fmla="*/ 9185 w 9932"/>
                <a:gd name="connsiteY0" fmla="*/ 5332 h 9212"/>
                <a:gd name="connsiteX1" fmla="*/ 602 w 9932"/>
                <a:gd name="connsiteY1" fmla="*/ 9053 h 9212"/>
                <a:gd name="connsiteX2" fmla="*/ 373 w 9932"/>
                <a:gd name="connsiteY2" fmla="*/ 3888 h 9212"/>
                <a:gd name="connsiteX3" fmla="*/ 6332 w 9932"/>
                <a:gd name="connsiteY3" fmla="*/ 61 h 9212"/>
                <a:gd name="connsiteX4" fmla="*/ 9539 w 9932"/>
                <a:gd name="connsiteY4" fmla="*/ 1231 h 9212"/>
                <a:gd name="connsiteX5" fmla="*/ 9185 w 9932"/>
                <a:gd name="connsiteY5" fmla="*/ 5332 h 9212"/>
                <a:gd name="connsiteX0" fmla="*/ 9248 w 9999"/>
                <a:gd name="connsiteY0" fmla="*/ 5789 h 10096"/>
                <a:gd name="connsiteX1" fmla="*/ 606 w 9999"/>
                <a:gd name="connsiteY1" fmla="*/ 9828 h 10096"/>
                <a:gd name="connsiteX2" fmla="*/ 376 w 9999"/>
                <a:gd name="connsiteY2" fmla="*/ 4222 h 10096"/>
                <a:gd name="connsiteX3" fmla="*/ 6375 w 9999"/>
                <a:gd name="connsiteY3" fmla="*/ 67 h 10096"/>
                <a:gd name="connsiteX4" fmla="*/ 9604 w 9999"/>
                <a:gd name="connsiteY4" fmla="*/ 1337 h 10096"/>
                <a:gd name="connsiteX5" fmla="*/ 9248 w 9999"/>
                <a:gd name="connsiteY5" fmla="*/ 5789 h 10096"/>
                <a:gd name="connsiteX0" fmla="*/ 9340 w 10091"/>
                <a:gd name="connsiteY0" fmla="*/ 5734 h 10000"/>
                <a:gd name="connsiteX1" fmla="*/ 697 w 10091"/>
                <a:gd name="connsiteY1" fmla="*/ 9735 h 10000"/>
                <a:gd name="connsiteX2" fmla="*/ 467 w 10091"/>
                <a:gd name="connsiteY2" fmla="*/ 4182 h 10000"/>
                <a:gd name="connsiteX3" fmla="*/ 6467 w 10091"/>
                <a:gd name="connsiteY3" fmla="*/ 66 h 10000"/>
                <a:gd name="connsiteX4" fmla="*/ 9696 w 10091"/>
                <a:gd name="connsiteY4" fmla="*/ 1324 h 10000"/>
                <a:gd name="connsiteX5" fmla="*/ 9340 w 10091"/>
                <a:gd name="connsiteY5" fmla="*/ 5734 h 10000"/>
                <a:gd name="connsiteX0" fmla="*/ 9340 w 10091"/>
                <a:gd name="connsiteY0" fmla="*/ 5734 h 9968"/>
                <a:gd name="connsiteX1" fmla="*/ 697 w 10091"/>
                <a:gd name="connsiteY1" fmla="*/ 9735 h 9968"/>
                <a:gd name="connsiteX2" fmla="*/ 467 w 10091"/>
                <a:gd name="connsiteY2" fmla="*/ 4182 h 9968"/>
                <a:gd name="connsiteX3" fmla="*/ 6467 w 10091"/>
                <a:gd name="connsiteY3" fmla="*/ 66 h 9968"/>
                <a:gd name="connsiteX4" fmla="*/ 9696 w 10091"/>
                <a:gd name="connsiteY4" fmla="*/ 1324 h 9968"/>
                <a:gd name="connsiteX5" fmla="*/ 9340 w 10091"/>
                <a:gd name="connsiteY5" fmla="*/ 5734 h 9968"/>
                <a:gd name="connsiteX0" fmla="*/ 9256 w 9985"/>
                <a:gd name="connsiteY0" fmla="*/ 5752 h 10000"/>
                <a:gd name="connsiteX1" fmla="*/ 691 w 9985"/>
                <a:gd name="connsiteY1" fmla="*/ 9766 h 10000"/>
                <a:gd name="connsiteX2" fmla="*/ 463 w 9985"/>
                <a:gd name="connsiteY2" fmla="*/ 4195 h 10000"/>
                <a:gd name="connsiteX3" fmla="*/ 6409 w 9985"/>
                <a:gd name="connsiteY3" fmla="*/ 66 h 10000"/>
                <a:gd name="connsiteX4" fmla="*/ 9609 w 9985"/>
                <a:gd name="connsiteY4" fmla="*/ 1328 h 10000"/>
                <a:gd name="connsiteX5" fmla="*/ 9256 w 9985"/>
                <a:gd name="connsiteY5" fmla="*/ 5752 h 10000"/>
                <a:gd name="connsiteX0" fmla="*/ 9270 w 9814"/>
                <a:gd name="connsiteY0" fmla="*/ 6080 h 10328"/>
                <a:gd name="connsiteX1" fmla="*/ 692 w 9814"/>
                <a:gd name="connsiteY1" fmla="*/ 10094 h 10328"/>
                <a:gd name="connsiteX2" fmla="*/ 464 w 9814"/>
                <a:gd name="connsiteY2" fmla="*/ 4523 h 10328"/>
                <a:gd name="connsiteX3" fmla="*/ 6419 w 9814"/>
                <a:gd name="connsiteY3" fmla="*/ 394 h 10328"/>
                <a:gd name="connsiteX4" fmla="*/ 9348 w 9814"/>
                <a:gd name="connsiteY4" fmla="*/ 532 h 10328"/>
                <a:gd name="connsiteX5" fmla="*/ 9270 w 9814"/>
                <a:gd name="connsiteY5" fmla="*/ 6080 h 10328"/>
                <a:gd name="connsiteX0" fmla="*/ 9446 w 9987"/>
                <a:gd name="connsiteY0" fmla="*/ 5887 h 10000"/>
                <a:gd name="connsiteX1" fmla="*/ 705 w 9987"/>
                <a:gd name="connsiteY1" fmla="*/ 9773 h 10000"/>
                <a:gd name="connsiteX2" fmla="*/ 473 w 9987"/>
                <a:gd name="connsiteY2" fmla="*/ 4379 h 10000"/>
                <a:gd name="connsiteX3" fmla="*/ 6541 w 9987"/>
                <a:gd name="connsiteY3" fmla="*/ 381 h 10000"/>
                <a:gd name="connsiteX4" fmla="*/ 9525 w 9987"/>
                <a:gd name="connsiteY4" fmla="*/ 515 h 10000"/>
                <a:gd name="connsiteX5" fmla="*/ 9446 w 9987"/>
                <a:gd name="connsiteY5" fmla="*/ 588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87" h="10000">
                  <a:moveTo>
                    <a:pt x="9446" y="5887"/>
                  </a:moveTo>
                  <a:cubicBezTo>
                    <a:pt x="8261" y="7266"/>
                    <a:pt x="1468" y="10945"/>
                    <a:pt x="705" y="9773"/>
                  </a:cubicBezTo>
                  <a:cubicBezTo>
                    <a:pt x="258" y="9227"/>
                    <a:pt x="-501" y="5945"/>
                    <a:pt x="473" y="4379"/>
                  </a:cubicBezTo>
                  <a:cubicBezTo>
                    <a:pt x="1444" y="2813"/>
                    <a:pt x="5178" y="738"/>
                    <a:pt x="6541" y="381"/>
                  </a:cubicBezTo>
                  <a:cubicBezTo>
                    <a:pt x="8183" y="115"/>
                    <a:pt x="8724" y="-388"/>
                    <a:pt x="9525" y="515"/>
                  </a:cubicBezTo>
                  <a:cubicBezTo>
                    <a:pt x="10307" y="3037"/>
                    <a:pt x="9971" y="5173"/>
                    <a:pt x="9446" y="5887"/>
                  </a:cubicBezTo>
                  <a:close/>
                </a:path>
              </a:pathLst>
            </a:custGeom>
            <a:gradFill>
              <a:gsLst>
                <a:gs pos="20000">
                  <a:srgbClr val="F2E5FF"/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61" name="Freeform 17"/>
            <p:cNvSpPr>
              <a:spLocks noChangeAspect="1"/>
            </p:cNvSpPr>
            <p:nvPr/>
          </p:nvSpPr>
          <p:spPr bwMode="auto">
            <a:xfrm rot="11838877" flipH="1">
              <a:off x="6594932" y="1599239"/>
              <a:ext cx="103284" cy="48099"/>
            </a:xfrm>
            <a:custGeom>
              <a:avLst/>
              <a:gdLst>
                <a:gd name="T0" fmla="*/ 0 w 28"/>
                <a:gd name="T1" fmla="*/ 10 h 19"/>
                <a:gd name="T2" fmla="*/ 3 w 28"/>
                <a:gd name="T3" fmla="*/ 3 h 19"/>
                <a:gd name="T4" fmla="*/ 19 w 28"/>
                <a:gd name="T5" fmla="*/ 2 h 19"/>
                <a:gd name="T6" fmla="*/ 28 w 28"/>
                <a:gd name="T7" fmla="*/ 6 h 19"/>
                <a:gd name="T8" fmla="*/ 27 w 28"/>
                <a:gd name="T9" fmla="*/ 15 h 19"/>
                <a:gd name="T10" fmla="*/ 8 w 28"/>
                <a:gd name="T11" fmla="*/ 14 h 19"/>
                <a:gd name="T12" fmla="*/ 1 w 28"/>
                <a:gd name="T13" fmla="*/ 11 h 19"/>
                <a:gd name="connsiteX0" fmla="*/ 0 w 10146"/>
                <a:gd name="connsiteY0" fmla="*/ 4573 h 8001"/>
                <a:gd name="connsiteX1" fmla="*/ 1071 w 10146"/>
                <a:gd name="connsiteY1" fmla="*/ 889 h 8001"/>
                <a:gd name="connsiteX2" fmla="*/ 6786 w 10146"/>
                <a:gd name="connsiteY2" fmla="*/ 363 h 8001"/>
                <a:gd name="connsiteX3" fmla="*/ 10000 w 10146"/>
                <a:gd name="connsiteY3" fmla="*/ 2468 h 8001"/>
                <a:gd name="connsiteX4" fmla="*/ 9643 w 10146"/>
                <a:gd name="connsiteY4" fmla="*/ 7205 h 8001"/>
                <a:gd name="connsiteX5" fmla="*/ 2857 w 10146"/>
                <a:gd name="connsiteY5" fmla="*/ 6678 h 8001"/>
                <a:gd name="connsiteX6" fmla="*/ 357 w 10146"/>
                <a:gd name="connsiteY6" fmla="*/ 5099 h 8001"/>
                <a:gd name="connsiteX0" fmla="*/ 0 w 10023"/>
                <a:gd name="connsiteY0" fmla="*/ 6170 h 10455"/>
                <a:gd name="connsiteX1" fmla="*/ 1056 w 10023"/>
                <a:gd name="connsiteY1" fmla="*/ 1565 h 10455"/>
                <a:gd name="connsiteX2" fmla="*/ 6361 w 10023"/>
                <a:gd name="connsiteY2" fmla="*/ 535 h 10455"/>
                <a:gd name="connsiteX3" fmla="*/ 9856 w 10023"/>
                <a:gd name="connsiteY3" fmla="*/ 3539 h 10455"/>
                <a:gd name="connsiteX4" fmla="*/ 9504 w 10023"/>
                <a:gd name="connsiteY4" fmla="*/ 9459 h 10455"/>
                <a:gd name="connsiteX5" fmla="*/ 2816 w 10023"/>
                <a:gd name="connsiteY5" fmla="*/ 8800 h 10455"/>
                <a:gd name="connsiteX6" fmla="*/ 352 w 10023"/>
                <a:gd name="connsiteY6" fmla="*/ 6827 h 10455"/>
                <a:gd name="connsiteX0" fmla="*/ 0 w 10023"/>
                <a:gd name="connsiteY0" fmla="*/ 5888 h 10173"/>
                <a:gd name="connsiteX1" fmla="*/ 1056 w 10023"/>
                <a:gd name="connsiteY1" fmla="*/ 1283 h 10173"/>
                <a:gd name="connsiteX2" fmla="*/ 6361 w 10023"/>
                <a:gd name="connsiteY2" fmla="*/ 253 h 10173"/>
                <a:gd name="connsiteX3" fmla="*/ 9856 w 10023"/>
                <a:gd name="connsiteY3" fmla="*/ 3257 h 10173"/>
                <a:gd name="connsiteX4" fmla="*/ 9504 w 10023"/>
                <a:gd name="connsiteY4" fmla="*/ 9177 h 10173"/>
                <a:gd name="connsiteX5" fmla="*/ 2816 w 10023"/>
                <a:gd name="connsiteY5" fmla="*/ 8518 h 10173"/>
                <a:gd name="connsiteX6" fmla="*/ 352 w 10023"/>
                <a:gd name="connsiteY6" fmla="*/ 6545 h 10173"/>
                <a:gd name="connsiteX0" fmla="*/ 704 w 9671"/>
                <a:gd name="connsiteY0" fmla="*/ 1283 h 10173"/>
                <a:gd name="connsiteX1" fmla="*/ 6009 w 9671"/>
                <a:gd name="connsiteY1" fmla="*/ 253 h 10173"/>
                <a:gd name="connsiteX2" fmla="*/ 9504 w 9671"/>
                <a:gd name="connsiteY2" fmla="*/ 3257 h 10173"/>
                <a:gd name="connsiteX3" fmla="*/ 9152 w 9671"/>
                <a:gd name="connsiteY3" fmla="*/ 9177 h 10173"/>
                <a:gd name="connsiteX4" fmla="*/ 2464 w 9671"/>
                <a:gd name="connsiteY4" fmla="*/ 8518 h 10173"/>
                <a:gd name="connsiteX5" fmla="*/ 0 w 9671"/>
                <a:gd name="connsiteY5" fmla="*/ 6545 h 10173"/>
                <a:gd name="connsiteX0" fmla="*/ 1059 w 10330"/>
                <a:gd name="connsiteY0" fmla="*/ 1261 h 9999"/>
                <a:gd name="connsiteX1" fmla="*/ 6544 w 10330"/>
                <a:gd name="connsiteY1" fmla="*/ 249 h 9999"/>
                <a:gd name="connsiteX2" fmla="*/ 10158 w 10330"/>
                <a:gd name="connsiteY2" fmla="*/ 3202 h 9999"/>
                <a:gd name="connsiteX3" fmla="*/ 9794 w 10330"/>
                <a:gd name="connsiteY3" fmla="*/ 9021 h 9999"/>
                <a:gd name="connsiteX4" fmla="*/ 2879 w 10330"/>
                <a:gd name="connsiteY4" fmla="*/ 8373 h 9999"/>
                <a:gd name="connsiteX5" fmla="*/ 0 w 10330"/>
                <a:gd name="connsiteY5" fmla="*/ 5911 h 9999"/>
                <a:gd name="connsiteX0" fmla="*/ 1025 w 10295"/>
                <a:gd name="connsiteY0" fmla="*/ 1261 h 10573"/>
                <a:gd name="connsiteX1" fmla="*/ 6335 w 10295"/>
                <a:gd name="connsiteY1" fmla="*/ 249 h 10573"/>
                <a:gd name="connsiteX2" fmla="*/ 9833 w 10295"/>
                <a:gd name="connsiteY2" fmla="*/ 3202 h 10573"/>
                <a:gd name="connsiteX3" fmla="*/ 9481 w 10295"/>
                <a:gd name="connsiteY3" fmla="*/ 9022 h 10573"/>
                <a:gd name="connsiteX4" fmla="*/ 2765 w 10295"/>
                <a:gd name="connsiteY4" fmla="*/ 8843 h 10573"/>
                <a:gd name="connsiteX5" fmla="*/ 0 w 10295"/>
                <a:gd name="connsiteY5" fmla="*/ 5912 h 10573"/>
                <a:gd name="connsiteX0" fmla="*/ 1025 w 10295"/>
                <a:gd name="connsiteY0" fmla="*/ 1261 h 9810"/>
                <a:gd name="connsiteX1" fmla="*/ 6335 w 10295"/>
                <a:gd name="connsiteY1" fmla="*/ 249 h 9810"/>
                <a:gd name="connsiteX2" fmla="*/ 9833 w 10295"/>
                <a:gd name="connsiteY2" fmla="*/ 3202 h 9810"/>
                <a:gd name="connsiteX3" fmla="*/ 9481 w 10295"/>
                <a:gd name="connsiteY3" fmla="*/ 9022 h 9810"/>
                <a:gd name="connsiteX4" fmla="*/ 2765 w 10295"/>
                <a:gd name="connsiteY4" fmla="*/ 8843 h 9810"/>
                <a:gd name="connsiteX5" fmla="*/ 0 w 10295"/>
                <a:gd name="connsiteY5" fmla="*/ 5912 h 9810"/>
                <a:gd name="connsiteX0" fmla="*/ 996 w 10000"/>
                <a:gd name="connsiteY0" fmla="*/ 1285 h 9712"/>
                <a:gd name="connsiteX1" fmla="*/ 6153 w 10000"/>
                <a:gd name="connsiteY1" fmla="*/ 254 h 9712"/>
                <a:gd name="connsiteX2" fmla="*/ 9551 w 10000"/>
                <a:gd name="connsiteY2" fmla="*/ 3264 h 9712"/>
                <a:gd name="connsiteX3" fmla="*/ 9209 w 10000"/>
                <a:gd name="connsiteY3" fmla="*/ 9197 h 9712"/>
                <a:gd name="connsiteX4" fmla="*/ 2686 w 10000"/>
                <a:gd name="connsiteY4" fmla="*/ 9014 h 9712"/>
                <a:gd name="connsiteX5" fmla="*/ 0 w 10000"/>
                <a:gd name="connsiteY5" fmla="*/ 6027 h 9712"/>
                <a:gd name="connsiteX0" fmla="*/ 996 w 10047"/>
                <a:gd name="connsiteY0" fmla="*/ 1323 h 10014"/>
                <a:gd name="connsiteX1" fmla="*/ 6153 w 10047"/>
                <a:gd name="connsiteY1" fmla="*/ 262 h 10014"/>
                <a:gd name="connsiteX2" fmla="*/ 9551 w 10047"/>
                <a:gd name="connsiteY2" fmla="*/ 3361 h 10014"/>
                <a:gd name="connsiteX3" fmla="*/ 9209 w 10047"/>
                <a:gd name="connsiteY3" fmla="*/ 9470 h 10014"/>
                <a:gd name="connsiteX4" fmla="*/ 1930 w 10047"/>
                <a:gd name="connsiteY4" fmla="*/ 9316 h 10014"/>
                <a:gd name="connsiteX5" fmla="*/ 0 w 10047"/>
                <a:gd name="connsiteY5" fmla="*/ 6206 h 10014"/>
                <a:gd name="connsiteX0" fmla="*/ 996 w 10000"/>
                <a:gd name="connsiteY0" fmla="*/ 1323 h 10000"/>
                <a:gd name="connsiteX1" fmla="*/ 6153 w 10000"/>
                <a:gd name="connsiteY1" fmla="*/ 262 h 10000"/>
                <a:gd name="connsiteX2" fmla="*/ 9551 w 10000"/>
                <a:gd name="connsiteY2" fmla="*/ 3361 h 10000"/>
                <a:gd name="connsiteX3" fmla="*/ 9209 w 10000"/>
                <a:gd name="connsiteY3" fmla="*/ 9470 h 10000"/>
                <a:gd name="connsiteX4" fmla="*/ 2686 w 10000"/>
                <a:gd name="connsiteY4" fmla="*/ 9281 h 10000"/>
                <a:gd name="connsiteX5" fmla="*/ 0 w 10000"/>
                <a:gd name="connsiteY5" fmla="*/ 6206 h 10000"/>
                <a:gd name="connsiteX0" fmla="*/ 996 w 10003"/>
                <a:gd name="connsiteY0" fmla="*/ 661 h 9338"/>
                <a:gd name="connsiteX1" fmla="*/ 6109 w 10003"/>
                <a:gd name="connsiteY1" fmla="*/ 584 h 9338"/>
                <a:gd name="connsiteX2" fmla="*/ 9551 w 10003"/>
                <a:gd name="connsiteY2" fmla="*/ 2699 h 9338"/>
                <a:gd name="connsiteX3" fmla="*/ 9209 w 10003"/>
                <a:gd name="connsiteY3" fmla="*/ 8808 h 9338"/>
                <a:gd name="connsiteX4" fmla="*/ 2686 w 10003"/>
                <a:gd name="connsiteY4" fmla="*/ 8619 h 9338"/>
                <a:gd name="connsiteX5" fmla="*/ 0 w 10003"/>
                <a:gd name="connsiteY5" fmla="*/ 5544 h 9338"/>
                <a:gd name="connsiteX0" fmla="*/ 996 w 10000"/>
                <a:gd name="connsiteY0" fmla="*/ 708 h 10000"/>
                <a:gd name="connsiteX1" fmla="*/ 6107 w 10000"/>
                <a:gd name="connsiteY1" fmla="*/ 625 h 10000"/>
                <a:gd name="connsiteX2" fmla="*/ 9548 w 10000"/>
                <a:gd name="connsiteY2" fmla="*/ 2890 h 10000"/>
                <a:gd name="connsiteX3" fmla="*/ 9206 w 10000"/>
                <a:gd name="connsiteY3" fmla="*/ 9432 h 10000"/>
                <a:gd name="connsiteX4" fmla="*/ 2685 w 10000"/>
                <a:gd name="connsiteY4" fmla="*/ 9230 h 10000"/>
                <a:gd name="connsiteX5" fmla="*/ 0 w 10000"/>
                <a:gd name="connsiteY5" fmla="*/ 5937 h 10000"/>
                <a:gd name="connsiteX6" fmla="*/ 996 w 10000"/>
                <a:gd name="connsiteY6" fmla="*/ 708 h 10000"/>
                <a:gd name="connsiteX0" fmla="*/ 996 w 10000"/>
                <a:gd name="connsiteY0" fmla="*/ 708 h 10000"/>
                <a:gd name="connsiteX1" fmla="*/ 6107 w 10000"/>
                <a:gd name="connsiteY1" fmla="*/ 625 h 10000"/>
                <a:gd name="connsiteX2" fmla="*/ 9548 w 10000"/>
                <a:gd name="connsiteY2" fmla="*/ 2890 h 10000"/>
                <a:gd name="connsiteX3" fmla="*/ 9206 w 10000"/>
                <a:gd name="connsiteY3" fmla="*/ 9432 h 10000"/>
                <a:gd name="connsiteX4" fmla="*/ 2685 w 10000"/>
                <a:gd name="connsiteY4" fmla="*/ 9230 h 10000"/>
                <a:gd name="connsiteX5" fmla="*/ 0 w 10000"/>
                <a:gd name="connsiteY5" fmla="*/ 5937 h 10000"/>
                <a:gd name="connsiteX6" fmla="*/ 996 w 10000"/>
                <a:gd name="connsiteY6" fmla="*/ 708 h 10000"/>
                <a:gd name="connsiteX0" fmla="*/ 996 w 10000"/>
                <a:gd name="connsiteY0" fmla="*/ 708 h 10000"/>
                <a:gd name="connsiteX1" fmla="*/ 6107 w 10000"/>
                <a:gd name="connsiteY1" fmla="*/ 625 h 10000"/>
                <a:gd name="connsiteX2" fmla="*/ 9548 w 10000"/>
                <a:gd name="connsiteY2" fmla="*/ 2890 h 10000"/>
                <a:gd name="connsiteX3" fmla="*/ 9206 w 10000"/>
                <a:gd name="connsiteY3" fmla="*/ 9432 h 10000"/>
                <a:gd name="connsiteX4" fmla="*/ 2685 w 10000"/>
                <a:gd name="connsiteY4" fmla="*/ 9230 h 10000"/>
                <a:gd name="connsiteX5" fmla="*/ 0 w 10000"/>
                <a:gd name="connsiteY5" fmla="*/ 5937 h 10000"/>
                <a:gd name="connsiteX6" fmla="*/ 996 w 10000"/>
                <a:gd name="connsiteY6" fmla="*/ 708 h 10000"/>
                <a:gd name="connsiteX0" fmla="*/ 996 w 10000"/>
                <a:gd name="connsiteY0" fmla="*/ 708 h 10000"/>
                <a:gd name="connsiteX1" fmla="*/ 6107 w 10000"/>
                <a:gd name="connsiteY1" fmla="*/ 625 h 10000"/>
                <a:gd name="connsiteX2" fmla="*/ 9548 w 10000"/>
                <a:gd name="connsiteY2" fmla="*/ 2890 h 10000"/>
                <a:gd name="connsiteX3" fmla="*/ 9206 w 10000"/>
                <a:gd name="connsiteY3" fmla="*/ 9432 h 10000"/>
                <a:gd name="connsiteX4" fmla="*/ 2685 w 10000"/>
                <a:gd name="connsiteY4" fmla="*/ 9230 h 10000"/>
                <a:gd name="connsiteX5" fmla="*/ 0 w 10000"/>
                <a:gd name="connsiteY5" fmla="*/ 5937 h 10000"/>
                <a:gd name="connsiteX6" fmla="*/ 996 w 10000"/>
                <a:gd name="connsiteY6" fmla="*/ 708 h 10000"/>
                <a:gd name="connsiteX0" fmla="*/ 1475 w 10479"/>
                <a:gd name="connsiteY0" fmla="*/ 708 h 10000"/>
                <a:gd name="connsiteX1" fmla="*/ 6586 w 10479"/>
                <a:gd name="connsiteY1" fmla="*/ 625 h 10000"/>
                <a:gd name="connsiteX2" fmla="*/ 10027 w 10479"/>
                <a:gd name="connsiteY2" fmla="*/ 2890 h 10000"/>
                <a:gd name="connsiteX3" fmla="*/ 9685 w 10479"/>
                <a:gd name="connsiteY3" fmla="*/ 9432 h 10000"/>
                <a:gd name="connsiteX4" fmla="*/ 3164 w 10479"/>
                <a:gd name="connsiteY4" fmla="*/ 9230 h 10000"/>
                <a:gd name="connsiteX5" fmla="*/ 479 w 10479"/>
                <a:gd name="connsiteY5" fmla="*/ 5937 h 10000"/>
                <a:gd name="connsiteX6" fmla="*/ 1475 w 10479"/>
                <a:gd name="connsiteY6" fmla="*/ 708 h 10000"/>
                <a:gd name="connsiteX0" fmla="*/ 1083 w 10087"/>
                <a:gd name="connsiteY0" fmla="*/ 708 h 10000"/>
                <a:gd name="connsiteX1" fmla="*/ 6194 w 10087"/>
                <a:gd name="connsiteY1" fmla="*/ 625 h 10000"/>
                <a:gd name="connsiteX2" fmla="*/ 9635 w 10087"/>
                <a:gd name="connsiteY2" fmla="*/ 2890 h 10000"/>
                <a:gd name="connsiteX3" fmla="*/ 9293 w 10087"/>
                <a:gd name="connsiteY3" fmla="*/ 9432 h 10000"/>
                <a:gd name="connsiteX4" fmla="*/ 2772 w 10087"/>
                <a:gd name="connsiteY4" fmla="*/ 9230 h 10000"/>
                <a:gd name="connsiteX5" fmla="*/ 640 w 10087"/>
                <a:gd name="connsiteY5" fmla="*/ 7757 h 10000"/>
                <a:gd name="connsiteX6" fmla="*/ 1083 w 10087"/>
                <a:gd name="connsiteY6" fmla="*/ 708 h 10000"/>
                <a:gd name="connsiteX0" fmla="*/ 1083 w 10087"/>
                <a:gd name="connsiteY0" fmla="*/ 708 h 10000"/>
                <a:gd name="connsiteX1" fmla="*/ 6194 w 10087"/>
                <a:gd name="connsiteY1" fmla="*/ 625 h 10000"/>
                <a:gd name="connsiteX2" fmla="*/ 9635 w 10087"/>
                <a:gd name="connsiteY2" fmla="*/ 2890 h 10000"/>
                <a:gd name="connsiteX3" fmla="*/ 9293 w 10087"/>
                <a:gd name="connsiteY3" fmla="*/ 9432 h 10000"/>
                <a:gd name="connsiteX4" fmla="*/ 2772 w 10087"/>
                <a:gd name="connsiteY4" fmla="*/ 9230 h 10000"/>
                <a:gd name="connsiteX5" fmla="*/ 640 w 10087"/>
                <a:gd name="connsiteY5" fmla="*/ 7757 h 10000"/>
                <a:gd name="connsiteX6" fmla="*/ 1083 w 10087"/>
                <a:gd name="connsiteY6" fmla="*/ 708 h 10000"/>
                <a:gd name="connsiteX0" fmla="*/ 1083 w 10010"/>
                <a:gd name="connsiteY0" fmla="*/ 708 h 10216"/>
                <a:gd name="connsiteX1" fmla="*/ 6194 w 10010"/>
                <a:gd name="connsiteY1" fmla="*/ 625 h 10216"/>
                <a:gd name="connsiteX2" fmla="*/ 9635 w 10010"/>
                <a:gd name="connsiteY2" fmla="*/ 2890 h 10216"/>
                <a:gd name="connsiteX3" fmla="*/ 9293 w 10010"/>
                <a:gd name="connsiteY3" fmla="*/ 9432 h 10216"/>
                <a:gd name="connsiteX4" fmla="*/ 4080 w 10010"/>
                <a:gd name="connsiteY4" fmla="*/ 9678 h 10216"/>
                <a:gd name="connsiteX5" fmla="*/ 640 w 10010"/>
                <a:gd name="connsiteY5" fmla="*/ 7757 h 10216"/>
                <a:gd name="connsiteX6" fmla="*/ 1083 w 10010"/>
                <a:gd name="connsiteY6" fmla="*/ 708 h 10216"/>
                <a:gd name="connsiteX0" fmla="*/ 1299 w 10226"/>
                <a:gd name="connsiteY0" fmla="*/ 708 h 10749"/>
                <a:gd name="connsiteX1" fmla="*/ 6410 w 10226"/>
                <a:gd name="connsiteY1" fmla="*/ 625 h 10749"/>
                <a:gd name="connsiteX2" fmla="*/ 9851 w 10226"/>
                <a:gd name="connsiteY2" fmla="*/ 2890 h 10749"/>
                <a:gd name="connsiteX3" fmla="*/ 9509 w 10226"/>
                <a:gd name="connsiteY3" fmla="*/ 9432 h 10749"/>
                <a:gd name="connsiteX4" fmla="*/ 4296 w 10226"/>
                <a:gd name="connsiteY4" fmla="*/ 9678 h 10749"/>
                <a:gd name="connsiteX5" fmla="*/ 538 w 10226"/>
                <a:gd name="connsiteY5" fmla="*/ 9279 h 10749"/>
                <a:gd name="connsiteX6" fmla="*/ 1299 w 10226"/>
                <a:gd name="connsiteY6" fmla="*/ 708 h 10749"/>
                <a:gd name="connsiteX0" fmla="*/ 1299 w 10226"/>
                <a:gd name="connsiteY0" fmla="*/ 708 h 10349"/>
                <a:gd name="connsiteX1" fmla="*/ 6410 w 10226"/>
                <a:gd name="connsiteY1" fmla="*/ 625 h 10349"/>
                <a:gd name="connsiteX2" fmla="*/ 9851 w 10226"/>
                <a:gd name="connsiteY2" fmla="*/ 2890 h 10349"/>
                <a:gd name="connsiteX3" fmla="*/ 9509 w 10226"/>
                <a:gd name="connsiteY3" fmla="*/ 9432 h 10349"/>
                <a:gd name="connsiteX4" fmla="*/ 4296 w 10226"/>
                <a:gd name="connsiteY4" fmla="*/ 9678 h 10349"/>
                <a:gd name="connsiteX5" fmla="*/ 538 w 10226"/>
                <a:gd name="connsiteY5" fmla="*/ 9279 h 10349"/>
                <a:gd name="connsiteX6" fmla="*/ 1299 w 10226"/>
                <a:gd name="connsiteY6" fmla="*/ 708 h 10349"/>
                <a:gd name="connsiteX0" fmla="*/ 1299 w 10203"/>
                <a:gd name="connsiteY0" fmla="*/ 708 h 10038"/>
                <a:gd name="connsiteX1" fmla="*/ 6410 w 10203"/>
                <a:gd name="connsiteY1" fmla="*/ 625 h 10038"/>
                <a:gd name="connsiteX2" fmla="*/ 9851 w 10203"/>
                <a:gd name="connsiteY2" fmla="*/ 2890 h 10038"/>
                <a:gd name="connsiteX3" fmla="*/ 9509 w 10203"/>
                <a:gd name="connsiteY3" fmla="*/ 9432 h 10038"/>
                <a:gd name="connsiteX4" fmla="*/ 4704 w 10203"/>
                <a:gd name="connsiteY4" fmla="*/ 8335 h 10038"/>
                <a:gd name="connsiteX5" fmla="*/ 538 w 10203"/>
                <a:gd name="connsiteY5" fmla="*/ 9279 h 10038"/>
                <a:gd name="connsiteX6" fmla="*/ 1299 w 10203"/>
                <a:gd name="connsiteY6" fmla="*/ 708 h 10038"/>
                <a:gd name="connsiteX0" fmla="*/ 1299 w 10180"/>
                <a:gd name="connsiteY0" fmla="*/ 708 h 10221"/>
                <a:gd name="connsiteX1" fmla="*/ 6410 w 10180"/>
                <a:gd name="connsiteY1" fmla="*/ 625 h 10221"/>
                <a:gd name="connsiteX2" fmla="*/ 9851 w 10180"/>
                <a:gd name="connsiteY2" fmla="*/ 2890 h 10221"/>
                <a:gd name="connsiteX3" fmla="*/ 9509 w 10180"/>
                <a:gd name="connsiteY3" fmla="*/ 9432 h 10221"/>
                <a:gd name="connsiteX4" fmla="*/ 5154 w 10180"/>
                <a:gd name="connsiteY4" fmla="*/ 9230 h 10221"/>
                <a:gd name="connsiteX5" fmla="*/ 538 w 10180"/>
                <a:gd name="connsiteY5" fmla="*/ 9279 h 10221"/>
                <a:gd name="connsiteX6" fmla="*/ 1299 w 10180"/>
                <a:gd name="connsiteY6" fmla="*/ 708 h 10221"/>
                <a:gd name="connsiteX0" fmla="*/ 1299 w 10180"/>
                <a:gd name="connsiteY0" fmla="*/ 708 h 10221"/>
                <a:gd name="connsiteX1" fmla="*/ 6410 w 10180"/>
                <a:gd name="connsiteY1" fmla="*/ 625 h 10221"/>
                <a:gd name="connsiteX2" fmla="*/ 9851 w 10180"/>
                <a:gd name="connsiteY2" fmla="*/ 2890 h 10221"/>
                <a:gd name="connsiteX3" fmla="*/ 9509 w 10180"/>
                <a:gd name="connsiteY3" fmla="*/ 9432 h 10221"/>
                <a:gd name="connsiteX4" fmla="*/ 5154 w 10180"/>
                <a:gd name="connsiteY4" fmla="*/ 9230 h 10221"/>
                <a:gd name="connsiteX5" fmla="*/ 538 w 10180"/>
                <a:gd name="connsiteY5" fmla="*/ 9279 h 10221"/>
                <a:gd name="connsiteX6" fmla="*/ 1299 w 10180"/>
                <a:gd name="connsiteY6" fmla="*/ 708 h 10221"/>
                <a:gd name="connsiteX0" fmla="*/ 1299 w 10180"/>
                <a:gd name="connsiteY0" fmla="*/ 708 h 10221"/>
                <a:gd name="connsiteX1" fmla="*/ 6410 w 10180"/>
                <a:gd name="connsiteY1" fmla="*/ 625 h 10221"/>
                <a:gd name="connsiteX2" fmla="*/ 9851 w 10180"/>
                <a:gd name="connsiteY2" fmla="*/ 2890 h 10221"/>
                <a:gd name="connsiteX3" fmla="*/ 9509 w 10180"/>
                <a:gd name="connsiteY3" fmla="*/ 9432 h 10221"/>
                <a:gd name="connsiteX4" fmla="*/ 5154 w 10180"/>
                <a:gd name="connsiteY4" fmla="*/ 9230 h 10221"/>
                <a:gd name="connsiteX5" fmla="*/ 538 w 10180"/>
                <a:gd name="connsiteY5" fmla="*/ 9279 h 10221"/>
                <a:gd name="connsiteX6" fmla="*/ 1299 w 10180"/>
                <a:gd name="connsiteY6" fmla="*/ 708 h 1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80" h="10221">
                  <a:moveTo>
                    <a:pt x="1299" y="708"/>
                  </a:moveTo>
                  <a:cubicBezTo>
                    <a:pt x="2328" y="-329"/>
                    <a:pt x="4412" y="-111"/>
                    <a:pt x="6410" y="625"/>
                  </a:cubicBezTo>
                  <a:cubicBezTo>
                    <a:pt x="8410" y="1359"/>
                    <a:pt x="9334" y="1422"/>
                    <a:pt x="9851" y="2890"/>
                  </a:cubicBezTo>
                  <a:cubicBezTo>
                    <a:pt x="10368" y="4359"/>
                    <a:pt x="10292" y="8375"/>
                    <a:pt x="9509" y="9432"/>
                  </a:cubicBezTo>
                  <a:cubicBezTo>
                    <a:pt x="8726" y="10489"/>
                    <a:pt x="6955" y="9506"/>
                    <a:pt x="5154" y="9230"/>
                  </a:cubicBezTo>
                  <a:cubicBezTo>
                    <a:pt x="5154" y="9230"/>
                    <a:pt x="1569" y="11427"/>
                    <a:pt x="538" y="9279"/>
                  </a:cubicBezTo>
                  <a:cubicBezTo>
                    <a:pt x="-555" y="5417"/>
                    <a:pt x="178" y="1958"/>
                    <a:pt x="1299" y="708"/>
                  </a:cubicBezTo>
                  <a:close/>
                </a:path>
              </a:pathLst>
            </a:custGeom>
            <a:gradFill>
              <a:gsLst>
                <a:gs pos="20000">
                  <a:srgbClr val="F2E5FF"/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62" name="Freeform 18"/>
            <p:cNvSpPr>
              <a:spLocks noChangeAspect="1"/>
            </p:cNvSpPr>
            <p:nvPr/>
          </p:nvSpPr>
          <p:spPr bwMode="auto">
            <a:xfrm rot="16200000" flipH="1">
              <a:off x="6507623" y="1468173"/>
              <a:ext cx="101967" cy="70669"/>
            </a:xfrm>
            <a:custGeom>
              <a:avLst/>
              <a:gdLst>
                <a:gd name="T0" fmla="*/ 27 w 27"/>
                <a:gd name="T1" fmla="*/ 11 h 21"/>
                <a:gd name="T2" fmla="*/ 22 w 27"/>
                <a:gd name="T3" fmla="*/ 20 h 21"/>
                <a:gd name="T4" fmla="*/ 0 w 27"/>
                <a:gd name="T5" fmla="*/ 8 h 21"/>
                <a:gd name="T6" fmla="*/ 3 w 27"/>
                <a:gd name="T7" fmla="*/ 2 h 21"/>
                <a:gd name="T8" fmla="*/ 27 w 27"/>
                <a:gd name="T9" fmla="*/ 11 h 21"/>
                <a:gd name="connsiteX0" fmla="*/ 10093 w 10093"/>
                <a:gd name="connsiteY0" fmla="*/ 4720 h 8677"/>
                <a:gd name="connsiteX1" fmla="*/ 8148 w 10093"/>
                <a:gd name="connsiteY1" fmla="*/ 8663 h 8677"/>
                <a:gd name="connsiteX2" fmla="*/ 0 w 10093"/>
                <a:gd name="connsiteY2" fmla="*/ 2949 h 8677"/>
                <a:gd name="connsiteX3" fmla="*/ 1111 w 10093"/>
                <a:gd name="connsiteY3" fmla="*/ 91 h 8677"/>
                <a:gd name="connsiteX4" fmla="*/ 10093 w 10093"/>
                <a:gd name="connsiteY4" fmla="*/ 4720 h 8677"/>
                <a:gd name="connsiteX0" fmla="*/ 10000 w 10000"/>
                <a:gd name="connsiteY0" fmla="*/ 5440 h 10000"/>
                <a:gd name="connsiteX1" fmla="*/ 8073 w 10000"/>
                <a:gd name="connsiteY1" fmla="*/ 9984 h 10000"/>
                <a:gd name="connsiteX2" fmla="*/ 0 w 10000"/>
                <a:gd name="connsiteY2" fmla="*/ 3399 h 10000"/>
                <a:gd name="connsiteX3" fmla="*/ 1101 w 10000"/>
                <a:gd name="connsiteY3" fmla="*/ 105 h 10000"/>
                <a:gd name="connsiteX4" fmla="*/ 10000 w 10000"/>
                <a:gd name="connsiteY4" fmla="*/ 5440 h 10000"/>
                <a:gd name="connsiteX0" fmla="*/ 10000 w 10055"/>
                <a:gd name="connsiteY0" fmla="*/ 5440 h 9984"/>
                <a:gd name="connsiteX1" fmla="*/ 8073 w 10055"/>
                <a:gd name="connsiteY1" fmla="*/ 9984 h 9984"/>
                <a:gd name="connsiteX2" fmla="*/ 0 w 10055"/>
                <a:gd name="connsiteY2" fmla="*/ 3399 h 9984"/>
                <a:gd name="connsiteX3" fmla="*/ 1101 w 10055"/>
                <a:gd name="connsiteY3" fmla="*/ 105 h 9984"/>
                <a:gd name="connsiteX4" fmla="*/ 10000 w 10055"/>
                <a:gd name="connsiteY4" fmla="*/ 5440 h 9984"/>
                <a:gd name="connsiteX0" fmla="*/ 9945 w 9981"/>
                <a:gd name="connsiteY0" fmla="*/ 5449 h 10064"/>
                <a:gd name="connsiteX1" fmla="*/ 8029 w 9981"/>
                <a:gd name="connsiteY1" fmla="*/ 10000 h 10064"/>
                <a:gd name="connsiteX2" fmla="*/ 0 w 9981"/>
                <a:gd name="connsiteY2" fmla="*/ 3404 h 10064"/>
                <a:gd name="connsiteX3" fmla="*/ 1095 w 9981"/>
                <a:gd name="connsiteY3" fmla="*/ 105 h 10064"/>
                <a:gd name="connsiteX4" fmla="*/ 9945 w 9981"/>
                <a:gd name="connsiteY4" fmla="*/ 5449 h 10064"/>
                <a:gd name="connsiteX0" fmla="*/ 9964 w 10000"/>
                <a:gd name="connsiteY0" fmla="*/ 5655 h 10241"/>
                <a:gd name="connsiteX1" fmla="*/ 8044 w 10000"/>
                <a:gd name="connsiteY1" fmla="*/ 10177 h 10241"/>
                <a:gd name="connsiteX2" fmla="*/ 0 w 10000"/>
                <a:gd name="connsiteY2" fmla="*/ 3623 h 10241"/>
                <a:gd name="connsiteX3" fmla="*/ 2747 w 10000"/>
                <a:gd name="connsiteY3" fmla="*/ 83 h 10241"/>
                <a:gd name="connsiteX4" fmla="*/ 9964 w 10000"/>
                <a:gd name="connsiteY4" fmla="*/ 5655 h 10241"/>
                <a:gd name="connsiteX0" fmla="*/ 9964 w 10000"/>
                <a:gd name="connsiteY0" fmla="*/ 6065 h 10651"/>
                <a:gd name="connsiteX1" fmla="*/ 8044 w 10000"/>
                <a:gd name="connsiteY1" fmla="*/ 10587 h 10651"/>
                <a:gd name="connsiteX2" fmla="*/ 0 w 10000"/>
                <a:gd name="connsiteY2" fmla="*/ 4033 h 10651"/>
                <a:gd name="connsiteX3" fmla="*/ 2747 w 10000"/>
                <a:gd name="connsiteY3" fmla="*/ 493 h 10651"/>
                <a:gd name="connsiteX4" fmla="*/ 9964 w 10000"/>
                <a:gd name="connsiteY4" fmla="*/ 6065 h 10651"/>
                <a:gd name="connsiteX0" fmla="*/ 9964 w 10000"/>
                <a:gd name="connsiteY0" fmla="*/ 5852 h 10438"/>
                <a:gd name="connsiteX1" fmla="*/ 8044 w 10000"/>
                <a:gd name="connsiteY1" fmla="*/ 10374 h 10438"/>
                <a:gd name="connsiteX2" fmla="*/ 0 w 10000"/>
                <a:gd name="connsiteY2" fmla="*/ 3820 h 10438"/>
                <a:gd name="connsiteX3" fmla="*/ 2747 w 10000"/>
                <a:gd name="connsiteY3" fmla="*/ 280 h 10438"/>
                <a:gd name="connsiteX4" fmla="*/ 9964 w 10000"/>
                <a:gd name="connsiteY4" fmla="*/ 5852 h 10438"/>
                <a:gd name="connsiteX0" fmla="*/ 9964 w 10000"/>
                <a:gd name="connsiteY0" fmla="*/ 6203 h 10789"/>
                <a:gd name="connsiteX1" fmla="*/ 8044 w 10000"/>
                <a:gd name="connsiteY1" fmla="*/ 10725 h 10789"/>
                <a:gd name="connsiteX2" fmla="*/ 0 w 10000"/>
                <a:gd name="connsiteY2" fmla="*/ 4171 h 10789"/>
                <a:gd name="connsiteX3" fmla="*/ 2655 w 10000"/>
                <a:gd name="connsiteY3" fmla="*/ 238 h 10789"/>
                <a:gd name="connsiteX4" fmla="*/ 9964 w 10000"/>
                <a:gd name="connsiteY4" fmla="*/ 6203 h 10789"/>
                <a:gd name="connsiteX0" fmla="*/ 9964 w 10000"/>
                <a:gd name="connsiteY0" fmla="*/ 6174 h 10760"/>
                <a:gd name="connsiteX1" fmla="*/ 8044 w 10000"/>
                <a:gd name="connsiteY1" fmla="*/ 10696 h 10760"/>
                <a:gd name="connsiteX2" fmla="*/ 0 w 10000"/>
                <a:gd name="connsiteY2" fmla="*/ 4142 h 10760"/>
                <a:gd name="connsiteX3" fmla="*/ 2655 w 10000"/>
                <a:gd name="connsiteY3" fmla="*/ 209 h 10760"/>
                <a:gd name="connsiteX4" fmla="*/ 9964 w 10000"/>
                <a:gd name="connsiteY4" fmla="*/ 6174 h 10760"/>
                <a:gd name="connsiteX0" fmla="*/ 10422 w 10422"/>
                <a:gd name="connsiteY0" fmla="*/ 6062 h 10610"/>
                <a:gd name="connsiteX1" fmla="*/ 8502 w 10422"/>
                <a:gd name="connsiteY1" fmla="*/ 10584 h 10610"/>
                <a:gd name="connsiteX2" fmla="*/ 0 w 10422"/>
                <a:gd name="connsiteY2" fmla="*/ 3506 h 10610"/>
                <a:gd name="connsiteX3" fmla="*/ 3113 w 10422"/>
                <a:gd name="connsiteY3" fmla="*/ 97 h 10610"/>
                <a:gd name="connsiteX4" fmla="*/ 10422 w 10422"/>
                <a:gd name="connsiteY4" fmla="*/ 6062 h 10610"/>
                <a:gd name="connsiteX0" fmla="*/ 10425 w 10425"/>
                <a:gd name="connsiteY0" fmla="*/ 6062 h 10610"/>
                <a:gd name="connsiteX1" fmla="*/ 8505 w 10425"/>
                <a:gd name="connsiteY1" fmla="*/ 10584 h 10610"/>
                <a:gd name="connsiteX2" fmla="*/ 3 w 10425"/>
                <a:gd name="connsiteY2" fmla="*/ 3506 h 10610"/>
                <a:gd name="connsiteX3" fmla="*/ 3116 w 10425"/>
                <a:gd name="connsiteY3" fmla="*/ 97 h 10610"/>
                <a:gd name="connsiteX4" fmla="*/ 10425 w 10425"/>
                <a:gd name="connsiteY4" fmla="*/ 6062 h 10610"/>
                <a:gd name="connsiteX0" fmla="*/ 10425 w 10425"/>
                <a:gd name="connsiteY0" fmla="*/ 6055 h 10603"/>
                <a:gd name="connsiteX1" fmla="*/ 8505 w 10425"/>
                <a:gd name="connsiteY1" fmla="*/ 10577 h 10603"/>
                <a:gd name="connsiteX2" fmla="*/ 3 w 10425"/>
                <a:gd name="connsiteY2" fmla="*/ 3499 h 10603"/>
                <a:gd name="connsiteX3" fmla="*/ 3116 w 10425"/>
                <a:gd name="connsiteY3" fmla="*/ 90 h 10603"/>
                <a:gd name="connsiteX4" fmla="*/ 10425 w 10425"/>
                <a:gd name="connsiteY4" fmla="*/ 6055 h 10603"/>
                <a:gd name="connsiteX0" fmla="*/ 10883 w 10883"/>
                <a:gd name="connsiteY0" fmla="*/ 6086 h 10639"/>
                <a:gd name="connsiteX1" fmla="*/ 8963 w 10883"/>
                <a:gd name="connsiteY1" fmla="*/ 10608 h 10639"/>
                <a:gd name="connsiteX2" fmla="*/ 3 w 10883"/>
                <a:gd name="connsiteY2" fmla="*/ 3268 h 10639"/>
                <a:gd name="connsiteX3" fmla="*/ 3574 w 10883"/>
                <a:gd name="connsiteY3" fmla="*/ 121 h 10639"/>
                <a:gd name="connsiteX4" fmla="*/ 10883 w 10883"/>
                <a:gd name="connsiteY4" fmla="*/ 6086 h 10639"/>
                <a:gd name="connsiteX0" fmla="*/ 10516 w 10522"/>
                <a:gd name="connsiteY0" fmla="*/ 6086 h 10639"/>
                <a:gd name="connsiteX1" fmla="*/ 8963 w 10522"/>
                <a:gd name="connsiteY1" fmla="*/ 10608 h 10639"/>
                <a:gd name="connsiteX2" fmla="*/ 3 w 10522"/>
                <a:gd name="connsiteY2" fmla="*/ 3268 h 10639"/>
                <a:gd name="connsiteX3" fmla="*/ 3574 w 10522"/>
                <a:gd name="connsiteY3" fmla="*/ 121 h 10639"/>
                <a:gd name="connsiteX4" fmla="*/ 10516 w 10522"/>
                <a:gd name="connsiteY4" fmla="*/ 6086 h 10639"/>
                <a:gd name="connsiteX0" fmla="*/ 10516 w 10522"/>
                <a:gd name="connsiteY0" fmla="*/ 6086 h 10639"/>
                <a:gd name="connsiteX1" fmla="*/ 8963 w 10522"/>
                <a:gd name="connsiteY1" fmla="*/ 10608 h 10639"/>
                <a:gd name="connsiteX2" fmla="*/ 3 w 10522"/>
                <a:gd name="connsiteY2" fmla="*/ 3268 h 10639"/>
                <a:gd name="connsiteX3" fmla="*/ 3574 w 10522"/>
                <a:gd name="connsiteY3" fmla="*/ 121 h 10639"/>
                <a:gd name="connsiteX4" fmla="*/ 10516 w 10522"/>
                <a:gd name="connsiteY4" fmla="*/ 6086 h 1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2" h="10639">
                  <a:moveTo>
                    <a:pt x="10516" y="6086"/>
                  </a:moveTo>
                  <a:cubicBezTo>
                    <a:pt x="10516" y="6086"/>
                    <a:pt x="10715" y="11078"/>
                    <a:pt x="8963" y="10608"/>
                  </a:cubicBezTo>
                  <a:cubicBezTo>
                    <a:pt x="7211" y="10138"/>
                    <a:pt x="-187" y="5847"/>
                    <a:pt x="3" y="3268"/>
                  </a:cubicBezTo>
                  <a:cubicBezTo>
                    <a:pt x="550" y="514"/>
                    <a:pt x="1822" y="-349"/>
                    <a:pt x="3574" y="121"/>
                  </a:cubicBezTo>
                  <a:cubicBezTo>
                    <a:pt x="5326" y="591"/>
                    <a:pt x="10068" y="4794"/>
                    <a:pt x="10516" y="6086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63" name="Freeform 47"/>
            <p:cNvSpPr>
              <a:spLocks noChangeAspect="1"/>
            </p:cNvSpPr>
            <p:nvPr/>
          </p:nvSpPr>
          <p:spPr bwMode="auto">
            <a:xfrm rot="16200000" flipH="1">
              <a:off x="6304923" y="1745450"/>
              <a:ext cx="51545" cy="101213"/>
            </a:xfrm>
            <a:custGeom>
              <a:avLst/>
              <a:gdLst>
                <a:gd name="T0" fmla="*/ 3 w 18"/>
                <a:gd name="T1" fmla="*/ 7 h 29"/>
                <a:gd name="T2" fmla="*/ 13 w 18"/>
                <a:gd name="T3" fmla="*/ 1 h 29"/>
                <a:gd name="T4" fmla="*/ 17 w 18"/>
                <a:gd name="T5" fmla="*/ 15 h 29"/>
                <a:gd name="T6" fmla="*/ 18 w 18"/>
                <a:gd name="T7" fmla="*/ 28 h 29"/>
                <a:gd name="T8" fmla="*/ 15 w 18"/>
                <a:gd name="T9" fmla="*/ 29 h 29"/>
                <a:gd name="T10" fmla="*/ 8 w 18"/>
                <a:gd name="T11" fmla="*/ 29 h 29"/>
                <a:gd name="T12" fmla="*/ 5 w 18"/>
                <a:gd name="T13" fmla="*/ 26 h 29"/>
                <a:gd name="T14" fmla="*/ 3 w 18"/>
                <a:gd name="T15" fmla="*/ 7 h 29"/>
                <a:gd name="connsiteX0" fmla="*/ 533 w 8310"/>
                <a:gd name="connsiteY0" fmla="*/ 2074 h 9660"/>
                <a:gd name="connsiteX1" fmla="*/ 6088 w 8310"/>
                <a:gd name="connsiteY1" fmla="*/ 5 h 9660"/>
                <a:gd name="connsiteX2" fmla="*/ 8310 w 8310"/>
                <a:gd name="connsiteY2" fmla="*/ 4832 h 9660"/>
                <a:gd name="connsiteX3" fmla="*/ 7199 w 8310"/>
                <a:gd name="connsiteY3" fmla="*/ 9660 h 9660"/>
                <a:gd name="connsiteX4" fmla="*/ 3310 w 8310"/>
                <a:gd name="connsiteY4" fmla="*/ 9660 h 9660"/>
                <a:gd name="connsiteX5" fmla="*/ 1644 w 8310"/>
                <a:gd name="connsiteY5" fmla="*/ 8626 h 9660"/>
                <a:gd name="connsiteX6" fmla="*/ 533 w 8310"/>
                <a:gd name="connsiteY6" fmla="*/ 2074 h 9660"/>
                <a:gd name="connsiteX0" fmla="*/ 641 w 10000"/>
                <a:gd name="connsiteY0" fmla="*/ 2147 h 10027"/>
                <a:gd name="connsiteX1" fmla="*/ 7326 w 10000"/>
                <a:gd name="connsiteY1" fmla="*/ 5 h 10027"/>
                <a:gd name="connsiteX2" fmla="*/ 10000 w 10000"/>
                <a:gd name="connsiteY2" fmla="*/ 5002 h 10027"/>
                <a:gd name="connsiteX3" fmla="*/ 9727 w 10000"/>
                <a:gd name="connsiteY3" fmla="*/ 9629 h 10027"/>
                <a:gd name="connsiteX4" fmla="*/ 8663 w 10000"/>
                <a:gd name="connsiteY4" fmla="*/ 10000 h 10027"/>
                <a:gd name="connsiteX5" fmla="*/ 3983 w 10000"/>
                <a:gd name="connsiteY5" fmla="*/ 10000 h 10027"/>
                <a:gd name="connsiteX6" fmla="*/ 1978 w 10000"/>
                <a:gd name="connsiteY6" fmla="*/ 8930 h 10027"/>
                <a:gd name="connsiteX7" fmla="*/ 641 w 10000"/>
                <a:gd name="connsiteY7" fmla="*/ 2147 h 10027"/>
                <a:gd name="connsiteX0" fmla="*/ 641 w 10000"/>
                <a:gd name="connsiteY0" fmla="*/ 2147 h 12253"/>
                <a:gd name="connsiteX1" fmla="*/ 7326 w 10000"/>
                <a:gd name="connsiteY1" fmla="*/ 5 h 12253"/>
                <a:gd name="connsiteX2" fmla="*/ 10000 w 10000"/>
                <a:gd name="connsiteY2" fmla="*/ 5002 h 12253"/>
                <a:gd name="connsiteX3" fmla="*/ 9727 w 10000"/>
                <a:gd name="connsiteY3" fmla="*/ 9629 h 12253"/>
                <a:gd name="connsiteX4" fmla="*/ 5746 w 10000"/>
                <a:gd name="connsiteY4" fmla="*/ 12252 h 12253"/>
                <a:gd name="connsiteX5" fmla="*/ 3983 w 10000"/>
                <a:gd name="connsiteY5" fmla="*/ 10000 h 12253"/>
                <a:gd name="connsiteX6" fmla="*/ 1978 w 10000"/>
                <a:gd name="connsiteY6" fmla="*/ 8930 h 12253"/>
                <a:gd name="connsiteX7" fmla="*/ 641 w 10000"/>
                <a:gd name="connsiteY7" fmla="*/ 2147 h 12253"/>
                <a:gd name="connsiteX0" fmla="*/ 641 w 10000"/>
                <a:gd name="connsiteY0" fmla="*/ 2147 h 10170"/>
                <a:gd name="connsiteX1" fmla="*/ 7326 w 10000"/>
                <a:gd name="connsiteY1" fmla="*/ 5 h 10170"/>
                <a:gd name="connsiteX2" fmla="*/ 10000 w 10000"/>
                <a:gd name="connsiteY2" fmla="*/ 5002 h 10170"/>
                <a:gd name="connsiteX3" fmla="*/ 9727 w 10000"/>
                <a:gd name="connsiteY3" fmla="*/ 9629 h 10170"/>
                <a:gd name="connsiteX4" fmla="*/ 3983 w 10000"/>
                <a:gd name="connsiteY4" fmla="*/ 10000 h 10170"/>
                <a:gd name="connsiteX5" fmla="*/ 1978 w 10000"/>
                <a:gd name="connsiteY5" fmla="*/ 8930 h 10170"/>
                <a:gd name="connsiteX6" fmla="*/ 641 w 10000"/>
                <a:gd name="connsiteY6" fmla="*/ 2147 h 10170"/>
                <a:gd name="connsiteX0" fmla="*/ 641 w 10242"/>
                <a:gd name="connsiteY0" fmla="*/ 2147 h 10170"/>
                <a:gd name="connsiteX1" fmla="*/ 7326 w 10242"/>
                <a:gd name="connsiteY1" fmla="*/ 5 h 10170"/>
                <a:gd name="connsiteX2" fmla="*/ 10000 w 10242"/>
                <a:gd name="connsiteY2" fmla="*/ 5002 h 10170"/>
                <a:gd name="connsiteX3" fmla="*/ 9727 w 10242"/>
                <a:gd name="connsiteY3" fmla="*/ 9629 h 10170"/>
                <a:gd name="connsiteX4" fmla="*/ 3983 w 10242"/>
                <a:gd name="connsiteY4" fmla="*/ 10000 h 10170"/>
                <a:gd name="connsiteX5" fmla="*/ 1978 w 10242"/>
                <a:gd name="connsiteY5" fmla="*/ 8930 h 10170"/>
                <a:gd name="connsiteX6" fmla="*/ 641 w 10242"/>
                <a:gd name="connsiteY6" fmla="*/ 2147 h 10170"/>
                <a:gd name="connsiteX0" fmla="*/ 641 w 10242"/>
                <a:gd name="connsiteY0" fmla="*/ 2147 h 10303"/>
                <a:gd name="connsiteX1" fmla="*/ 7326 w 10242"/>
                <a:gd name="connsiteY1" fmla="*/ 5 h 10303"/>
                <a:gd name="connsiteX2" fmla="*/ 10000 w 10242"/>
                <a:gd name="connsiteY2" fmla="*/ 5002 h 10303"/>
                <a:gd name="connsiteX3" fmla="*/ 9727 w 10242"/>
                <a:gd name="connsiteY3" fmla="*/ 9629 h 10303"/>
                <a:gd name="connsiteX4" fmla="*/ 3983 w 10242"/>
                <a:gd name="connsiteY4" fmla="*/ 10000 h 10303"/>
                <a:gd name="connsiteX5" fmla="*/ 1978 w 10242"/>
                <a:gd name="connsiteY5" fmla="*/ 8930 h 10303"/>
                <a:gd name="connsiteX6" fmla="*/ 641 w 10242"/>
                <a:gd name="connsiteY6" fmla="*/ 2147 h 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2" h="10303">
                  <a:moveTo>
                    <a:pt x="641" y="2147"/>
                  </a:moveTo>
                  <a:cubicBezTo>
                    <a:pt x="641" y="2147"/>
                    <a:pt x="1309" y="1076"/>
                    <a:pt x="7326" y="5"/>
                  </a:cubicBezTo>
                  <a:cubicBezTo>
                    <a:pt x="7326" y="5"/>
                    <a:pt x="9332" y="-352"/>
                    <a:pt x="10000" y="5002"/>
                  </a:cubicBezTo>
                  <a:cubicBezTo>
                    <a:pt x="9685" y="6507"/>
                    <a:pt x="10884" y="8124"/>
                    <a:pt x="9727" y="9629"/>
                  </a:cubicBezTo>
                  <a:cubicBezTo>
                    <a:pt x="8556" y="10800"/>
                    <a:pt x="5274" y="10116"/>
                    <a:pt x="3983" y="10000"/>
                  </a:cubicBezTo>
                  <a:lnTo>
                    <a:pt x="1978" y="8930"/>
                  </a:lnTo>
                  <a:cubicBezTo>
                    <a:pt x="1978" y="8930"/>
                    <a:pt x="-1365" y="7144"/>
                    <a:pt x="641" y="2147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64" name="Freeform 14"/>
            <p:cNvSpPr>
              <a:spLocks noChangeAspect="1"/>
            </p:cNvSpPr>
            <p:nvPr/>
          </p:nvSpPr>
          <p:spPr bwMode="auto">
            <a:xfrm rot="18655563" flipH="1" flipV="1">
              <a:off x="6131041" y="1566167"/>
              <a:ext cx="83202" cy="78777"/>
            </a:xfrm>
            <a:custGeom>
              <a:avLst/>
              <a:gdLst>
                <a:gd name="T0" fmla="*/ 16 w 25"/>
                <a:gd name="T1" fmla="*/ 1 h 23"/>
                <a:gd name="T2" fmla="*/ 22 w 25"/>
                <a:gd name="T3" fmla="*/ 2 h 23"/>
                <a:gd name="T4" fmla="*/ 22 w 25"/>
                <a:gd name="T5" fmla="*/ 7 h 23"/>
                <a:gd name="T6" fmla="*/ 4 w 25"/>
                <a:gd name="T7" fmla="*/ 23 h 23"/>
                <a:gd name="T8" fmla="*/ 1 w 25"/>
                <a:gd name="T9" fmla="*/ 18 h 23"/>
                <a:gd name="T10" fmla="*/ 16 w 25"/>
                <a:gd name="T11" fmla="*/ 1 h 23"/>
                <a:gd name="connsiteX0" fmla="*/ 6363 w 9396"/>
                <a:gd name="connsiteY0" fmla="*/ 109 h 9674"/>
                <a:gd name="connsiteX1" fmla="*/ 8763 w 9396"/>
                <a:gd name="connsiteY1" fmla="*/ 544 h 9674"/>
                <a:gd name="connsiteX2" fmla="*/ 8763 w 9396"/>
                <a:gd name="connsiteY2" fmla="*/ 2717 h 9674"/>
                <a:gd name="connsiteX3" fmla="*/ 1563 w 9396"/>
                <a:gd name="connsiteY3" fmla="*/ 9674 h 9674"/>
                <a:gd name="connsiteX4" fmla="*/ 32 w 9396"/>
                <a:gd name="connsiteY4" fmla="*/ 7113 h 9674"/>
                <a:gd name="connsiteX5" fmla="*/ 6363 w 9396"/>
                <a:gd name="connsiteY5" fmla="*/ 109 h 9674"/>
                <a:gd name="connsiteX0" fmla="*/ 6772 w 9689"/>
                <a:gd name="connsiteY0" fmla="*/ 0 h 9887"/>
                <a:gd name="connsiteX1" fmla="*/ 8767 w 9689"/>
                <a:gd name="connsiteY1" fmla="*/ 785 h 9887"/>
                <a:gd name="connsiteX2" fmla="*/ 9326 w 9689"/>
                <a:gd name="connsiteY2" fmla="*/ 2696 h 9887"/>
                <a:gd name="connsiteX3" fmla="*/ 1663 w 9689"/>
                <a:gd name="connsiteY3" fmla="*/ 9887 h 9887"/>
                <a:gd name="connsiteX4" fmla="*/ 34 w 9689"/>
                <a:gd name="connsiteY4" fmla="*/ 7240 h 9887"/>
                <a:gd name="connsiteX5" fmla="*/ 6772 w 9689"/>
                <a:gd name="connsiteY5" fmla="*/ 0 h 9887"/>
                <a:gd name="connsiteX0" fmla="*/ 6989 w 9625"/>
                <a:gd name="connsiteY0" fmla="*/ 0 h 10000"/>
                <a:gd name="connsiteX1" fmla="*/ 9625 w 9625"/>
                <a:gd name="connsiteY1" fmla="*/ 2727 h 10000"/>
                <a:gd name="connsiteX2" fmla="*/ 1716 w 9625"/>
                <a:gd name="connsiteY2" fmla="*/ 10000 h 10000"/>
                <a:gd name="connsiteX3" fmla="*/ 35 w 9625"/>
                <a:gd name="connsiteY3" fmla="*/ 7323 h 10000"/>
                <a:gd name="connsiteX4" fmla="*/ 6989 w 9625"/>
                <a:gd name="connsiteY4" fmla="*/ 0 h 10000"/>
                <a:gd name="connsiteX0" fmla="*/ 8353 w 9993"/>
                <a:gd name="connsiteY0" fmla="*/ 0 h 10459"/>
                <a:gd name="connsiteX1" fmla="*/ 9993 w 9993"/>
                <a:gd name="connsiteY1" fmla="*/ 3186 h 10459"/>
                <a:gd name="connsiteX2" fmla="*/ 1776 w 9993"/>
                <a:gd name="connsiteY2" fmla="*/ 10459 h 10459"/>
                <a:gd name="connsiteX3" fmla="*/ 29 w 9993"/>
                <a:gd name="connsiteY3" fmla="*/ 7782 h 10459"/>
                <a:gd name="connsiteX4" fmla="*/ 8353 w 9993"/>
                <a:gd name="connsiteY4" fmla="*/ 0 h 10459"/>
                <a:gd name="connsiteX0" fmla="*/ 8359 w 11362"/>
                <a:gd name="connsiteY0" fmla="*/ 0 h 10000"/>
                <a:gd name="connsiteX1" fmla="*/ 11362 w 11362"/>
                <a:gd name="connsiteY1" fmla="*/ 2406 h 10000"/>
                <a:gd name="connsiteX2" fmla="*/ 1777 w 11362"/>
                <a:gd name="connsiteY2" fmla="*/ 10000 h 10000"/>
                <a:gd name="connsiteX3" fmla="*/ 29 w 11362"/>
                <a:gd name="connsiteY3" fmla="*/ 7440 h 10000"/>
                <a:gd name="connsiteX4" fmla="*/ 8359 w 11362"/>
                <a:gd name="connsiteY4" fmla="*/ 0 h 10000"/>
                <a:gd name="connsiteX0" fmla="*/ 8359 w 11362"/>
                <a:gd name="connsiteY0" fmla="*/ 0 h 10387"/>
                <a:gd name="connsiteX1" fmla="*/ 11362 w 11362"/>
                <a:gd name="connsiteY1" fmla="*/ 2406 h 10387"/>
                <a:gd name="connsiteX2" fmla="*/ 2155 w 11362"/>
                <a:gd name="connsiteY2" fmla="*/ 10387 h 10387"/>
                <a:gd name="connsiteX3" fmla="*/ 29 w 11362"/>
                <a:gd name="connsiteY3" fmla="*/ 7440 h 10387"/>
                <a:gd name="connsiteX4" fmla="*/ 8359 w 11362"/>
                <a:gd name="connsiteY4" fmla="*/ 0 h 10387"/>
                <a:gd name="connsiteX0" fmla="*/ 8359 w 11362"/>
                <a:gd name="connsiteY0" fmla="*/ 0 h 10722"/>
                <a:gd name="connsiteX1" fmla="*/ 11362 w 11362"/>
                <a:gd name="connsiteY1" fmla="*/ 2406 h 10722"/>
                <a:gd name="connsiteX2" fmla="*/ 1719 w 11362"/>
                <a:gd name="connsiteY2" fmla="*/ 10722 h 10722"/>
                <a:gd name="connsiteX3" fmla="*/ 29 w 11362"/>
                <a:gd name="connsiteY3" fmla="*/ 7440 h 10722"/>
                <a:gd name="connsiteX4" fmla="*/ 8359 w 11362"/>
                <a:gd name="connsiteY4" fmla="*/ 0 h 10722"/>
                <a:gd name="connsiteX0" fmla="*/ 8359 w 11362"/>
                <a:gd name="connsiteY0" fmla="*/ 0 h 10819"/>
                <a:gd name="connsiteX1" fmla="*/ 11362 w 11362"/>
                <a:gd name="connsiteY1" fmla="*/ 2406 h 10819"/>
                <a:gd name="connsiteX2" fmla="*/ 1719 w 11362"/>
                <a:gd name="connsiteY2" fmla="*/ 10722 h 10819"/>
                <a:gd name="connsiteX3" fmla="*/ 29 w 11362"/>
                <a:gd name="connsiteY3" fmla="*/ 7440 h 10819"/>
                <a:gd name="connsiteX4" fmla="*/ 8359 w 11362"/>
                <a:gd name="connsiteY4" fmla="*/ 0 h 10819"/>
                <a:gd name="connsiteX0" fmla="*/ 8359 w 11362"/>
                <a:gd name="connsiteY0" fmla="*/ 0 h 10756"/>
                <a:gd name="connsiteX1" fmla="*/ 11362 w 11362"/>
                <a:gd name="connsiteY1" fmla="*/ 2406 h 10756"/>
                <a:gd name="connsiteX2" fmla="*/ 1719 w 11362"/>
                <a:gd name="connsiteY2" fmla="*/ 10722 h 10756"/>
                <a:gd name="connsiteX3" fmla="*/ 29 w 11362"/>
                <a:gd name="connsiteY3" fmla="*/ 7440 h 10756"/>
                <a:gd name="connsiteX4" fmla="*/ 8359 w 11362"/>
                <a:gd name="connsiteY4" fmla="*/ 0 h 10756"/>
                <a:gd name="connsiteX0" fmla="*/ 8954 w 11957"/>
                <a:gd name="connsiteY0" fmla="*/ 0 h 10756"/>
                <a:gd name="connsiteX1" fmla="*/ 11957 w 11957"/>
                <a:gd name="connsiteY1" fmla="*/ 2406 h 10756"/>
                <a:gd name="connsiteX2" fmla="*/ 2314 w 11957"/>
                <a:gd name="connsiteY2" fmla="*/ 10722 h 10756"/>
                <a:gd name="connsiteX3" fmla="*/ 25 w 11957"/>
                <a:gd name="connsiteY3" fmla="*/ 7765 h 10756"/>
                <a:gd name="connsiteX4" fmla="*/ 8954 w 11957"/>
                <a:gd name="connsiteY4" fmla="*/ 0 h 10756"/>
                <a:gd name="connsiteX0" fmla="*/ 8954 w 11957"/>
                <a:gd name="connsiteY0" fmla="*/ 0 h 10058"/>
                <a:gd name="connsiteX1" fmla="*/ 11957 w 11957"/>
                <a:gd name="connsiteY1" fmla="*/ 2406 h 10058"/>
                <a:gd name="connsiteX2" fmla="*/ 2698 w 11957"/>
                <a:gd name="connsiteY2" fmla="*/ 10021 h 10058"/>
                <a:gd name="connsiteX3" fmla="*/ 25 w 11957"/>
                <a:gd name="connsiteY3" fmla="*/ 7765 h 10058"/>
                <a:gd name="connsiteX4" fmla="*/ 8954 w 11957"/>
                <a:gd name="connsiteY4" fmla="*/ 0 h 10058"/>
                <a:gd name="connsiteX0" fmla="*/ 8954 w 11346"/>
                <a:gd name="connsiteY0" fmla="*/ 0 h 10061"/>
                <a:gd name="connsiteX1" fmla="*/ 11346 w 11346"/>
                <a:gd name="connsiteY1" fmla="*/ 2875 h 10061"/>
                <a:gd name="connsiteX2" fmla="*/ 2698 w 11346"/>
                <a:gd name="connsiteY2" fmla="*/ 10021 h 10061"/>
                <a:gd name="connsiteX3" fmla="*/ 25 w 11346"/>
                <a:gd name="connsiteY3" fmla="*/ 7765 h 10061"/>
                <a:gd name="connsiteX4" fmla="*/ 8954 w 11346"/>
                <a:gd name="connsiteY4" fmla="*/ 0 h 10061"/>
                <a:gd name="connsiteX0" fmla="*/ 8682 w 11347"/>
                <a:gd name="connsiteY0" fmla="*/ 0 h 9716"/>
                <a:gd name="connsiteX1" fmla="*/ 11347 w 11347"/>
                <a:gd name="connsiteY1" fmla="*/ 2530 h 9716"/>
                <a:gd name="connsiteX2" fmla="*/ 2699 w 11347"/>
                <a:gd name="connsiteY2" fmla="*/ 9676 h 9716"/>
                <a:gd name="connsiteX3" fmla="*/ 26 w 11347"/>
                <a:gd name="connsiteY3" fmla="*/ 7420 h 9716"/>
                <a:gd name="connsiteX4" fmla="*/ 8682 w 11347"/>
                <a:gd name="connsiteY4" fmla="*/ 0 h 9716"/>
                <a:gd name="connsiteX0" fmla="*/ 7651 w 10000"/>
                <a:gd name="connsiteY0" fmla="*/ 0 h 10000"/>
                <a:gd name="connsiteX1" fmla="*/ 10000 w 10000"/>
                <a:gd name="connsiteY1" fmla="*/ 2604 h 10000"/>
                <a:gd name="connsiteX2" fmla="*/ 2379 w 10000"/>
                <a:gd name="connsiteY2" fmla="*/ 9959 h 10000"/>
                <a:gd name="connsiteX3" fmla="*/ 23 w 10000"/>
                <a:gd name="connsiteY3" fmla="*/ 7637 h 10000"/>
                <a:gd name="connsiteX4" fmla="*/ 7651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7651" y="0"/>
                  </a:moveTo>
                  <a:cubicBezTo>
                    <a:pt x="8434" y="868"/>
                    <a:pt x="9679" y="1322"/>
                    <a:pt x="10000" y="2604"/>
                  </a:cubicBezTo>
                  <a:cubicBezTo>
                    <a:pt x="9599" y="3946"/>
                    <a:pt x="3517" y="10587"/>
                    <a:pt x="2379" y="9959"/>
                  </a:cubicBezTo>
                  <a:cubicBezTo>
                    <a:pt x="2379" y="9959"/>
                    <a:pt x="23" y="8085"/>
                    <a:pt x="23" y="7637"/>
                  </a:cubicBezTo>
                  <a:cubicBezTo>
                    <a:pt x="-380" y="7189"/>
                    <a:pt x="4430" y="447"/>
                    <a:pt x="7651" y="0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65" name="Freeform 15"/>
            <p:cNvSpPr>
              <a:spLocks noChangeAspect="1"/>
            </p:cNvSpPr>
            <p:nvPr/>
          </p:nvSpPr>
          <p:spPr bwMode="auto">
            <a:xfrm rot="19135563" flipH="1" flipV="1">
              <a:off x="6139872" y="1487937"/>
              <a:ext cx="92741" cy="71360"/>
            </a:xfrm>
            <a:custGeom>
              <a:avLst/>
              <a:gdLst>
                <a:gd name="T0" fmla="*/ 27 w 27"/>
                <a:gd name="T1" fmla="*/ 5 h 20"/>
                <a:gd name="T2" fmla="*/ 17 w 27"/>
                <a:gd name="T3" fmla="*/ 15 h 20"/>
                <a:gd name="T4" fmla="*/ 2 w 27"/>
                <a:gd name="T5" fmla="*/ 20 h 20"/>
                <a:gd name="T6" fmla="*/ 0 w 27"/>
                <a:gd name="T7" fmla="*/ 12 h 20"/>
                <a:gd name="T8" fmla="*/ 11 w 27"/>
                <a:gd name="T9" fmla="*/ 4 h 20"/>
                <a:gd name="T10" fmla="*/ 22 w 27"/>
                <a:gd name="T11" fmla="*/ 0 h 20"/>
                <a:gd name="T12" fmla="*/ 23 w 27"/>
                <a:gd name="T13" fmla="*/ 0 h 20"/>
                <a:gd name="T14" fmla="*/ 27 w 27"/>
                <a:gd name="T15" fmla="*/ 5 h 20"/>
                <a:gd name="connsiteX0" fmla="*/ 10000 w 10000"/>
                <a:gd name="connsiteY0" fmla="*/ 2500 h 10000"/>
                <a:gd name="connsiteX1" fmla="*/ 6296 w 10000"/>
                <a:gd name="connsiteY1" fmla="*/ 7500 h 10000"/>
                <a:gd name="connsiteX2" fmla="*/ 741 w 10000"/>
                <a:gd name="connsiteY2" fmla="*/ 10000 h 10000"/>
                <a:gd name="connsiteX3" fmla="*/ 0 w 10000"/>
                <a:gd name="connsiteY3" fmla="*/ 6000 h 10000"/>
                <a:gd name="connsiteX4" fmla="*/ 4074 w 10000"/>
                <a:gd name="connsiteY4" fmla="*/ 2000 h 10000"/>
                <a:gd name="connsiteX5" fmla="*/ 8148 w 10000"/>
                <a:gd name="connsiteY5" fmla="*/ 0 h 10000"/>
                <a:gd name="connsiteX6" fmla="*/ 10000 w 10000"/>
                <a:gd name="connsiteY6" fmla="*/ 2500 h 10000"/>
                <a:gd name="connsiteX0" fmla="*/ 10000 w 10000"/>
                <a:gd name="connsiteY0" fmla="*/ 3251 h 10751"/>
                <a:gd name="connsiteX1" fmla="*/ 6296 w 10000"/>
                <a:gd name="connsiteY1" fmla="*/ 8251 h 10751"/>
                <a:gd name="connsiteX2" fmla="*/ 741 w 10000"/>
                <a:gd name="connsiteY2" fmla="*/ 10751 h 10751"/>
                <a:gd name="connsiteX3" fmla="*/ 0 w 10000"/>
                <a:gd name="connsiteY3" fmla="*/ 6751 h 10751"/>
                <a:gd name="connsiteX4" fmla="*/ 4074 w 10000"/>
                <a:gd name="connsiteY4" fmla="*/ 2751 h 10751"/>
                <a:gd name="connsiteX5" fmla="*/ 8612 w 10000"/>
                <a:gd name="connsiteY5" fmla="*/ 0 h 10751"/>
                <a:gd name="connsiteX6" fmla="*/ 10000 w 10000"/>
                <a:gd name="connsiteY6" fmla="*/ 3251 h 10751"/>
                <a:gd name="connsiteX0" fmla="*/ 10110 w 10110"/>
                <a:gd name="connsiteY0" fmla="*/ 3251 h 10751"/>
                <a:gd name="connsiteX1" fmla="*/ 6406 w 10110"/>
                <a:gd name="connsiteY1" fmla="*/ 8251 h 10751"/>
                <a:gd name="connsiteX2" fmla="*/ 851 w 10110"/>
                <a:gd name="connsiteY2" fmla="*/ 10751 h 10751"/>
                <a:gd name="connsiteX3" fmla="*/ 110 w 10110"/>
                <a:gd name="connsiteY3" fmla="*/ 6751 h 10751"/>
                <a:gd name="connsiteX4" fmla="*/ 3703 w 10110"/>
                <a:gd name="connsiteY4" fmla="*/ 3150 h 10751"/>
                <a:gd name="connsiteX5" fmla="*/ 8722 w 10110"/>
                <a:gd name="connsiteY5" fmla="*/ 0 h 10751"/>
                <a:gd name="connsiteX6" fmla="*/ 10110 w 10110"/>
                <a:gd name="connsiteY6" fmla="*/ 3251 h 10751"/>
                <a:gd name="connsiteX0" fmla="*/ 10110 w 10110"/>
                <a:gd name="connsiteY0" fmla="*/ 3251 h 10751"/>
                <a:gd name="connsiteX1" fmla="*/ 6406 w 10110"/>
                <a:gd name="connsiteY1" fmla="*/ 8251 h 10751"/>
                <a:gd name="connsiteX2" fmla="*/ 851 w 10110"/>
                <a:gd name="connsiteY2" fmla="*/ 10751 h 10751"/>
                <a:gd name="connsiteX3" fmla="*/ 110 w 10110"/>
                <a:gd name="connsiteY3" fmla="*/ 6751 h 10751"/>
                <a:gd name="connsiteX4" fmla="*/ 3703 w 10110"/>
                <a:gd name="connsiteY4" fmla="*/ 3150 h 10751"/>
                <a:gd name="connsiteX5" fmla="*/ 8722 w 10110"/>
                <a:gd name="connsiteY5" fmla="*/ 0 h 10751"/>
                <a:gd name="connsiteX6" fmla="*/ 10110 w 10110"/>
                <a:gd name="connsiteY6" fmla="*/ 3251 h 10751"/>
                <a:gd name="connsiteX0" fmla="*/ 10110 w 10110"/>
                <a:gd name="connsiteY0" fmla="*/ 2770 h 10270"/>
                <a:gd name="connsiteX1" fmla="*/ 6406 w 10110"/>
                <a:gd name="connsiteY1" fmla="*/ 7770 h 10270"/>
                <a:gd name="connsiteX2" fmla="*/ 851 w 10110"/>
                <a:gd name="connsiteY2" fmla="*/ 10270 h 10270"/>
                <a:gd name="connsiteX3" fmla="*/ 110 w 10110"/>
                <a:gd name="connsiteY3" fmla="*/ 6270 h 10270"/>
                <a:gd name="connsiteX4" fmla="*/ 3703 w 10110"/>
                <a:gd name="connsiteY4" fmla="*/ 2669 h 10270"/>
                <a:gd name="connsiteX5" fmla="*/ 8308 w 10110"/>
                <a:gd name="connsiteY5" fmla="*/ 0 h 10270"/>
                <a:gd name="connsiteX6" fmla="*/ 10110 w 10110"/>
                <a:gd name="connsiteY6" fmla="*/ 2770 h 10270"/>
                <a:gd name="connsiteX0" fmla="*/ 10110 w 10110"/>
                <a:gd name="connsiteY0" fmla="*/ 2770 h 10270"/>
                <a:gd name="connsiteX1" fmla="*/ 6406 w 10110"/>
                <a:gd name="connsiteY1" fmla="*/ 7770 h 10270"/>
                <a:gd name="connsiteX2" fmla="*/ 851 w 10110"/>
                <a:gd name="connsiteY2" fmla="*/ 10270 h 10270"/>
                <a:gd name="connsiteX3" fmla="*/ 110 w 10110"/>
                <a:gd name="connsiteY3" fmla="*/ 6270 h 10270"/>
                <a:gd name="connsiteX4" fmla="*/ 3703 w 10110"/>
                <a:gd name="connsiteY4" fmla="*/ 2669 h 10270"/>
                <a:gd name="connsiteX5" fmla="*/ 8308 w 10110"/>
                <a:gd name="connsiteY5" fmla="*/ 0 h 10270"/>
                <a:gd name="connsiteX6" fmla="*/ 10110 w 10110"/>
                <a:gd name="connsiteY6" fmla="*/ 2770 h 10270"/>
                <a:gd name="connsiteX0" fmla="*/ 10110 w 10110"/>
                <a:gd name="connsiteY0" fmla="*/ 6963 h 14463"/>
                <a:gd name="connsiteX1" fmla="*/ 6406 w 10110"/>
                <a:gd name="connsiteY1" fmla="*/ 11963 h 14463"/>
                <a:gd name="connsiteX2" fmla="*/ 851 w 10110"/>
                <a:gd name="connsiteY2" fmla="*/ 14463 h 14463"/>
                <a:gd name="connsiteX3" fmla="*/ 110 w 10110"/>
                <a:gd name="connsiteY3" fmla="*/ 10463 h 14463"/>
                <a:gd name="connsiteX4" fmla="*/ 3703 w 10110"/>
                <a:gd name="connsiteY4" fmla="*/ 6862 h 14463"/>
                <a:gd name="connsiteX5" fmla="*/ 8308 w 10110"/>
                <a:gd name="connsiteY5" fmla="*/ 4193 h 14463"/>
                <a:gd name="connsiteX6" fmla="*/ 10110 w 10110"/>
                <a:gd name="connsiteY6" fmla="*/ 6963 h 14463"/>
                <a:gd name="connsiteX0" fmla="*/ 10110 w 13360"/>
                <a:gd name="connsiteY0" fmla="*/ 2770 h 10270"/>
                <a:gd name="connsiteX1" fmla="*/ 6406 w 13360"/>
                <a:gd name="connsiteY1" fmla="*/ 7770 h 10270"/>
                <a:gd name="connsiteX2" fmla="*/ 851 w 13360"/>
                <a:gd name="connsiteY2" fmla="*/ 10270 h 10270"/>
                <a:gd name="connsiteX3" fmla="*/ 110 w 13360"/>
                <a:gd name="connsiteY3" fmla="*/ 6270 h 10270"/>
                <a:gd name="connsiteX4" fmla="*/ 3703 w 13360"/>
                <a:gd name="connsiteY4" fmla="*/ 2669 h 10270"/>
                <a:gd name="connsiteX5" fmla="*/ 8308 w 13360"/>
                <a:gd name="connsiteY5" fmla="*/ 0 h 10270"/>
                <a:gd name="connsiteX6" fmla="*/ 10110 w 13360"/>
                <a:gd name="connsiteY6" fmla="*/ 2770 h 10270"/>
                <a:gd name="connsiteX0" fmla="*/ 10564 w 13709"/>
                <a:gd name="connsiteY0" fmla="*/ 6961 h 10270"/>
                <a:gd name="connsiteX1" fmla="*/ 6406 w 13709"/>
                <a:gd name="connsiteY1" fmla="*/ 7770 h 10270"/>
                <a:gd name="connsiteX2" fmla="*/ 851 w 13709"/>
                <a:gd name="connsiteY2" fmla="*/ 10270 h 10270"/>
                <a:gd name="connsiteX3" fmla="*/ 110 w 13709"/>
                <a:gd name="connsiteY3" fmla="*/ 6270 h 10270"/>
                <a:gd name="connsiteX4" fmla="*/ 3703 w 13709"/>
                <a:gd name="connsiteY4" fmla="*/ 2669 h 10270"/>
                <a:gd name="connsiteX5" fmla="*/ 8308 w 13709"/>
                <a:gd name="connsiteY5" fmla="*/ 0 h 10270"/>
                <a:gd name="connsiteX6" fmla="*/ 10564 w 13709"/>
                <a:gd name="connsiteY6" fmla="*/ 6961 h 10270"/>
                <a:gd name="connsiteX0" fmla="*/ 8741 w 12351"/>
                <a:gd name="connsiteY0" fmla="*/ 9343 h 10270"/>
                <a:gd name="connsiteX1" fmla="*/ 6406 w 12351"/>
                <a:gd name="connsiteY1" fmla="*/ 7770 h 10270"/>
                <a:gd name="connsiteX2" fmla="*/ 851 w 12351"/>
                <a:gd name="connsiteY2" fmla="*/ 10270 h 10270"/>
                <a:gd name="connsiteX3" fmla="*/ 110 w 12351"/>
                <a:gd name="connsiteY3" fmla="*/ 6270 h 10270"/>
                <a:gd name="connsiteX4" fmla="*/ 3703 w 12351"/>
                <a:gd name="connsiteY4" fmla="*/ 2669 h 10270"/>
                <a:gd name="connsiteX5" fmla="*/ 8308 w 12351"/>
                <a:gd name="connsiteY5" fmla="*/ 0 h 10270"/>
                <a:gd name="connsiteX6" fmla="*/ 8741 w 12351"/>
                <a:gd name="connsiteY6" fmla="*/ 9343 h 10270"/>
                <a:gd name="connsiteX0" fmla="*/ 8741 w 12743"/>
                <a:gd name="connsiteY0" fmla="*/ 9387 h 10314"/>
                <a:gd name="connsiteX1" fmla="*/ 6406 w 12743"/>
                <a:gd name="connsiteY1" fmla="*/ 7814 h 10314"/>
                <a:gd name="connsiteX2" fmla="*/ 851 w 12743"/>
                <a:gd name="connsiteY2" fmla="*/ 10314 h 10314"/>
                <a:gd name="connsiteX3" fmla="*/ 110 w 12743"/>
                <a:gd name="connsiteY3" fmla="*/ 6314 h 10314"/>
                <a:gd name="connsiteX4" fmla="*/ 3703 w 12743"/>
                <a:gd name="connsiteY4" fmla="*/ 2713 h 10314"/>
                <a:gd name="connsiteX5" fmla="*/ 8308 w 12743"/>
                <a:gd name="connsiteY5" fmla="*/ 44 h 10314"/>
                <a:gd name="connsiteX6" fmla="*/ 8741 w 12743"/>
                <a:gd name="connsiteY6" fmla="*/ 9387 h 10314"/>
                <a:gd name="connsiteX0" fmla="*/ 8308 w 8410"/>
                <a:gd name="connsiteY0" fmla="*/ 0 h 10270"/>
                <a:gd name="connsiteX1" fmla="*/ 6406 w 8410"/>
                <a:gd name="connsiteY1" fmla="*/ 7770 h 10270"/>
                <a:gd name="connsiteX2" fmla="*/ 851 w 8410"/>
                <a:gd name="connsiteY2" fmla="*/ 10270 h 10270"/>
                <a:gd name="connsiteX3" fmla="*/ 110 w 8410"/>
                <a:gd name="connsiteY3" fmla="*/ 6270 h 10270"/>
                <a:gd name="connsiteX4" fmla="*/ 3703 w 8410"/>
                <a:gd name="connsiteY4" fmla="*/ 2669 h 10270"/>
                <a:gd name="connsiteX5" fmla="*/ 8308 w 8410"/>
                <a:gd name="connsiteY5" fmla="*/ 0 h 10270"/>
                <a:gd name="connsiteX0" fmla="*/ 10258 w 12656"/>
                <a:gd name="connsiteY0" fmla="*/ 0 h 10029"/>
                <a:gd name="connsiteX1" fmla="*/ 12244 w 12656"/>
                <a:gd name="connsiteY1" fmla="*/ 3965 h 10029"/>
                <a:gd name="connsiteX2" fmla="*/ 1391 w 12656"/>
                <a:gd name="connsiteY2" fmla="*/ 10000 h 10029"/>
                <a:gd name="connsiteX3" fmla="*/ 510 w 12656"/>
                <a:gd name="connsiteY3" fmla="*/ 6105 h 10029"/>
                <a:gd name="connsiteX4" fmla="*/ 4782 w 12656"/>
                <a:gd name="connsiteY4" fmla="*/ 2599 h 10029"/>
                <a:gd name="connsiteX5" fmla="*/ 10258 w 12656"/>
                <a:gd name="connsiteY5" fmla="*/ 0 h 10029"/>
                <a:gd name="connsiteX0" fmla="*/ 10258 w 12656"/>
                <a:gd name="connsiteY0" fmla="*/ 0 h 10029"/>
                <a:gd name="connsiteX1" fmla="*/ 12244 w 12656"/>
                <a:gd name="connsiteY1" fmla="*/ 3965 h 10029"/>
                <a:gd name="connsiteX2" fmla="*/ 1391 w 12656"/>
                <a:gd name="connsiteY2" fmla="*/ 10000 h 10029"/>
                <a:gd name="connsiteX3" fmla="*/ 510 w 12656"/>
                <a:gd name="connsiteY3" fmla="*/ 6105 h 10029"/>
                <a:gd name="connsiteX4" fmla="*/ 4782 w 12656"/>
                <a:gd name="connsiteY4" fmla="*/ 2599 h 10029"/>
                <a:gd name="connsiteX5" fmla="*/ 10258 w 12656"/>
                <a:gd name="connsiteY5" fmla="*/ 0 h 10029"/>
                <a:gd name="connsiteX0" fmla="*/ 10258 w 12600"/>
                <a:gd name="connsiteY0" fmla="*/ 57 h 10086"/>
                <a:gd name="connsiteX1" fmla="*/ 12244 w 12600"/>
                <a:gd name="connsiteY1" fmla="*/ 4022 h 10086"/>
                <a:gd name="connsiteX2" fmla="*/ 1391 w 12600"/>
                <a:gd name="connsiteY2" fmla="*/ 10057 h 10086"/>
                <a:gd name="connsiteX3" fmla="*/ 510 w 12600"/>
                <a:gd name="connsiteY3" fmla="*/ 6162 h 10086"/>
                <a:gd name="connsiteX4" fmla="*/ 4782 w 12600"/>
                <a:gd name="connsiteY4" fmla="*/ 2656 h 10086"/>
                <a:gd name="connsiteX5" fmla="*/ 10258 w 12600"/>
                <a:gd name="connsiteY5" fmla="*/ 57 h 10086"/>
                <a:gd name="connsiteX0" fmla="*/ 10258 w 12600"/>
                <a:gd name="connsiteY0" fmla="*/ 57 h 10086"/>
                <a:gd name="connsiteX1" fmla="*/ 12244 w 12600"/>
                <a:gd name="connsiteY1" fmla="*/ 4022 h 10086"/>
                <a:gd name="connsiteX2" fmla="*/ 1391 w 12600"/>
                <a:gd name="connsiteY2" fmla="*/ 10057 h 10086"/>
                <a:gd name="connsiteX3" fmla="*/ 510 w 12600"/>
                <a:gd name="connsiteY3" fmla="*/ 6162 h 10086"/>
                <a:gd name="connsiteX4" fmla="*/ 4782 w 12600"/>
                <a:gd name="connsiteY4" fmla="*/ 2656 h 10086"/>
                <a:gd name="connsiteX5" fmla="*/ 10258 w 12600"/>
                <a:gd name="connsiteY5" fmla="*/ 57 h 10086"/>
                <a:gd name="connsiteX0" fmla="*/ 10258 w 12648"/>
                <a:gd name="connsiteY0" fmla="*/ 106 h 10135"/>
                <a:gd name="connsiteX1" fmla="*/ 12244 w 12648"/>
                <a:gd name="connsiteY1" fmla="*/ 4071 h 10135"/>
                <a:gd name="connsiteX2" fmla="*/ 1391 w 12648"/>
                <a:gd name="connsiteY2" fmla="*/ 10106 h 10135"/>
                <a:gd name="connsiteX3" fmla="*/ 510 w 12648"/>
                <a:gd name="connsiteY3" fmla="*/ 6211 h 10135"/>
                <a:gd name="connsiteX4" fmla="*/ 4782 w 12648"/>
                <a:gd name="connsiteY4" fmla="*/ 2705 h 10135"/>
                <a:gd name="connsiteX5" fmla="*/ 10258 w 12648"/>
                <a:gd name="connsiteY5" fmla="*/ 106 h 10135"/>
                <a:gd name="connsiteX0" fmla="*/ 10258 w 12648"/>
                <a:gd name="connsiteY0" fmla="*/ 106 h 10135"/>
                <a:gd name="connsiteX1" fmla="*/ 12244 w 12648"/>
                <a:gd name="connsiteY1" fmla="*/ 4071 h 10135"/>
                <a:gd name="connsiteX2" fmla="*/ 1391 w 12648"/>
                <a:gd name="connsiteY2" fmla="*/ 10106 h 10135"/>
                <a:gd name="connsiteX3" fmla="*/ 510 w 12648"/>
                <a:gd name="connsiteY3" fmla="*/ 6211 h 10135"/>
                <a:gd name="connsiteX4" fmla="*/ 4782 w 12648"/>
                <a:gd name="connsiteY4" fmla="*/ 2705 h 10135"/>
                <a:gd name="connsiteX5" fmla="*/ 10258 w 12648"/>
                <a:gd name="connsiteY5" fmla="*/ 106 h 10135"/>
                <a:gd name="connsiteX0" fmla="*/ 10258 w 12690"/>
                <a:gd name="connsiteY0" fmla="*/ 0 h 10029"/>
                <a:gd name="connsiteX1" fmla="*/ 12244 w 12690"/>
                <a:gd name="connsiteY1" fmla="*/ 3965 h 10029"/>
                <a:gd name="connsiteX2" fmla="*/ 1391 w 12690"/>
                <a:gd name="connsiteY2" fmla="*/ 10000 h 10029"/>
                <a:gd name="connsiteX3" fmla="*/ 510 w 12690"/>
                <a:gd name="connsiteY3" fmla="*/ 6105 h 10029"/>
                <a:gd name="connsiteX4" fmla="*/ 4782 w 12690"/>
                <a:gd name="connsiteY4" fmla="*/ 2599 h 10029"/>
                <a:gd name="connsiteX5" fmla="*/ 10258 w 12690"/>
                <a:gd name="connsiteY5" fmla="*/ 0 h 10029"/>
                <a:gd name="connsiteX0" fmla="*/ 10258 w 12690"/>
                <a:gd name="connsiteY0" fmla="*/ 0 h 10029"/>
                <a:gd name="connsiteX1" fmla="*/ 12244 w 12690"/>
                <a:gd name="connsiteY1" fmla="*/ 3965 h 10029"/>
                <a:gd name="connsiteX2" fmla="*/ 1391 w 12690"/>
                <a:gd name="connsiteY2" fmla="*/ 10000 h 10029"/>
                <a:gd name="connsiteX3" fmla="*/ 510 w 12690"/>
                <a:gd name="connsiteY3" fmla="*/ 6105 h 10029"/>
                <a:gd name="connsiteX4" fmla="*/ 4782 w 12690"/>
                <a:gd name="connsiteY4" fmla="*/ 2599 h 10029"/>
                <a:gd name="connsiteX5" fmla="*/ 10258 w 12690"/>
                <a:gd name="connsiteY5" fmla="*/ 0 h 10029"/>
                <a:gd name="connsiteX0" fmla="*/ 10141 w 12573"/>
                <a:gd name="connsiteY0" fmla="*/ 0 h 10027"/>
                <a:gd name="connsiteX1" fmla="*/ 12127 w 12573"/>
                <a:gd name="connsiteY1" fmla="*/ 3965 h 10027"/>
                <a:gd name="connsiteX2" fmla="*/ 1274 w 12573"/>
                <a:gd name="connsiteY2" fmla="*/ 10000 h 10027"/>
                <a:gd name="connsiteX3" fmla="*/ 393 w 12573"/>
                <a:gd name="connsiteY3" fmla="*/ 6105 h 10027"/>
                <a:gd name="connsiteX4" fmla="*/ 2860 w 12573"/>
                <a:gd name="connsiteY4" fmla="*/ 3515 h 10027"/>
                <a:gd name="connsiteX5" fmla="*/ 10141 w 12573"/>
                <a:gd name="connsiteY5" fmla="*/ 0 h 10027"/>
                <a:gd name="connsiteX0" fmla="*/ 10141 w 12573"/>
                <a:gd name="connsiteY0" fmla="*/ 0 h 10027"/>
                <a:gd name="connsiteX1" fmla="*/ 12127 w 12573"/>
                <a:gd name="connsiteY1" fmla="*/ 3965 h 10027"/>
                <a:gd name="connsiteX2" fmla="*/ 1274 w 12573"/>
                <a:gd name="connsiteY2" fmla="*/ 10000 h 10027"/>
                <a:gd name="connsiteX3" fmla="*/ 393 w 12573"/>
                <a:gd name="connsiteY3" fmla="*/ 6105 h 10027"/>
                <a:gd name="connsiteX4" fmla="*/ 2860 w 12573"/>
                <a:gd name="connsiteY4" fmla="*/ 3515 h 10027"/>
                <a:gd name="connsiteX5" fmla="*/ 10141 w 12573"/>
                <a:gd name="connsiteY5" fmla="*/ 0 h 10027"/>
                <a:gd name="connsiteX0" fmla="*/ 10141 w 12573"/>
                <a:gd name="connsiteY0" fmla="*/ 0 h 10027"/>
                <a:gd name="connsiteX1" fmla="*/ 12127 w 12573"/>
                <a:gd name="connsiteY1" fmla="*/ 3965 h 10027"/>
                <a:gd name="connsiteX2" fmla="*/ 1274 w 12573"/>
                <a:gd name="connsiteY2" fmla="*/ 10000 h 10027"/>
                <a:gd name="connsiteX3" fmla="*/ 393 w 12573"/>
                <a:gd name="connsiteY3" fmla="*/ 6105 h 10027"/>
                <a:gd name="connsiteX4" fmla="*/ 2860 w 12573"/>
                <a:gd name="connsiteY4" fmla="*/ 3515 h 10027"/>
                <a:gd name="connsiteX5" fmla="*/ 10141 w 12573"/>
                <a:gd name="connsiteY5" fmla="*/ 0 h 10027"/>
                <a:gd name="connsiteX0" fmla="*/ 9312 w 12492"/>
                <a:gd name="connsiteY0" fmla="*/ 0 h 10219"/>
                <a:gd name="connsiteX1" fmla="*/ 12127 w 12492"/>
                <a:gd name="connsiteY1" fmla="*/ 4157 h 10219"/>
                <a:gd name="connsiteX2" fmla="*/ 1274 w 12492"/>
                <a:gd name="connsiteY2" fmla="*/ 10192 h 10219"/>
                <a:gd name="connsiteX3" fmla="*/ 393 w 12492"/>
                <a:gd name="connsiteY3" fmla="*/ 6297 h 10219"/>
                <a:gd name="connsiteX4" fmla="*/ 2860 w 12492"/>
                <a:gd name="connsiteY4" fmla="*/ 3707 h 10219"/>
                <a:gd name="connsiteX5" fmla="*/ 9312 w 12492"/>
                <a:gd name="connsiteY5" fmla="*/ 0 h 10219"/>
                <a:gd name="connsiteX0" fmla="*/ 9260 w 11666"/>
                <a:gd name="connsiteY0" fmla="*/ 0 h 10207"/>
                <a:gd name="connsiteX1" fmla="*/ 11217 w 11666"/>
                <a:gd name="connsiteY1" fmla="*/ 4740 h 10207"/>
                <a:gd name="connsiteX2" fmla="*/ 1222 w 11666"/>
                <a:gd name="connsiteY2" fmla="*/ 10192 h 10207"/>
                <a:gd name="connsiteX3" fmla="*/ 341 w 11666"/>
                <a:gd name="connsiteY3" fmla="*/ 6297 h 10207"/>
                <a:gd name="connsiteX4" fmla="*/ 2808 w 11666"/>
                <a:gd name="connsiteY4" fmla="*/ 3707 h 10207"/>
                <a:gd name="connsiteX5" fmla="*/ 9260 w 11666"/>
                <a:gd name="connsiteY5" fmla="*/ 0 h 10207"/>
                <a:gd name="connsiteX0" fmla="*/ 9260 w 11758"/>
                <a:gd name="connsiteY0" fmla="*/ 8 h 10215"/>
                <a:gd name="connsiteX1" fmla="*/ 11217 w 11758"/>
                <a:gd name="connsiteY1" fmla="*/ 4748 h 10215"/>
                <a:gd name="connsiteX2" fmla="*/ 1222 w 11758"/>
                <a:gd name="connsiteY2" fmla="*/ 10200 h 10215"/>
                <a:gd name="connsiteX3" fmla="*/ 341 w 11758"/>
                <a:gd name="connsiteY3" fmla="*/ 6305 h 10215"/>
                <a:gd name="connsiteX4" fmla="*/ 2808 w 11758"/>
                <a:gd name="connsiteY4" fmla="*/ 3715 h 10215"/>
                <a:gd name="connsiteX5" fmla="*/ 9260 w 11758"/>
                <a:gd name="connsiteY5" fmla="*/ 8 h 10215"/>
                <a:gd name="connsiteX0" fmla="*/ 9260 w 11728"/>
                <a:gd name="connsiteY0" fmla="*/ 3 h 10210"/>
                <a:gd name="connsiteX1" fmla="*/ 11217 w 11728"/>
                <a:gd name="connsiteY1" fmla="*/ 4743 h 10210"/>
                <a:gd name="connsiteX2" fmla="*/ 1222 w 11728"/>
                <a:gd name="connsiteY2" fmla="*/ 10195 h 10210"/>
                <a:gd name="connsiteX3" fmla="*/ 341 w 11728"/>
                <a:gd name="connsiteY3" fmla="*/ 6300 h 10210"/>
                <a:gd name="connsiteX4" fmla="*/ 2808 w 11728"/>
                <a:gd name="connsiteY4" fmla="*/ 3710 h 10210"/>
                <a:gd name="connsiteX5" fmla="*/ 9260 w 11728"/>
                <a:gd name="connsiteY5" fmla="*/ 3 h 10210"/>
                <a:gd name="connsiteX0" fmla="*/ 9260 w 11728"/>
                <a:gd name="connsiteY0" fmla="*/ 3 h 10210"/>
                <a:gd name="connsiteX1" fmla="*/ 11217 w 11728"/>
                <a:gd name="connsiteY1" fmla="*/ 4743 h 10210"/>
                <a:gd name="connsiteX2" fmla="*/ 1222 w 11728"/>
                <a:gd name="connsiteY2" fmla="*/ 10195 h 10210"/>
                <a:gd name="connsiteX3" fmla="*/ 341 w 11728"/>
                <a:gd name="connsiteY3" fmla="*/ 6300 h 10210"/>
                <a:gd name="connsiteX4" fmla="*/ 2808 w 11728"/>
                <a:gd name="connsiteY4" fmla="*/ 3710 h 10210"/>
                <a:gd name="connsiteX5" fmla="*/ 9260 w 11728"/>
                <a:gd name="connsiteY5" fmla="*/ 3 h 1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28" h="10210">
                  <a:moveTo>
                    <a:pt x="9260" y="3"/>
                  </a:moveTo>
                  <a:cubicBezTo>
                    <a:pt x="10634" y="-95"/>
                    <a:pt x="12695" y="3076"/>
                    <a:pt x="11217" y="4743"/>
                  </a:cubicBezTo>
                  <a:cubicBezTo>
                    <a:pt x="9070" y="7666"/>
                    <a:pt x="3035" y="9936"/>
                    <a:pt x="1222" y="10195"/>
                  </a:cubicBezTo>
                  <a:cubicBezTo>
                    <a:pt x="-591" y="10455"/>
                    <a:pt x="77" y="7381"/>
                    <a:pt x="341" y="6300"/>
                  </a:cubicBezTo>
                  <a:cubicBezTo>
                    <a:pt x="605" y="5219"/>
                    <a:pt x="1234" y="4838"/>
                    <a:pt x="2808" y="3710"/>
                  </a:cubicBezTo>
                  <a:cubicBezTo>
                    <a:pt x="6331" y="2736"/>
                    <a:pt x="7574" y="395"/>
                    <a:pt x="9260" y="3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66" name="Freeform 16"/>
            <p:cNvSpPr>
              <a:spLocks noChangeAspect="1"/>
            </p:cNvSpPr>
            <p:nvPr/>
          </p:nvSpPr>
          <p:spPr bwMode="auto">
            <a:xfrm rot="19502168" flipH="1" flipV="1">
              <a:off x="6184871" y="1422252"/>
              <a:ext cx="106147" cy="50934"/>
            </a:xfrm>
            <a:custGeom>
              <a:avLst/>
              <a:gdLst>
                <a:gd name="T0" fmla="*/ 29 w 29"/>
                <a:gd name="T1" fmla="*/ 12 h 21"/>
                <a:gd name="T2" fmla="*/ 0 w 29"/>
                <a:gd name="T3" fmla="*/ 18 h 21"/>
                <a:gd name="T4" fmla="*/ 0 w 29"/>
                <a:gd name="T5" fmla="*/ 9 h 21"/>
                <a:gd name="T6" fmla="*/ 24 w 29"/>
                <a:gd name="T7" fmla="*/ 4 h 21"/>
                <a:gd name="T8" fmla="*/ 28 w 29"/>
                <a:gd name="T9" fmla="*/ 5 h 21"/>
                <a:gd name="T10" fmla="*/ 29 w 29"/>
                <a:gd name="T11" fmla="*/ 12 h 21"/>
                <a:gd name="connsiteX0" fmla="*/ 10000 w 10000"/>
                <a:gd name="connsiteY0" fmla="*/ 4298 h 7446"/>
                <a:gd name="connsiteX1" fmla="*/ 0 w 10000"/>
                <a:gd name="connsiteY1" fmla="*/ 7155 h 7446"/>
                <a:gd name="connsiteX2" fmla="*/ 0 w 10000"/>
                <a:gd name="connsiteY2" fmla="*/ 2870 h 7446"/>
                <a:gd name="connsiteX3" fmla="*/ 8276 w 10000"/>
                <a:gd name="connsiteY3" fmla="*/ 489 h 7446"/>
                <a:gd name="connsiteX4" fmla="*/ 10000 w 10000"/>
                <a:gd name="connsiteY4" fmla="*/ 4298 h 7446"/>
                <a:gd name="connsiteX0" fmla="*/ 10709 w 10709"/>
                <a:gd name="connsiteY0" fmla="*/ 5591 h 9819"/>
                <a:gd name="connsiteX1" fmla="*/ 709 w 10709"/>
                <a:gd name="connsiteY1" fmla="*/ 9428 h 9819"/>
                <a:gd name="connsiteX2" fmla="*/ 709 w 10709"/>
                <a:gd name="connsiteY2" fmla="*/ 3673 h 9819"/>
                <a:gd name="connsiteX3" fmla="*/ 10288 w 10709"/>
                <a:gd name="connsiteY3" fmla="*/ 842 h 9819"/>
                <a:gd name="connsiteX4" fmla="*/ 10709 w 10709"/>
                <a:gd name="connsiteY4" fmla="*/ 5591 h 9819"/>
                <a:gd name="connsiteX0" fmla="*/ 10000 w 10382"/>
                <a:gd name="connsiteY0" fmla="*/ 5694 h 10000"/>
                <a:gd name="connsiteX1" fmla="*/ 662 w 10382"/>
                <a:gd name="connsiteY1" fmla="*/ 9602 h 10000"/>
                <a:gd name="connsiteX2" fmla="*/ 662 w 10382"/>
                <a:gd name="connsiteY2" fmla="*/ 3741 h 10000"/>
                <a:gd name="connsiteX3" fmla="*/ 9607 w 10382"/>
                <a:gd name="connsiteY3" fmla="*/ 858 h 10000"/>
                <a:gd name="connsiteX4" fmla="*/ 10000 w 10382"/>
                <a:gd name="connsiteY4" fmla="*/ 5694 h 10000"/>
                <a:gd name="connsiteX0" fmla="*/ 10386 w 10533"/>
                <a:gd name="connsiteY0" fmla="*/ 6255 h 10034"/>
                <a:gd name="connsiteX1" fmla="*/ 662 w 10533"/>
                <a:gd name="connsiteY1" fmla="*/ 9602 h 10034"/>
                <a:gd name="connsiteX2" fmla="*/ 662 w 10533"/>
                <a:gd name="connsiteY2" fmla="*/ 3741 h 10034"/>
                <a:gd name="connsiteX3" fmla="*/ 9607 w 10533"/>
                <a:gd name="connsiteY3" fmla="*/ 858 h 10034"/>
                <a:gd name="connsiteX4" fmla="*/ 10386 w 10533"/>
                <a:gd name="connsiteY4" fmla="*/ 6255 h 10034"/>
                <a:gd name="connsiteX0" fmla="*/ 10360 w 10360"/>
                <a:gd name="connsiteY0" fmla="*/ 6550 h 10329"/>
                <a:gd name="connsiteX1" fmla="*/ 636 w 10360"/>
                <a:gd name="connsiteY1" fmla="*/ 9897 h 10329"/>
                <a:gd name="connsiteX2" fmla="*/ 636 w 10360"/>
                <a:gd name="connsiteY2" fmla="*/ 4036 h 10329"/>
                <a:gd name="connsiteX3" fmla="*/ 9214 w 10360"/>
                <a:gd name="connsiteY3" fmla="*/ 819 h 10329"/>
                <a:gd name="connsiteX4" fmla="*/ 10360 w 10360"/>
                <a:gd name="connsiteY4" fmla="*/ 6550 h 10329"/>
                <a:gd name="connsiteX0" fmla="*/ 10360 w 10360"/>
                <a:gd name="connsiteY0" fmla="*/ 6013 h 9792"/>
                <a:gd name="connsiteX1" fmla="*/ 636 w 10360"/>
                <a:gd name="connsiteY1" fmla="*/ 9360 h 9792"/>
                <a:gd name="connsiteX2" fmla="*/ 636 w 10360"/>
                <a:gd name="connsiteY2" fmla="*/ 3499 h 9792"/>
                <a:gd name="connsiteX3" fmla="*/ 9214 w 10360"/>
                <a:gd name="connsiteY3" fmla="*/ 282 h 9792"/>
                <a:gd name="connsiteX4" fmla="*/ 10360 w 10360"/>
                <a:gd name="connsiteY4" fmla="*/ 6013 h 9792"/>
                <a:gd name="connsiteX0" fmla="*/ 9702 w 9702"/>
                <a:gd name="connsiteY0" fmla="*/ 6155 h 10014"/>
                <a:gd name="connsiteX1" fmla="*/ 316 w 9702"/>
                <a:gd name="connsiteY1" fmla="*/ 9573 h 10014"/>
                <a:gd name="connsiteX2" fmla="*/ 316 w 9702"/>
                <a:gd name="connsiteY2" fmla="*/ 3587 h 10014"/>
                <a:gd name="connsiteX3" fmla="*/ 8596 w 9702"/>
                <a:gd name="connsiteY3" fmla="*/ 302 h 10014"/>
                <a:gd name="connsiteX4" fmla="*/ 9702 w 9702"/>
                <a:gd name="connsiteY4" fmla="*/ 6155 h 1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02" h="10014">
                  <a:moveTo>
                    <a:pt x="9702" y="6155"/>
                  </a:moveTo>
                  <a:cubicBezTo>
                    <a:pt x="9702" y="6155"/>
                    <a:pt x="6843" y="11568"/>
                    <a:pt x="316" y="9573"/>
                  </a:cubicBezTo>
                  <a:cubicBezTo>
                    <a:pt x="316" y="7577"/>
                    <a:pt x="-393" y="5350"/>
                    <a:pt x="316" y="3587"/>
                  </a:cubicBezTo>
                  <a:cubicBezTo>
                    <a:pt x="1025" y="1824"/>
                    <a:pt x="6687" y="-916"/>
                    <a:pt x="8596" y="302"/>
                  </a:cubicBezTo>
                  <a:cubicBezTo>
                    <a:pt x="10102" y="2847"/>
                    <a:pt x="9576" y="4508"/>
                    <a:pt x="9702" y="6155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67" name="Freeform 17"/>
            <p:cNvSpPr>
              <a:spLocks noChangeAspect="1"/>
            </p:cNvSpPr>
            <p:nvPr/>
          </p:nvSpPr>
          <p:spPr bwMode="auto">
            <a:xfrm rot="20215563" flipH="1" flipV="1">
              <a:off x="6260840" y="1373640"/>
              <a:ext cx="106004" cy="51874"/>
            </a:xfrm>
            <a:custGeom>
              <a:avLst/>
              <a:gdLst>
                <a:gd name="T0" fmla="*/ 0 w 28"/>
                <a:gd name="T1" fmla="*/ 10 h 19"/>
                <a:gd name="T2" fmla="*/ 3 w 28"/>
                <a:gd name="T3" fmla="*/ 3 h 19"/>
                <a:gd name="T4" fmla="*/ 19 w 28"/>
                <a:gd name="T5" fmla="*/ 2 h 19"/>
                <a:gd name="T6" fmla="*/ 28 w 28"/>
                <a:gd name="T7" fmla="*/ 6 h 19"/>
                <a:gd name="T8" fmla="*/ 27 w 28"/>
                <a:gd name="T9" fmla="*/ 15 h 19"/>
                <a:gd name="T10" fmla="*/ 8 w 28"/>
                <a:gd name="T11" fmla="*/ 14 h 19"/>
                <a:gd name="T12" fmla="*/ 1 w 28"/>
                <a:gd name="T13" fmla="*/ 11 h 19"/>
                <a:gd name="connsiteX0" fmla="*/ 0 w 10221"/>
                <a:gd name="connsiteY0" fmla="*/ 4573 h 8074"/>
                <a:gd name="connsiteX1" fmla="*/ 1071 w 10221"/>
                <a:gd name="connsiteY1" fmla="*/ 889 h 8074"/>
                <a:gd name="connsiteX2" fmla="*/ 6786 w 10221"/>
                <a:gd name="connsiteY2" fmla="*/ 363 h 8074"/>
                <a:gd name="connsiteX3" fmla="*/ 10000 w 10221"/>
                <a:gd name="connsiteY3" fmla="*/ 2468 h 8074"/>
                <a:gd name="connsiteX4" fmla="*/ 9950 w 10221"/>
                <a:gd name="connsiteY4" fmla="*/ 7414 h 8074"/>
                <a:gd name="connsiteX5" fmla="*/ 2857 w 10221"/>
                <a:gd name="connsiteY5" fmla="*/ 6678 h 8074"/>
                <a:gd name="connsiteX6" fmla="*/ 357 w 10221"/>
                <a:gd name="connsiteY6" fmla="*/ 5099 h 8074"/>
                <a:gd name="connsiteX0" fmla="*/ 0 w 10041"/>
                <a:gd name="connsiteY0" fmla="*/ 5663 h 10109"/>
                <a:gd name="connsiteX1" fmla="*/ 1048 w 10041"/>
                <a:gd name="connsiteY1" fmla="*/ 1100 h 10109"/>
                <a:gd name="connsiteX2" fmla="*/ 6639 w 10041"/>
                <a:gd name="connsiteY2" fmla="*/ 449 h 10109"/>
                <a:gd name="connsiteX3" fmla="*/ 9784 w 10041"/>
                <a:gd name="connsiteY3" fmla="*/ 3056 h 10109"/>
                <a:gd name="connsiteX4" fmla="*/ 9853 w 10041"/>
                <a:gd name="connsiteY4" fmla="*/ 9463 h 10109"/>
                <a:gd name="connsiteX5" fmla="*/ 2795 w 10041"/>
                <a:gd name="connsiteY5" fmla="*/ 8270 h 10109"/>
                <a:gd name="connsiteX6" fmla="*/ 349 w 10041"/>
                <a:gd name="connsiteY6" fmla="*/ 6314 h 10109"/>
                <a:gd name="connsiteX0" fmla="*/ 0 w 10208"/>
                <a:gd name="connsiteY0" fmla="*/ 5663 h 10109"/>
                <a:gd name="connsiteX1" fmla="*/ 1048 w 10208"/>
                <a:gd name="connsiteY1" fmla="*/ 1100 h 10109"/>
                <a:gd name="connsiteX2" fmla="*/ 6639 w 10208"/>
                <a:gd name="connsiteY2" fmla="*/ 449 h 10109"/>
                <a:gd name="connsiteX3" fmla="*/ 9784 w 10208"/>
                <a:gd name="connsiteY3" fmla="*/ 3056 h 10109"/>
                <a:gd name="connsiteX4" fmla="*/ 9853 w 10208"/>
                <a:gd name="connsiteY4" fmla="*/ 9463 h 10109"/>
                <a:gd name="connsiteX5" fmla="*/ 2795 w 10208"/>
                <a:gd name="connsiteY5" fmla="*/ 8270 h 10109"/>
                <a:gd name="connsiteX6" fmla="*/ 349 w 10208"/>
                <a:gd name="connsiteY6" fmla="*/ 6314 h 10109"/>
                <a:gd name="connsiteX0" fmla="*/ 0 w 10060"/>
                <a:gd name="connsiteY0" fmla="*/ 5032 h 9478"/>
                <a:gd name="connsiteX1" fmla="*/ 1048 w 10060"/>
                <a:gd name="connsiteY1" fmla="*/ 469 h 9478"/>
                <a:gd name="connsiteX2" fmla="*/ 6383 w 10060"/>
                <a:gd name="connsiteY2" fmla="*/ 1033 h 9478"/>
                <a:gd name="connsiteX3" fmla="*/ 9784 w 10060"/>
                <a:gd name="connsiteY3" fmla="*/ 2425 h 9478"/>
                <a:gd name="connsiteX4" fmla="*/ 9853 w 10060"/>
                <a:gd name="connsiteY4" fmla="*/ 8832 h 9478"/>
                <a:gd name="connsiteX5" fmla="*/ 2795 w 10060"/>
                <a:gd name="connsiteY5" fmla="*/ 7639 h 9478"/>
                <a:gd name="connsiteX6" fmla="*/ 349 w 10060"/>
                <a:gd name="connsiteY6" fmla="*/ 5683 h 9478"/>
                <a:gd name="connsiteX0" fmla="*/ 0 w 10000"/>
                <a:gd name="connsiteY0" fmla="*/ 5040 h 9730"/>
                <a:gd name="connsiteX1" fmla="*/ 1042 w 10000"/>
                <a:gd name="connsiteY1" fmla="*/ 226 h 9730"/>
                <a:gd name="connsiteX2" fmla="*/ 6345 w 10000"/>
                <a:gd name="connsiteY2" fmla="*/ 821 h 9730"/>
                <a:gd name="connsiteX3" fmla="*/ 9726 w 10000"/>
                <a:gd name="connsiteY3" fmla="*/ 2290 h 9730"/>
                <a:gd name="connsiteX4" fmla="*/ 9794 w 10000"/>
                <a:gd name="connsiteY4" fmla="*/ 9049 h 9730"/>
                <a:gd name="connsiteX5" fmla="*/ 2778 w 10000"/>
                <a:gd name="connsiteY5" fmla="*/ 7791 h 9730"/>
                <a:gd name="connsiteX6" fmla="*/ 347 w 10000"/>
                <a:gd name="connsiteY6" fmla="*/ 5727 h 9730"/>
                <a:gd name="connsiteX0" fmla="*/ 0 w 10024"/>
                <a:gd name="connsiteY0" fmla="*/ 5204 h 10025"/>
                <a:gd name="connsiteX1" fmla="*/ 1042 w 10024"/>
                <a:gd name="connsiteY1" fmla="*/ 256 h 10025"/>
                <a:gd name="connsiteX2" fmla="*/ 6014 w 10024"/>
                <a:gd name="connsiteY2" fmla="*/ 752 h 10025"/>
                <a:gd name="connsiteX3" fmla="*/ 9726 w 10024"/>
                <a:gd name="connsiteY3" fmla="*/ 2378 h 10025"/>
                <a:gd name="connsiteX4" fmla="*/ 9794 w 10024"/>
                <a:gd name="connsiteY4" fmla="*/ 9324 h 10025"/>
                <a:gd name="connsiteX5" fmla="*/ 2778 w 10024"/>
                <a:gd name="connsiteY5" fmla="*/ 8031 h 10025"/>
                <a:gd name="connsiteX6" fmla="*/ 347 w 10024"/>
                <a:gd name="connsiteY6" fmla="*/ 5910 h 10025"/>
                <a:gd name="connsiteX0" fmla="*/ 0 w 10024"/>
                <a:gd name="connsiteY0" fmla="*/ 5688 h 10509"/>
                <a:gd name="connsiteX1" fmla="*/ 1319 w 10024"/>
                <a:gd name="connsiteY1" fmla="*/ 222 h 10509"/>
                <a:gd name="connsiteX2" fmla="*/ 6014 w 10024"/>
                <a:gd name="connsiteY2" fmla="*/ 1236 h 10509"/>
                <a:gd name="connsiteX3" fmla="*/ 9726 w 10024"/>
                <a:gd name="connsiteY3" fmla="*/ 2862 h 10509"/>
                <a:gd name="connsiteX4" fmla="*/ 9794 w 10024"/>
                <a:gd name="connsiteY4" fmla="*/ 9808 h 10509"/>
                <a:gd name="connsiteX5" fmla="*/ 2778 w 10024"/>
                <a:gd name="connsiteY5" fmla="*/ 8515 h 10509"/>
                <a:gd name="connsiteX6" fmla="*/ 347 w 10024"/>
                <a:gd name="connsiteY6" fmla="*/ 6394 h 10509"/>
                <a:gd name="connsiteX0" fmla="*/ 972 w 9677"/>
                <a:gd name="connsiteY0" fmla="*/ 222 h 10509"/>
                <a:gd name="connsiteX1" fmla="*/ 5667 w 9677"/>
                <a:gd name="connsiteY1" fmla="*/ 1236 h 10509"/>
                <a:gd name="connsiteX2" fmla="*/ 9379 w 9677"/>
                <a:gd name="connsiteY2" fmla="*/ 2862 h 10509"/>
                <a:gd name="connsiteX3" fmla="*/ 9447 w 9677"/>
                <a:gd name="connsiteY3" fmla="*/ 9808 h 10509"/>
                <a:gd name="connsiteX4" fmla="*/ 2431 w 9677"/>
                <a:gd name="connsiteY4" fmla="*/ 8515 h 10509"/>
                <a:gd name="connsiteX5" fmla="*/ 0 w 9677"/>
                <a:gd name="connsiteY5" fmla="*/ 6394 h 10509"/>
                <a:gd name="connsiteX0" fmla="*/ 1291 w 10287"/>
                <a:gd name="connsiteY0" fmla="*/ 211 h 9999"/>
                <a:gd name="connsiteX1" fmla="*/ 6143 w 10287"/>
                <a:gd name="connsiteY1" fmla="*/ 1176 h 9999"/>
                <a:gd name="connsiteX2" fmla="*/ 9979 w 10287"/>
                <a:gd name="connsiteY2" fmla="*/ 2723 h 9999"/>
                <a:gd name="connsiteX3" fmla="*/ 10049 w 10287"/>
                <a:gd name="connsiteY3" fmla="*/ 9333 h 9999"/>
                <a:gd name="connsiteX4" fmla="*/ 2799 w 10287"/>
                <a:gd name="connsiteY4" fmla="*/ 8103 h 9999"/>
                <a:gd name="connsiteX5" fmla="*/ 0 w 10287"/>
                <a:gd name="connsiteY5" fmla="*/ 5280 h 9999"/>
                <a:gd name="connsiteX0" fmla="*/ 1255 w 10421"/>
                <a:gd name="connsiteY0" fmla="*/ 211 h 10723"/>
                <a:gd name="connsiteX1" fmla="*/ 5972 w 10421"/>
                <a:gd name="connsiteY1" fmla="*/ 1176 h 10723"/>
                <a:gd name="connsiteX2" fmla="*/ 9701 w 10421"/>
                <a:gd name="connsiteY2" fmla="*/ 2723 h 10723"/>
                <a:gd name="connsiteX3" fmla="*/ 9769 w 10421"/>
                <a:gd name="connsiteY3" fmla="*/ 9334 h 10723"/>
                <a:gd name="connsiteX4" fmla="*/ 2850 w 10421"/>
                <a:gd name="connsiteY4" fmla="*/ 8774 h 10723"/>
                <a:gd name="connsiteX5" fmla="*/ 0 w 10421"/>
                <a:gd name="connsiteY5" fmla="*/ 5281 h 10723"/>
                <a:gd name="connsiteX0" fmla="*/ 1255 w 10421"/>
                <a:gd name="connsiteY0" fmla="*/ 211 h 10430"/>
                <a:gd name="connsiteX1" fmla="*/ 5972 w 10421"/>
                <a:gd name="connsiteY1" fmla="*/ 1176 h 10430"/>
                <a:gd name="connsiteX2" fmla="*/ 9701 w 10421"/>
                <a:gd name="connsiteY2" fmla="*/ 2723 h 10430"/>
                <a:gd name="connsiteX3" fmla="*/ 9769 w 10421"/>
                <a:gd name="connsiteY3" fmla="*/ 9334 h 10430"/>
                <a:gd name="connsiteX4" fmla="*/ 2850 w 10421"/>
                <a:gd name="connsiteY4" fmla="*/ 8774 h 10430"/>
                <a:gd name="connsiteX5" fmla="*/ 0 w 10421"/>
                <a:gd name="connsiteY5" fmla="*/ 5281 h 1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21" h="10430">
                  <a:moveTo>
                    <a:pt x="1255" y="211"/>
                  </a:moveTo>
                  <a:cubicBezTo>
                    <a:pt x="2262" y="-495"/>
                    <a:pt x="4564" y="757"/>
                    <a:pt x="5972" y="1176"/>
                  </a:cubicBezTo>
                  <a:cubicBezTo>
                    <a:pt x="7379" y="1595"/>
                    <a:pt x="9068" y="1364"/>
                    <a:pt x="9701" y="2723"/>
                  </a:cubicBezTo>
                  <a:cubicBezTo>
                    <a:pt x="10333" y="4083"/>
                    <a:pt x="10911" y="8326"/>
                    <a:pt x="9769" y="9334"/>
                  </a:cubicBezTo>
                  <a:cubicBezTo>
                    <a:pt x="8627" y="10342"/>
                    <a:pt x="7273" y="11420"/>
                    <a:pt x="2850" y="8774"/>
                  </a:cubicBezTo>
                  <a:cubicBezTo>
                    <a:pt x="2850" y="8774"/>
                    <a:pt x="698" y="7300"/>
                    <a:pt x="0" y="5281"/>
                  </a:cubicBezTo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68" name="Freeform 18"/>
            <p:cNvSpPr>
              <a:spLocks noChangeAspect="1"/>
            </p:cNvSpPr>
            <p:nvPr/>
          </p:nvSpPr>
          <p:spPr bwMode="auto">
            <a:xfrm rot="20515563" flipH="1" flipV="1">
              <a:off x="6358259" y="1361368"/>
              <a:ext cx="104409" cy="66053"/>
            </a:xfrm>
            <a:custGeom>
              <a:avLst/>
              <a:gdLst>
                <a:gd name="T0" fmla="*/ 27 w 27"/>
                <a:gd name="T1" fmla="*/ 11 h 21"/>
                <a:gd name="T2" fmla="*/ 22 w 27"/>
                <a:gd name="T3" fmla="*/ 20 h 21"/>
                <a:gd name="T4" fmla="*/ 0 w 27"/>
                <a:gd name="T5" fmla="*/ 8 h 21"/>
                <a:gd name="T6" fmla="*/ 3 w 27"/>
                <a:gd name="T7" fmla="*/ 2 h 21"/>
                <a:gd name="T8" fmla="*/ 27 w 27"/>
                <a:gd name="T9" fmla="*/ 11 h 21"/>
                <a:gd name="connsiteX0" fmla="*/ 10000 w 10000"/>
                <a:gd name="connsiteY0" fmla="*/ 4820 h 9139"/>
                <a:gd name="connsiteX1" fmla="*/ 8148 w 10000"/>
                <a:gd name="connsiteY1" fmla="*/ 9106 h 9139"/>
                <a:gd name="connsiteX2" fmla="*/ 0 w 10000"/>
                <a:gd name="connsiteY2" fmla="*/ 3392 h 9139"/>
                <a:gd name="connsiteX3" fmla="*/ 771 w 10000"/>
                <a:gd name="connsiteY3" fmla="*/ 9 h 9139"/>
                <a:gd name="connsiteX4" fmla="*/ 10000 w 10000"/>
                <a:gd name="connsiteY4" fmla="*/ 4820 h 9139"/>
                <a:gd name="connsiteX0" fmla="*/ 10227 w 10227"/>
                <a:gd name="connsiteY0" fmla="*/ 5274 h 10000"/>
                <a:gd name="connsiteX1" fmla="*/ 8375 w 10227"/>
                <a:gd name="connsiteY1" fmla="*/ 9964 h 10000"/>
                <a:gd name="connsiteX2" fmla="*/ 227 w 10227"/>
                <a:gd name="connsiteY2" fmla="*/ 3712 h 10000"/>
                <a:gd name="connsiteX3" fmla="*/ 998 w 10227"/>
                <a:gd name="connsiteY3" fmla="*/ 10 h 10000"/>
                <a:gd name="connsiteX4" fmla="*/ 10227 w 10227"/>
                <a:gd name="connsiteY4" fmla="*/ 5274 h 10000"/>
                <a:gd name="connsiteX0" fmla="*/ 10855 w 10855"/>
                <a:gd name="connsiteY0" fmla="*/ 5284 h 9981"/>
                <a:gd name="connsiteX1" fmla="*/ 9003 w 10855"/>
                <a:gd name="connsiteY1" fmla="*/ 9974 h 9981"/>
                <a:gd name="connsiteX2" fmla="*/ 434 w 10855"/>
                <a:gd name="connsiteY2" fmla="*/ 3932 h 9981"/>
                <a:gd name="connsiteX3" fmla="*/ 1626 w 10855"/>
                <a:gd name="connsiteY3" fmla="*/ 20 h 9981"/>
                <a:gd name="connsiteX4" fmla="*/ 10855 w 10855"/>
                <a:gd name="connsiteY4" fmla="*/ 5284 h 9981"/>
                <a:gd name="connsiteX0" fmla="*/ 10000 w 10000"/>
                <a:gd name="connsiteY0" fmla="*/ 5294 h 10000"/>
                <a:gd name="connsiteX1" fmla="*/ 8294 w 10000"/>
                <a:gd name="connsiteY1" fmla="*/ 9993 h 10000"/>
                <a:gd name="connsiteX2" fmla="*/ 400 w 10000"/>
                <a:gd name="connsiteY2" fmla="*/ 3939 h 10000"/>
                <a:gd name="connsiteX3" fmla="*/ 1498 w 10000"/>
                <a:gd name="connsiteY3" fmla="*/ 20 h 10000"/>
                <a:gd name="connsiteX4" fmla="*/ 10000 w 10000"/>
                <a:gd name="connsiteY4" fmla="*/ 5294 h 10000"/>
                <a:gd name="connsiteX0" fmla="*/ 10000 w 10000"/>
                <a:gd name="connsiteY0" fmla="*/ 5294 h 10000"/>
                <a:gd name="connsiteX1" fmla="*/ 8294 w 10000"/>
                <a:gd name="connsiteY1" fmla="*/ 9993 h 10000"/>
                <a:gd name="connsiteX2" fmla="*/ 400 w 10000"/>
                <a:gd name="connsiteY2" fmla="*/ 3939 h 10000"/>
                <a:gd name="connsiteX3" fmla="*/ 1498 w 10000"/>
                <a:gd name="connsiteY3" fmla="*/ 20 h 10000"/>
                <a:gd name="connsiteX4" fmla="*/ 10000 w 10000"/>
                <a:gd name="connsiteY4" fmla="*/ 5294 h 10000"/>
                <a:gd name="connsiteX0" fmla="*/ 8867 w 9094"/>
                <a:gd name="connsiteY0" fmla="*/ 4295 h 9975"/>
                <a:gd name="connsiteX1" fmla="*/ 8253 w 9094"/>
                <a:gd name="connsiteY1" fmla="*/ 9975 h 9975"/>
                <a:gd name="connsiteX2" fmla="*/ 359 w 9094"/>
                <a:gd name="connsiteY2" fmla="*/ 3921 h 9975"/>
                <a:gd name="connsiteX3" fmla="*/ 1457 w 9094"/>
                <a:gd name="connsiteY3" fmla="*/ 2 h 9975"/>
                <a:gd name="connsiteX4" fmla="*/ 8867 w 9094"/>
                <a:gd name="connsiteY4" fmla="*/ 4295 h 9975"/>
                <a:gd name="connsiteX0" fmla="*/ 9750 w 9999"/>
                <a:gd name="connsiteY0" fmla="*/ 4306 h 10000"/>
                <a:gd name="connsiteX1" fmla="*/ 9075 w 9999"/>
                <a:gd name="connsiteY1" fmla="*/ 10000 h 10000"/>
                <a:gd name="connsiteX2" fmla="*/ 395 w 9999"/>
                <a:gd name="connsiteY2" fmla="*/ 3931 h 10000"/>
                <a:gd name="connsiteX3" fmla="*/ 1602 w 9999"/>
                <a:gd name="connsiteY3" fmla="*/ 2 h 10000"/>
                <a:gd name="connsiteX4" fmla="*/ 9750 w 9999"/>
                <a:gd name="connsiteY4" fmla="*/ 4306 h 10000"/>
                <a:gd name="connsiteX0" fmla="*/ 11475 w 11475"/>
                <a:gd name="connsiteY0" fmla="*/ 5817 h 10049"/>
                <a:gd name="connsiteX1" fmla="*/ 9140 w 11475"/>
                <a:gd name="connsiteY1" fmla="*/ 10034 h 10049"/>
                <a:gd name="connsiteX2" fmla="*/ 459 w 11475"/>
                <a:gd name="connsiteY2" fmla="*/ 3965 h 10049"/>
                <a:gd name="connsiteX3" fmla="*/ 1666 w 11475"/>
                <a:gd name="connsiteY3" fmla="*/ 36 h 10049"/>
                <a:gd name="connsiteX4" fmla="*/ 11475 w 11475"/>
                <a:gd name="connsiteY4" fmla="*/ 5817 h 10049"/>
                <a:gd name="connsiteX0" fmla="*/ 11379 w 11379"/>
                <a:gd name="connsiteY0" fmla="*/ 5998 h 10230"/>
                <a:gd name="connsiteX1" fmla="*/ 9044 w 11379"/>
                <a:gd name="connsiteY1" fmla="*/ 10215 h 10230"/>
                <a:gd name="connsiteX2" fmla="*/ 363 w 11379"/>
                <a:gd name="connsiteY2" fmla="*/ 4146 h 10230"/>
                <a:gd name="connsiteX3" fmla="*/ 1570 w 11379"/>
                <a:gd name="connsiteY3" fmla="*/ 217 h 10230"/>
                <a:gd name="connsiteX4" fmla="*/ 11379 w 11379"/>
                <a:gd name="connsiteY4" fmla="*/ 5998 h 10230"/>
                <a:gd name="connsiteX0" fmla="*/ 11342 w 11342"/>
                <a:gd name="connsiteY0" fmla="*/ 5986 h 10218"/>
                <a:gd name="connsiteX1" fmla="*/ 9007 w 11342"/>
                <a:gd name="connsiteY1" fmla="*/ 10203 h 10218"/>
                <a:gd name="connsiteX2" fmla="*/ 326 w 11342"/>
                <a:gd name="connsiteY2" fmla="*/ 4134 h 10218"/>
                <a:gd name="connsiteX3" fmla="*/ 1533 w 11342"/>
                <a:gd name="connsiteY3" fmla="*/ 205 h 10218"/>
                <a:gd name="connsiteX4" fmla="*/ 11342 w 11342"/>
                <a:gd name="connsiteY4" fmla="*/ 5986 h 1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2" h="10218">
                  <a:moveTo>
                    <a:pt x="11342" y="5986"/>
                  </a:moveTo>
                  <a:cubicBezTo>
                    <a:pt x="11342" y="5986"/>
                    <a:pt x="10843" y="10512"/>
                    <a:pt x="9007" y="10203"/>
                  </a:cubicBezTo>
                  <a:cubicBezTo>
                    <a:pt x="7171" y="9894"/>
                    <a:pt x="1994" y="6471"/>
                    <a:pt x="326" y="4134"/>
                  </a:cubicBezTo>
                  <a:cubicBezTo>
                    <a:pt x="-485" y="1590"/>
                    <a:pt x="330" y="1299"/>
                    <a:pt x="1533" y="205"/>
                  </a:cubicBezTo>
                  <a:cubicBezTo>
                    <a:pt x="2736" y="-889"/>
                    <a:pt x="7720" y="2593"/>
                    <a:pt x="11342" y="5986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69" name="Freeform 47"/>
            <p:cNvSpPr>
              <a:spLocks noChangeAspect="1"/>
            </p:cNvSpPr>
            <p:nvPr/>
          </p:nvSpPr>
          <p:spPr bwMode="auto">
            <a:xfrm rot="20515563" flipH="1" flipV="1">
              <a:off x="6172080" y="1640899"/>
              <a:ext cx="50236" cy="102842"/>
            </a:xfrm>
            <a:custGeom>
              <a:avLst/>
              <a:gdLst>
                <a:gd name="T0" fmla="*/ 3 w 18"/>
                <a:gd name="T1" fmla="*/ 7 h 29"/>
                <a:gd name="T2" fmla="*/ 13 w 18"/>
                <a:gd name="T3" fmla="*/ 1 h 29"/>
                <a:gd name="T4" fmla="*/ 17 w 18"/>
                <a:gd name="T5" fmla="*/ 15 h 29"/>
                <a:gd name="T6" fmla="*/ 18 w 18"/>
                <a:gd name="T7" fmla="*/ 28 h 29"/>
                <a:gd name="T8" fmla="*/ 15 w 18"/>
                <a:gd name="T9" fmla="*/ 29 h 29"/>
                <a:gd name="T10" fmla="*/ 8 w 18"/>
                <a:gd name="T11" fmla="*/ 29 h 29"/>
                <a:gd name="T12" fmla="*/ 5 w 18"/>
                <a:gd name="T13" fmla="*/ 26 h 29"/>
                <a:gd name="T14" fmla="*/ 3 w 18"/>
                <a:gd name="T15" fmla="*/ 7 h 29"/>
                <a:gd name="connsiteX0" fmla="*/ 533 w 8310"/>
                <a:gd name="connsiteY0" fmla="*/ 2074 h 9660"/>
                <a:gd name="connsiteX1" fmla="*/ 6088 w 8310"/>
                <a:gd name="connsiteY1" fmla="*/ 5 h 9660"/>
                <a:gd name="connsiteX2" fmla="*/ 8310 w 8310"/>
                <a:gd name="connsiteY2" fmla="*/ 4832 h 9660"/>
                <a:gd name="connsiteX3" fmla="*/ 7199 w 8310"/>
                <a:gd name="connsiteY3" fmla="*/ 9660 h 9660"/>
                <a:gd name="connsiteX4" fmla="*/ 3310 w 8310"/>
                <a:gd name="connsiteY4" fmla="*/ 9660 h 9660"/>
                <a:gd name="connsiteX5" fmla="*/ 1644 w 8310"/>
                <a:gd name="connsiteY5" fmla="*/ 8626 h 9660"/>
                <a:gd name="connsiteX6" fmla="*/ 533 w 8310"/>
                <a:gd name="connsiteY6" fmla="*/ 2074 h 9660"/>
                <a:gd name="connsiteX0" fmla="*/ 641 w 10160"/>
                <a:gd name="connsiteY0" fmla="*/ 2147 h 10143"/>
                <a:gd name="connsiteX1" fmla="*/ 7326 w 10160"/>
                <a:gd name="connsiteY1" fmla="*/ 5 h 10143"/>
                <a:gd name="connsiteX2" fmla="*/ 10000 w 10160"/>
                <a:gd name="connsiteY2" fmla="*/ 5002 h 10143"/>
                <a:gd name="connsiteX3" fmla="*/ 10160 w 10160"/>
                <a:gd name="connsiteY3" fmla="*/ 10143 h 10143"/>
                <a:gd name="connsiteX4" fmla="*/ 3983 w 10160"/>
                <a:gd name="connsiteY4" fmla="*/ 10000 h 10143"/>
                <a:gd name="connsiteX5" fmla="*/ 1978 w 10160"/>
                <a:gd name="connsiteY5" fmla="*/ 8930 h 10143"/>
                <a:gd name="connsiteX6" fmla="*/ 641 w 10160"/>
                <a:gd name="connsiteY6" fmla="*/ 2147 h 10143"/>
                <a:gd name="connsiteX0" fmla="*/ 641 w 10535"/>
                <a:gd name="connsiteY0" fmla="*/ 2147 h 10583"/>
                <a:gd name="connsiteX1" fmla="*/ 7326 w 10535"/>
                <a:gd name="connsiteY1" fmla="*/ 5 h 10583"/>
                <a:gd name="connsiteX2" fmla="*/ 10000 w 10535"/>
                <a:gd name="connsiteY2" fmla="*/ 5002 h 10583"/>
                <a:gd name="connsiteX3" fmla="*/ 10160 w 10535"/>
                <a:gd name="connsiteY3" fmla="*/ 10143 h 10583"/>
                <a:gd name="connsiteX4" fmla="*/ 3983 w 10535"/>
                <a:gd name="connsiteY4" fmla="*/ 10000 h 10583"/>
                <a:gd name="connsiteX5" fmla="*/ 1978 w 10535"/>
                <a:gd name="connsiteY5" fmla="*/ 8930 h 10583"/>
                <a:gd name="connsiteX6" fmla="*/ 641 w 10535"/>
                <a:gd name="connsiteY6" fmla="*/ 2147 h 10583"/>
                <a:gd name="connsiteX0" fmla="*/ 641 w 10726"/>
                <a:gd name="connsiteY0" fmla="*/ 2147 h 10422"/>
                <a:gd name="connsiteX1" fmla="*/ 7326 w 10726"/>
                <a:gd name="connsiteY1" fmla="*/ 5 h 10422"/>
                <a:gd name="connsiteX2" fmla="*/ 10000 w 10726"/>
                <a:gd name="connsiteY2" fmla="*/ 5002 h 10422"/>
                <a:gd name="connsiteX3" fmla="*/ 10160 w 10726"/>
                <a:gd name="connsiteY3" fmla="*/ 10143 h 10422"/>
                <a:gd name="connsiteX4" fmla="*/ 1978 w 10726"/>
                <a:gd name="connsiteY4" fmla="*/ 8930 h 10422"/>
                <a:gd name="connsiteX5" fmla="*/ 641 w 10726"/>
                <a:gd name="connsiteY5" fmla="*/ 2147 h 10422"/>
                <a:gd name="connsiteX0" fmla="*/ 509 w 10503"/>
                <a:gd name="connsiteY0" fmla="*/ 2147 h 10594"/>
                <a:gd name="connsiteX1" fmla="*/ 7194 w 10503"/>
                <a:gd name="connsiteY1" fmla="*/ 5 h 10594"/>
                <a:gd name="connsiteX2" fmla="*/ 9868 w 10503"/>
                <a:gd name="connsiteY2" fmla="*/ 5002 h 10594"/>
                <a:gd name="connsiteX3" fmla="*/ 10028 w 10503"/>
                <a:gd name="connsiteY3" fmla="*/ 10143 h 10594"/>
                <a:gd name="connsiteX4" fmla="*/ 3076 w 10503"/>
                <a:gd name="connsiteY4" fmla="*/ 9428 h 10594"/>
                <a:gd name="connsiteX5" fmla="*/ 509 w 10503"/>
                <a:gd name="connsiteY5" fmla="*/ 2147 h 10594"/>
                <a:gd name="connsiteX0" fmla="*/ 857 w 9625"/>
                <a:gd name="connsiteY0" fmla="*/ 2407 h 10624"/>
                <a:gd name="connsiteX1" fmla="*/ 6316 w 9625"/>
                <a:gd name="connsiteY1" fmla="*/ 46 h 10624"/>
                <a:gd name="connsiteX2" fmla="*/ 8990 w 9625"/>
                <a:gd name="connsiteY2" fmla="*/ 5043 h 10624"/>
                <a:gd name="connsiteX3" fmla="*/ 9150 w 9625"/>
                <a:gd name="connsiteY3" fmla="*/ 10184 h 10624"/>
                <a:gd name="connsiteX4" fmla="*/ 2198 w 9625"/>
                <a:gd name="connsiteY4" fmla="*/ 9469 h 10624"/>
                <a:gd name="connsiteX5" fmla="*/ 857 w 9625"/>
                <a:gd name="connsiteY5" fmla="*/ 2407 h 10624"/>
                <a:gd name="connsiteX0" fmla="*/ 674 w 9784"/>
                <a:gd name="connsiteY0" fmla="*/ 2266 h 10000"/>
                <a:gd name="connsiteX1" fmla="*/ 6346 w 9784"/>
                <a:gd name="connsiteY1" fmla="*/ 43 h 10000"/>
                <a:gd name="connsiteX2" fmla="*/ 9124 w 9784"/>
                <a:gd name="connsiteY2" fmla="*/ 4747 h 10000"/>
                <a:gd name="connsiteX3" fmla="*/ 9290 w 9784"/>
                <a:gd name="connsiteY3" fmla="*/ 9586 h 10000"/>
                <a:gd name="connsiteX4" fmla="*/ 2068 w 9784"/>
                <a:gd name="connsiteY4" fmla="*/ 8913 h 10000"/>
                <a:gd name="connsiteX5" fmla="*/ 674 w 9784"/>
                <a:gd name="connsiteY5" fmla="*/ 2266 h 10000"/>
                <a:gd name="connsiteX0" fmla="*/ 614 w 10367"/>
                <a:gd name="connsiteY0" fmla="*/ 1627 h 10075"/>
                <a:gd name="connsiteX1" fmla="*/ 6853 w 10367"/>
                <a:gd name="connsiteY1" fmla="*/ 85 h 10075"/>
                <a:gd name="connsiteX2" fmla="*/ 9692 w 10367"/>
                <a:gd name="connsiteY2" fmla="*/ 4789 h 10075"/>
                <a:gd name="connsiteX3" fmla="*/ 9862 w 10367"/>
                <a:gd name="connsiteY3" fmla="*/ 9628 h 10075"/>
                <a:gd name="connsiteX4" fmla="*/ 2481 w 10367"/>
                <a:gd name="connsiteY4" fmla="*/ 8955 h 10075"/>
                <a:gd name="connsiteX5" fmla="*/ 614 w 10367"/>
                <a:gd name="connsiteY5" fmla="*/ 1627 h 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67" h="10075">
                  <a:moveTo>
                    <a:pt x="614" y="1627"/>
                  </a:moveTo>
                  <a:cubicBezTo>
                    <a:pt x="614" y="1627"/>
                    <a:pt x="5340" y="-442"/>
                    <a:pt x="6853" y="85"/>
                  </a:cubicBezTo>
                  <a:cubicBezTo>
                    <a:pt x="8366" y="612"/>
                    <a:pt x="8983" y="-251"/>
                    <a:pt x="9692" y="4789"/>
                  </a:cubicBezTo>
                  <a:cubicBezTo>
                    <a:pt x="9749" y="6402"/>
                    <a:pt x="11065" y="8933"/>
                    <a:pt x="9862" y="9628"/>
                  </a:cubicBezTo>
                  <a:cubicBezTo>
                    <a:pt x="8660" y="10322"/>
                    <a:pt x="4022" y="10288"/>
                    <a:pt x="2481" y="8955"/>
                  </a:cubicBezTo>
                  <a:cubicBezTo>
                    <a:pt x="940" y="7622"/>
                    <a:pt x="-1015" y="3179"/>
                    <a:pt x="614" y="1627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70" name="Freeform 47"/>
            <p:cNvSpPr>
              <a:spLocks noChangeAspect="1"/>
            </p:cNvSpPr>
            <p:nvPr/>
          </p:nvSpPr>
          <p:spPr bwMode="auto">
            <a:xfrm rot="18853486" flipH="1" flipV="1">
              <a:off x="6227737" y="1710205"/>
              <a:ext cx="50327" cy="107480"/>
            </a:xfrm>
            <a:custGeom>
              <a:avLst/>
              <a:gdLst>
                <a:gd name="T0" fmla="*/ 3 w 18"/>
                <a:gd name="T1" fmla="*/ 7 h 29"/>
                <a:gd name="T2" fmla="*/ 13 w 18"/>
                <a:gd name="T3" fmla="*/ 1 h 29"/>
                <a:gd name="T4" fmla="*/ 17 w 18"/>
                <a:gd name="T5" fmla="*/ 15 h 29"/>
                <a:gd name="T6" fmla="*/ 18 w 18"/>
                <a:gd name="T7" fmla="*/ 28 h 29"/>
                <a:gd name="T8" fmla="*/ 15 w 18"/>
                <a:gd name="T9" fmla="*/ 29 h 29"/>
                <a:gd name="T10" fmla="*/ 8 w 18"/>
                <a:gd name="T11" fmla="*/ 29 h 29"/>
                <a:gd name="T12" fmla="*/ 5 w 18"/>
                <a:gd name="T13" fmla="*/ 26 h 29"/>
                <a:gd name="T14" fmla="*/ 3 w 18"/>
                <a:gd name="T15" fmla="*/ 7 h 29"/>
                <a:gd name="connsiteX0" fmla="*/ 533 w 8310"/>
                <a:gd name="connsiteY0" fmla="*/ 2074 h 9660"/>
                <a:gd name="connsiteX1" fmla="*/ 6088 w 8310"/>
                <a:gd name="connsiteY1" fmla="*/ 5 h 9660"/>
                <a:gd name="connsiteX2" fmla="*/ 8310 w 8310"/>
                <a:gd name="connsiteY2" fmla="*/ 4832 h 9660"/>
                <a:gd name="connsiteX3" fmla="*/ 7199 w 8310"/>
                <a:gd name="connsiteY3" fmla="*/ 9660 h 9660"/>
                <a:gd name="connsiteX4" fmla="*/ 3310 w 8310"/>
                <a:gd name="connsiteY4" fmla="*/ 9660 h 9660"/>
                <a:gd name="connsiteX5" fmla="*/ 1644 w 8310"/>
                <a:gd name="connsiteY5" fmla="*/ 8626 h 9660"/>
                <a:gd name="connsiteX6" fmla="*/ 533 w 8310"/>
                <a:gd name="connsiteY6" fmla="*/ 2074 h 9660"/>
                <a:gd name="connsiteX0" fmla="*/ 641 w 10884"/>
                <a:gd name="connsiteY0" fmla="*/ 2147 h 10015"/>
                <a:gd name="connsiteX1" fmla="*/ 7326 w 10884"/>
                <a:gd name="connsiteY1" fmla="*/ 5 h 10015"/>
                <a:gd name="connsiteX2" fmla="*/ 10000 w 10884"/>
                <a:gd name="connsiteY2" fmla="*/ 5002 h 10015"/>
                <a:gd name="connsiteX3" fmla="*/ 10884 w 10884"/>
                <a:gd name="connsiteY3" fmla="*/ 10015 h 10015"/>
                <a:gd name="connsiteX4" fmla="*/ 3983 w 10884"/>
                <a:gd name="connsiteY4" fmla="*/ 10000 h 10015"/>
                <a:gd name="connsiteX5" fmla="*/ 1978 w 10884"/>
                <a:gd name="connsiteY5" fmla="*/ 8930 h 10015"/>
                <a:gd name="connsiteX6" fmla="*/ 641 w 10884"/>
                <a:gd name="connsiteY6" fmla="*/ 2147 h 10015"/>
                <a:gd name="connsiteX0" fmla="*/ 641 w 11297"/>
                <a:gd name="connsiteY0" fmla="*/ 2147 h 10331"/>
                <a:gd name="connsiteX1" fmla="*/ 7326 w 11297"/>
                <a:gd name="connsiteY1" fmla="*/ 5 h 10331"/>
                <a:gd name="connsiteX2" fmla="*/ 10000 w 11297"/>
                <a:gd name="connsiteY2" fmla="*/ 5002 h 10331"/>
                <a:gd name="connsiteX3" fmla="*/ 10884 w 11297"/>
                <a:gd name="connsiteY3" fmla="*/ 10015 h 10331"/>
                <a:gd name="connsiteX4" fmla="*/ 3983 w 11297"/>
                <a:gd name="connsiteY4" fmla="*/ 10000 h 10331"/>
                <a:gd name="connsiteX5" fmla="*/ 1978 w 11297"/>
                <a:gd name="connsiteY5" fmla="*/ 8930 h 10331"/>
                <a:gd name="connsiteX6" fmla="*/ 641 w 11297"/>
                <a:gd name="connsiteY6" fmla="*/ 2147 h 10331"/>
                <a:gd name="connsiteX0" fmla="*/ 641 w 10784"/>
                <a:gd name="connsiteY0" fmla="*/ 2147 h 10451"/>
                <a:gd name="connsiteX1" fmla="*/ 7326 w 10784"/>
                <a:gd name="connsiteY1" fmla="*/ 5 h 10451"/>
                <a:gd name="connsiteX2" fmla="*/ 10000 w 10784"/>
                <a:gd name="connsiteY2" fmla="*/ 5002 h 10451"/>
                <a:gd name="connsiteX3" fmla="*/ 10245 w 10784"/>
                <a:gd name="connsiteY3" fmla="*/ 10170 h 10451"/>
                <a:gd name="connsiteX4" fmla="*/ 3983 w 10784"/>
                <a:gd name="connsiteY4" fmla="*/ 10000 h 10451"/>
                <a:gd name="connsiteX5" fmla="*/ 1978 w 10784"/>
                <a:gd name="connsiteY5" fmla="*/ 8930 h 10451"/>
                <a:gd name="connsiteX6" fmla="*/ 641 w 10784"/>
                <a:gd name="connsiteY6" fmla="*/ 2147 h 10451"/>
                <a:gd name="connsiteX0" fmla="*/ 641 w 10996"/>
                <a:gd name="connsiteY0" fmla="*/ 2147 h 10484"/>
                <a:gd name="connsiteX1" fmla="*/ 7326 w 10996"/>
                <a:gd name="connsiteY1" fmla="*/ 5 h 10484"/>
                <a:gd name="connsiteX2" fmla="*/ 10000 w 10996"/>
                <a:gd name="connsiteY2" fmla="*/ 5002 h 10484"/>
                <a:gd name="connsiteX3" fmla="*/ 10245 w 10996"/>
                <a:gd name="connsiteY3" fmla="*/ 10170 h 10484"/>
                <a:gd name="connsiteX4" fmla="*/ 3983 w 10996"/>
                <a:gd name="connsiteY4" fmla="*/ 10000 h 10484"/>
                <a:gd name="connsiteX5" fmla="*/ 1978 w 10996"/>
                <a:gd name="connsiteY5" fmla="*/ 8930 h 10484"/>
                <a:gd name="connsiteX6" fmla="*/ 641 w 10996"/>
                <a:gd name="connsiteY6" fmla="*/ 2147 h 10484"/>
                <a:gd name="connsiteX0" fmla="*/ 641 w 11483"/>
                <a:gd name="connsiteY0" fmla="*/ 2147 h 10241"/>
                <a:gd name="connsiteX1" fmla="*/ 7326 w 11483"/>
                <a:gd name="connsiteY1" fmla="*/ 5 h 10241"/>
                <a:gd name="connsiteX2" fmla="*/ 10000 w 11483"/>
                <a:gd name="connsiteY2" fmla="*/ 5002 h 10241"/>
                <a:gd name="connsiteX3" fmla="*/ 10245 w 11483"/>
                <a:gd name="connsiteY3" fmla="*/ 10170 h 10241"/>
                <a:gd name="connsiteX4" fmla="*/ 3983 w 11483"/>
                <a:gd name="connsiteY4" fmla="*/ 10000 h 10241"/>
                <a:gd name="connsiteX5" fmla="*/ 1978 w 11483"/>
                <a:gd name="connsiteY5" fmla="*/ 8930 h 10241"/>
                <a:gd name="connsiteX6" fmla="*/ 641 w 11483"/>
                <a:gd name="connsiteY6" fmla="*/ 2147 h 10241"/>
                <a:gd name="connsiteX0" fmla="*/ 730 w 10738"/>
                <a:gd name="connsiteY0" fmla="*/ 2147 h 10650"/>
                <a:gd name="connsiteX1" fmla="*/ 7415 w 10738"/>
                <a:gd name="connsiteY1" fmla="*/ 5 h 10650"/>
                <a:gd name="connsiteX2" fmla="*/ 10089 w 10738"/>
                <a:gd name="connsiteY2" fmla="*/ 5002 h 10650"/>
                <a:gd name="connsiteX3" fmla="*/ 10334 w 10738"/>
                <a:gd name="connsiteY3" fmla="*/ 10170 h 10650"/>
                <a:gd name="connsiteX4" fmla="*/ 4656 w 10738"/>
                <a:gd name="connsiteY4" fmla="*/ 10422 h 10650"/>
                <a:gd name="connsiteX5" fmla="*/ 2067 w 10738"/>
                <a:gd name="connsiteY5" fmla="*/ 8930 h 10650"/>
                <a:gd name="connsiteX6" fmla="*/ 730 w 10738"/>
                <a:gd name="connsiteY6" fmla="*/ 2147 h 10650"/>
                <a:gd name="connsiteX0" fmla="*/ 733 w 10733"/>
                <a:gd name="connsiteY0" fmla="*/ 2147 h 10887"/>
                <a:gd name="connsiteX1" fmla="*/ 7418 w 10733"/>
                <a:gd name="connsiteY1" fmla="*/ 5 h 10887"/>
                <a:gd name="connsiteX2" fmla="*/ 10092 w 10733"/>
                <a:gd name="connsiteY2" fmla="*/ 5002 h 10887"/>
                <a:gd name="connsiteX3" fmla="*/ 10337 w 10733"/>
                <a:gd name="connsiteY3" fmla="*/ 10170 h 10887"/>
                <a:gd name="connsiteX4" fmla="*/ 4767 w 10733"/>
                <a:gd name="connsiteY4" fmla="*/ 10841 h 10887"/>
                <a:gd name="connsiteX5" fmla="*/ 2070 w 10733"/>
                <a:gd name="connsiteY5" fmla="*/ 8930 h 10887"/>
                <a:gd name="connsiteX6" fmla="*/ 733 w 10733"/>
                <a:gd name="connsiteY6" fmla="*/ 2147 h 10887"/>
                <a:gd name="connsiteX0" fmla="*/ 0 w 10000"/>
                <a:gd name="connsiteY0" fmla="*/ 2147 h 10887"/>
                <a:gd name="connsiteX1" fmla="*/ 6685 w 10000"/>
                <a:gd name="connsiteY1" fmla="*/ 5 h 10887"/>
                <a:gd name="connsiteX2" fmla="*/ 9359 w 10000"/>
                <a:gd name="connsiteY2" fmla="*/ 5002 h 10887"/>
                <a:gd name="connsiteX3" fmla="*/ 9604 w 10000"/>
                <a:gd name="connsiteY3" fmla="*/ 10170 h 10887"/>
                <a:gd name="connsiteX4" fmla="*/ 4034 w 10000"/>
                <a:gd name="connsiteY4" fmla="*/ 10841 h 10887"/>
                <a:gd name="connsiteX5" fmla="*/ 1337 w 10000"/>
                <a:gd name="connsiteY5" fmla="*/ 8930 h 10887"/>
                <a:gd name="connsiteX6" fmla="*/ 0 w 10000"/>
                <a:gd name="connsiteY6" fmla="*/ 2147 h 10887"/>
                <a:gd name="connsiteX0" fmla="*/ 0 w 10000"/>
                <a:gd name="connsiteY0" fmla="*/ 2147 h 10941"/>
                <a:gd name="connsiteX1" fmla="*/ 6685 w 10000"/>
                <a:gd name="connsiteY1" fmla="*/ 5 h 10941"/>
                <a:gd name="connsiteX2" fmla="*/ 9359 w 10000"/>
                <a:gd name="connsiteY2" fmla="*/ 5002 h 10941"/>
                <a:gd name="connsiteX3" fmla="*/ 9604 w 10000"/>
                <a:gd name="connsiteY3" fmla="*/ 10170 h 10941"/>
                <a:gd name="connsiteX4" fmla="*/ 4034 w 10000"/>
                <a:gd name="connsiteY4" fmla="*/ 10841 h 10941"/>
                <a:gd name="connsiteX5" fmla="*/ 1337 w 10000"/>
                <a:gd name="connsiteY5" fmla="*/ 8930 h 10941"/>
                <a:gd name="connsiteX6" fmla="*/ 0 w 10000"/>
                <a:gd name="connsiteY6" fmla="*/ 2147 h 10941"/>
                <a:gd name="connsiteX0" fmla="*/ 0 w 10000"/>
                <a:gd name="connsiteY0" fmla="*/ 2147 h 10941"/>
                <a:gd name="connsiteX1" fmla="*/ 6685 w 10000"/>
                <a:gd name="connsiteY1" fmla="*/ 5 h 10941"/>
                <a:gd name="connsiteX2" fmla="*/ 9359 w 10000"/>
                <a:gd name="connsiteY2" fmla="*/ 5002 h 10941"/>
                <a:gd name="connsiteX3" fmla="*/ 9604 w 10000"/>
                <a:gd name="connsiteY3" fmla="*/ 10170 h 10941"/>
                <a:gd name="connsiteX4" fmla="*/ 4034 w 10000"/>
                <a:gd name="connsiteY4" fmla="*/ 10841 h 10941"/>
                <a:gd name="connsiteX5" fmla="*/ 1337 w 10000"/>
                <a:gd name="connsiteY5" fmla="*/ 8930 h 10941"/>
                <a:gd name="connsiteX6" fmla="*/ 0 w 10000"/>
                <a:gd name="connsiteY6" fmla="*/ 2147 h 1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941">
                  <a:moveTo>
                    <a:pt x="0" y="2147"/>
                  </a:moveTo>
                  <a:cubicBezTo>
                    <a:pt x="0" y="2147"/>
                    <a:pt x="668" y="1076"/>
                    <a:pt x="6685" y="5"/>
                  </a:cubicBezTo>
                  <a:cubicBezTo>
                    <a:pt x="6685" y="5"/>
                    <a:pt x="8691" y="-352"/>
                    <a:pt x="9359" y="5002"/>
                  </a:cubicBezTo>
                  <a:cubicBezTo>
                    <a:pt x="9654" y="6673"/>
                    <a:pt x="10491" y="9197"/>
                    <a:pt x="9604" y="10170"/>
                  </a:cubicBezTo>
                  <a:cubicBezTo>
                    <a:pt x="8717" y="11143"/>
                    <a:pt x="6807" y="10969"/>
                    <a:pt x="4034" y="10841"/>
                  </a:cubicBezTo>
                  <a:cubicBezTo>
                    <a:pt x="1267" y="10331"/>
                    <a:pt x="2009" y="10379"/>
                    <a:pt x="1337" y="8930"/>
                  </a:cubicBezTo>
                  <a:cubicBezTo>
                    <a:pt x="665" y="7481"/>
                    <a:pt x="12" y="7337"/>
                    <a:pt x="0" y="2147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sp>
        <p:nvSpPr>
          <p:cNvPr id="1271" name="正方形/長方形 46"/>
          <p:cNvSpPr>
            <a:spLocks/>
          </p:cNvSpPr>
          <p:nvPr/>
        </p:nvSpPr>
        <p:spPr>
          <a:xfrm flipV="1">
            <a:off x="5300817" y="5601271"/>
            <a:ext cx="185707" cy="125923"/>
          </a:xfrm>
          <a:custGeom>
            <a:avLst/>
            <a:gdLst>
              <a:gd name="connsiteX0" fmla="*/ 281093 w 2497045"/>
              <a:gd name="connsiteY0" fmla="*/ 0 h 144000"/>
              <a:gd name="connsiteX1" fmla="*/ 589045 w 2497045"/>
              <a:gd name="connsiteY1" fmla="*/ 0 h 144000"/>
              <a:gd name="connsiteX2" fmla="*/ 1405466 w 2497045"/>
              <a:gd name="connsiteY2" fmla="*/ 0 h 144000"/>
              <a:gd name="connsiteX3" fmla="*/ 2497045 w 2497045"/>
              <a:gd name="connsiteY3" fmla="*/ 0 h 144000"/>
              <a:gd name="connsiteX4" fmla="*/ 2497045 w 2497045"/>
              <a:gd name="connsiteY4" fmla="*/ 144000 h 144000"/>
              <a:gd name="connsiteX5" fmla="*/ 1124373 w 2497045"/>
              <a:gd name="connsiteY5" fmla="*/ 144000 h 144000"/>
              <a:gd name="connsiteX6" fmla="*/ 589045 w 2497045"/>
              <a:gd name="connsiteY6" fmla="*/ 144000 h 144000"/>
              <a:gd name="connsiteX7" fmla="*/ 0 w 2497045"/>
              <a:gd name="connsiteY7" fmla="*/ 144000 h 144000"/>
              <a:gd name="connsiteX8" fmla="*/ 281093 w 2497045"/>
              <a:gd name="connsiteY8" fmla="*/ 0 h 144000"/>
              <a:gd name="connsiteX0" fmla="*/ 281093 w 2497045"/>
              <a:gd name="connsiteY0" fmla="*/ 0 h 144000"/>
              <a:gd name="connsiteX1" fmla="*/ 589045 w 2497045"/>
              <a:gd name="connsiteY1" fmla="*/ 0 h 144000"/>
              <a:gd name="connsiteX2" fmla="*/ 1405466 w 2497045"/>
              <a:gd name="connsiteY2" fmla="*/ 0 h 144000"/>
              <a:gd name="connsiteX3" fmla="*/ 2497045 w 2497045"/>
              <a:gd name="connsiteY3" fmla="*/ 0 h 144000"/>
              <a:gd name="connsiteX4" fmla="*/ 2497045 w 2497045"/>
              <a:gd name="connsiteY4" fmla="*/ 144000 h 144000"/>
              <a:gd name="connsiteX5" fmla="*/ 1124373 w 2497045"/>
              <a:gd name="connsiteY5" fmla="*/ 144000 h 144000"/>
              <a:gd name="connsiteX6" fmla="*/ 589045 w 2497045"/>
              <a:gd name="connsiteY6" fmla="*/ 144000 h 144000"/>
              <a:gd name="connsiteX7" fmla="*/ 0 w 2497045"/>
              <a:gd name="connsiteY7" fmla="*/ 144000 h 144000"/>
              <a:gd name="connsiteX8" fmla="*/ 281093 w 2497045"/>
              <a:gd name="connsiteY8" fmla="*/ 0 h 144000"/>
              <a:gd name="connsiteX0" fmla="*/ 281093 w 2497045"/>
              <a:gd name="connsiteY0" fmla="*/ 0 h 144000"/>
              <a:gd name="connsiteX1" fmla="*/ 589045 w 2497045"/>
              <a:gd name="connsiteY1" fmla="*/ 0 h 144000"/>
              <a:gd name="connsiteX2" fmla="*/ 1405466 w 2497045"/>
              <a:gd name="connsiteY2" fmla="*/ 0 h 144000"/>
              <a:gd name="connsiteX3" fmla="*/ 2497045 w 2497045"/>
              <a:gd name="connsiteY3" fmla="*/ 0 h 144000"/>
              <a:gd name="connsiteX4" fmla="*/ 2497045 w 2497045"/>
              <a:gd name="connsiteY4" fmla="*/ 144000 h 144000"/>
              <a:gd name="connsiteX5" fmla="*/ 1124373 w 2497045"/>
              <a:gd name="connsiteY5" fmla="*/ 144000 h 144000"/>
              <a:gd name="connsiteX6" fmla="*/ 589045 w 2497045"/>
              <a:gd name="connsiteY6" fmla="*/ 144000 h 144000"/>
              <a:gd name="connsiteX7" fmla="*/ 0 w 2497045"/>
              <a:gd name="connsiteY7" fmla="*/ 144000 h 144000"/>
              <a:gd name="connsiteX8" fmla="*/ 281093 w 2497045"/>
              <a:gd name="connsiteY8" fmla="*/ 0 h 144000"/>
              <a:gd name="connsiteX0" fmla="*/ 281093 w 2497045"/>
              <a:gd name="connsiteY0" fmla="*/ 0 h 144000"/>
              <a:gd name="connsiteX1" fmla="*/ 589045 w 2497045"/>
              <a:gd name="connsiteY1" fmla="*/ 0 h 144000"/>
              <a:gd name="connsiteX2" fmla="*/ 1405466 w 2497045"/>
              <a:gd name="connsiteY2" fmla="*/ 0 h 144000"/>
              <a:gd name="connsiteX3" fmla="*/ 2497045 w 2497045"/>
              <a:gd name="connsiteY3" fmla="*/ 0 h 144000"/>
              <a:gd name="connsiteX4" fmla="*/ 2497045 w 2497045"/>
              <a:gd name="connsiteY4" fmla="*/ 144000 h 144000"/>
              <a:gd name="connsiteX5" fmla="*/ 1124373 w 2497045"/>
              <a:gd name="connsiteY5" fmla="*/ 144000 h 144000"/>
              <a:gd name="connsiteX6" fmla="*/ 589045 w 2497045"/>
              <a:gd name="connsiteY6" fmla="*/ 144000 h 144000"/>
              <a:gd name="connsiteX7" fmla="*/ 0 w 2497045"/>
              <a:gd name="connsiteY7" fmla="*/ 144000 h 144000"/>
              <a:gd name="connsiteX8" fmla="*/ 281093 w 2497045"/>
              <a:gd name="connsiteY8" fmla="*/ 0 h 144000"/>
              <a:gd name="connsiteX0" fmla="*/ 281093 w 2497045"/>
              <a:gd name="connsiteY0" fmla="*/ 0 h 144000"/>
              <a:gd name="connsiteX1" fmla="*/ 589045 w 2497045"/>
              <a:gd name="connsiteY1" fmla="*/ 0 h 144000"/>
              <a:gd name="connsiteX2" fmla="*/ 1405466 w 2497045"/>
              <a:gd name="connsiteY2" fmla="*/ 0 h 144000"/>
              <a:gd name="connsiteX3" fmla="*/ 2497045 w 2497045"/>
              <a:gd name="connsiteY3" fmla="*/ 0 h 144000"/>
              <a:gd name="connsiteX4" fmla="*/ 2497045 w 2497045"/>
              <a:gd name="connsiteY4" fmla="*/ 144000 h 144000"/>
              <a:gd name="connsiteX5" fmla="*/ 1124373 w 2497045"/>
              <a:gd name="connsiteY5" fmla="*/ 144000 h 144000"/>
              <a:gd name="connsiteX6" fmla="*/ 589045 w 2497045"/>
              <a:gd name="connsiteY6" fmla="*/ 144000 h 144000"/>
              <a:gd name="connsiteX7" fmla="*/ 0 w 2497045"/>
              <a:gd name="connsiteY7" fmla="*/ 144000 h 144000"/>
              <a:gd name="connsiteX8" fmla="*/ 281093 w 2497045"/>
              <a:gd name="connsiteY8" fmla="*/ 0 h 144000"/>
              <a:gd name="connsiteX0" fmla="*/ 281093 w 2497045"/>
              <a:gd name="connsiteY0" fmla="*/ 0 h 144000"/>
              <a:gd name="connsiteX1" fmla="*/ 589045 w 2497045"/>
              <a:gd name="connsiteY1" fmla="*/ 0 h 144000"/>
              <a:gd name="connsiteX2" fmla="*/ 1405466 w 2497045"/>
              <a:gd name="connsiteY2" fmla="*/ 0 h 144000"/>
              <a:gd name="connsiteX3" fmla="*/ 2497045 w 2497045"/>
              <a:gd name="connsiteY3" fmla="*/ 0 h 144000"/>
              <a:gd name="connsiteX4" fmla="*/ 2497045 w 2497045"/>
              <a:gd name="connsiteY4" fmla="*/ 144000 h 144000"/>
              <a:gd name="connsiteX5" fmla="*/ 1124373 w 2497045"/>
              <a:gd name="connsiteY5" fmla="*/ 144000 h 144000"/>
              <a:gd name="connsiteX6" fmla="*/ 589045 w 2497045"/>
              <a:gd name="connsiteY6" fmla="*/ 144000 h 144000"/>
              <a:gd name="connsiteX7" fmla="*/ 0 w 2497045"/>
              <a:gd name="connsiteY7" fmla="*/ 144000 h 144000"/>
              <a:gd name="connsiteX8" fmla="*/ 281093 w 2497045"/>
              <a:gd name="connsiteY8" fmla="*/ 0 h 144000"/>
              <a:gd name="connsiteX0" fmla="*/ 281093 w 2497045"/>
              <a:gd name="connsiteY0" fmla="*/ 0 h 144000"/>
              <a:gd name="connsiteX1" fmla="*/ 589045 w 2497045"/>
              <a:gd name="connsiteY1" fmla="*/ 0 h 144000"/>
              <a:gd name="connsiteX2" fmla="*/ 1405466 w 2497045"/>
              <a:gd name="connsiteY2" fmla="*/ 0 h 144000"/>
              <a:gd name="connsiteX3" fmla="*/ 2497045 w 2497045"/>
              <a:gd name="connsiteY3" fmla="*/ 0 h 144000"/>
              <a:gd name="connsiteX4" fmla="*/ 2497045 w 2497045"/>
              <a:gd name="connsiteY4" fmla="*/ 144000 h 144000"/>
              <a:gd name="connsiteX5" fmla="*/ 1124373 w 2497045"/>
              <a:gd name="connsiteY5" fmla="*/ 144000 h 144000"/>
              <a:gd name="connsiteX6" fmla="*/ 589045 w 2497045"/>
              <a:gd name="connsiteY6" fmla="*/ 144000 h 144000"/>
              <a:gd name="connsiteX7" fmla="*/ 0 w 2497045"/>
              <a:gd name="connsiteY7" fmla="*/ 144000 h 144000"/>
              <a:gd name="connsiteX8" fmla="*/ 281093 w 2497045"/>
              <a:gd name="connsiteY8" fmla="*/ 0 h 144000"/>
              <a:gd name="connsiteX0" fmla="*/ 398568 w 2497045"/>
              <a:gd name="connsiteY0" fmla="*/ 0 h 152865"/>
              <a:gd name="connsiteX1" fmla="*/ 589045 w 2497045"/>
              <a:gd name="connsiteY1" fmla="*/ 8865 h 152865"/>
              <a:gd name="connsiteX2" fmla="*/ 1405466 w 2497045"/>
              <a:gd name="connsiteY2" fmla="*/ 8865 h 152865"/>
              <a:gd name="connsiteX3" fmla="*/ 2497045 w 2497045"/>
              <a:gd name="connsiteY3" fmla="*/ 8865 h 152865"/>
              <a:gd name="connsiteX4" fmla="*/ 2497045 w 2497045"/>
              <a:gd name="connsiteY4" fmla="*/ 152865 h 152865"/>
              <a:gd name="connsiteX5" fmla="*/ 1124373 w 2497045"/>
              <a:gd name="connsiteY5" fmla="*/ 152865 h 152865"/>
              <a:gd name="connsiteX6" fmla="*/ 589045 w 2497045"/>
              <a:gd name="connsiteY6" fmla="*/ 152865 h 152865"/>
              <a:gd name="connsiteX7" fmla="*/ 0 w 2497045"/>
              <a:gd name="connsiteY7" fmla="*/ 152865 h 152865"/>
              <a:gd name="connsiteX8" fmla="*/ 398568 w 2497045"/>
              <a:gd name="connsiteY8" fmla="*/ 0 h 152865"/>
              <a:gd name="connsiteX0" fmla="*/ 395093 w 2497045"/>
              <a:gd name="connsiteY0" fmla="*/ 0 h 147137"/>
              <a:gd name="connsiteX1" fmla="*/ 589045 w 2497045"/>
              <a:gd name="connsiteY1" fmla="*/ 3137 h 147137"/>
              <a:gd name="connsiteX2" fmla="*/ 1405466 w 2497045"/>
              <a:gd name="connsiteY2" fmla="*/ 3137 h 147137"/>
              <a:gd name="connsiteX3" fmla="*/ 2497045 w 2497045"/>
              <a:gd name="connsiteY3" fmla="*/ 3137 h 147137"/>
              <a:gd name="connsiteX4" fmla="*/ 2497045 w 2497045"/>
              <a:gd name="connsiteY4" fmla="*/ 147137 h 147137"/>
              <a:gd name="connsiteX5" fmla="*/ 1124373 w 2497045"/>
              <a:gd name="connsiteY5" fmla="*/ 147137 h 147137"/>
              <a:gd name="connsiteX6" fmla="*/ 589045 w 2497045"/>
              <a:gd name="connsiteY6" fmla="*/ 147137 h 147137"/>
              <a:gd name="connsiteX7" fmla="*/ 0 w 2497045"/>
              <a:gd name="connsiteY7" fmla="*/ 147137 h 147137"/>
              <a:gd name="connsiteX8" fmla="*/ 395093 w 2497045"/>
              <a:gd name="connsiteY8" fmla="*/ 0 h 147137"/>
              <a:gd name="connsiteX0" fmla="*/ 380223 w 2482175"/>
              <a:gd name="connsiteY0" fmla="*/ 0 h 147137"/>
              <a:gd name="connsiteX1" fmla="*/ 574175 w 2482175"/>
              <a:gd name="connsiteY1" fmla="*/ 3137 h 147137"/>
              <a:gd name="connsiteX2" fmla="*/ 1390596 w 2482175"/>
              <a:gd name="connsiteY2" fmla="*/ 3137 h 147137"/>
              <a:gd name="connsiteX3" fmla="*/ 2482175 w 2482175"/>
              <a:gd name="connsiteY3" fmla="*/ 3137 h 147137"/>
              <a:gd name="connsiteX4" fmla="*/ 2482175 w 2482175"/>
              <a:gd name="connsiteY4" fmla="*/ 147137 h 147137"/>
              <a:gd name="connsiteX5" fmla="*/ 1109503 w 2482175"/>
              <a:gd name="connsiteY5" fmla="*/ 147137 h 147137"/>
              <a:gd name="connsiteX6" fmla="*/ 574175 w 2482175"/>
              <a:gd name="connsiteY6" fmla="*/ 147137 h 147137"/>
              <a:gd name="connsiteX7" fmla="*/ 0 w 2482175"/>
              <a:gd name="connsiteY7" fmla="*/ 145021 h 147137"/>
              <a:gd name="connsiteX8" fmla="*/ 380223 w 2482175"/>
              <a:gd name="connsiteY8" fmla="*/ 0 h 147137"/>
              <a:gd name="connsiteX0" fmla="*/ 380223 w 2482175"/>
              <a:gd name="connsiteY0" fmla="*/ 0 h 147137"/>
              <a:gd name="connsiteX1" fmla="*/ 574175 w 2482175"/>
              <a:gd name="connsiteY1" fmla="*/ 3137 h 147137"/>
              <a:gd name="connsiteX2" fmla="*/ 1390596 w 2482175"/>
              <a:gd name="connsiteY2" fmla="*/ 3137 h 147137"/>
              <a:gd name="connsiteX3" fmla="*/ 2482175 w 2482175"/>
              <a:gd name="connsiteY3" fmla="*/ 3137 h 147137"/>
              <a:gd name="connsiteX4" fmla="*/ 2482175 w 2482175"/>
              <a:gd name="connsiteY4" fmla="*/ 147137 h 147137"/>
              <a:gd name="connsiteX5" fmla="*/ 1109503 w 2482175"/>
              <a:gd name="connsiteY5" fmla="*/ 147137 h 147137"/>
              <a:gd name="connsiteX6" fmla="*/ 574175 w 2482175"/>
              <a:gd name="connsiteY6" fmla="*/ 147137 h 147137"/>
              <a:gd name="connsiteX7" fmla="*/ 0 w 2482175"/>
              <a:gd name="connsiteY7" fmla="*/ 145021 h 147137"/>
              <a:gd name="connsiteX8" fmla="*/ 380223 w 2482175"/>
              <a:gd name="connsiteY8" fmla="*/ 0 h 147137"/>
              <a:gd name="connsiteX0" fmla="*/ 380223 w 2482175"/>
              <a:gd name="connsiteY0" fmla="*/ 0 h 147137"/>
              <a:gd name="connsiteX1" fmla="*/ 574175 w 2482175"/>
              <a:gd name="connsiteY1" fmla="*/ 3137 h 147137"/>
              <a:gd name="connsiteX2" fmla="*/ 1390596 w 2482175"/>
              <a:gd name="connsiteY2" fmla="*/ 3137 h 147137"/>
              <a:gd name="connsiteX3" fmla="*/ 2482175 w 2482175"/>
              <a:gd name="connsiteY3" fmla="*/ 3137 h 147137"/>
              <a:gd name="connsiteX4" fmla="*/ 2482175 w 2482175"/>
              <a:gd name="connsiteY4" fmla="*/ 147137 h 147137"/>
              <a:gd name="connsiteX5" fmla="*/ 1109503 w 2482175"/>
              <a:gd name="connsiteY5" fmla="*/ 147137 h 147137"/>
              <a:gd name="connsiteX6" fmla="*/ 574175 w 2482175"/>
              <a:gd name="connsiteY6" fmla="*/ 147137 h 147137"/>
              <a:gd name="connsiteX7" fmla="*/ 0 w 2482175"/>
              <a:gd name="connsiteY7" fmla="*/ 145021 h 147137"/>
              <a:gd name="connsiteX8" fmla="*/ 380223 w 2482175"/>
              <a:gd name="connsiteY8" fmla="*/ 0 h 147137"/>
              <a:gd name="connsiteX0" fmla="*/ 380223 w 2482175"/>
              <a:gd name="connsiteY0" fmla="*/ 0 h 147137"/>
              <a:gd name="connsiteX1" fmla="*/ 574175 w 2482175"/>
              <a:gd name="connsiteY1" fmla="*/ 3137 h 147137"/>
              <a:gd name="connsiteX2" fmla="*/ 1390596 w 2482175"/>
              <a:gd name="connsiteY2" fmla="*/ 3137 h 147137"/>
              <a:gd name="connsiteX3" fmla="*/ 2482175 w 2482175"/>
              <a:gd name="connsiteY3" fmla="*/ 3137 h 147137"/>
              <a:gd name="connsiteX4" fmla="*/ 2482175 w 2482175"/>
              <a:gd name="connsiteY4" fmla="*/ 147137 h 147137"/>
              <a:gd name="connsiteX5" fmla="*/ 1109503 w 2482175"/>
              <a:gd name="connsiteY5" fmla="*/ 147137 h 147137"/>
              <a:gd name="connsiteX6" fmla="*/ 574175 w 2482175"/>
              <a:gd name="connsiteY6" fmla="*/ 147137 h 147137"/>
              <a:gd name="connsiteX7" fmla="*/ 0 w 2482175"/>
              <a:gd name="connsiteY7" fmla="*/ 145021 h 147137"/>
              <a:gd name="connsiteX8" fmla="*/ 380223 w 2482175"/>
              <a:gd name="connsiteY8" fmla="*/ 0 h 147137"/>
              <a:gd name="connsiteX0" fmla="*/ 380223 w 2482175"/>
              <a:gd name="connsiteY0" fmla="*/ 0 h 147137"/>
              <a:gd name="connsiteX1" fmla="*/ 574175 w 2482175"/>
              <a:gd name="connsiteY1" fmla="*/ 3137 h 147137"/>
              <a:gd name="connsiteX2" fmla="*/ 1390596 w 2482175"/>
              <a:gd name="connsiteY2" fmla="*/ 3137 h 147137"/>
              <a:gd name="connsiteX3" fmla="*/ 2482175 w 2482175"/>
              <a:gd name="connsiteY3" fmla="*/ 3137 h 147137"/>
              <a:gd name="connsiteX4" fmla="*/ 2482175 w 2482175"/>
              <a:gd name="connsiteY4" fmla="*/ 147137 h 147137"/>
              <a:gd name="connsiteX5" fmla="*/ 1109503 w 2482175"/>
              <a:gd name="connsiteY5" fmla="*/ 147137 h 147137"/>
              <a:gd name="connsiteX6" fmla="*/ 574175 w 2482175"/>
              <a:gd name="connsiteY6" fmla="*/ 147137 h 147137"/>
              <a:gd name="connsiteX7" fmla="*/ 0 w 2482175"/>
              <a:gd name="connsiteY7" fmla="*/ 145021 h 147137"/>
              <a:gd name="connsiteX8" fmla="*/ 380223 w 2482175"/>
              <a:gd name="connsiteY8" fmla="*/ 0 h 147137"/>
              <a:gd name="connsiteX0" fmla="*/ 457796 w 2482175"/>
              <a:gd name="connsiteY0" fmla="*/ 1 h 149015"/>
              <a:gd name="connsiteX1" fmla="*/ 574175 w 2482175"/>
              <a:gd name="connsiteY1" fmla="*/ 5015 h 149015"/>
              <a:gd name="connsiteX2" fmla="*/ 1390596 w 2482175"/>
              <a:gd name="connsiteY2" fmla="*/ 5015 h 149015"/>
              <a:gd name="connsiteX3" fmla="*/ 2482175 w 2482175"/>
              <a:gd name="connsiteY3" fmla="*/ 5015 h 149015"/>
              <a:gd name="connsiteX4" fmla="*/ 2482175 w 2482175"/>
              <a:gd name="connsiteY4" fmla="*/ 149015 h 149015"/>
              <a:gd name="connsiteX5" fmla="*/ 1109503 w 2482175"/>
              <a:gd name="connsiteY5" fmla="*/ 149015 h 149015"/>
              <a:gd name="connsiteX6" fmla="*/ 574175 w 2482175"/>
              <a:gd name="connsiteY6" fmla="*/ 149015 h 149015"/>
              <a:gd name="connsiteX7" fmla="*/ 0 w 2482175"/>
              <a:gd name="connsiteY7" fmla="*/ 146899 h 149015"/>
              <a:gd name="connsiteX8" fmla="*/ 457796 w 2482175"/>
              <a:gd name="connsiteY8" fmla="*/ 1 h 149015"/>
              <a:gd name="connsiteX0" fmla="*/ 457796 w 2482175"/>
              <a:gd name="connsiteY0" fmla="*/ 0 h 149014"/>
              <a:gd name="connsiteX1" fmla="*/ 574175 w 2482175"/>
              <a:gd name="connsiteY1" fmla="*/ 5014 h 149014"/>
              <a:gd name="connsiteX2" fmla="*/ 1390596 w 2482175"/>
              <a:gd name="connsiteY2" fmla="*/ 5014 h 149014"/>
              <a:gd name="connsiteX3" fmla="*/ 2482175 w 2482175"/>
              <a:gd name="connsiteY3" fmla="*/ 5014 h 149014"/>
              <a:gd name="connsiteX4" fmla="*/ 2482175 w 2482175"/>
              <a:gd name="connsiteY4" fmla="*/ 149014 h 149014"/>
              <a:gd name="connsiteX5" fmla="*/ 1109503 w 2482175"/>
              <a:gd name="connsiteY5" fmla="*/ 149014 h 149014"/>
              <a:gd name="connsiteX6" fmla="*/ 574175 w 2482175"/>
              <a:gd name="connsiteY6" fmla="*/ 149014 h 149014"/>
              <a:gd name="connsiteX7" fmla="*/ 0 w 2482175"/>
              <a:gd name="connsiteY7" fmla="*/ 146898 h 149014"/>
              <a:gd name="connsiteX8" fmla="*/ 457796 w 2482175"/>
              <a:gd name="connsiteY8" fmla="*/ 0 h 149014"/>
              <a:gd name="connsiteX0" fmla="*/ 457796 w 2482175"/>
              <a:gd name="connsiteY0" fmla="*/ 0 h 149014"/>
              <a:gd name="connsiteX1" fmla="*/ 574175 w 2482175"/>
              <a:gd name="connsiteY1" fmla="*/ 5014 h 149014"/>
              <a:gd name="connsiteX2" fmla="*/ 1390596 w 2482175"/>
              <a:gd name="connsiteY2" fmla="*/ 5014 h 149014"/>
              <a:gd name="connsiteX3" fmla="*/ 2482175 w 2482175"/>
              <a:gd name="connsiteY3" fmla="*/ 5014 h 149014"/>
              <a:gd name="connsiteX4" fmla="*/ 2482175 w 2482175"/>
              <a:gd name="connsiteY4" fmla="*/ 149014 h 149014"/>
              <a:gd name="connsiteX5" fmla="*/ 1109503 w 2482175"/>
              <a:gd name="connsiteY5" fmla="*/ 149014 h 149014"/>
              <a:gd name="connsiteX6" fmla="*/ 574175 w 2482175"/>
              <a:gd name="connsiteY6" fmla="*/ 149014 h 149014"/>
              <a:gd name="connsiteX7" fmla="*/ 0 w 2482175"/>
              <a:gd name="connsiteY7" fmla="*/ 146898 h 149014"/>
              <a:gd name="connsiteX8" fmla="*/ 457796 w 2482175"/>
              <a:gd name="connsiteY8" fmla="*/ 0 h 149014"/>
              <a:gd name="connsiteX0" fmla="*/ 457796 w 2482175"/>
              <a:gd name="connsiteY0" fmla="*/ 0 h 149014"/>
              <a:gd name="connsiteX1" fmla="*/ 574175 w 2482175"/>
              <a:gd name="connsiteY1" fmla="*/ 5014 h 149014"/>
              <a:gd name="connsiteX2" fmla="*/ 1390596 w 2482175"/>
              <a:gd name="connsiteY2" fmla="*/ 5014 h 149014"/>
              <a:gd name="connsiteX3" fmla="*/ 2482175 w 2482175"/>
              <a:gd name="connsiteY3" fmla="*/ 5014 h 149014"/>
              <a:gd name="connsiteX4" fmla="*/ 2482175 w 2482175"/>
              <a:gd name="connsiteY4" fmla="*/ 149014 h 149014"/>
              <a:gd name="connsiteX5" fmla="*/ 1109503 w 2482175"/>
              <a:gd name="connsiteY5" fmla="*/ 149014 h 149014"/>
              <a:gd name="connsiteX6" fmla="*/ 574175 w 2482175"/>
              <a:gd name="connsiteY6" fmla="*/ 149014 h 149014"/>
              <a:gd name="connsiteX7" fmla="*/ 0 w 2482175"/>
              <a:gd name="connsiteY7" fmla="*/ 146898 h 149014"/>
              <a:gd name="connsiteX8" fmla="*/ 457796 w 2482175"/>
              <a:gd name="connsiteY8" fmla="*/ 0 h 149014"/>
              <a:gd name="connsiteX0" fmla="*/ 457796 w 2482175"/>
              <a:gd name="connsiteY0" fmla="*/ 0 h 149014"/>
              <a:gd name="connsiteX1" fmla="*/ 574175 w 2482175"/>
              <a:gd name="connsiteY1" fmla="*/ 5014 h 149014"/>
              <a:gd name="connsiteX2" fmla="*/ 1390596 w 2482175"/>
              <a:gd name="connsiteY2" fmla="*/ 5014 h 149014"/>
              <a:gd name="connsiteX3" fmla="*/ 2482175 w 2482175"/>
              <a:gd name="connsiteY3" fmla="*/ 5014 h 149014"/>
              <a:gd name="connsiteX4" fmla="*/ 2482175 w 2482175"/>
              <a:gd name="connsiteY4" fmla="*/ 149014 h 149014"/>
              <a:gd name="connsiteX5" fmla="*/ 1109503 w 2482175"/>
              <a:gd name="connsiteY5" fmla="*/ 149014 h 149014"/>
              <a:gd name="connsiteX6" fmla="*/ 574175 w 2482175"/>
              <a:gd name="connsiteY6" fmla="*/ 149014 h 149014"/>
              <a:gd name="connsiteX7" fmla="*/ 0 w 2482175"/>
              <a:gd name="connsiteY7" fmla="*/ 146898 h 149014"/>
              <a:gd name="connsiteX8" fmla="*/ 457796 w 2482175"/>
              <a:gd name="connsiteY8" fmla="*/ 0 h 149014"/>
              <a:gd name="connsiteX0" fmla="*/ 457796 w 2482175"/>
              <a:gd name="connsiteY0" fmla="*/ 0 h 149014"/>
              <a:gd name="connsiteX1" fmla="*/ 574175 w 2482175"/>
              <a:gd name="connsiteY1" fmla="*/ 5014 h 149014"/>
              <a:gd name="connsiteX2" fmla="*/ 1390596 w 2482175"/>
              <a:gd name="connsiteY2" fmla="*/ 5014 h 149014"/>
              <a:gd name="connsiteX3" fmla="*/ 2482175 w 2482175"/>
              <a:gd name="connsiteY3" fmla="*/ 5014 h 149014"/>
              <a:gd name="connsiteX4" fmla="*/ 2482175 w 2482175"/>
              <a:gd name="connsiteY4" fmla="*/ 149014 h 149014"/>
              <a:gd name="connsiteX5" fmla="*/ 1109503 w 2482175"/>
              <a:gd name="connsiteY5" fmla="*/ 149014 h 149014"/>
              <a:gd name="connsiteX6" fmla="*/ 574175 w 2482175"/>
              <a:gd name="connsiteY6" fmla="*/ 149014 h 149014"/>
              <a:gd name="connsiteX7" fmla="*/ 0 w 2482175"/>
              <a:gd name="connsiteY7" fmla="*/ 146898 h 149014"/>
              <a:gd name="connsiteX8" fmla="*/ 457796 w 2482175"/>
              <a:gd name="connsiteY8" fmla="*/ 0 h 149014"/>
              <a:gd name="connsiteX0" fmla="*/ 443722 w 2482175"/>
              <a:gd name="connsiteY0" fmla="*/ 0 h 144941"/>
              <a:gd name="connsiteX1" fmla="*/ 574175 w 2482175"/>
              <a:gd name="connsiteY1" fmla="*/ 941 h 144941"/>
              <a:gd name="connsiteX2" fmla="*/ 1390596 w 2482175"/>
              <a:gd name="connsiteY2" fmla="*/ 941 h 144941"/>
              <a:gd name="connsiteX3" fmla="*/ 2482175 w 2482175"/>
              <a:gd name="connsiteY3" fmla="*/ 941 h 144941"/>
              <a:gd name="connsiteX4" fmla="*/ 2482175 w 2482175"/>
              <a:gd name="connsiteY4" fmla="*/ 144941 h 144941"/>
              <a:gd name="connsiteX5" fmla="*/ 1109503 w 2482175"/>
              <a:gd name="connsiteY5" fmla="*/ 144941 h 144941"/>
              <a:gd name="connsiteX6" fmla="*/ 574175 w 2482175"/>
              <a:gd name="connsiteY6" fmla="*/ 144941 h 144941"/>
              <a:gd name="connsiteX7" fmla="*/ 0 w 2482175"/>
              <a:gd name="connsiteY7" fmla="*/ 142825 h 144941"/>
              <a:gd name="connsiteX8" fmla="*/ 443722 w 2482175"/>
              <a:gd name="connsiteY8" fmla="*/ 0 h 144941"/>
              <a:gd name="connsiteX0" fmla="*/ 453103 w 2482175"/>
              <a:gd name="connsiteY0" fmla="*/ 0 h 151051"/>
              <a:gd name="connsiteX1" fmla="*/ 574175 w 2482175"/>
              <a:gd name="connsiteY1" fmla="*/ 7051 h 151051"/>
              <a:gd name="connsiteX2" fmla="*/ 1390596 w 2482175"/>
              <a:gd name="connsiteY2" fmla="*/ 7051 h 151051"/>
              <a:gd name="connsiteX3" fmla="*/ 2482175 w 2482175"/>
              <a:gd name="connsiteY3" fmla="*/ 7051 h 151051"/>
              <a:gd name="connsiteX4" fmla="*/ 2482175 w 2482175"/>
              <a:gd name="connsiteY4" fmla="*/ 151051 h 151051"/>
              <a:gd name="connsiteX5" fmla="*/ 1109503 w 2482175"/>
              <a:gd name="connsiteY5" fmla="*/ 151051 h 151051"/>
              <a:gd name="connsiteX6" fmla="*/ 574175 w 2482175"/>
              <a:gd name="connsiteY6" fmla="*/ 151051 h 151051"/>
              <a:gd name="connsiteX7" fmla="*/ 0 w 2482175"/>
              <a:gd name="connsiteY7" fmla="*/ 148935 h 151051"/>
              <a:gd name="connsiteX8" fmla="*/ 453103 w 2482175"/>
              <a:gd name="connsiteY8" fmla="*/ 0 h 151051"/>
              <a:gd name="connsiteX0" fmla="*/ 443720 w 2482175"/>
              <a:gd name="connsiteY0" fmla="*/ 0 h 144940"/>
              <a:gd name="connsiteX1" fmla="*/ 574175 w 2482175"/>
              <a:gd name="connsiteY1" fmla="*/ 940 h 144940"/>
              <a:gd name="connsiteX2" fmla="*/ 1390596 w 2482175"/>
              <a:gd name="connsiteY2" fmla="*/ 940 h 144940"/>
              <a:gd name="connsiteX3" fmla="*/ 2482175 w 2482175"/>
              <a:gd name="connsiteY3" fmla="*/ 940 h 144940"/>
              <a:gd name="connsiteX4" fmla="*/ 2482175 w 2482175"/>
              <a:gd name="connsiteY4" fmla="*/ 144940 h 144940"/>
              <a:gd name="connsiteX5" fmla="*/ 1109503 w 2482175"/>
              <a:gd name="connsiteY5" fmla="*/ 144940 h 144940"/>
              <a:gd name="connsiteX6" fmla="*/ 574175 w 2482175"/>
              <a:gd name="connsiteY6" fmla="*/ 144940 h 144940"/>
              <a:gd name="connsiteX7" fmla="*/ 0 w 2482175"/>
              <a:gd name="connsiteY7" fmla="*/ 142824 h 144940"/>
              <a:gd name="connsiteX8" fmla="*/ 443720 w 2482175"/>
              <a:gd name="connsiteY8" fmla="*/ 0 h 144940"/>
              <a:gd name="connsiteX0" fmla="*/ 443720 w 2482175"/>
              <a:gd name="connsiteY0" fmla="*/ 0 h 144940"/>
              <a:gd name="connsiteX1" fmla="*/ 1390596 w 2482175"/>
              <a:gd name="connsiteY1" fmla="*/ 940 h 144940"/>
              <a:gd name="connsiteX2" fmla="*/ 2482175 w 2482175"/>
              <a:gd name="connsiteY2" fmla="*/ 940 h 144940"/>
              <a:gd name="connsiteX3" fmla="*/ 2482175 w 2482175"/>
              <a:gd name="connsiteY3" fmla="*/ 144940 h 144940"/>
              <a:gd name="connsiteX4" fmla="*/ 1109503 w 2482175"/>
              <a:gd name="connsiteY4" fmla="*/ 144940 h 144940"/>
              <a:gd name="connsiteX5" fmla="*/ 574175 w 2482175"/>
              <a:gd name="connsiteY5" fmla="*/ 144940 h 144940"/>
              <a:gd name="connsiteX6" fmla="*/ 0 w 2482175"/>
              <a:gd name="connsiteY6" fmla="*/ 142824 h 144940"/>
              <a:gd name="connsiteX7" fmla="*/ 443720 w 2482175"/>
              <a:gd name="connsiteY7" fmla="*/ 0 h 144940"/>
              <a:gd name="connsiteX0" fmla="*/ 443720 w 2482175"/>
              <a:gd name="connsiteY0" fmla="*/ 0 h 144940"/>
              <a:gd name="connsiteX1" fmla="*/ 1390596 w 2482175"/>
              <a:gd name="connsiteY1" fmla="*/ 940 h 144940"/>
              <a:gd name="connsiteX2" fmla="*/ 2482175 w 2482175"/>
              <a:gd name="connsiteY2" fmla="*/ 940 h 144940"/>
              <a:gd name="connsiteX3" fmla="*/ 2482175 w 2482175"/>
              <a:gd name="connsiteY3" fmla="*/ 144940 h 144940"/>
              <a:gd name="connsiteX4" fmla="*/ 1109503 w 2482175"/>
              <a:gd name="connsiteY4" fmla="*/ 144940 h 144940"/>
              <a:gd name="connsiteX5" fmla="*/ 574175 w 2482175"/>
              <a:gd name="connsiteY5" fmla="*/ 144940 h 144940"/>
              <a:gd name="connsiteX6" fmla="*/ 0 w 2482175"/>
              <a:gd name="connsiteY6" fmla="*/ 142824 h 144940"/>
              <a:gd name="connsiteX7" fmla="*/ 443720 w 2482175"/>
              <a:gd name="connsiteY7" fmla="*/ 0 h 144940"/>
              <a:gd name="connsiteX0" fmla="*/ 443720 w 2482175"/>
              <a:gd name="connsiteY0" fmla="*/ 0 h 144940"/>
              <a:gd name="connsiteX1" fmla="*/ 1390596 w 2482175"/>
              <a:gd name="connsiteY1" fmla="*/ 940 h 144940"/>
              <a:gd name="connsiteX2" fmla="*/ 2482175 w 2482175"/>
              <a:gd name="connsiteY2" fmla="*/ 940 h 144940"/>
              <a:gd name="connsiteX3" fmla="*/ 2482175 w 2482175"/>
              <a:gd name="connsiteY3" fmla="*/ 144940 h 144940"/>
              <a:gd name="connsiteX4" fmla="*/ 1109503 w 2482175"/>
              <a:gd name="connsiteY4" fmla="*/ 144940 h 144940"/>
              <a:gd name="connsiteX5" fmla="*/ 574175 w 2482175"/>
              <a:gd name="connsiteY5" fmla="*/ 144940 h 144940"/>
              <a:gd name="connsiteX6" fmla="*/ 0 w 2482175"/>
              <a:gd name="connsiteY6" fmla="*/ 142824 h 144940"/>
              <a:gd name="connsiteX7" fmla="*/ 443720 w 2482175"/>
              <a:gd name="connsiteY7" fmla="*/ 0 h 144940"/>
              <a:gd name="connsiteX0" fmla="*/ 443720 w 2482175"/>
              <a:gd name="connsiteY0" fmla="*/ 0 h 144940"/>
              <a:gd name="connsiteX1" fmla="*/ 1390596 w 2482175"/>
              <a:gd name="connsiteY1" fmla="*/ 940 h 144940"/>
              <a:gd name="connsiteX2" fmla="*/ 2482175 w 2482175"/>
              <a:gd name="connsiteY2" fmla="*/ 940 h 144940"/>
              <a:gd name="connsiteX3" fmla="*/ 2482175 w 2482175"/>
              <a:gd name="connsiteY3" fmla="*/ 144940 h 144940"/>
              <a:gd name="connsiteX4" fmla="*/ 1109503 w 2482175"/>
              <a:gd name="connsiteY4" fmla="*/ 144940 h 144940"/>
              <a:gd name="connsiteX5" fmla="*/ 574175 w 2482175"/>
              <a:gd name="connsiteY5" fmla="*/ 144940 h 144940"/>
              <a:gd name="connsiteX6" fmla="*/ 0 w 2482175"/>
              <a:gd name="connsiteY6" fmla="*/ 142824 h 144940"/>
              <a:gd name="connsiteX7" fmla="*/ 443720 w 2482175"/>
              <a:gd name="connsiteY7" fmla="*/ 0 h 144940"/>
              <a:gd name="connsiteX0" fmla="*/ 449975 w 2488430"/>
              <a:gd name="connsiteY0" fmla="*/ 0 h 144940"/>
              <a:gd name="connsiteX1" fmla="*/ 1396851 w 2488430"/>
              <a:gd name="connsiteY1" fmla="*/ 940 h 144940"/>
              <a:gd name="connsiteX2" fmla="*/ 2488430 w 2488430"/>
              <a:gd name="connsiteY2" fmla="*/ 940 h 144940"/>
              <a:gd name="connsiteX3" fmla="*/ 2488430 w 2488430"/>
              <a:gd name="connsiteY3" fmla="*/ 144940 h 144940"/>
              <a:gd name="connsiteX4" fmla="*/ 1115758 w 2488430"/>
              <a:gd name="connsiteY4" fmla="*/ 144940 h 144940"/>
              <a:gd name="connsiteX5" fmla="*/ 580430 w 2488430"/>
              <a:gd name="connsiteY5" fmla="*/ 144940 h 144940"/>
              <a:gd name="connsiteX6" fmla="*/ 0 w 2488430"/>
              <a:gd name="connsiteY6" fmla="*/ 144719 h 144940"/>
              <a:gd name="connsiteX7" fmla="*/ 449975 w 2488430"/>
              <a:gd name="connsiteY7" fmla="*/ 0 h 144940"/>
              <a:gd name="connsiteX0" fmla="*/ 424956 w 2488430"/>
              <a:gd name="connsiteY0" fmla="*/ 0 h 144940"/>
              <a:gd name="connsiteX1" fmla="*/ 1396851 w 2488430"/>
              <a:gd name="connsiteY1" fmla="*/ 940 h 144940"/>
              <a:gd name="connsiteX2" fmla="*/ 2488430 w 2488430"/>
              <a:gd name="connsiteY2" fmla="*/ 940 h 144940"/>
              <a:gd name="connsiteX3" fmla="*/ 2488430 w 2488430"/>
              <a:gd name="connsiteY3" fmla="*/ 144940 h 144940"/>
              <a:gd name="connsiteX4" fmla="*/ 1115758 w 2488430"/>
              <a:gd name="connsiteY4" fmla="*/ 144940 h 144940"/>
              <a:gd name="connsiteX5" fmla="*/ 580430 w 2488430"/>
              <a:gd name="connsiteY5" fmla="*/ 144940 h 144940"/>
              <a:gd name="connsiteX6" fmla="*/ 0 w 2488430"/>
              <a:gd name="connsiteY6" fmla="*/ 144719 h 144940"/>
              <a:gd name="connsiteX7" fmla="*/ 424956 w 2488430"/>
              <a:gd name="connsiteY7" fmla="*/ 0 h 144940"/>
              <a:gd name="connsiteX0" fmla="*/ 424956 w 2488430"/>
              <a:gd name="connsiteY0" fmla="*/ 0 h 144940"/>
              <a:gd name="connsiteX1" fmla="*/ 1396851 w 2488430"/>
              <a:gd name="connsiteY1" fmla="*/ 940 h 144940"/>
              <a:gd name="connsiteX2" fmla="*/ 2488430 w 2488430"/>
              <a:gd name="connsiteY2" fmla="*/ 940 h 144940"/>
              <a:gd name="connsiteX3" fmla="*/ 2488430 w 2488430"/>
              <a:gd name="connsiteY3" fmla="*/ 144940 h 144940"/>
              <a:gd name="connsiteX4" fmla="*/ 1115758 w 2488430"/>
              <a:gd name="connsiteY4" fmla="*/ 144940 h 144940"/>
              <a:gd name="connsiteX5" fmla="*/ 580430 w 2488430"/>
              <a:gd name="connsiteY5" fmla="*/ 144940 h 144940"/>
              <a:gd name="connsiteX6" fmla="*/ 0 w 2488430"/>
              <a:gd name="connsiteY6" fmla="*/ 144719 h 144940"/>
              <a:gd name="connsiteX7" fmla="*/ 424956 w 2488430"/>
              <a:gd name="connsiteY7" fmla="*/ 0 h 144940"/>
              <a:gd name="connsiteX0" fmla="*/ 424956 w 2488430"/>
              <a:gd name="connsiteY0" fmla="*/ 482 h 145422"/>
              <a:gd name="connsiteX1" fmla="*/ 1415616 w 2488430"/>
              <a:gd name="connsiteY1" fmla="*/ 0 h 145422"/>
              <a:gd name="connsiteX2" fmla="*/ 2488430 w 2488430"/>
              <a:gd name="connsiteY2" fmla="*/ 1422 h 145422"/>
              <a:gd name="connsiteX3" fmla="*/ 2488430 w 2488430"/>
              <a:gd name="connsiteY3" fmla="*/ 145422 h 145422"/>
              <a:gd name="connsiteX4" fmla="*/ 1115758 w 2488430"/>
              <a:gd name="connsiteY4" fmla="*/ 145422 h 145422"/>
              <a:gd name="connsiteX5" fmla="*/ 580430 w 2488430"/>
              <a:gd name="connsiteY5" fmla="*/ 145422 h 145422"/>
              <a:gd name="connsiteX6" fmla="*/ 0 w 2488430"/>
              <a:gd name="connsiteY6" fmla="*/ 145201 h 145422"/>
              <a:gd name="connsiteX7" fmla="*/ 424956 w 2488430"/>
              <a:gd name="connsiteY7" fmla="*/ 482 h 145422"/>
              <a:gd name="connsiteX0" fmla="*/ 424956 w 2488430"/>
              <a:gd name="connsiteY0" fmla="*/ 482 h 145422"/>
              <a:gd name="connsiteX1" fmla="*/ 1415616 w 2488430"/>
              <a:gd name="connsiteY1" fmla="*/ 0 h 145422"/>
              <a:gd name="connsiteX2" fmla="*/ 2488430 w 2488430"/>
              <a:gd name="connsiteY2" fmla="*/ 1422 h 145422"/>
              <a:gd name="connsiteX3" fmla="*/ 2488430 w 2488430"/>
              <a:gd name="connsiteY3" fmla="*/ 145422 h 145422"/>
              <a:gd name="connsiteX4" fmla="*/ 1115758 w 2488430"/>
              <a:gd name="connsiteY4" fmla="*/ 145422 h 145422"/>
              <a:gd name="connsiteX5" fmla="*/ 580430 w 2488430"/>
              <a:gd name="connsiteY5" fmla="*/ 145422 h 145422"/>
              <a:gd name="connsiteX6" fmla="*/ 0 w 2488430"/>
              <a:gd name="connsiteY6" fmla="*/ 145201 h 145422"/>
              <a:gd name="connsiteX7" fmla="*/ 424956 w 2488430"/>
              <a:gd name="connsiteY7" fmla="*/ 482 h 145422"/>
              <a:gd name="connsiteX0" fmla="*/ 424956 w 2488430"/>
              <a:gd name="connsiteY0" fmla="*/ 482 h 145422"/>
              <a:gd name="connsiteX1" fmla="*/ 1415616 w 2488430"/>
              <a:gd name="connsiteY1" fmla="*/ 0 h 145422"/>
              <a:gd name="connsiteX2" fmla="*/ 2488430 w 2488430"/>
              <a:gd name="connsiteY2" fmla="*/ 1 h 145422"/>
              <a:gd name="connsiteX3" fmla="*/ 2488430 w 2488430"/>
              <a:gd name="connsiteY3" fmla="*/ 145422 h 145422"/>
              <a:gd name="connsiteX4" fmla="*/ 1115758 w 2488430"/>
              <a:gd name="connsiteY4" fmla="*/ 145422 h 145422"/>
              <a:gd name="connsiteX5" fmla="*/ 580430 w 2488430"/>
              <a:gd name="connsiteY5" fmla="*/ 145422 h 145422"/>
              <a:gd name="connsiteX6" fmla="*/ 0 w 2488430"/>
              <a:gd name="connsiteY6" fmla="*/ 145201 h 145422"/>
              <a:gd name="connsiteX7" fmla="*/ 424956 w 2488430"/>
              <a:gd name="connsiteY7" fmla="*/ 482 h 145422"/>
              <a:gd name="connsiteX0" fmla="*/ 424956 w 2488430"/>
              <a:gd name="connsiteY0" fmla="*/ 482 h 149730"/>
              <a:gd name="connsiteX1" fmla="*/ 1415616 w 2488430"/>
              <a:gd name="connsiteY1" fmla="*/ 0 h 149730"/>
              <a:gd name="connsiteX2" fmla="*/ 2488430 w 2488430"/>
              <a:gd name="connsiteY2" fmla="*/ 1 h 149730"/>
              <a:gd name="connsiteX3" fmla="*/ 1663876 w 2488430"/>
              <a:gd name="connsiteY3" fmla="*/ 149730 h 149730"/>
              <a:gd name="connsiteX4" fmla="*/ 1115758 w 2488430"/>
              <a:gd name="connsiteY4" fmla="*/ 145422 h 149730"/>
              <a:gd name="connsiteX5" fmla="*/ 580430 w 2488430"/>
              <a:gd name="connsiteY5" fmla="*/ 145422 h 149730"/>
              <a:gd name="connsiteX6" fmla="*/ 0 w 2488430"/>
              <a:gd name="connsiteY6" fmla="*/ 145201 h 149730"/>
              <a:gd name="connsiteX7" fmla="*/ 424956 w 2488430"/>
              <a:gd name="connsiteY7" fmla="*/ 482 h 149730"/>
              <a:gd name="connsiteX0" fmla="*/ 424956 w 1663876"/>
              <a:gd name="connsiteY0" fmla="*/ 482 h 149730"/>
              <a:gd name="connsiteX1" fmla="*/ 1415616 w 1663876"/>
              <a:gd name="connsiteY1" fmla="*/ 0 h 149730"/>
              <a:gd name="connsiteX2" fmla="*/ 1663864 w 1663876"/>
              <a:gd name="connsiteY2" fmla="*/ 4310 h 149730"/>
              <a:gd name="connsiteX3" fmla="*/ 1663876 w 1663876"/>
              <a:gd name="connsiteY3" fmla="*/ 149730 h 149730"/>
              <a:gd name="connsiteX4" fmla="*/ 1115758 w 1663876"/>
              <a:gd name="connsiteY4" fmla="*/ 145422 h 149730"/>
              <a:gd name="connsiteX5" fmla="*/ 580430 w 1663876"/>
              <a:gd name="connsiteY5" fmla="*/ 145422 h 149730"/>
              <a:gd name="connsiteX6" fmla="*/ 0 w 1663876"/>
              <a:gd name="connsiteY6" fmla="*/ 145201 h 149730"/>
              <a:gd name="connsiteX7" fmla="*/ 424956 w 1663876"/>
              <a:gd name="connsiteY7" fmla="*/ 482 h 149730"/>
              <a:gd name="connsiteX0" fmla="*/ 424956 w 1663865"/>
              <a:gd name="connsiteY0" fmla="*/ 482 h 149730"/>
              <a:gd name="connsiteX1" fmla="*/ 1415616 w 1663865"/>
              <a:gd name="connsiteY1" fmla="*/ 0 h 149730"/>
              <a:gd name="connsiteX2" fmla="*/ 1663864 w 1663865"/>
              <a:gd name="connsiteY2" fmla="*/ 4310 h 149730"/>
              <a:gd name="connsiteX3" fmla="*/ 1504289 w 1663865"/>
              <a:gd name="connsiteY3" fmla="*/ 149730 h 149730"/>
              <a:gd name="connsiteX4" fmla="*/ 1115758 w 1663865"/>
              <a:gd name="connsiteY4" fmla="*/ 145422 h 149730"/>
              <a:gd name="connsiteX5" fmla="*/ 580430 w 1663865"/>
              <a:gd name="connsiteY5" fmla="*/ 145422 h 149730"/>
              <a:gd name="connsiteX6" fmla="*/ 0 w 1663865"/>
              <a:gd name="connsiteY6" fmla="*/ 145201 h 149730"/>
              <a:gd name="connsiteX7" fmla="*/ 424956 w 1663865"/>
              <a:gd name="connsiteY7" fmla="*/ 482 h 149730"/>
              <a:gd name="connsiteX0" fmla="*/ 424956 w 1504289"/>
              <a:gd name="connsiteY0" fmla="*/ 482 h 149730"/>
              <a:gd name="connsiteX1" fmla="*/ 1415616 w 1504289"/>
              <a:gd name="connsiteY1" fmla="*/ 0 h 149730"/>
              <a:gd name="connsiteX2" fmla="*/ 1504289 w 1504289"/>
              <a:gd name="connsiteY2" fmla="*/ 149730 h 149730"/>
              <a:gd name="connsiteX3" fmla="*/ 1115758 w 1504289"/>
              <a:gd name="connsiteY3" fmla="*/ 145422 h 149730"/>
              <a:gd name="connsiteX4" fmla="*/ 580430 w 1504289"/>
              <a:gd name="connsiteY4" fmla="*/ 145422 h 149730"/>
              <a:gd name="connsiteX5" fmla="*/ 0 w 1504289"/>
              <a:gd name="connsiteY5" fmla="*/ 145201 h 149730"/>
              <a:gd name="connsiteX6" fmla="*/ 424956 w 1504289"/>
              <a:gd name="connsiteY6" fmla="*/ 482 h 149730"/>
              <a:gd name="connsiteX0" fmla="*/ 424956 w 1548612"/>
              <a:gd name="connsiteY0" fmla="*/ 482 h 149730"/>
              <a:gd name="connsiteX1" fmla="*/ 1548612 w 1548612"/>
              <a:gd name="connsiteY1" fmla="*/ 0 h 149730"/>
              <a:gd name="connsiteX2" fmla="*/ 1504289 w 1548612"/>
              <a:gd name="connsiteY2" fmla="*/ 149730 h 149730"/>
              <a:gd name="connsiteX3" fmla="*/ 1115758 w 1548612"/>
              <a:gd name="connsiteY3" fmla="*/ 145422 h 149730"/>
              <a:gd name="connsiteX4" fmla="*/ 580430 w 1548612"/>
              <a:gd name="connsiteY4" fmla="*/ 145422 h 149730"/>
              <a:gd name="connsiteX5" fmla="*/ 0 w 1548612"/>
              <a:gd name="connsiteY5" fmla="*/ 145201 h 149730"/>
              <a:gd name="connsiteX6" fmla="*/ 424956 w 1548612"/>
              <a:gd name="connsiteY6" fmla="*/ 482 h 149730"/>
              <a:gd name="connsiteX0" fmla="*/ 424956 w 1522016"/>
              <a:gd name="connsiteY0" fmla="*/ 482 h 149730"/>
              <a:gd name="connsiteX1" fmla="*/ 1522016 w 1522016"/>
              <a:gd name="connsiteY1" fmla="*/ 0 h 149730"/>
              <a:gd name="connsiteX2" fmla="*/ 1504289 w 1522016"/>
              <a:gd name="connsiteY2" fmla="*/ 149730 h 149730"/>
              <a:gd name="connsiteX3" fmla="*/ 1115758 w 1522016"/>
              <a:gd name="connsiteY3" fmla="*/ 145422 h 149730"/>
              <a:gd name="connsiteX4" fmla="*/ 580430 w 1522016"/>
              <a:gd name="connsiteY4" fmla="*/ 145422 h 149730"/>
              <a:gd name="connsiteX5" fmla="*/ 0 w 1522016"/>
              <a:gd name="connsiteY5" fmla="*/ 145201 h 149730"/>
              <a:gd name="connsiteX6" fmla="*/ 424956 w 1522016"/>
              <a:gd name="connsiteY6" fmla="*/ 482 h 149730"/>
              <a:gd name="connsiteX0" fmla="*/ 424956 w 1522016"/>
              <a:gd name="connsiteY0" fmla="*/ 482 h 145422"/>
              <a:gd name="connsiteX1" fmla="*/ 1522016 w 1522016"/>
              <a:gd name="connsiteY1" fmla="*/ 0 h 145422"/>
              <a:gd name="connsiteX2" fmla="*/ 1504289 w 1522016"/>
              <a:gd name="connsiteY2" fmla="*/ 132503 h 145422"/>
              <a:gd name="connsiteX3" fmla="*/ 1115758 w 1522016"/>
              <a:gd name="connsiteY3" fmla="*/ 145422 h 145422"/>
              <a:gd name="connsiteX4" fmla="*/ 580430 w 1522016"/>
              <a:gd name="connsiteY4" fmla="*/ 145422 h 145422"/>
              <a:gd name="connsiteX5" fmla="*/ 0 w 1522016"/>
              <a:gd name="connsiteY5" fmla="*/ 145201 h 145422"/>
              <a:gd name="connsiteX6" fmla="*/ 424956 w 1522016"/>
              <a:gd name="connsiteY6" fmla="*/ 482 h 145422"/>
              <a:gd name="connsiteX0" fmla="*/ 424956 w 1584088"/>
              <a:gd name="connsiteY0" fmla="*/ 482 h 145424"/>
              <a:gd name="connsiteX1" fmla="*/ 1522016 w 1584088"/>
              <a:gd name="connsiteY1" fmla="*/ 0 h 145424"/>
              <a:gd name="connsiteX2" fmla="*/ 1584088 w 1584088"/>
              <a:gd name="connsiteY2" fmla="*/ 145424 h 145424"/>
              <a:gd name="connsiteX3" fmla="*/ 1115758 w 1584088"/>
              <a:gd name="connsiteY3" fmla="*/ 145422 h 145424"/>
              <a:gd name="connsiteX4" fmla="*/ 580430 w 1584088"/>
              <a:gd name="connsiteY4" fmla="*/ 145422 h 145424"/>
              <a:gd name="connsiteX5" fmla="*/ 0 w 1584088"/>
              <a:gd name="connsiteY5" fmla="*/ 145201 h 145424"/>
              <a:gd name="connsiteX6" fmla="*/ 424956 w 1584088"/>
              <a:gd name="connsiteY6" fmla="*/ 482 h 145424"/>
              <a:gd name="connsiteX0" fmla="*/ 424956 w 1584088"/>
              <a:gd name="connsiteY0" fmla="*/ 482 h 145424"/>
              <a:gd name="connsiteX1" fmla="*/ 1522016 w 1584088"/>
              <a:gd name="connsiteY1" fmla="*/ 0 h 145424"/>
              <a:gd name="connsiteX2" fmla="*/ 1584088 w 1584088"/>
              <a:gd name="connsiteY2" fmla="*/ 145424 h 145424"/>
              <a:gd name="connsiteX3" fmla="*/ 1115758 w 1584088"/>
              <a:gd name="connsiteY3" fmla="*/ 145422 h 145424"/>
              <a:gd name="connsiteX4" fmla="*/ 580430 w 1584088"/>
              <a:gd name="connsiteY4" fmla="*/ 145422 h 145424"/>
              <a:gd name="connsiteX5" fmla="*/ 0 w 1584088"/>
              <a:gd name="connsiteY5" fmla="*/ 145201 h 145424"/>
              <a:gd name="connsiteX6" fmla="*/ 424956 w 1584088"/>
              <a:gd name="connsiteY6" fmla="*/ 482 h 145424"/>
              <a:gd name="connsiteX0" fmla="*/ 424956 w 1530896"/>
              <a:gd name="connsiteY0" fmla="*/ 482 h 145422"/>
              <a:gd name="connsiteX1" fmla="*/ 1522016 w 1530896"/>
              <a:gd name="connsiteY1" fmla="*/ 0 h 145422"/>
              <a:gd name="connsiteX2" fmla="*/ 1530896 w 1530896"/>
              <a:gd name="connsiteY2" fmla="*/ 141116 h 145422"/>
              <a:gd name="connsiteX3" fmla="*/ 1115758 w 1530896"/>
              <a:gd name="connsiteY3" fmla="*/ 145422 h 145422"/>
              <a:gd name="connsiteX4" fmla="*/ 580430 w 1530896"/>
              <a:gd name="connsiteY4" fmla="*/ 145422 h 145422"/>
              <a:gd name="connsiteX5" fmla="*/ 0 w 1530896"/>
              <a:gd name="connsiteY5" fmla="*/ 145201 h 145422"/>
              <a:gd name="connsiteX6" fmla="*/ 424956 w 1530896"/>
              <a:gd name="connsiteY6" fmla="*/ 482 h 145422"/>
              <a:gd name="connsiteX0" fmla="*/ 424956 w 1538057"/>
              <a:gd name="connsiteY0" fmla="*/ 482 h 145422"/>
              <a:gd name="connsiteX1" fmla="*/ 1522016 w 1538057"/>
              <a:gd name="connsiteY1" fmla="*/ 0 h 145422"/>
              <a:gd name="connsiteX2" fmla="*/ 1538057 w 1538057"/>
              <a:gd name="connsiteY2" fmla="*/ 144594 h 145422"/>
              <a:gd name="connsiteX3" fmla="*/ 1115758 w 1538057"/>
              <a:gd name="connsiteY3" fmla="*/ 145422 h 145422"/>
              <a:gd name="connsiteX4" fmla="*/ 580430 w 1538057"/>
              <a:gd name="connsiteY4" fmla="*/ 145422 h 145422"/>
              <a:gd name="connsiteX5" fmla="*/ 0 w 1538057"/>
              <a:gd name="connsiteY5" fmla="*/ 145201 h 145422"/>
              <a:gd name="connsiteX6" fmla="*/ 424956 w 1538057"/>
              <a:gd name="connsiteY6" fmla="*/ 482 h 145422"/>
              <a:gd name="connsiteX0" fmla="*/ 424956 w 1527318"/>
              <a:gd name="connsiteY0" fmla="*/ 482 h 145422"/>
              <a:gd name="connsiteX1" fmla="*/ 1522016 w 1527318"/>
              <a:gd name="connsiteY1" fmla="*/ 0 h 145422"/>
              <a:gd name="connsiteX2" fmla="*/ 1527318 w 1527318"/>
              <a:gd name="connsiteY2" fmla="*/ 144594 h 145422"/>
              <a:gd name="connsiteX3" fmla="*/ 1115758 w 1527318"/>
              <a:gd name="connsiteY3" fmla="*/ 145422 h 145422"/>
              <a:gd name="connsiteX4" fmla="*/ 580430 w 1527318"/>
              <a:gd name="connsiteY4" fmla="*/ 145422 h 145422"/>
              <a:gd name="connsiteX5" fmla="*/ 0 w 1527318"/>
              <a:gd name="connsiteY5" fmla="*/ 145201 h 145422"/>
              <a:gd name="connsiteX6" fmla="*/ 424956 w 1527318"/>
              <a:gd name="connsiteY6" fmla="*/ 482 h 145422"/>
              <a:gd name="connsiteX0" fmla="*/ 424956 w 1523737"/>
              <a:gd name="connsiteY0" fmla="*/ 482 h 145422"/>
              <a:gd name="connsiteX1" fmla="*/ 1522016 w 1523737"/>
              <a:gd name="connsiteY1" fmla="*/ 0 h 145422"/>
              <a:gd name="connsiteX2" fmla="*/ 1523737 w 1523737"/>
              <a:gd name="connsiteY2" fmla="*/ 144594 h 145422"/>
              <a:gd name="connsiteX3" fmla="*/ 1115758 w 1523737"/>
              <a:gd name="connsiteY3" fmla="*/ 145422 h 145422"/>
              <a:gd name="connsiteX4" fmla="*/ 580430 w 1523737"/>
              <a:gd name="connsiteY4" fmla="*/ 145422 h 145422"/>
              <a:gd name="connsiteX5" fmla="*/ 0 w 1523737"/>
              <a:gd name="connsiteY5" fmla="*/ 145201 h 145422"/>
              <a:gd name="connsiteX6" fmla="*/ 424956 w 1523737"/>
              <a:gd name="connsiteY6" fmla="*/ 482 h 145422"/>
              <a:gd name="connsiteX0" fmla="*/ 424956 w 1527318"/>
              <a:gd name="connsiteY0" fmla="*/ 482 h 145422"/>
              <a:gd name="connsiteX1" fmla="*/ 1522016 w 1527318"/>
              <a:gd name="connsiteY1" fmla="*/ 0 h 145422"/>
              <a:gd name="connsiteX2" fmla="*/ 1527318 w 1527318"/>
              <a:gd name="connsiteY2" fmla="*/ 145174 h 145422"/>
              <a:gd name="connsiteX3" fmla="*/ 1115758 w 1527318"/>
              <a:gd name="connsiteY3" fmla="*/ 145422 h 145422"/>
              <a:gd name="connsiteX4" fmla="*/ 580430 w 1527318"/>
              <a:gd name="connsiteY4" fmla="*/ 145422 h 145422"/>
              <a:gd name="connsiteX5" fmla="*/ 0 w 1527318"/>
              <a:gd name="connsiteY5" fmla="*/ 145201 h 145422"/>
              <a:gd name="connsiteX6" fmla="*/ 424956 w 1527318"/>
              <a:gd name="connsiteY6" fmla="*/ 482 h 145422"/>
              <a:gd name="connsiteX0" fmla="*/ 424956 w 1530898"/>
              <a:gd name="connsiteY0" fmla="*/ 482 h 145422"/>
              <a:gd name="connsiteX1" fmla="*/ 1522016 w 1530898"/>
              <a:gd name="connsiteY1" fmla="*/ 0 h 145422"/>
              <a:gd name="connsiteX2" fmla="*/ 1530898 w 1530898"/>
              <a:gd name="connsiteY2" fmla="*/ 145174 h 145422"/>
              <a:gd name="connsiteX3" fmla="*/ 1115758 w 1530898"/>
              <a:gd name="connsiteY3" fmla="*/ 145422 h 145422"/>
              <a:gd name="connsiteX4" fmla="*/ 580430 w 1530898"/>
              <a:gd name="connsiteY4" fmla="*/ 145422 h 145422"/>
              <a:gd name="connsiteX5" fmla="*/ 0 w 1530898"/>
              <a:gd name="connsiteY5" fmla="*/ 145201 h 145422"/>
              <a:gd name="connsiteX6" fmla="*/ 424956 w 1530898"/>
              <a:gd name="connsiteY6" fmla="*/ 482 h 145422"/>
              <a:gd name="connsiteX0" fmla="*/ 424956 w 1522088"/>
              <a:gd name="connsiteY0" fmla="*/ 482 h 145754"/>
              <a:gd name="connsiteX1" fmla="*/ 1522016 w 1522088"/>
              <a:gd name="connsiteY1" fmla="*/ 0 h 145754"/>
              <a:gd name="connsiteX2" fmla="*/ 1520158 w 1522088"/>
              <a:gd name="connsiteY2" fmla="*/ 145754 h 145754"/>
              <a:gd name="connsiteX3" fmla="*/ 1115758 w 1522088"/>
              <a:gd name="connsiteY3" fmla="*/ 145422 h 145754"/>
              <a:gd name="connsiteX4" fmla="*/ 580430 w 1522088"/>
              <a:gd name="connsiteY4" fmla="*/ 145422 h 145754"/>
              <a:gd name="connsiteX5" fmla="*/ 0 w 1522088"/>
              <a:gd name="connsiteY5" fmla="*/ 145201 h 145754"/>
              <a:gd name="connsiteX6" fmla="*/ 424956 w 1522088"/>
              <a:gd name="connsiteY6" fmla="*/ 482 h 145754"/>
              <a:gd name="connsiteX0" fmla="*/ 424956 w 1523750"/>
              <a:gd name="connsiteY0" fmla="*/ 482 h 145422"/>
              <a:gd name="connsiteX1" fmla="*/ 1522016 w 1523750"/>
              <a:gd name="connsiteY1" fmla="*/ 0 h 145422"/>
              <a:gd name="connsiteX2" fmla="*/ 1523750 w 1523750"/>
              <a:gd name="connsiteY2" fmla="*/ 145174 h 145422"/>
              <a:gd name="connsiteX3" fmla="*/ 1115758 w 1523750"/>
              <a:gd name="connsiteY3" fmla="*/ 145422 h 145422"/>
              <a:gd name="connsiteX4" fmla="*/ 580430 w 1523750"/>
              <a:gd name="connsiteY4" fmla="*/ 145422 h 145422"/>
              <a:gd name="connsiteX5" fmla="*/ 0 w 1523750"/>
              <a:gd name="connsiteY5" fmla="*/ 145201 h 145422"/>
              <a:gd name="connsiteX6" fmla="*/ 424956 w 1523750"/>
              <a:gd name="connsiteY6" fmla="*/ 482 h 14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750" h="145422">
                <a:moveTo>
                  <a:pt x="424956" y="482"/>
                </a:moveTo>
                <a:lnTo>
                  <a:pt x="1522016" y="0"/>
                </a:lnTo>
                <a:cubicBezTo>
                  <a:pt x="1522590" y="48198"/>
                  <a:pt x="1523176" y="96976"/>
                  <a:pt x="1523750" y="145174"/>
                </a:cubicBezTo>
                <a:lnTo>
                  <a:pt x="1115758" y="145422"/>
                </a:lnTo>
                <a:lnTo>
                  <a:pt x="580430" y="145422"/>
                </a:lnTo>
                <a:lnTo>
                  <a:pt x="0" y="145201"/>
                </a:lnTo>
                <a:cubicBezTo>
                  <a:pt x="309432" y="73387"/>
                  <a:pt x="219410" y="94553"/>
                  <a:pt x="424956" y="482"/>
                </a:cubicBezTo>
                <a:close/>
              </a:path>
            </a:pathLst>
          </a:custGeom>
          <a:gradFill>
            <a:gsLst>
              <a:gs pos="0">
                <a:srgbClr val="5B9BD5">
                  <a:lumMod val="60000"/>
                  <a:lumOff val="40000"/>
                  <a:alpha val="50000"/>
                </a:srgbClr>
              </a:gs>
              <a:gs pos="100000">
                <a:srgbClr val="5B9BD5">
                  <a:lumMod val="60000"/>
                  <a:lumOff val="40000"/>
                  <a:alpha val="50000"/>
                </a:srgbClr>
              </a:gs>
              <a:gs pos="20000">
                <a:srgbClr val="5B9BD5">
                  <a:lumMod val="40000"/>
                  <a:lumOff val="60000"/>
                  <a:alpha val="70000"/>
                </a:srgbClr>
              </a:gs>
              <a:gs pos="60000">
                <a:srgbClr val="5B9BD5">
                  <a:lumMod val="40000"/>
                  <a:lumOff val="60000"/>
                  <a:alpha val="70000"/>
                </a:srgbClr>
              </a:gs>
              <a:gs pos="40000">
                <a:sysClr val="window" lastClr="FFFFFF">
                  <a:alpha val="50000"/>
                </a:sysClr>
              </a:gs>
            </a:gsLst>
            <a:lin ang="5400000" scaled="1"/>
          </a:gradFill>
          <a:ln w="31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1293" name="グループ化 1292"/>
          <p:cNvGrpSpPr/>
          <p:nvPr/>
        </p:nvGrpSpPr>
        <p:grpSpPr>
          <a:xfrm>
            <a:off x="4664005" y="5455629"/>
            <a:ext cx="167626" cy="346936"/>
            <a:chOff x="1259632" y="4522120"/>
            <a:chExt cx="167626" cy="346936"/>
          </a:xfrm>
        </p:grpSpPr>
        <p:sp>
          <p:nvSpPr>
            <p:cNvPr id="1294" name="フローチャート: 処理 78"/>
            <p:cNvSpPr/>
            <p:nvPr/>
          </p:nvSpPr>
          <p:spPr>
            <a:xfrm>
              <a:off x="1277761" y="4605028"/>
              <a:ext cx="149288" cy="180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9929 w 10000"/>
                <a:gd name="connsiteY2" fmla="*/ 4943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999 w 10000"/>
                <a:gd name="connsiteY2" fmla="*/ 4781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999 w 10000"/>
                <a:gd name="connsiteY2" fmla="*/ 4781 h 10000"/>
                <a:gd name="connsiteX3" fmla="*/ 9290 w 10000"/>
                <a:gd name="connsiteY3" fmla="*/ 9919 h 10000"/>
                <a:gd name="connsiteX4" fmla="*/ 0 w 10000"/>
                <a:gd name="connsiteY4" fmla="*/ 10000 h 10000"/>
                <a:gd name="connsiteX5" fmla="*/ 0 w 10000"/>
                <a:gd name="connsiteY5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999 w 10000"/>
                <a:gd name="connsiteY2" fmla="*/ 4781 h 10000"/>
                <a:gd name="connsiteX3" fmla="*/ 9941 w 10000"/>
                <a:gd name="connsiteY3" fmla="*/ 9757 h 10000"/>
                <a:gd name="connsiteX4" fmla="*/ 0 w 10000"/>
                <a:gd name="connsiteY4" fmla="*/ 10000 h 10000"/>
                <a:gd name="connsiteX5" fmla="*/ 0 w 10000"/>
                <a:gd name="connsiteY5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999 w 10000"/>
                <a:gd name="connsiteY2" fmla="*/ 4781 h 10000"/>
                <a:gd name="connsiteX3" fmla="*/ 9941 w 10000"/>
                <a:gd name="connsiteY3" fmla="*/ 9838 h 10000"/>
                <a:gd name="connsiteX4" fmla="*/ 0 w 10000"/>
                <a:gd name="connsiteY4" fmla="*/ 10000 h 10000"/>
                <a:gd name="connsiteX5" fmla="*/ 0 w 10000"/>
                <a:gd name="connsiteY5" fmla="*/ 0 h 10000"/>
                <a:gd name="connsiteX0" fmla="*/ 0 w 9941"/>
                <a:gd name="connsiteY0" fmla="*/ 0 h 10000"/>
                <a:gd name="connsiteX1" fmla="*/ 9882 w 9941"/>
                <a:gd name="connsiteY1" fmla="*/ 0 h 10000"/>
                <a:gd name="connsiteX2" fmla="*/ 8999 w 9941"/>
                <a:gd name="connsiteY2" fmla="*/ 4781 h 10000"/>
                <a:gd name="connsiteX3" fmla="*/ 9941 w 9941"/>
                <a:gd name="connsiteY3" fmla="*/ 9838 h 10000"/>
                <a:gd name="connsiteX4" fmla="*/ 0 w 9941"/>
                <a:gd name="connsiteY4" fmla="*/ 10000 h 10000"/>
                <a:gd name="connsiteX5" fmla="*/ 0 w 9941"/>
                <a:gd name="connsiteY5" fmla="*/ 0 h 10000"/>
                <a:gd name="connsiteX0" fmla="*/ 0 w 10000"/>
                <a:gd name="connsiteY0" fmla="*/ 0 h 10000"/>
                <a:gd name="connsiteX1" fmla="*/ 9941 w 10000"/>
                <a:gd name="connsiteY1" fmla="*/ 0 h 10000"/>
                <a:gd name="connsiteX2" fmla="*/ 9052 w 10000"/>
                <a:gd name="connsiteY2" fmla="*/ 4781 h 10000"/>
                <a:gd name="connsiteX3" fmla="*/ 10000 w 10000"/>
                <a:gd name="connsiteY3" fmla="*/ 9838 h 10000"/>
                <a:gd name="connsiteX4" fmla="*/ 0 w 10000"/>
                <a:gd name="connsiteY4" fmla="*/ 10000 h 10000"/>
                <a:gd name="connsiteX5" fmla="*/ 0 w 10000"/>
                <a:gd name="connsiteY5" fmla="*/ 0 h 10000"/>
                <a:gd name="connsiteX0" fmla="*/ 0 w 10000"/>
                <a:gd name="connsiteY0" fmla="*/ 0 h 10000"/>
                <a:gd name="connsiteX1" fmla="*/ 9941 w 10000"/>
                <a:gd name="connsiteY1" fmla="*/ 0 h 10000"/>
                <a:gd name="connsiteX2" fmla="*/ 9052 w 10000"/>
                <a:gd name="connsiteY2" fmla="*/ 4781 h 10000"/>
                <a:gd name="connsiteX3" fmla="*/ 10000 w 10000"/>
                <a:gd name="connsiteY3" fmla="*/ 9838 h 10000"/>
                <a:gd name="connsiteX4" fmla="*/ 0 w 10000"/>
                <a:gd name="connsiteY4" fmla="*/ 10000 h 10000"/>
                <a:gd name="connsiteX5" fmla="*/ 0 w 10000"/>
                <a:gd name="connsiteY5" fmla="*/ 0 h 10000"/>
                <a:gd name="connsiteX0" fmla="*/ 0 w 10056"/>
                <a:gd name="connsiteY0" fmla="*/ 0 h 10000"/>
                <a:gd name="connsiteX1" fmla="*/ 9941 w 10056"/>
                <a:gd name="connsiteY1" fmla="*/ 0 h 10000"/>
                <a:gd name="connsiteX2" fmla="*/ 9052 w 10056"/>
                <a:gd name="connsiteY2" fmla="*/ 4781 h 10000"/>
                <a:gd name="connsiteX3" fmla="*/ 10000 w 10056"/>
                <a:gd name="connsiteY3" fmla="*/ 9838 h 10000"/>
                <a:gd name="connsiteX4" fmla="*/ 0 w 10056"/>
                <a:gd name="connsiteY4" fmla="*/ 10000 h 10000"/>
                <a:gd name="connsiteX5" fmla="*/ 0 w 10056"/>
                <a:gd name="connsiteY5" fmla="*/ 0 h 10000"/>
                <a:gd name="connsiteX0" fmla="*/ 0 w 9969"/>
                <a:gd name="connsiteY0" fmla="*/ 0 h 10000"/>
                <a:gd name="connsiteX1" fmla="*/ 9941 w 9969"/>
                <a:gd name="connsiteY1" fmla="*/ 0 h 10000"/>
                <a:gd name="connsiteX2" fmla="*/ 9052 w 9969"/>
                <a:gd name="connsiteY2" fmla="*/ 4781 h 10000"/>
                <a:gd name="connsiteX3" fmla="*/ 9821 w 9969"/>
                <a:gd name="connsiteY3" fmla="*/ 9919 h 10000"/>
                <a:gd name="connsiteX4" fmla="*/ 0 w 9969"/>
                <a:gd name="connsiteY4" fmla="*/ 10000 h 10000"/>
                <a:gd name="connsiteX5" fmla="*/ 0 w 9969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69" h="10000">
                  <a:moveTo>
                    <a:pt x="0" y="0"/>
                  </a:moveTo>
                  <a:lnTo>
                    <a:pt x="9941" y="0"/>
                  </a:lnTo>
                  <a:cubicBezTo>
                    <a:pt x="10156" y="1405"/>
                    <a:pt x="9077" y="3133"/>
                    <a:pt x="9052" y="4781"/>
                  </a:cubicBezTo>
                  <a:cubicBezTo>
                    <a:pt x="9077" y="6467"/>
                    <a:pt x="10154" y="8233"/>
                    <a:pt x="9821" y="9919"/>
                  </a:cubicBezTo>
                  <a:lnTo>
                    <a:pt x="0" y="10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65000">
                  <a:schemeClr val="bg1"/>
                </a:gs>
                <a:gs pos="45000">
                  <a:schemeClr val="bg1"/>
                </a:gs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95" name="角丸四角形 73"/>
            <p:cNvSpPr/>
            <p:nvPr/>
          </p:nvSpPr>
          <p:spPr>
            <a:xfrm>
              <a:off x="1277146" y="4528503"/>
              <a:ext cx="150112" cy="145871"/>
            </a:xfrm>
            <a:custGeom>
              <a:avLst/>
              <a:gdLst>
                <a:gd name="connsiteX0" fmla="*/ 0 w 620182"/>
                <a:gd name="connsiteY0" fmla="*/ 103366 h 1132289"/>
                <a:gd name="connsiteX1" fmla="*/ 103366 w 620182"/>
                <a:gd name="connsiteY1" fmla="*/ 0 h 1132289"/>
                <a:gd name="connsiteX2" fmla="*/ 516816 w 620182"/>
                <a:gd name="connsiteY2" fmla="*/ 0 h 1132289"/>
                <a:gd name="connsiteX3" fmla="*/ 620182 w 620182"/>
                <a:gd name="connsiteY3" fmla="*/ 103366 h 1132289"/>
                <a:gd name="connsiteX4" fmla="*/ 620182 w 620182"/>
                <a:gd name="connsiteY4" fmla="*/ 1028923 h 1132289"/>
                <a:gd name="connsiteX5" fmla="*/ 516816 w 620182"/>
                <a:gd name="connsiteY5" fmla="*/ 1132289 h 1132289"/>
                <a:gd name="connsiteX6" fmla="*/ 103366 w 620182"/>
                <a:gd name="connsiteY6" fmla="*/ 1132289 h 1132289"/>
                <a:gd name="connsiteX7" fmla="*/ 0 w 620182"/>
                <a:gd name="connsiteY7" fmla="*/ 1028923 h 1132289"/>
                <a:gd name="connsiteX8" fmla="*/ 0 w 620182"/>
                <a:gd name="connsiteY8" fmla="*/ 103366 h 1132289"/>
                <a:gd name="connsiteX0" fmla="*/ 0 w 696382"/>
                <a:gd name="connsiteY0" fmla="*/ 103366 h 1132289"/>
                <a:gd name="connsiteX1" fmla="*/ 103366 w 696382"/>
                <a:gd name="connsiteY1" fmla="*/ 0 h 1132289"/>
                <a:gd name="connsiteX2" fmla="*/ 516816 w 696382"/>
                <a:gd name="connsiteY2" fmla="*/ 0 h 1132289"/>
                <a:gd name="connsiteX3" fmla="*/ 696382 w 696382"/>
                <a:gd name="connsiteY3" fmla="*/ 103366 h 1132289"/>
                <a:gd name="connsiteX4" fmla="*/ 620182 w 696382"/>
                <a:gd name="connsiteY4" fmla="*/ 1028923 h 1132289"/>
                <a:gd name="connsiteX5" fmla="*/ 516816 w 696382"/>
                <a:gd name="connsiteY5" fmla="*/ 1132289 h 1132289"/>
                <a:gd name="connsiteX6" fmla="*/ 103366 w 696382"/>
                <a:gd name="connsiteY6" fmla="*/ 1132289 h 1132289"/>
                <a:gd name="connsiteX7" fmla="*/ 0 w 696382"/>
                <a:gd name="connsiteY7" fmla="*/ 1028923 h 1132289"/>
                <a:gd name="connsiteX8" fmla="*/ 0 w 696382"/>
                <a:gd name="connsiteY8" fmla="*/ 103366 h 1132289"/>
                <a:gd name="connsiteX0" fmla="*/ 0 w 696584"/>
                <a:gd name="connsiteY0" fmla="*/ 103366 h 1132289"/>
                <a:gd name="connsiteX1" fmla="*/ 103366 w 696584"/>
                <a:gd name="connsiteY1" fmla="*/ 0 h 1132289"/>
                <a:gd name="connsiteX2" fmla="*/ 516816 w 696584"/>
                <a:gd name="connsiteY2" fmla="*/ 0 h 1132289"/>
                <a:gd name="connsiteX3" fmla="*/ 696382 w 696584"/>
                <a:gd name="connsiteY3" fmla="*/ 103366 h 1132289"/>
                <a:gd name="connsiteX4" fmla="*/ 620182 w 696584"/>
                <a:gd name="connsiteY4" fmla="*/ 1028923 h 1132289"/>
                <a:gd name="connsiteX5" fmla="*/ 516816 w 696584"/>
                <a:gd name="connsiteY5" fmla="*/ 1132289 h 1132289"/>
                <a:gd name="connsiteX6" fmla="*/ 103366 w 696584"/>
                <a:gd name="connsiteY6" fmla="*/ 1132289 h 1132289"/>
                <a:gd name="connsiteX7" fmla="*/ 0 w 696584"/>
                <a:gd name="connsiteY7" fmla="*/ 1028923 h 1132289"/>
                <a:gd name="connsiteX8" fmla="*/ 0 w 696584"/>
                <a:gd name="connsiteY8" fmla="*/ 103366 h 1132289"/>
                <a:gd name="connsiteX0" fmla="*/ 0 w 707844"/>
                <a:gd name="connsiteY0" fmla="*/ 103366 h 1132289"/>
                <a:gd name="connsiteX1" fmla="*/ 103366 w 707844"/>
                <a:gd name="connsiteY1" fmla="*/ 0 h 1132289"/>
                <a:gd name="connsiteX2" fmla="*/ 516816 w 707844"/>
                <a:gd name="connsiteY2" fmla="*/ 0 h 1132289"/>
                <a:gd name="connsiteX3" fmla="*/ 696382 w 707844"/>
                <a:gd name="connsiteY3" fmla="*/ 103366 h 1132289"/>
                <a:gd name="connsiteX4" fmla="*/ 682095 w 707844"/>
                <a:gd name="connsiteY4" fmla="*/ 283344 h 1132289"/>
                <a:gd name="connsiteX5" fmla="*/ 620182 w 707844"/>
                <a:gd name="connsiteY5" fmla="*/ 1028923 h 1132289"/>
                <a:gd name="connsiteX6" fmla="*/ 516816 w 707844"/>
                <a:gd name="connsiteY6" fmla="*/ 1132289 h 1132289"/>
                <a:gd name="connsiteX7" fmla="*/ 103366 w 707844"/>
                <a:gd name="connsiteY7" fmla="*/ 1132289 h 1132289"/>
                <a:gd name="connsiteX8" fmla="*/ 0 w 707844"/>
                <a:gd name="connsiteY8" fmla="*/ 1028923 h 1132289"/>
                <a:gd name="connsiteX9" fmla="*/ 0 w 707844"/>
                <a:gd name="connsiteY9" fmla="*/ 103366 h 1132289"/>
                <a:gd name="connsiteX0" fmla="*/ 0 w 701333"/>
                <a:gd name="connsiteY0" fmla="*/ 103366 h 1132289"/>
                <a:gd name="connsiteX1" fmla="*/ 103366 w 701333"/>
                <a:gd name="connsiteY1" fmla="*/ 0 h 1132289"/>
                <a:gd name="connsiteX2" fmla="*/ 516816 w 701333"/>
                <a:gd name="connsiteY2" fmla="*/ 0 h 1132289"/>
                <a:gd name="connsiteX3" fmla="*/ 696382 w 701333"/>
                <a:gd name="connsiteY3" fmla="*/ 103366 h 1132289"/>
                <a:gd name="connsiteX4" fmla="*/ 615420 w 701333"/>
                <a:gd name="connsiteY4" fmla="*/ 359544 h 1132289"/>
                <a:gd name="connsiteX5" fmla="*/ 620182 w 701333"/>
                <a:gd name="connsiteY5" fmla="*/ 1028923 h 1132289"/>
                <a:gd name="connsiteX6" fmla="*/ 516816 w 701333"/>
                <a:gd name="connsiteY6" fmla="*/ 1132289 h 1132289"/>
                <a:gd name="connsiteX7" fmla="*/ 103366 w 701333"/>
                <a:gd name="connsiteY7" fmla="*/ 1132289 h 1132289"/>
                <a:gd name="connsiteX8" fmla="*/ 0 w 701333"/>
                <a:gd name="connsiteY8" fmla="*/ 1028923 h 1132289"/>
                <a:gd name="connsiteX9" fmla="*/ 0 w 701333"/>
                <a:gd name="connsiteY9" fmla="*/ 103366 h 1132289"/>
                <a:gd name="connsiteX0" fmla="*/ 0 w 701333"/>
                <a:gd name="connsiteY0" fmla="*/ 103366 h 1132289"/>
                <a:gd name="connsiteX1" fmla="*/ 103366 w 701333"/>
                <a:gd name="connsiteY1" fmla="*/ 0 h 1132289"/>
                <a:gd name="connsiteX2" fmla="*/ 516816 w 701333"/>
                <a:gd name="connsiteY2" fmla="*/ 0 h 1132289"/>
                <a:gd name="connsiteX3" fmla="*/ 696382 w 701333"/>
                <a:gd name="connsiteY3" fmla="*/ 103366 h 1132289"/>
                <a:gd name="connsiteX4" fmla="*/ 615420 w 701333"/>
                <a:gd name="connsiteY4" fmla="*/ 359544 h 1132289"/>
                <a:gd name="connsiteX5" fmla="*/ 620182 w 701333"/>
                <a:gd name="connsiteY5" fmla="*/ 1028923 h 1132289"/>
                <a:gd name="connsiteX6" fmla="*/ 516816 w 701333"/>
                <a:gd name="connsiteY6" fmla="*/ 1132289 h 1132289"/>
                <a:gd name="connsiteX7" fmla="*/ 103366 w 701333"/>
                <a:gd name="connsiteY7" fmla="*/ 1132289 h 1132289"/>
                <a:gd name="connsiteX8" fmla="*/ 0 w 701333"/>
                <a:gd name="connsiteY8" fmla="*/ 1028923 h 1132289"/>
                <a:gd name="connsiteX9" fmla="*/ 0 w 701333"/>
                <a:gd name="connsiteY9" fmla="*/ 103366 h 1132289"/>
                <a:gd name="connsiteX0" fmla="*/ 0 w 698593"/>
                <a:gd name="connsiteY0" fmla="*/ 103366 h 1132289"/>
                <a:gd name="connsiteX1" fmla="*/ 103366 w 698593"/>
                <a:gd name="connsiteY1" fmla="*/ 0 h 1132289"/>
                <a:gd name="connsiteX2" fmla="*/ 516816 w 698593"/>
                <a:gd name="connsiteY2" fmla="*/ 0 h 1132289"/>
                <a:gd name="connsiteX3" fmla="*/ 696382 w 698593"/>
                <a:gd name="connsiteY3" fmla="*/ 103366 h 1132289"/>
                <a:gd name="connsiteX4" fmla="*/ 472545 w 698593"/>
                <a:gd name="connsiteY4" fmla="*/ 292869 h 1132289"/>
                <a:gd name="connsiteX5" fmla="*/ 620182 w 698593"/>
                <a:gd name="connsiteY5" fmla="*/ 1028923 h 1132289"/>
                <a:gd name="connsiteX6" fmla="*/ 516816 w 698593"/>
                <a:gd name="connsiteY6" fmla="*/ 1132289 h 1132289"/>
                <a:gd name="connsiteX7" fmla="*/ 103366 w 698593"/>
                <a:gd name="connsiteY7" fmla="*/ 1132289 h 1132289"/>
                <a:gd name="connsiteX8" fmla="*/ 0 w 698593"/>
                <a:gd name="connsiteY8" fmla="*/ 1028923 h 1132289"/>
                <a:gd name="connsiteX9" fmla="*/ 0 w 698593"/>
                <a:gd name="connsiteY9" fmla="*/ 103366 h 1132289"/>
                <a:gd name="connsiteX0" fmla="*/ 0 w 699332"/>
                <a:gd name="connsiteY0" fmla="*/ 103366 h 1132289"/>
                <a:gd name="connsiteX1" fmla="*/ 103366 w 699332"/>
                <a:gd name="connsiteY1" fmla="*/ 0 h 1132289"/>
                <a:gd name="connsiteX2" fmla="*/ 516816 w 699332"/>
                <a:gd name="connsiteY2" fmla="*/ 0 h 1132289"/>
                <a:gd name="connsiteX3" fmla="*/ 696382 w 699332"/>
                <a:gd name="connsiteY3" fmla="*/ 103366 h 1132289"/>
                <a:gd name="connsiteX4" fmla="*/ 472545 w 699332"/>
                <a:gd name="connsiteY4" fmla="*/ 292869 h 1132289"/>
                <a:gd name="connsiteX5" fmla="*/ 620182 w 699332"/>
                <a:gd name="connsiteY5" fmla="*/ 1028923 h 1132289"/>
                <a:gd name="connsiteX6" fmla="*/ 516816 w 699332"/>
                <a:gd name="connsiteY6" fmla="*/ 1132289 h 1132289"/>
                <a:gd name="connsiteX7" fmla="*/ 103366 w 699332"/>
                <a:gd name="connsiteY7" fmla="*/ 1132289 h 1132289"/>
                <a:gd name="connsiteX8" fmla="*/ 0 w 699332"/>
                <a:gd name="connsiteY8" fmla="*/ 1028923 h 1132289"/>
                <a:gd name="connsiteX9" fmla="*/ 0 w 699332"/>
                <a:gd name="connsiteY9" fmla="*/ 103366 h 1132289"/>
                <a:gd name="connsiteX0" fmla="*/ 0 w 699332"/>
                <a:gd name="connsiteY0" fmla="*/ 103366 h 1132289"/>
                <a:gd name="connsiteX1" fmla="*/ 103366 w 699332"/>
                <a:gd name="connsiteY1" fmla="*/ 0 h 1132289"/>
                <a:gd name="connsiteX2" fmla="*/ 516816 w 699332"/>
                <a:gd name="connsiteY2" fmla="*/ 0 h 1132289"/>
                <a:gd name="connsiteX3" fmla="*/ 696382 w 699332"/>
                <a:gd name="connsiteY3" fmla="*/ 103366 h 1132289"/>
                <a:gd name="connsiteX4" fmla="*/ 472545 w 699332"/>
                <a:gd name="connsiteY4" fmla="*/ 292869 h 1132289"/>
                <a:gd name="connsiteX5" fmla="*/ 620182 w 699332"/>
                <a:gd name="connsiteY5" fmla="*/ 1028923 h 1132289"/>
                <a:gd name="connsiteX6" fmla="*/ 516816 w 699332"/>
                <a:gd name="connsiteY6" fmla="*/ 1132289 h 1132289"/>
                <a:gd name="connsiteX7" fmla="*/ 103366 w 699332"/>
                <a:gd name="connsiteY7" fmla="*/ 1132289 h 1132289"/>
                <a:gd name="connsiteX8" fmla="*/ 0 w 699332"/>
                <a:gd name="connsiteY8" fmla="*/ 1028923 h 1132289"/>
                <a:gd name="connsiteX9" fmla="*/ 0 w 699332"/>
                <a:gd name="connsiteY9" fmla="*/ 103366 h 1132289"/>
                <a:gd name="connsiteX0" fmla="*/ 0 w 722902"/>
                <a:gd name="connsiteY0" fmla="*/ 103366 h 1132289"/>
                <a:gd name="connsiteX1" fmla="*/ 103366 w 722902"/>
                <a:gd name="connsiteY1" fmla="*/ 0 h 1132289"/>
                <a:gd name="connsiteX2" fmla="*/ 516816 w 722902"/>
                <a:gd name="connsiteY2" fmla="*/ 0 h 1132289"/>
                <a:gd name="connsiteX3" fmla="*/ 720195 w 722902"/>
                <a:gd name="connsiteY3" fmla="*/ 74791 h 1132289"/>
                <a:gd name="connsiteX4" fmla="*/ 472545 w 722902"/>
                <a:gd name="connsiteY4" fmla="*/ 292869 h 1132289"/>
                <a:gd name="connsiteX5" fmla="*/ 620182 w 722902"/>
                <a:gd name="connsiteY5" fmla="*/ 1028923 h 1132289"/>
                <a:gd name="connsiteX6" fmla="*/ 516816 w 722902"/>
                <a:gd name="connsiteY6" fmla="*/ 1132289 h 1132289"/>
                <a:gd name="connsiteX7" fmla="*/ 103366 w 722902"/>
                <a:gd name="connsiteY7" fmla="*/ 1132289 h 1132289"/>
                <a:gd name="connsiteX8" fmla="*/ 0 w 722902"/>
                <a:gd name="connsiteY8" fmla="*/ 1028923 h 1132289"/>
                <a:gd name="connsiteX9" fmla="*/ 0 w 722902"/>
                <a:gd name="connsiteY9" fmla="*/ 103366 h 1132289"/>
                <a:gd name="connsiteX0" fmla="*/ 0 w 720238"/>
                <a:gd name="connsiteY0" fmla="*/ 103366 h 1132289"/>
                <a:gd name="connsiteX1" fmla="*/ 103366 w 720238"/>
                <a:gd name="connsiteY1" fmla="*/ 0 h 1132289"/>
                <a:gd name="connsiteX2" fmla="*/ 516816 w 720238"/>
                <a:gd name="connsiteY2" fmla="*/ 0 h 1132289"/>
                <a:gd name="connsiteX3" fmla="*/ 720195 w 720238"/>
                <a:gd name="connsiteY3" fmla="*/ 74791 h 1132289"/>
                <a:gd name="connsiteX4" fmla="*/ 472545 w 720238"/>
                <a:gd name="connsiteY4" fmla="*/ 292869 h 1132289"/>
                <a:gd name="connsiteX5" fmla="*/ 620182 w 720238"/>
                <a:gd name="connsiteY5" fmla="*/ 1028923 h 1132289"/>
                <a:gd name="connsiteX6" fmla="*/ 516816 w 720238"/>
                <a:gd name="connsiteY6" fmla="*/ 1132289 h 1132289"/>
                <a:gd name="connsiteX7" fmla="*/ 103366 w 720238"/>
                <a:gd name="connsiteY7" fmla="*/ 1132289 h 1132289"/>
                <a:gd name="connsiteX8" fmla="*/ 0 w 720238"/>
                <a:gd name="connsiteY8" fmla="*/ 1028923 h 1132289"/>
                <a:gd name="connsiteX9" fmla="*/ 0 w 720238"/>
                <a:gd name="connsiteY9" fmla="*/ 103366 h 1132289"/>
                <a:gd name="connsiteX0" fmla="*/ 0 w 720238"/>
                <a:gd name="connsiteY0" fmla="*/ 103366 h 1132289"/>
                <a:gd name="connsiteX1" fmla="*/ 103366 w 720238"/>
                <a:gd name="connsiteY1" fmla="*/ 0 h 1132289"/>
                <a:gd name="connsiteX2" fmla="*/ 516816 w 720238"/>
                <a:gd name="connsiteY2" fmla="*/ 0 h 1132289"/>
                <a:gd name="connsiteX3" fmla="*/ 720195 w 720238"/>
                <a:gd name="connsiteY3" fmla="*/ 74791 h 1132289"/>
                <a:gd name="connsiteX4" fmla="*/ 472545 w 720238"/>
                <a:gd name="connsiteY4" fmla="*/ 292869 h 1132289"/>
                <a:gd name="connsiteX5" fmla="*/ 620182 w 720238"/>
                <a:gd name="connsiteY5" fmla="*/ 1028923 h 1132289"/>
                <a:gd name="connsiteX6" fmla="*/ 516816 w 720238"/>
                <a:gd name="connsiteY6" fmla="*/ 1132289 h 1132289"/>
                <a:gd name="connsiteX7" fmla="*/ 103366 w 720238"/>
                <a:gd name="connsiteY7" fmla="*/ 1132289 h 1132289"/>
                <a:gd name="connsiteX8" fmla="*/ 0 w 720238"/>
                <a:gd name="connsiteY8" fmla="*/ 1028923 h 1132289"/>
                <a:gd name="connsiteX9" fmla="*/ 0 w 720238"/>
                <a:gd name="connsiteY9" fmla="*/ 103366 h 1132289"/>
                <a:gd name="connsiteX0" fmla="*/ 0 w 720219"/>
                <a:gd name="connsiteY0" fmla="*/ 103366 h 1132289"/>
                <a:gd name="connsiteX1" fmla="*/ 103366 w 720219"/>
                <a:gd name="connsiteY1" fmla="*/ 0 h 1132289"/>
                <a:gd name="connsiteX2" fmla="*/ 516816 w 720219"/>
                <a:gd name="connsiteY2" fmla="*/ 0 h 1132289"/>
                <a:gd name="connsiteX3" fmla="*/ 720195 w 720219"/>
                <a:gd name="connsiteY3" fmla="*/ 74791 h 1132289"/>
                <a:gd name="connsiteX4" fmla="*/ 291570 w 720219"/>
                <a:gd name="connsiteY4" fmla="*/ 340494 h 1132289"/>
                <a:gd name="connsiteX5" fmla="*/ 620182 w 720219"/>
                <a:gd name="connsiteY5" fmla="*/ 1028923 h 1132289"/>
                <a:gd name="connsiteX6" fmla="*/ 516816 w 720219"/>
                <a:gd name="connsiteY6" fmla="*/ 1132289 h 1132289"/>
                <a:gd name="connsiteX7" fmla="*/ 103366 w 720219"/>
                <a:gd name="connsiteY7" fmla="*/ 1132289 h 1132289"/>
                <a:gd name="connsiteX8" fmla="*/ 0 w 720219"/>
                <a:gd name="connsiteY8" fmla="*/ 1028923 h 1132289"/>
                <a:gd name="connsiteX9" fmla="*/ 0 w 720219"/>
                <a:gd name="connsiteY9" fmla="*/ 103366 h 1132289"/>
                <a:gd name="connsiteX0" fmla="*/ 0 w 720214"/>
                <a:gd name="connsiteY0" fmla="*/ 103366 h 1132289"/>
                <a:gd name="connsiteX1" fmla="*/ 103366 w 720214"/>
                <a:gd name="connsiteY1" fmla="*/ 0 h 1132289"/>
                <a:gd name="connsiteX2" fmla="*/ 516816 w 720214"/>
                <a:gd name="connsiteY2" fmla="*/ 0 h 1132289"/>
                <a:gd name="connsiteX3" fmla="*/ 720195 w 720214"/>
                <a:gd name="connsiteY3" fmla="*/ 74791 h 1132289"/>
                <a:gd name="connsiteX4" fmla="*/ 172507 w 720214"/>
                <a:gd name="connsiteY4" fmla="*/ 311919 h 1132289"/>
                <a:gd name="connsiteX5" fmla="*/ 620182 w 720214"/>
                <a:gd name="connsiteY5" fmla="*/ 1028923 h 1132289"/>
                <a:gd name="connsiteX6" fmla="*/ 516816 w 720214"/>
                <a:gd name="connsiteY6" fmla="*/ 1132289 h 1132289"/>
                <a:gd name="connsiteX7" fmla="*/ 103366 w 720214"/>
                <a:gd name="connsiteY7" fmla="*/ 1132289 h 1132289"/>
                <a:gd name="connsiteX8" fmla="*/ 0 w 720214"/>
                <a:gd name="connsiteY8" fmla="*/ 1028923 h 1132289"/>
                <a:gd name="connsiteX9" fmla="*/ 0 w 720214"/>
                <a:gd name="connsiteY9" fmla="*/ 103366 h 1132289"/>
                <a:gd name="connsiteX0" fmla="*/ 0 w 720214"/>
                <a:gd name="connsiteY0" fmla="*/ 103366 h 1132289"/>
                <a:gd name="connsiteX1" fmla="*/ 103366 w 720214"/>
                <a:gd name="connsiteY1" fmla="*/ 0 h 1132289"/>
                <a:gd name="connsiteX2" fmla="*/ 516816 w 720214"/>
                <a:gd name="connsiteY2" fmla="*/ 0 h 1132289"/>
                <a:gd name="connsiteX3" fmla="*/ 720195 w 720214"/>
                <a:gd name="connsiteY3" fmla="*/ 74791 h 1132289"/>
                <a:gd name="connsiteX4" fmla="*/ 172507 w 720214"/>
                <a:gd name="connsiteY4" fmla="*/ 311919 h 1132289"/>
                <a:gd name="connsiteX5" fmla="*/ 620182 w 720214"/>
                <a:gd name="connsiteY5" fmla="*/ 1028923 h 1132289"/>
                <a:gd name="connsiteX6" fmla="*/ 516816 w 720214"/>
                <a:gd name="connsiteY6" fmla="*/ 1132289 h 1132289"/>
                <a:gd name="connsiteX7" fmla="*/ 103366 w 720214"/>
                <a:gd name="connsiteY7" fmla="*/ 1132289 h 1132289"/>
                <a:gd name="connsiteX8" fmla="*/ 0 w 720214"/>
                <a:gd name="connsiteY8" fmla="*/ 1028923 h 1132289"/>
                <a:gd name="connsiteX9" fmla="*/ 0 w 720214"/>
                <a:gd name="connsiteY9" fmla="*/ 103366 h 1132289"/>
                <a:gd name="connsiteX0" fmla="*/ 0 w 715451"/>
                <a:gd name="connsiteY0" fmla="*/ 103366 h 1132289"/>
                <a:gd name="connsiteX1" fmla="*/ 103366 w 715451"/>
                <a:gd name="connsiteY1" fmla="*/ 0 h 1132289"/>
                <a:gd name="connsiteX2" fmla="*/ 516816 w 715451"/>
                <a:gd name="connsiteY2" fmla="*/ 0 h 1132289"/>
                <a:gd name="connsiteX3" fmla="*/ 715432 w 715451"/>
                <a:gd name="connsiteY3" fmla="*/ 84316 h 1132289"/>
                <a:gd name="connsiteX4" fmla="*/ 172507 w 715451"/>
                <a:gd name="connsiteY4" fmla="*/ 311919 h 1132289"/>
                <a:gd name="connsiteX5" fmla="*/ 620182 w 715451"/>
                <a:gd name="connsiteY5" fmla="*/ 1028923 h 1132289"/>
                <a:gd name="connsiteX6" fmla="*/ 516816 w 715451"/>
                <a:gd name="connsiteY6" fmla="*/ 1132289 h 1132289"/>
                <a:gd name="connsiteX7" fmla="*/ 103366 w 715451"/>
                <a:gd name="connsiteY7" fmla="*/ 1132289 h 1132289"/>
                <a:gd name="connsiteX8" fmla="*/ 0 w 715451"/>
                <a:gd name="connsiteY8" fmla="*/ 1028923 h 1132289"/>
                <a:gd name="connsiteX9" fmla="*/ 0 w 715451"/>
                <a:gd name="connsiteY9" fmla="*/ 103366 h 1132289"/>
                <a:gd name="connsiteX0" fmla="*/ 0 w 715451"/>
                <a:gd name="connsiteY0" fmla="*/ 103366 h 1132289"/>
                <a:gd name="connsiteX1" fmla="*/ 103366 w 715451"/>
                <a:gd name="connsiteY1" fmla="*/ 0 h 1132289"/>
                <a:gd name="connsiteX2" fmla="*/ 516816 w 715451"/>
                <a:gd name="connsiteY2" fmla="*/ 0 h 1132289"/>
                <a:gd name="connsiteX3" fmla="*/ 715432 w 715451"/>
                <a:gd name="connsiteY3" fmla="*/ 84316 h 1132289"/>
                <a:gd name="connsiteX4" fmla="*/ 172507 w 715451"/>
                <a:gd name="connsiteY4" fmla="*/ 311919 h 1132289"/>
                <a:gd name="connsiteX5" fmla="*/ 620182 w 715451"/>
                <a:gd name="connsiteY5" fmla="*/ 1028923 h 1132289"/>
                <a:gd name="connsiteX6" fmla="*/ 516816 w 715451"/>
                <a:gd name="connsiteY6" fmla="*/ 1132289 h 1132289"/>
                <a:gd name="connsiteX7" fmla="*/ 103366 w 715451"/>
                <a:gd name="connsiteY7" fmla="*/ 1132289 h 1132289"/>
                <a:gd name="connsiteX8" fmla="*/ 0 w 715451"/>
                <a:gd name="connsiteY8" fmla="*/ 1028923 h 1132289"/>
                <a:gd name="connsiteX9" fmla="*/ 0 w 715451"/>
                <a:gd name="connsiteY9" fmla="*/ 103366 h 1132289"/>
                <a:gd name="connsiteX0" fmla="*/ 0 w 715451"/>
                <a:gd name="connsiteY0" fmla="*/ 103366 h 1132289"/>
                <a:gd name="connsiteX1" fmla="*/ 103366 w 715451"/>
                <a:gd name="connsiteY1" fmla="*/ 0 h 1132289"/>
                <a:gd name="connsiteX2" fmla="*/ 516816 w 715451"/>
                <a:gd name="connsiteY2" fmla="*/ 0 h 1132289"/>
                <a:gd name="connsiteX3" fmla="*/ 715432 w 715451"/>
                <a:gd name="connsiteY3" fmla="*/ 84316 h 1132289"/>
                <a:gd name="connsiteX4" fmla="*/ 172507 w 715451"/>
                <a:gd name="connsiteY4" fmla="*/ 311919 h 1132289"/>
                <a:gd name="connsiteX5" fmla="*/ 620182 w 715451"/>
                <a:gd name="connsiteY5" fmla="*/ 1028923 h 1132289"/>
                <a:gd name="connsiteX6" fmla="*/ 516816 w 715451"/>
                <a:gd name="connsiteY6" fmla="*/ 1132289 h 1132289"/>
                <a:gd name="connsiteX7" fmla="*/ 103366 w 715451"/>
                <a:gd name="connsiteY7" fmla="*/ 1132289 h 1132289"/>
                <a:gd name="connsiteX8" fmla="*/ 0 w 715451"/>
                <a:gd name="connsiteY8" fmla="*/ 1028923 h 1132289"/>
                <a:gd name="connsiteX9" fmla="*/ 0 w 715451"/>
                <a:gd name="connsiteY9" fmla="*/ 103366 h 1132289"/>
                <a:gd name="connsiteX0" fmla="*/ 0 w 715451"/>
                <a:gd name="connsiteY0" fmla="*/ 103366 h 1132289"/>
                <a:gd name="connsiteX1" fmla="*/ 103366 w 715451"/>
                <a:gd name="connsiteY1" fmla="*/ 0 h 1132289"/>
                <a:gd name="connsiteX2" fmla="*/ 364416 w 715451"/>
                <a:gd name="connsiteY2" fmla="*/ 0 h 1132289"/>
                <a:gd name="connsiteX3" fmla="*/ 715432 w 715451"/>
                <a:gd name="connsiteY3" fmla="*/ 84316 h 1132289"/>
                <a:gd name="connsiteX4" fmla="*/ 172507 w 715451"/>
                <a:gd name="connsiteY4" fmla="*/ 311919 h 1132289"/>
                <a:gd name="connsiteX5" fmla="*/ 620182 w 715451"/>
                <a:gd name="connsiteY5" fmla="*/ 1028923 h 1132289"/>
                <a:gd name="connsiteX6" fmla="*/ 516816 w 715451"/>
                <a:gd name="connsiteY6" fmla="*/ 1132289 h 1132289"/>
                <a:gd name="connsiteX7" fmla="*/ 103366 w 715451"/>
                <a:gd name="connsiteY7" fmla="*/ 1132289 h 1132289"/>
                <a:gd name="connsiteX8" fmla="*/ 0 w 715451"/>
                <a:gd name="connsiteY8" fmla="*/ 1028923 h 1132289"/>
                <a:gd name="connsiteX9" fmla="*/ 0 w 715451"/>
                <a:gd name="connsiteY9" fmla="*/ 103366 h 1132289"/>
                <a:gd name="connsiteX0" fmla="*/ 0 w 715451"/>
                <a:gd name="connsiteY0" fmla="*/ 110709 h 1139632"/>
                <a:gd name="connsiteX1" fmla="*/ 103366 w 715451"/>
                <a:gd name="connsiteY1" fmla="*/ 7343 h 1139632"/>
                <a:gd name="connsiteX2" fmla="*/ 364416 w 715451"/>
                <a:gd name="connsiteY2" fmla="*/ 7343 h 1139632"/>
                <a:gd name="connsiteX3" fmla="*/ 715432 w 715451"/>
                <a:gd name="connsiteY3" fmla="*/ 91659 h 1139632"/>
                <a:gd name="connsiteX4" fmla="*/ 172507 w 715451"/>
                <a:gd name="connsiteY4" fmla="*/ 319262 h 1139632"/>
                <a:gd name="connsiteX5" fmla="*/ 620182 w 715451"/>
                <a:gd name="connsiteY5" fmla="*/ 1036266 h 1139632"/>
                <a:gd name="connsiteX6" fmla="*/ 516816 w 715451"/>
                <a:gd name="connsiteY6" fmla="*/ 1139632 h 1139632"/>
                <a:gd name="connsiteX7" fmla="*/ 103366 w 715451"/>
                <a:gd name="connsiteY7" fmla="*/ 1139632 h 1139632"/>
                <a:gd name="connsiteX8" fmla="*/ 0 w 715451"/>
                <a:gd name="connsiteY8" fmla="*/ 1036266 h 1139632"/>
                <a:gd name="connsiteX9" fmla="*/ 0 w 715451"/>
                <a:gd name="connsiteY9" fmla="*/ 110709 h 1139632"/>
                <a:gd name="connsiteX0" fmla="*/ 0 w 718468"/>
                <a:gd name="connsiteY0" fmla="*/ 103366 h 1132289"/>
                <a:gd name="connsiteX1" fmla="*/ 103366 w 718468"/>
                <a:gd name="connsiteY1" fmla="*/ 0 h 1132289"/>
                <a:gd name="connsiteX2" fmla="*/ 364416 w 718468"/>
                <a:gd name="connsiteY2" fmla="*/ 0 h 1132289"/>
                <a:gd name="connsiteX3" fmla="*/ 715432 w 718468"/>
                <a:gd name="connsiteY3" fmla="*/ 84316 h 1132289"/>
                <a:gd name="connsiteX4" fmla="*/ 172507 w 718468"/>
                <a:gd name="connsiteY4" fmla="*/ 311919 h 1132289"/>
                <a:gd name="connsiteX5" fmla="*/ 620182 w 718468"/>
                <a:gd name="connsiteY5" fmla="*/ 1028923 h 1132289"/>
                <a:gd name="connsiteX6" fmla="*/ 516816 w 718468"/>
                <a:gd name="connsiteY6" fmla="*/ 1132289 h 1132289"/>
                <a:gd name="connsiteX7" fmla="*/ 103366 w 718468"/>
                <a:gd name="connsiteY7" fmla="*/ 1132289 h 1132289"/>
                <a:gd name="connsiteX8" fmla="*/ 0 w 718468"/>
                <a:gd name="connsiteY8" fmla="*/ 1028923 h 1132289"/>
                <a:gd name="connsiteX9" fmla="*/ 0 w 718468"/>
                <a:gd name="connsiteY9" fmla="*/ 103366 h 1132289"/>
                <a:gd name="connsiteX0" fmla="*/ 0 w 715451"/>
                <a:gd name="connsiteY0" fmla="*/ 103452 h 1132375"/>
                <a:gd name="connsiteX1" fmla="*/ 103366 w 715451"/>
                <a:gd name="connsiteY1" fmla="*/ 86 h 1132375"/>
                <a:gd name="connsiteX2" fmla="*/ 364416 w 715451"/>
                <a:gd name="connsiteY2" fmla="*/ 86 h 1132375"/>
                <a:gd name="connsiteX3" fmla="*/ 715432 w 715451"/>
                <a:gd name="connsiteY3" fmla="*/ 84402 h 1132375"/>
                <a:gd name="connsiteX4" fmla="*/ 172507 w 715451"/>
                <a:gd name="connsiteY4" fmla="*/ 312005 h 1132375"/>
                <a:gd name="connsiteX5" fmla="*/ 620182 w 715451"/>
                <a:gd name="connsiteY5" fmla="*/ 1029009 h 1132375"/>
                <a:gd name="connsiteX6" fmla="*/ 516816 w 715451"/>
                <a:gd name="connsiteY6" fmla="*/ 1132375 h 1132375"/>
                <a:gd name="connsiteX7" fmla="*/ 103366 w 715451"/>
                <a:gd name="connsiteY7" fmla="*/ 1132375 h 1132375"/>
                <a:gd name="connsiteX8" fmla="*/ 0 w 715451"/>
                <a:gd name="connsiteY8" fmla="*/ 1029009 h 1132375"/>
                <a:gd name="connsiteX9" fmla="*/ 0 w 715451"/>
                <a:gd name="connsiteY9" fmla="*/ 103452 h 1132375"/>
                <a:gd name="connsiteX0" fmla="*/ 0 w 715451"/>
                <a:gd name="connsiteY0" fmla="*/ 103366 h 1132289"/>
                <a:gd name="connsiteX1" fmla="*/ 103366 w 715451"/>
                <a:gd name="connsiteY1" fmla="*/ 0 h 1132289"/>
                <a:gd name="connsiteX2" fmla="*/ 364416 w 715451"/>
                <a:gd name="connsiteY2" fmla="*/ 0 h 1132289"/>
                <a:gd name="connsiteX3" fmla="*/ 715432 w 715451"/>
                <a:gd name="connsiteY3" fmla="*/ 122416 h 1132289"/>
                <a:gd name="connsiteX4" fmla="*/ 172507 w 715451"/>
                <a:gd name="connsiteY4" fmla="*/ 311919 h 1132289"/>
                <a:gd name="connsiteX5" fmla="*/ 620182 w 715451"/>
                <a:gd name="connsiteY5" fmla="*/ 1028923 h 1132289"/>
                <a:gd name="connsiteX6" fmla="*/ 516816 w 715451"/>
                <a:gd name="connsiteY6" fmla="*/ 1132289 h 1132289"/>
                <a:gd name="connsiteX7" fmla="*/ 103366 w 715451"/>
                <a:gd name="connsiteY7" fmla="*/ 1132289 h 1132289"/>
                <a:gd name="connsiteX8" fmla="*/ 0 w 715451"/>
                <a:gd name="connsiteY8" fmla="*/ 1028923 h 1132289"/>
                <a:gd name="connsiteX9" fmla="*/ 0 w 715451"/>
                <a:gd name="connsiteY9" fmla="*/ 103366 h 1132289"/>
                <a:gd name="connsiteX0" fmla="*/ 0 w 715531"/>
                <a:gd name="connsiteY0" fmla="*/ 103366 h 1132289"/>
                <a:gd name="connsiteX1" fmla="*/ 103366 w 715531"/>
                <a:gd name="connsiteY1" fmla="*/ 0 h 1132289"/>
                <a:gd name="connsiteX2" fmla="*/ 364416 w 715531"/>
                <a:gd name="connsiteY2" fmla="*/ 0 h 1132289"/>
                <a:gd name="connsiteX3" fmla="*/ 715432 w 715531"/>
                <a:gd name="connsiteY3" fmla="*/ 122416 h 1132289"/>
                <a:gd name="connsiteX4" fmla="*/ 172507 w 715531"/>
                <a:gd name="connsiteY4" fmla="*/ 311919 h 1132289"/>
                <a:gd name="connsiteX5" fmla="*/ 620182 w 715531"/>
                <a:gd name="connsiteY5" fmla="*/ 1028923 h 1132289"/>
                <a:gd name="connsiteX6" fmla="*/ 516816 w 715531"/>
                <a:gd name="connsiteY6" fmla="*/ 1132289 h 1132289"/>
                <a:gd name="connsiteX7" fmla="*/ 103366 w 715531"/>
                <a:gd name="connsiteY7" fmla="*/ 1132289 h 1132289"/>
                <a:gd name="connsiteX8" fmla="*/ 0 w 715531"/>
                <a:gd name="connsiteY8" fmla="*/ 1028923 h 1132289"/>
                <a:gd name="connsiteX9" fmla="*/ 0 w 715531"/>
                <a:gd name="connsiteY9" fmla="*/ 103366 h 1132289"/>
                <a:gd name="connsiteX0" fmla="*/ 0 w 715531"/>
                <a:gd name="connsiteY0" fmla="*/ 103366 h 1132289"/>
                <a:gd name="connsiteX1" fmla="*/ 103366 w 715531"/>
                <a:gd name="connsiteY1" fmla="*/ 0 h 1132289"/>
                <a:gd name="connsiteX2" fmla="*/ 364416 w 715531"/>
                <a:gd name="connsiteY2" fmla="*/ 0 h 1132289"/>
                <a:gd name="connsiteX3" fmla="*/ 715432 w 715531"/>
                <a:gd name="connsiteY3" fmla="*/ 122416 h 1132289"/>
                <a:gd name="connsiteX4" fmla="*/ 172507 w 715531"/>
                <a:gd name="connsiteY4" fmla="*/ 311919 h 1132289"/>
                <a:gd name="connsiteX5" fmla="*/ 620182 w 715531"/>
                <a:gd name="connsiteY5" fmla="*/ 1028923 h 1132289"/>
                <a:gd name="connsiteX6" fmla="*/ 516816 w 715531"/>
                <a:gd name="connsiteY6" fmla="*/ 1132289 h 1132289"/>
                <a:gd name="connsiteX7" fmla="*/ 103366 w 715531"/>
                <a:gd name="connsiteY7" fmla="*/ 1132289 h 1132289"/>
                <a:gd name="connsiteX8" fmla="*/ 0 w 715531"/>
                <a:gd name="connsiteY8" fmla="*/ 1028923 h 1132289"/>
                <a:gd name="connsiteX9" fmla="*/ 0 w 715531"/>
                <a:gd name="connsiteY9" fmla="*/ 103366 h 1132289"/>
                <a:gd name="connsiteX0" fmla="*/ 0 w 715531"/>
                <a:gd name="connsiteY0" fmla="*/ 103366 h 1132289"/>
                <a:gd name="connsiteX1" fmla="*/ 103366 w 715531"/>
                <a:gd name="connsiteY1" fmla="*/ 0 h 1132289"/>
                <a:gd name="connsiteX2" fmla="*/ 364416 w 715531"/>
                <a:gd name="connsiteY2" fmla="*/ 0 h 1132289"/>
                <a:gd name="connsiteX3" fmla="*/ 715432 w 715531"/>
                <a:gd name="connsiteY3" fmla="*/ 122416 h 1132289"/>
                <a:gd name="connsiteX4" fmla="*/ 172507 w 715531"/>
                <a:gd name="connsiteY4" fmla="*/ 311919 h 1132289"/>
                <a:gd name="connsiteX5" fmla="*/ 620182 w 715531"/>
                <a:gd name="connsiteY5" fmla="*/ 1028923 h 1132289"/>
                <a:gd name="connsiteX6" fmla="*/ 516816 w 715531"/>
                <a:gd name="connsiteY6" fmla="*/ 1132289 h 1132289"/>
                <a:gd name="connsiteX7" fmla="*/ 103366 w 715531"/>
                <a:gd name="connsiteY7" fmla="*/ 1132289 h 1132289"/>
                <a:gd name="connsiteX8" fmla="*/ 0 w 715531"/>
                <a:gd name="connsiteY8" fmla="*/ 1028923 h 1132289"/>
                <a:gd name="connsiteX9" fmla="*/ 0 w 715531"/>
                <a:gd name="connsiteY9" fmla="*/ 103366 h 1132289"/>
                <a:gd name="connsiteX0" fmla="*/ 0 w 715531"/>
                <a:gd name="connsiteY0" fmla="*/ 103366 h 1132289"/>
                <a:gd name="connsiteX1" fmla="*/ 103366 w 715531"/>
                <a:gd name="connsiteY1" fmla="*/ 0 h 1132289"/>
                <a:gd name="connsiteX2" fmla="*/ 364416 w 715531"/>
                <a:gd name="connsiteY2" fmla="*/ 0 h 1132289"/>
                <a:gd name="connsiteX3" fmla="*/ 715432 w 715531"/>
                <a:gd name="connsiteY3" fmla="*/ 122416 h 1132289"/>
                <a:gd name="connsiteX4" fmla="*/ 172507 w 715531"/>
                <a:gd name="connsiteY4" fmla="*/ 311919 h 1132289"/>
                <a:gd name="connsiteX5" fmla="*/ 620182 w 715531"/>
                <a:gd name="connsiteY5" fmla="*/ 1028923 h 1132289"/>
                <a:gd name="connsiteX6" fmla="*/ 516816 w 715531"/>
                <a:gd name="connsiteY6" fmla="*/ 1132289 h 1132289"/>
                <a:gd name="connsiteX7" fmla="*/ 103366 w 715531"/>
                <a:gd name="connsiteY7" fmla="*/ 1132289 h 1132289"/>
                <a:gd name="connsiteX8" fmla="*/ 0 w 715531"/>
                <a:gd name="connsiteY8" fmla="*/ 1028923 h 1132289"/>
                <a:gd name="connsiteX9" fmla="*/ 0 w 715531"/>
                <a:gd name="connsiteY9" fmla="*/ 103366 h 1132289"/>
                <a:gd name="connsiteX0" fmla="*/ 0 w 715531"/>
                <a:gd name="connsiteY0" fmla="*/ 103366 h 1132289"/>
                <a:gd name="connsiteX1" fmla="*/ 103366 w 715531"/>
                <a:gd name="connsiteY1" fmla="*/ 0 h 1132289"/>
                <a:gd name="connsiteX2" fmla="*/ 364416 w 715531"/>
                <a:gd name="connsiteY2" fmla="*/ 0 h 1132289"/>
                <a:gd name="connsiteX3" fmla="*/ 715432 w 715531"/>
                <a:gd name="connsiteY3" fmla="*/ 122416 h 1132289"/>
                <a:gd name="connsiteX4" fmla="*/ 172507 w 715531"/>
                <a:gd name="connsiteY4" fmla="*/ 311919 h 1132289"/>
                <a:gd name="connsiteX5" fmla="*/ 262994 w 715531"/>
                <a:gd name="connsiteY5" fmla="*/ 724123 h 1132289"/>
                <a:gd name="connsiteX6" fmla="*/ 516816 w 715531"/>
                <a:gd name="connsiteY6" fmla="*/ 1132289 h 1132289"/>
                <a:gd name="connsiteX7" fmla="*/ 103366 w 715531"/>
                <a:gd name="connsiteY7" fmla="*/ 1132289 h 1132289"/>
                <a:gd name="connsiteX8" fmla="*/ 0 w 715531"/>
                <a:gd name="connsiteY8" fmla="*/ 1028923 h 1132289"/>
                <a:gd name="connsiteX9" fmla="*/ 0 w 715531"/>
                <a:gd name="connsiteY9" fmla="*/ 103366 h 1132289"/>
                <a:gd name="connsiteX0" fmla="*/ 0 w 715531"/>
                <a:gd name="connsiteY0" fmla="*/ 103366 h 1132289"/>
                <a:gd name="connsiteX1" fmla="*/ 103366 w 715531"/>
                <a:gd name="connsiteY1" fmla="*/ 0 h 1132289"/>
                <a:gd name="connsiteX2" fmla="*/ 364416 w 715531"/>
                <a:gd name="connsiteY2" fmla="*/ 0 h 1132289"/>
                <a:gd name="connsiteX3" fmla="*/ 715432 w 715531"/>
                <a:gd name="connsiteY3" fmla="*/ 122416 h 1132289"/>
                <a:gd name="connsiteX4" fmla="*/ 172507 w 715531"/>
                <a:gd name="connsiteY4" fmla="*/ 311919 h 1132289"/>
                <a:gd name="connsiteX5" fmla="*/ 262994 w 715531"/>
                <a:gd name="connsiteY5" fmla="*/ 724123 h 1132289"/>
                <a:gd name="connsiteX6" fmla="*/ 516816 w 715531"/>
                <a:gd name="connsiteY6" fmla="*/ 1132289 h 1132289"/>
                <a:gd name="connsiteX7" fmla="*/ 103366 w 715531"/>
                <a:gd name="connsiteY7" fmla="*/ 1132289 h 1132289"/>
                <a:gd name="connsiteX8" fmla="*/ 0 w 715531"/>
                <a:gd name="connsiteY8" fmla="*/ 1028923 h 1132289"/>
                <a:gd name="connsiteX9" fmla="*/ 0 w 715531"/>
                <a:gd name="connsiteY9" fmla="*/ 103366 h 1132289"/>
                <a:gd name="connsiteX0" fmla="*/ 0 w 715531"/>
                <a:gd name="connsiteY0" fmla="*/ 103366 h 1132289"/>
                <a:gd name="connsiteX1" fmla="*/ 103366 w 715531"/>
                <a:gd name="connsiteY1" fmla="*/ 0 h 1132289"/>
                <a:gd name="connsiteX2" fmla="*/ 364416 w 715531"/>
                <a:gd name="connsiteY2" fmla="*/ 0 h 1132289"/>
                <a:gd name="connsiteX3" fmla="*/ 715432 w 715531"/>
                <a:gd name="connsiteY3" fmla="*/ 122416 h 1132289"/>
                <a:gd name="connsiteX4" fmla="*/ 172507 w 715531"/>
                <a:gd name="connsiteY4" fmla="*/ 311919 h 1132289"/>
                <a:gd name="connsiteX5" fmla="*/ 262994 w 715531"/>
                <a:gd name="connsiteY5" fmla="*/ 724123 h 1132289"/>
                <a:gd name="connsiteX6" fmla="*/ 516816 w 715531"/>
                <a:gd name="connsiteY6" fmla="*/ 1132289 h 1132289"/>
                <a:gd name="connsiteX7" fmla="*/ 103366 w 715531"/>
                <a:gd name="connsiteY7" fmla="*/ 1132289 h 1132289"/>
                <a:gd name="connsiteX8" fmla="*/ 0 w 715531"/>
                <a:gd name="connsiteY8" fmla="*/ 1028923 h 1132289"/>
                <a:gd name="connsiteX9" fmla="*/ 0 w 715531"/>
                <a:gd name="connsiteY9" fmla="*/ 103366 h 1132289"/>
                <a:gd name="connsiteX0" fmla="*/ 0 w 715531"/>
                <a:gd name="connsiteY0" fmla="*/ 103366 h 1132289"/>
                <a:gd name="connsiteX1" fmla="*/ 103366 w 715531"/>
                <a:gd name="connsiteY1" fmla="*/ 0 h 1132289"/>
                <a:gd name="connsiteX2" fmla="*/ 364416 w 715531"/>
                <a:gd name="connsiteY2" fmla="*/ 0 h 1132289"/>
                <a:gd name="connsiteX3" fmla="*/ 715432 w 715531"/>
                <a:gd name="connsiteY3" fmla="*/ 122416 h 1132289"/>
                <a:gd name="connsiteX4" fmla="*/ 172507 w 715531"/>
                <a:gd name="connsiteY4" fmla="*/ 311919 h 1132289"/>
                <a:gd name="connsiteX5" fmla="*/ 158222 w 715531"/>
                <a:gd name="connsiteY5" fmla="*/ 754831 h 1132289"/>
                <a:gd name="connsiteX6" fmla="*/ 262994 w 715531"/>
                <a:gd name="connsiteY6" fmla="*/ 724123 h 1132289"/>
                <a:gd name="connsiteX7" fmla="*/ 516816 w 715531"/>
                <a:gd name="connsiteY7" fmla="*/ 1132289 h 1132289"/>
                <a:gd name="connsiteX8" fmla="*/ 103366 w 715531"/>
                <a:gd name="connsiteY8" fmla="*/ 1132289 h 1132289"/>
                <a:gd name="connsiteX9" fmla="*/ 0 w 715531"/>
                <a:gd name="connsiteY9" fmla="*/ 1028923 h 1132289"/>
                <a:gd name="connsiteX10" fmla="*/ 0 w 715531"/>
                <a:gd name="connsiteY10" fmla="*/ 103366 h 1132289"/>
                <a:gd name="connsiteX0" fmla="*/ 0 w 715531"/>
                <a:gd name="connsiteY0" fmla="*/ 103366 h 1132289"/>
                <a:gd name="connsiteX1" fmla="*/ 103366 w 715531"/>
                <a:gd name="connsiteY1" fmla="*/ 0 h 1132289"/>
                <a:gd name="connsiteX2" fmla="*/ 364416 w 715531"/>
                <a:gd name="connsiteY2" fmla="*/ 0 h 1132289"/>
                <a:gd name="connsiteX3" fmla="*/ 715432 w 715531"/>
                <a:gd name="connsiteY3" fmla="*/ 122416 h 1132289"/>
                <a:gd name="connsiteX4" fmla="*/ 172507 w 715531"/>
                <a:gd name="connsiteY4" fmla="*/ 311919 h 1132289"/>
                <a:gd name="connsiteX5" fmla="*/ 158222 w 715531"/>
                <a:gd name="connsiteY5" fmla="*/ 754831 h 1132289"/>
                <a:gd name="connsiteX6" fmla="*/ 591606 w 715531"/>
                <a:gd name="connsiteY6" fmla="*/ 528861 h 1132289"/>
                <a:gd name="connsiteX7" fmla="*/ 516816 w 715531"/>
                <a:gd name="connsiteY7" fmla="*/ 1132289 h 1132289"/>
                <a:gd name="connsiteX8" fmla="*/ 103366 w 715531"/>
                <a:gd name="connsiteY8" fmla="*/ 1132289 h 1132289"/>
                <a:gd name="connsiteX9" fmla="*/ 0 w 715531"/>
                <a:gd name="connsiteY9" fmla="*/ 1028923 h 1132289"/>
                <a:gd name="connsiteX10" fmla="*/ 0 w 715531"/>
                <a:gd name="connsiteY10" fmla="*/ 103366 h 1132289"/>
                <a:gd name="connsiteX0" fmla="*/ 0 w 715531"/>
                <a:gd name="connsiteY0" fmla="*/ 103366 h 1132289"/>
                <a:gd name="connsiteX1" fmla="*/ 103366 w 715531"/>
                <a:gd name="connsiteY1" fmla="*/ 0 h 1132289"/>
                <a:gd name="connsiteX2" fmla="*/ 364416 w 715531"/>
                <a:gd name="connsiteY2" fmla="*/ 0 h 1132289"/>
                <a:gd name="connsiteX3" fmla="*/ 715432 w 715531"/>
                <a:gd name="connsiteY3" fmla="*/ 122416 h 1132289"/>
                <a:gd name="connsiteX4" fmla="*/ 172507 w 715531"/>
                <a:gd name="connsiteY4" fmla="*/ 311919 h 1132289"/>
                <a:gd name="connsiteX5" fmla="*/ 158222 w 715531"/>
                <a:gd name="connsiteY5" fmla="*/ 754831 h 1132289"/>
                <a:gd name="connsiteX6" fmla="*/ 516816 w 715531"/>
                <a:gd name="connsiteY6" fmla="*/ 1132289 h 1132289"/>
                <a:gd name="connsiteX7" fmla="*/ 103366 w 715531"/>
                <a:gd name="connsiteY7" fmla="*/ 1132289 h 1132289"/>
                <a:gd name="connsiteX8" fmla="*/ 0 w 715531"/>
                <a:gd name="connsiteY8" fmla="*/ 1028923 h 1132289"/>
                <a:gd name="connsiteX9" fmla="*/ 0 w 715531"/>
                <a:gd name="connsiteY9" fmla="*/ 103366 h 1132289"/>
                <a:gd name="connsiteX0" fmla="*/ 0 w 715531"/>
                <a:gd name="connsiteY0" fmla="*/ 103366 h 1132289"/>
                <a:gd name="connsiteX1" fmla="*/ 103366 w 715531"/>
                <a:gd name="connsiteY1" fmla="*/ 0 h 1132289"/>
                <a:gd name="connsiteX2" fmla="*/ 364416 w 715531"/>
                <a:gd name="connsiteY2" fmla="*/ 0 h 1132289"/>
                <a:gd name="connsiteX3" fmla="*/ 715432 w 715531"/>
                <a:gd name="connsiteY3" fmla="*/ 122416 h 1132289"/>
                <a:gd name="connsiteX4" fmla="*/ 172507 w 715531"/>
                <a:gd name="connsiteY4" fmla="*/ 311919 h 1132289"/>
                <a:gd name="connsiteX5" fmla="*/ 516816 w 715531"/>
                <a:gd name="connsiteY5" fmla="*/ 1132289 h 1132289"/>
                <a:gd name="connsiteX6" fmla="*/ 103366 w 715531"/>
                <a:gd name="connsiteY6" fmla="*/ 1132289 h 1132289"/>
                <a:gd name="connsiteX7" fmla="*/ 0 w 715531"/>
                <a:gd name="connsiteY7" fmla="*/ 1028923 h 1132289"/>
                <a:gd name="connsiteX8" fmla="*/ 0 w 715531"/>
                <a:gd name="connsiteY8" fmla="*/ 103366 h 1132289"/>
                <a:gd name="connsiteX0" fmla="*/ 0 w 715531"/>
                <a:gd name="connsiteY0" fmla="*/ 103366 h 1132289"/>
                <a:gd name="connsiteX1" fmla="*/ 103366 w 715531"/>
                <a:gd name="connsiteY1" fmla="*/ 0 h 1132289"/>
                <a:gd name="connsiteX2" fmla="*/ 364416 w 715531"/>
                <a:gd name="connsiteY2" fmla="*/ 0 h 1132289"/>
                <a:gd name="connsiteX3" fmla="*/ 715432 w 715531"/>
                <a:gd name="connsiteY3" fmla="*/ 122416 h 1132289"/>
                <a:gd name="connsiteX4" fmla="*/ 172507 w 715531"/>
                <a:gd name="connsiteY4" fmla="*/ 311919 h 1132289"/>
                <a:gd name="connsiteX5" fmla="*/ 103366 w 715531"/>
                <a:gd name="connsiteY5" fmla="*/ 1132289 h 1132289"/>
                <a:gd name="connsiteX6" fmla="*/ 0 w 715531"/>
                <a:gd name="connsiteY6" fmla="*/ 1028923 h 1132289"/>
                <a:gd name="connsiteX7" fmla="*/ 0 w 715531"/>
                <a:gd name="connsiteY7" fmla="*/ 103366 h 1132289"/>
                <a:gd name="connsiteX0" fmla="*/ 0 w 715531"/>
                <a:gd name="connsiteY0" fmla="*/ 103366 h 1030372"/>
                <a:gd name="connsiteX1" fmla="*/ 103366 w 715531"/>
                <a:gd name="connsiteY1" fmla="*/ 0 h 1030372"/>
                <a:gd name="connsiteX2" fmla="*/ 364416 w 715531"/>
                <a:gd name="connsiteY2" fmla="*/ 0 h 1030372"/>
                <a:gd name="connsiteX3" fmla="*/ 715432 w 715531"/>
                <a:gd name="connsiteY3" fmla="*/ 122416 h 1030372"/>
                <a:gd name="connsiteX4" fmla="*/ 172507 w 715531"/>
                <a:gd name="connsiteY4" fmla="*/ 311919 h 1030372"/>
                <a:gd name="connsiteX5" fmla="*/ 0 w 715531"/>
                <a:gd name="connsiteY5" fmla="*/ 1028923 h 1030372"/>
                <a:gd name="connsiteX6" fmla="*/ 0 w 715531"/>
                <a:gd name="connsiteY6" fmla="*/ 103366 h 1030372"/>
                <a:gd name="connsiteX0" fmla="*/ 0 w 715531"/>
                <a:gd name="connsiteY0" fmla="*/ 103366 h 388543"/>
                <a:gd name="connsiteX1" fmla="*/ 103366 w 715531"/>
                <a:gd name="connsiteY1" fmla="*/ 0 h 388543"/>
                <a:gd name="connsiteX2" fmla="*/ 364416 w 715531"/>
                <a:gd name="connsiteY2" fmla="*/ 0 h 388543"/>
                <a:gd name="connsiteX3" fmla="*/ 715432 w 715531"/>
                <a:gd name="connsiteY3" fmla="*/ 122416 h 388543"/>
                <a:gd name="connsiteX4" fmla="*/ 172507 w 715531"/>
                <a:gd name="connsiteY4" fmla="*/ 311919 h 388543"/>
                <a:gd name="connsiteX5" fmla="*/ 0 w 715531"/>
                <a:gd name="connsiteY5" fmla="*/ 103366 h 388543"/>
                <a:gd name="connsiteX0" fmla="*/ 88245 w 631269"/>
                <a:gd name="connsiteY0" fmla="*/ 311919 h 388543"/>
                <a:gd name="connsiteX1" fmla="*/ 19104 w 631269"/>
                <a:gd name="connsiteY1" fmla="*/ 0 h 388543"/>
                <a:gd name="connsiteX2" fmla="*/ 280154 w 631269"/>
                <a:gd name="connsiteY2" fmla="*/ 0 h 388543"/>
                <a:gd name="connsiteX3" fmla="*/ 631170 w 631269"/>
                <a:gd name="connsiteY3" fmla="*/ 122416 h 388543"/>
                <a:gd name="connsiteX4" fmla="*/ 88245 w 631269"/>
                <a:gd name="connsiteY4" fmla="*/ 311919 h 388543"/>
                <a:gd name="connsiteX0" fmla="*/ 45682 w 683941"/>
                <a:gd name="connsiteY0" fmla="*/ 259532 h 373406"/>
                <a:gd name="connsiteX1" fmla="*/ 71791 w 683941"/>
                <a:gd name="connsiteY1" fmla="*/ 0 h 373406"/>
                <a:gd name="connsiteX2" fmla="*/ 332841 w 683941"/>
                <a:gd name="connsiteY2" fmla="*/ 0 h 373406"/>
                <a:gd name="connsiteX3" fmla="*/ 683857 w 683941"/>
                <a:gd name="connsiteY3" fmla="*/ 122416 h 373406"/>
                <a:gd name="connsiteX4" fmla="*/ 45682 w 683941"/>
                <a:gd name="connsiteY4" fmla="*/ 259532 h 373406"/>
                <a:gd name="connsiteX0" fmla="*/ 39376 w 706207"/>
                <a:gd name="connsiteY0" fmla="*/ 269057 h 376024"/>
                <a:gd name="connsiteX1" fmla="*/ 94060 w 706207"/>
                <a:gd name="connsiteY1" fmla="*/ 0 h 376024"/>
                <a:gd name="connsiteX2" fmla="*/ 355110 w 706207"/>
                <a:gd name="connsiteY2" fmla="*/ 0 h 376024"/>
                <a:gd name="connsiteX3" fmla="*/ 706126 w 706207"/>
                <a:gd name="connsiteY3" fmla="*/ 122416 h 376024"/>
                <a:gd name="connsiteX4" fmla="*/ 39376 w 706207"/>
                <a:gd name="connsiteY4" fmla="*/ 269057 h 376024"/>
                <a:gd name="connsiteX0" fmla="*/ 68151 w 734982"/>
                <a:gd name="connsiteY0" fmla="*/ 269057 h 376024"/>
                <a:gd name="connsiteX1" fmla="*/ 32348 w 734982"/>
                <a:gd name="connsiteY1" fmla="*/ 0 h 376024"/>
                <a:gd name="connsiteX2" fmla="*/ 383885 w 734982"/>
                <a:gd name="connsiteY2" fmla="*/ 0 h 376024"/>
                <a:gd name="connsiteX3" fmla="*/ 734901 w 734982"/>
                <a:gd name="connsiteY3" fmla="*/ 122416 h 376024"/>
                <a:gd name="connsiteX4" fmla="*/ 68151 w 734982"/>
                <a:gd name="connsiteY4" fmla="*/ 269057 h 376024"/>
                <a:gd name="connsiteX0" fmla="*/ 52168 w 718999"/>
                <a:gd name="connsiteY0" fmla="*/ 269057 h 376024"/>
                <a:gd name="connsiteX1" fmla="*/ 16365 w 718999"/>
                <a:gd name="connsiteY1" fmla="*/ 0 h 376024"/>
                <a:gd name="connsiteX2" fmla="*/ 367902 w 718999"/>
                <a:gd name="connsiteY2" fmla="*/ 0 h 376024"/>
                <a:gd name="connsiteX3" fmla="*/ 718918 w 718999"/>
                <a:gd name="connsiteY3" fmla="*/ 122416 h 376024"/>
                <a:gd name="connsiteX4" fmla="*/ 52168 w 718999"/>
                <a:gd name="connsiteY4" fmla="*/ 269057 h 376024"/>
                <a:gd name="connsiteX0" fmla="*/ 38045 w 704876"/>
                <a:gd name="connsiteY0" fmla="*/ 269057 h 376024"/>
                <a:gd name="connsiteX1" fmla="*/ 2242 w 704876"/>
                <a:gd name="connsiteY1" fmla="*/ 0 h 376024"/>
                <a:gd name="connsiteX2" fmla="*/ 353779 w 704876"/>
                <a:gd name="connsiteY2" fmla="*/ 0 h 376024"/>
                <a:gd name="connsiteX3" fmla="*/ 704795 w 704876"/>
                <a:gd name="connsiteY3" fmla="*/ 122416 h 376024"/>
                <a:gd name="connsiteX4" fmla="*/ 38045 w 704876"/>
                <a:gd name="connsiteY4" fmla="*/ 269057 h 376024"/>
                <a:gd name="connsiteX0" fmla="*/ 35803 w 702634"/>
                <a:gd name="connsiteY0" fmla="*/ 269057 h 376024"/>
                <a:gd name="connsiteX1" fmla="*/ 0 w 702634"/>
                <a:gd name="connsiteY1" fmla="*/ 0 h 376024"/>
                <a:gd name="connsiteX2" fmla="*/ 351537 w 702634"/>
                <a:gd name="connsiteY2" fmla="*/ 0 h 376024"/>
                <a:gd name="connsiteX3" fmla="*/ 702553 w 702634"/>
                <a:gd name="connsiteY3" fmla="*/ 122416 h 376024"/>
                <a:gd name="connsiteX4" fmla="*/ 35803 w 702634"/>
                <a:gd name="connsiteY4" fmla="*/ 269057 h 376024"/>
                <a:gd name="connsiteX0" fmla="*/ 35803 w 702711"/>
                <a:gd name="connsiteY0" fmla="*/ 269057 h 372687"/>
                <a:gd name="connsiteX1" fmla="*/ 0 w 702711"/>
                <a:gd name="connsiteY1" fmla="*/ 0 h 372687"/>
                <a:gd name="connsiteX2" fmla="*/ 351537 w 702711"/>
                <a:gd name="connsiteY2" fmla="*/ 0 h 372687"/>
                <a:gd name="connsiteX3" fmla="*/ 702553 w 702711"/>
                <a:gd name="connsiteY3" fmla="*/ 122416 h 372687"/>
                <a:gd name="connsiteX4" fmla="*/ 35803 w 702711"/>
                <a:gd name="connsiteY4" fmla="*/ 269057 h 372687"/>
                <a:gd name="connsiteX0" fmla="*/ 35803 w 716992"/>
                <a:gd name="connsiteY0" fmla="*/ 269057 h 372687"/>
                <a:gd name="connsiteX1" fmla="*/ 0 w 716992"/>
                <a:gd name="connsiteY1" fmla="*/ 0 h 372687"/>
                <a:gd name="connsiteX2" fmla="*/ 351537 w 716992"/>
                <a:gd name="connsiteY2" fmla="*/ 0 h 372687"/>
                <a:gd name="connsiteX3" fmla="*/ 716840 w 716992"/>
                <a:gd name="connsiteY3" fmla="*/ 122416 h 372687"/>
                <a:gd name="connsiteX4" fmla="*/ 35803 w 716992"/>
                <a:gd name="connsiteY4" fmla="*/ 269057 h 372687"/>
                <a:gd name="connsiteX0" fmla="*/ 38819 w 720008"/>
                <a:gd name="connsiteY0" fmla="*/ 269057 h 372687"/>
                <a:gd name="connsiteX1" fmla="*/ 3016 w 720008"/>
                <a:gd name="connsiteY1" fmla="*/ 0 h 372687"/>
                <a:gd name="connsiteX2" fmla="*/ 354553 w 720008"/>
                <a:gd name="connsiteY2" fmla="*/ 0 h 372687"/>
                <a:gd name="connsiteX3" fmla="*/ 719856 w 720008"/>
                <a:gd name="connsiteY3" fmla="*/ 122416 h 372687"/>
                <a:gd name="connsiteX4" fmla="*/ 38819 w 720008"/>
                <a:gd name="connsiteY4" fmla="*/ 269057 h 372687"/>
                <a:gd name="connsiteX0" fmla="*/ 40772 w 721961"/>
                <a:gd name="connsiteY0" fmla="*/ 269057 h 372687"/>
                <a:gd name="connsiteX1" fmla="*/ 4969 w 721961"/>
                <a:gd name="connsiteY1" fmla="*/ 0 h 372687"/>
                <a:gd name="connsiteX2" fmla="*/ 356506 w 721961"/>
                <a:gd name="connsiteY2" fmla="*/ 0 h 372687"/>
                <a:gd name="connsiteX3" fmla="*/ 721809 w 721961"/>
                <a:gd name="connsiteY3" fmla="*/ 122416 h 372687"/>
                <a:gd name="connsiteX4" fmla="*/ 40772 w 721961"/>
                <a:gd name="connsiteY4" fmla="*/ 269057 h 372687"/>
                <a:gd name="connsiteX0" fmla="*/ 40772 w 721961"/>
                <a:gd name="connsiteY0" fmla="*/ 269057 h 372687"/>
                <a:gd name="connsiteX1" fmla="*/ 4969 w 721961"/>
                <a:gd name="connsiteY1" fmla="*/ 0 h 372687"/>
                <a:gd name="connsiteX2" fmla="*/ 356506 w 721961"/>
                <a:gd name="connsiteY2" fmla="*/ 0 h 372687"/>
                <a:gd name="connsiteX3" fmla="*/ 721809 w 721961"/>
                <a:gd name="connsiteY3" fmla="*/ 122416 h 372687"/>
                <a:gd name="connsiteX4" fmla="*/ 40772 w 721961"/>
                <a:gd name="connsiteY4" fmla="*/ 269057 h 372687"/>
                <a:gd name="connsiteX0" fmla="*/ 38028 w 719217"/>
                <a:gd name="connsiteY0" fmla="*/ 269057 h 372687"/>
                <a:gd name="connsiteX1" fmla="*/ 2225 w 719217"/>
                <a:gd name="connsiteY1" fmla="*/ 0 h 372687"/>
                <a:gd name="connsiteX2" fmla="*/ 353762 w 719217"/>
                <a:gd name="connsiteY2" fmla="*/ 0 h 372687"/>
                <a:gd name="connsiteX3" fmla="*/ 719065 w 719217"/>
                <a:gd name="connsiteY3" fmla="*/ 122416 h 372687"/>
                <a:gd name="connsiteX4" fmla="*/ 38028 w 719217"/>
                <a:gd name="connsiteY4" fmla="*/ 269057 h 372687"/>
                <a:gd name="connsiteX0" fmla="*/ 30944 w 724035"/>
                <a:gd name="connsiteY0" fmla="*/ 269057 h 372687"/>
                <a:gd name="connsiteX1" fmla="*/ 7048 w 724035"/>
                <a:gd name="connsiteY1" fmla="*/ 0 h 372687"/>
                <a:gd name="connsiteX2" fmla="*/ 358585 w 724035"/>
                <a:gd name="connsiteY2" fmla="*/ 0 h 372687"/>
                <a:gd name="connsiteX3" fmla="*/ 723888 w 724035"/>
                <a:gd name="connsiteY3" fmla="*/ 122416 h 372687"/>
                <a:gd name="connsiteX4" fmla="*/ 30944 w 724035"/>
                <a:gd name="connsiteY4" fmla="*/ 269057 h 372687"/>
                <a:gd name="connsiteX0" fmla="*/ 34881 w 720832"/>
                <a:gd name="connsiteY0" fmla="*/ 269057 h 372687"/>
                <a:gd name="connsiteX1" fmla="*/ 3842 w 720832"/>
                <a:gd name="connsiteY1" fmla="*/ 0 h 372687"/>
                <a:gd name="connsiteX2" fmla="*/ 355379 w 720832"/>
                <a:gd name="connsiteY2" fmla="*/ 0 h 372687"/>
                <a:gd name="connsiteX3" fmla="*/ 720682 w 720832"/>
                <a:gd name="connsiteY3" fmla="*/ 122416 h 372687"/>
                <a:gd name="connsiteX4" fmla="*/ 34881 w 720832"/>
                <a:gd name="connsiteY4" fmla="*/ 269057 h 372687"/>
                <a:gd name="connsiteX0" fmla="*/ 32998 w 722171"/>
                <a:gd name="connsiteY0" fmla="*/ 271516 h 373355"/>
                <a:gd name="connsiteX1" fmla="*/ 5183 w 722171"/>
                <a:gd name="connsiteY1" fmla="*/ 0 h 373355"/>
                <a:gd name="connsiteX2" fmla="*/ 356720 w 722171"/>
                <a:gd name="connsiteY2" fmla="*/ 0 h 373355"/>
                <a:gd name="connsiteX3" fmla="*/ 722023 w 722171"/>
                <a:gd name="connsiteY3" fmla="*/ 122416 h 373355"/>
                <a:gd name="connsiteX4" fmla="*/ 32998 w 722171"/>
                <a:gd name="connsiteY4" fmla="*/ 271516 h 373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171" h="373355">
                  <a:moveTo>
                    <a:pt x="32998" y="271516"/>
                  </a:moveTo>
                  <a:cubicBezTo>
                    <a:pt x="-16626" y="293976"/>
                    <a:pt x="4154" y="90086"/>
                    <a:pt x="5183" y="0"/>
                  </a:cubicBezTo>
                  <a:lnTo>
                    <a:pt x="356720" y="0"/>
                  </a:lnTo>
                  <a:cubicBezTo>
                    <a:pt x="723370" y="19050"/>
                    <a:pt x="712499" y="79616"/>
                    <a:pt x="722023" y="122416"/>
                  </a:cubicBezTo>
                  <a:cubicBezTo>
                    <a:pt x="730521" y="683990"/>
                    <a:pt x="374311" y="102969"/>
                    <a:pt x="32998" y="271516"/>
                  </a:cubicBezTo>
                  <a:close/>
                </a:path>
              </a:pathLst>
            </a:custGeom>
            <a:solidFill>
              <a:srgbClr val="EBF7FF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63500" dist="63500" dir="18900000">
                <a:schemeClr val="accent1">
                  <a:lumMod val="40000"/>
                  <a:lumOff val="6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96" name="角丸四角形 73"/>
            <p:cNvSpPr/>
            <p:nvPr/>
          </p:nvSpPr>
          <p:spPr>
            <a:xfrm flipV="1">
              <a:off x="1277487" y="4707870"/>
              <a:ext cx="149770" cy="145862"/>
            </a:xfrm>
            <a:custGeom>
              <a:avLst/>
              <a:gdLst>
                <a:gd name="connsiteX0" fmla="*/ 0 w 620182"/>
                <a:gd name="connsiteY0" fmla="*/ 103366 h 1132289"/>
                <a:gd name="connsiteX1" fmla="*/ 103366 w 620182"/>
                <a:gd name="connsiteY1" fmla="*/ 0 h 1132289"/>
                <a:gd name="connsiteX2" fmla="*/ 516816 w 620182"/>
                <a:gd name="connsiteY2" fmla="*/ 0 h 1132289"/>
                <a:gd name="connsiteX3" fmla="*/ 620182 w 620182"/>
                <a:gd name="connsiteY3" fmla="*/ 103366 h 1132289"/>
                <a:gd name="connsiteX4" fmla="*/ 620182 w 620182"/>
                <a:gd name="connsiteY4" fmla="*/ 1028923 h 1132289"/>
                <a:gd name="connsiteX5" fmla="*/ 516816 w 620182"/>
                <a:gd name="connsiteY5" fmla="*/ 1132289 h 1132289"/>
                <a:gd name="connsiteX6" fmla="*/ 103366 w 620182"/>
                <a:gd name="connsiteY6" fmla="*/ 1132289 h 1132289"/>
                <a:gd name="connsiteX7" fmla="*/ 0 w 620182"/>
                <a:gd name="connsiteY7" fmla="*/ 1028923 h 1132289"/>
                <a:gd name="connsiteX8" fmla="*/ 0 w 620182"/>
                <a:gd name="connsiteY8" fmla="*/ 103366 h 1132289"/>
                <a:gd name="connsiteX0" fmla="*/ 0 w 696382"/>
                <a:gd name="connsiteY0" fmla="*/ 103366 h 1132289"/>
                <a:gd name="connsiteX1" fmla="*/ 103366 w 696382"/>
                <a:gd name="connsiteY1" fmla="*/ 0 h 1132289"/>
                <a:gd name="connsiteX2" fmla="*/ 516816 w 696382"/>
                <a:gd name="connsiteY2" fmla="*/ 0 h 1132289"/>
                <a:gd name="connsiteX3" fmla="*/ 696382 w 696382"/>
                <a:gd name="connsiteY3" fmla="*/ 103366 h 1132289"/>
                <a:gd name="connsiteX4" fmla="*/ 620182 w 696382"/>
                <a:gd name="connsiteY4" fmla="*/ 1028923 h 1132289"/>
                <a:gd name="connsiteX5" fmla="*/ 516816 w 696382"/>
                <a:gd name="connsiteY5" fmla="*/ 1132289 h 1132289"/>
                <a:gd name="connsiteX6" fmla="*/ 103366 w 696382"/>
                <a:gd name="connsiteY6" fmla="*/ 1132289 h 1132289"/>
                <a:gd name="connsiteX7" fmla="*/ 0 w 696382"/>
                <a:gd name="connsiteY7" fmla="*/ 1028923 h 1132289"/>
                <a:gd name="connsiteX8" fmla="*/ 0 w 696382"/>
                <a:gd name="connsiteY8" fmla="*/ 103366 h 1132289"/>
                <a:gd name="connsiteX0" fmla="*/ 0 w 696584"/>
                <a:gd name="connsiteY0" fmla="*/ 103366 h 1132289"/>
                <a:gd name="connsiteX1" fmla="*/ 103366 w 696584"/>
                <a:gd name="connsiteY1" fmla="*/ 0 h 1132289"/>
                <a:gd name="connsiteX2" fmla="*/ 516816 w 696584"/>
                <a:gd name="connsiteY2" fmla="*/ 0 h 1132289"/>
                <a:gd name="connsiteX3" fmla="*/ 696382 w 696584"/>
                <a:gd name="connsiteY3" fmla="*/ 103366 h 1132289"/>
                <a:gd name="connsiteX4" fmla="*/ 620182 w 696584"/>
                <a:gd name="connsiteY4" fmla="*/ 1028923 h 1132289"/>
                <a:gd name="connsiteX5" fmla="*/ 516816 w 696584"/>
                <a:gd name="connsiteY5" fmla="*/ 1132289 h 1132289"/>
                <a:gd name="connsiteX6" fmla="*/ 103366 w 696584"/>
                <a:gd name="connsiteY6" fmla="*/ 1132289 h 1132289"/>
                <a:gd name="connsiteX7" fmla="*/ 0 w 696584"/>
                <a:gd name="connsiteY7" fmla="*/ 1028923 h 1132289"/>
                <a:gd name="connsiteX8" fmla="*/ 0 w 696584"/>
                <a:gd name="connsiteY8" fmla="*/ 103366 h 1132289"/>
                <a:gd name="connsiteX0" fmla="*/ 0 w 707844"/>
                <a:gd name="connsiteY0" fmla="*/ 103366 h 1132289"/>
                <a:gd name="connsiteX1" fmla="*/ 103366 w 707844"/>
                <a:gd name="connsiteY1" fmla="*/ 0 h 1132289"/>
                <a:gd name="connsiteX2" fmla="*/ 516816 w 707844"/>
                <a:gd name="connsiteY2" fmla="*/ 0 h 1132289"/>
                <a:gd name="connsiteX3" fmla="*/ 696382 w 707844"/>
                <a:gd name="connsiteY3" fmla="*/ 103366 h 1132289"/>
                <a:gd name="connsiteX4" fmla="*/ 682095 w 707844"/>
                <a:gd name="connsiteY4" fmla="*/ 283344 h 1132289"/>
                <a:gd name="connsiteX5" fmla="*/ 620182 w 707844"/>
                <a:gd name="connsiteY5" fmla="*/ 1028923 h 1132289"/>
                <a:gd name="connsiteX6" fmla="*/ 516816 w 707844"/>
                <a:gd name="connsiteY6" fmla="*/ 1132289 h 1132289"/>
                <a:gd name="connsiteX7" fmla="*/ 103366 w 707844"/>
                <a:gd name="connsiteY7" fmla="*/ 1132289 h 1132289"/>
                <a:gd name="connsiteX8" fmla="*/ 0 w 707844"/>
                <a:gd name="connsiteY8" fmla="*/ 1028923 h 1132289"/>
                <a:gd name="connsiteX9" fmla="*/ 0 w 707844"/>
                <a:gd name="connsiteY9" fmla="*/ 103366 h 1132289"/>
                <a:gd name="connsiteX0" fmla="*/ 0 w 701333"/>
                <a:gd name="connsiteY0" fmla="*/ 103366 h 1132289"/>
                <a:gd name="connsiteX1" fmla="*/ 103366 w 701333"/>
                <a:gd name="connsiteY1" fmla="*/ 0 h 1132289"/>
                <a:gd name="connsiteX2" fmla="*/ 516816 w 701333"/>
                <a:gd name="connsiteY2" fmla="*/ 0 h 1132289"/>
                <a:gd name="connsiteX3" fmla="*/ 696382 w 701333"/>
                <a:gd name="connsiteY3" fmla="*/ 103366 h 1132289"/>
                <a:gd name="connsiteX4" fmla="*/ 615420 w 701333"/>
                <a:gd name="connsiteY4" fmla="*/ 359544 h 1132289"/>
                <a:gd name="connsiteX5" fmla="*/ 620182 w 701333"/>
                <a:gd name="connsiteY5" fmla="*/ 1028923 h 1132289"/>
                <a:gd name="connsiteX6" fmla="*/ 516816 w 701333"/>
                <a:gd name="connsiteY6" fmla="*/ 1132289 h 1132289"/>
                <a:gd name="connsiteX7" fmla="*/ 103366 w 701333"/>
                <a:gd name="connsiteY7" fmla="*/ 1132289 h 1132289"/>
                <a:gd name="connsiteX8" fmla="*/ 0 w 701333"/>
                <a:gd name="connsiteY8" fmla="*/ 1028923 h 1132289"/>
                <a:gd name="connsiteX9" fmla="*/ 0 w 701333"/>
                <a:gd name="connsiteY9" fmla="*/ 103366 h 1132289"/>
                <a:gd name="connsiteX0" fmla="*/ 0 w 701333"/>
                <a:gd name="connsiteY0" fmla="*/ 103366 h 1132289"/>
                <a:gd name="connsiteX1" fmla="*/ 103366 w 701333"/>
                <a:gd name="connsiteY1" fmla="*/ 0 h 1132289"/>
                <a:gd name="connsiteX2" fmla="*/ 516816 w 701333"/>
                <a:gd name="connsiteY2" fmla="*/ 0 h 1132289"/>
                <a:gd name="connsiteX3" fmla="*/ 696382 w 701333"/>
                <a:gd name="connsiteY3" fmla="*/ 103366 h 1132289"/>
                <a:gd name="connsiteX4" fmla="*/ 615420 w 701333"/>
                <a:gd name="connsiteY4" fmla="*/ 359544 h 1132289"/>
                <a:gd name="connsiteX5" fmla="*/ 620182 w 701333"/>
                <a:gd name="connsiteY5" fmla="*/ 1028923 h 1132289"/>
                <a:gd name="connsiteX6" fmla="*/ 516816 w 701333"/>
                <a:gd name="connsiteY6" fmla="*/ 1132289 h 1132289"/>
                <a:gd name="connsiteX7" fmla="*/ 103366 w 701333"/>
                <a:gd name="connsiteY7" fmla="*/ 1132289 h 1132289"/>
                <a:gd name="connsiteX8" fmla="*/ 0 w 701333"/>
                <a:gd name="connsiteY8" fmla="*/ 1028923 h 1132289"/>
                <a:gd name="connsiteX9" fmla="*/ 0 w 701333"/>
                <a:gd name="connsiteY9" fmla="*/ 103366 h 1132289"/>
                <a:gd name="connsiteX0" fmla="*/ 0 w 698593"/>
                <a:gd name="connsiteY0" fmla="*/ 103366 h 1132289"/>
                <a:gd name="connsiteX1" fmla="*/ 103366 w 698593"/>
                <a:gd name="connsiteY1" fmla="*/ 0 h 1132289"/>
                <a:gd name="connsiteX2" fmla="*/ 516816 w 698593"/>
                <a:gd name="connsiteY2" fmla="*/ 0 h 1132289"/>
                <a:gd name="connsiteX3" fmla="*/ 696382 w 698593"/>
                <a:gd name="connsiteY3" fmla="*/ 103366 h 1132289"/>
                <a:gd name="connsiteX4" fmla="*/ 472545 w 698593"/>
                <a:gd name="connsiteY4" fmla="*/ 292869 h 1132289"/>
                <a:gd name="connsiteX5" fmla="*/ 620182 w 698593"/>
                <a:gd name="connsiteY5" fmla="*/ 1028923 h 1132289"/>
                <a:gd name="connsiteX6" fmla="*/ 516816 w 698593"/>
                <a:gd name="connsiteY6" fmla="*/ 1132289 h 1132289"/>
                <a:gd name="connsiteX7" fmla="*/ 103366 w 698593"/>
                <a:gd name="connsiteY7" fmla="*/ 1132289 h 1132289"/>
                <a:gd name="connsiteX8" fmla="*/ 0 w 698593"/>
                <a:gd name="connsiteY8" fmla="*/ 1028923 h 1132289"/>
                <a:gd name="connsiteX9" fmla="*/ 0 w 698593"/>
                <a:gd name="connsiteY9" fmla="*/ 103366 h 1132289"/>
                <a:gd name="connsiteX0" fmla="*/ 0 w 699332"/>
                <a:gd name="connsiteY0" fmla="*/ 103366 h 1132289"/>
                <a:gd name="connsiteX1" fmla="*/ 103366 w 699332"/>
                <a:gd name="connsiteY1" fmla="*/ 0 h 1132289"/>
                <a:gd name="connsiteX2" fmla="*/ 516816 w 699332"/>
                <a:gd name="connsiteY2" fmla="*/ 0 h 1132289"/>
                <a:gd name="connsiteX3" fmla="*/ 696382 w 699332"/>
                <a:gd name="connsiteY3" fmla="*/ 103366 h 1132289"/>
                <a:gd name="connsiteX4" fmla="*/ 472545 w 699332"/>
                <a:gd name="connsiteY4" fmla="*/ 292869 h 1132289"/>
                <a:gd name="connsiteX5" fmla="*/ 620182 w 699332"/>
                <a:gd name="connsiteY5" fmla="*/ 1028923 h 1132289"/>
                <a:gd name="connsiteX6" fmla="*/ 516816 w 699332"/>
                <a:gd name="connsiteY6" fmla="*/ 1132289 h 1132289"/>
                <a:gd name="connsiteX7" fmla="*/ 103366 w 699332"/>
                <a:gd name="connsiteY7" fmla="*/ 1132289 h 1132289"/>
                <a:gd name="connsiteX8" fmla="*/ 0 w 699332"/>
                <a:gd name="connsiteY8" fmla="*/ 1028923 h 1132289"/>
                <a:gd name="connsiteX9" fmla="*/ 0 w 699332"/>
                <a:gd name="connsiteY9" fmla="*/ 103366 h 1132289"/>
                <a:gd name="connsiteX0" fmla="*/ 0 w 699332"/>
                <a:gd name="connsiteY0" fmla="*/ 103366 h 1132289"/>
                <a:gd name="connsiteX1" fmla="*/ 103366 w 699332"/>
                <a:gd name="connsiteY1" fmla="*/ 0 h 1132289"/>
                <a:gd name="connsiteX2" fmla="*/ 516816 w 699332"/>
                <a:gd name="connsiteY2" fmla="*/ 0 h 1132289"/>
                <a:gd name="connsiteX3" fmla="*/ 696382 w 699332"/>
                <a:gd name="connsiteY3" fmla="*/ 103366 h 1132289"/>
                <a:gd name="connsiteX4" fmla="*/ 472545 w 699332"/>
                <a:gd name="connsiteY4" fmla="*/ 292869 h 1132289"/>
                <a:gd name="connsiteX5" fmla="*/ 620182 w 699332"/>
                <a:gd name="connsiteY5" fmla="*/ 1028923 h 1132289"/>
                <a:gd name="connsiteX6" fmla="*/ 516816 w 699332"/>
                <a:gd name="connsiteY6" fmla="*/ 1132289 h 1132289"/>
                <a:gd name="connsiteX7" fmla="*/ 103366 w 699332"/>
                <a:gd name="connsiteY7" fmla="*/ 1132289 h 1132289"/>
                <a:gd name="connsiteX8" fmla="*/ 0 w 699332"/>
                <a:gd name="connsiteY8" fmla="*/ 1028923 h 1132289"/>
                <a:gd name="connsiteX9" fmla="*/ 0 w 699332"/>
                <a:gd name="connsiteY9" fmla="*/ 103366 h 1132289"/>
                <a:gd name="connsiteX0" fmla="*/ 0 w 722902"/>
                <a:gd name="connsiteY0" fmla="*/ 103366 h 1132289"/>
                <a:gd name="connsiteX1" fmla="*/ 103366 w 722902"/>
                <a:gd name="connsiteY1" fmla="*/ 0 h 1132289"/>
                <a:gd name="connsiteX2" fmla="*/ 516816 w 722902"/>
                <a:gd name="connsiteY2" fmla="*/ 0 h 1132289"/>
                <a:gd name="connsiteX3" fmla="*/ 720195 w 722902"/>
                <a:gd name="connsiteY3" fmla="*/ 74791 h 1132289"/>
                <a:gd name="connsiteX4" fmla="*/ 472545 w 722902"/>
                <a:gd name="connsiteY4" fmla="*/ 292869 h 1132289"/>
                <a:gd name="connsiteX5" fmla="*/ 620182 w 722902"/>
                <a:gd name="connsiteY5" fmla="*/ 1028923 h 1132289"/>
                <a:gd name="connsiteX6" fmla="*/ 516816 w 722902"/>
                <a:gd name="connsiteY6" fmla="*/ 1132289 h 1132289"/>
                <a:gd name="connsiteX7" fmla="*/ 103366 w 722902"/>
                <a:gd name="connsiteY7" fmla="*/ 1132289 h 1132289"/>
                <a:gd name="connsiteX8" fmla="*/ 0 w 722902"/>
                <a:gd name="connsiteY8" fmla="*/ 1028923 h 1132289"/>
                <a:gd name="connsiteX9" fmla="*/ 0 w 722902"/>
                <a:gd name="connsiteY9" fmla="*/ 103366 h 1132289"/>
                <a:gd name="connsiteX0" fmla="*/ 0 w 720238"/>
                <a:gd name="connsiteY0" fmla="*/ 103366 h 1132289"/>
                <a:gd name="connsiteX1" fmla="*/ 103366 w 720238"/>
                <a:gd name="connsiteY1" fmla="*/ 0 h 1132289"/>
                <a:gd name="connsiteX2" fmla="*/ 516816 w 720238"/>
                <a:gd name="connsiteY2" fmla="*/ 0 h 1132289"/>
                <a:gd name="connsiteX3" fmla="*/ 720195 w 720238"/>
                <a:gd name="connsiteY3" fmla="*/ 74791 h 1132289"/>
                <a:gd name="connsiteX4" fmla="*/ 472545 w 720238"/>
                <a:gd name="connsiteY4" fmla="*/ 292869 h 1132289"/>
                <a:gd name="connsiteX5" fmla="*/ 620182 w 720238"/>
                <a:gd name="connsiteY5" fmla="*/ 1028923 h 1132289"/>
                <a:gd name="connsiteX6" fmla="*/ 516816 w 720238"/>
                <a:gd name="connsiteY6" fmla="*/ 1132289 h 1132289"/>
                <a:gd name="connsiteX7" fmla="*/ 103366 w 720238"/>
                <a:gd name="connsiteY7" fmla="*/ 1132289 h 1132289"/>
                <a:gd name="connsiteX8" fmla="*/ 0 w 720238"/>
                <a:gd name="connsiteY8" fmla="*/ 1028923 h 1132289"/>
                <a:gd name="connsiteX9" fmla="*/ 0 w 720238"/>
                <a:gd name="connsiteY9" fmla="*/ 103366 h 1132289"/>
                <a:gd name="connsiteX0" fmla="*/ 0 w 720238"/>
                <a:gd name="connsiteY0" fmla="*/ 103366 h 1132289"/>
                <a:gd name="connsiteX1" fmla="*/ 103366 w 720238"/>
                <a:gd name="connsiteY1" fmla="*/ 0 h 1132289"/>
                <a:gd name="connsiteX2" fmla="*/ 516816 w 720238"/>
                <a:gd name="connsiteY2" fmla="*/ 0 h 1132289"/>
                <a:gd name="connsiteX3" fmla="*/ 720195 w 720238"/>
                <a:gd name="connsiteY3" fmla="*/ 74791 h 1132289"/>
                <a:gd name="connsiteX4" fmla="*/ 472545 w 720238"/>
                <a:gd name="connsiteY4" fmla="*/ 292869 h 1132289"/>
                <a:gd name="connsiteX5" fmla="*/ 620182 w 720238"/>
                <a:gd name="connsiteY5" fmla="*/ 1028923 h 1132289"/>
                <a:gd name="connsiteX6" fmla="*/ 516816 w 720238"/>
                <a:gd name="connsiteY6" fmla="*/ 1132289 h 1132289"/>
                <a:gd name="connsiteX7" fmla="*/ 103366 w 720238"/>
                <a:gd name="connsiteY7" fmla="*/ 1132289 h 1132289"/>
                <a:gd name="connsiteX8" fmla="*/ 0 w 720238"/>
                <a:gd name="connsiteY8" fmla="*/ 1028923 h 1132289"/>
                <a:gd name="connsiteX9" fmla="*/ 0 w 720238"/>
                <a:gd name="connsiteY9" fmla="*/ 103366 h 1132289"/>
                <a:gd name="connsiteX0" fmla="*/ 0 w 720219"/>
                <a:gd name="connsiteY0" fmla="*/ 103366 h 1132289"/>
                <a:gd name="connsiteX1" fmla="*/ 103366 w 720219"/>
                <a:gd name="connsiteY1" fmla="*/ 0 h 1132289"/>
                <a:gd name="connsiteX2" fmla="*/ 516816 w 720219"/>
                <a:gd name="connsiteY2" fmla="*/ 0 h 1132289"/>
                <a:gd name="connsiteX3" fmla="*/ 720195 w 720219"/>
                <a:gd name="connsiteY3" fmla="*/ 74791 h 1132289"/>
                <a:gd name="connsiteX4" fmla="*/ 291570 w 720219"/>
                <a:gd name="connsiteY4" fmla="*/ 340494 h 1132289"/>
                <a:gd name="connsiteX5" fmla="*/ 620182 w 720219"/>
                <a:gd name="connsiteY5" fmla="*/ 1028923 h 1132289"/>
                <a:gd name="connsiteX6" fmla="*/ 516816 w 720219"/>
                <a:gd name="connsiteY6" fmla="*/ 1132289 h 1132289"/>
                <a:gd name="connsiteX7" fmla="*/ 103366 w 720219"/>
                <a:gd name="connsiteY7" fmla="*/ 1132289 h 1132289"/>
                <a:gd name="connsiteX8" fmla="*/ 0 w 720219"/>
                <a:gd name="connsiteY8" fmla="*/ 1028923 h 1132289"/>
                <a:gd name="connsiteX9" fmla="*/ 0 w 720219"/>
                <a:gd name="connsiteY9" fmla="*/ 103366 h 1132289"/>
                <a:gd name="connsiteX0" fmla="*/ 0 w 720214"/>
                <a:gd name="connsiteY0" fmla="*/ 103366 h 1132289"/>
                <a:gd name="connsiteX1" fmla="*/ 103366 w 720214"/>
                <a:gd name="connsiteY1" fmla="*/ 0 h 1132289"/>
                <a:gd name="connsiteX2" fmla="*/ 516816 w 720214"/>
                <a:gd name="connsiteY2" fmla="*/ 0 h 1132289"/>
                <a:gd name="connsiteX3" fmla="*/ 720195 w 720214"/>
                <a:gd name="connsiteY3" fmla="*/ 74791 h 1132289"/>
                <a:gd name="connsiteX4" fmla="*/ 172507 w 720214"/>
                <a:gd name="connsiteY4" fmla="*/ 311919 h 1132289"/>
                <a:gd name="connsiteX5" fmla="*/ 620182 w 720214"/>
                <a:gd name="connsiteY5" fmla="*/ 1028923 h 1132289"/>
                <a:gd name="connsiteX6" fmla="*/ 516816 w 720214"/>
                <a:gd name="connsiteY6" fmla="*/ 1132289 h 1132289"/>
                <a:gd name="connsiteX7" fmla="*/ 103366 w 720214"/>
                <a:gd name="connsiteY7" fmla="*/ 1132289 h 1132289"/>
                <a:gd name="connsiteX8" fmla="*/ 0 w 720214"/>
                <a:gd name="connsiteY8" fmla="*/ 1028923 h 1132289"/>
                <a:gd name="connsiteX9" fmla="*/ 0 w 720214"/>
                <a:gd name="connsiteY9" fmla="*/ 103366 h 1132289"/>
                <a:gd name="connsiteX0" fmla="*/ 0 w 720214"/>
                <a:gd name="connsiteY0" fmla="*/ 103366 h 1132289"/>
                <a:gd name="connsiteX1" fmla="*/ 103366 w 720214"/>
                <a:gd name="connsiteY1" fmla="*/ 0 h 1132289"/>
                <a:gd name="connsiteX2" fmla="*/ 516816 w 720214"/>
                <a:gd name="connsiteY2" fmla="*/ 0 h 1132289"/>
                <a:gd name="connsiteX3" fmla="*/ 720195 w 720214"/>
                <a:gd name="connsiteY3" fmla="*/ 74791 h 1132289"/>
                <a:gd name="connsiteX4" fmla="*/ 172507 w 720214"/>
                <a:gd name="connsiteY4" fmla="*/ 311919 h 1132289"/>
                <a:gd name="connsiteX5" fmla="*/ 620182 w 720214"/>
                <a:gd name="connsiteY5" fmla="*/ 1028923 h 1132289"/>
                <a:gd name="connsiteX6" fmla="*/ 516816 w 720214"/>
                <a:gd name="connsiteY6" fmla="*/ 1132289 h 1132289"/>
                <a:gd name="connsiteX7" fmla="*/ 103366 w 720214"/>
                <a:gd name="connsiteY7" fmla="*/ 1132289 h 1132289"/>
                <a:gd name="connsiteX8" fmla="*/ 0 w 720214"/>
                <a:gd name="connsiteY8" fmla="*/ 1028923 h 1132289"/>
                <a:gd name="connsiteX9" fmla="*/ 0 w 720214"/>
                <a:gd name="connsiteY9" fmla="*/ 103366 h 1132289"/>
                <a:gd name="connsiteX0" fmla="*/ 0 w 715451"/>
                <a:gd name="connsiteY0" fmla="*/ 103366 h 1132289"/>
                <a:gd name="connsiteX1" fmla="*/ 103366 w 715451"/>
                <a:gd name="connsiteY1" fmla="*/ 0 h 1132289"/>
                <a:gd name="connsiteX2" fmla="*/ 516816 w 715451"/>
                <a:gd name="connsiteY2" fmla="*/ 0 h 1132289"/>
                <a:gd name="connsiteX3" fmla="*/ 715432 w 715451"/>
                <a:gd name="connsiteY3" fmla="*/ 84316 h 1132289"/>
                <a:gd name="connsiteX4" fmla="*/ 172507 w 715451"/>
                <a:gd name="connsiteY4" fmla="*/ 311919 h 1132289"/>
                <a:gd name="connsiteX5" fmla="*/ 620182 w 715451"/>
                <a:gd name="connsiteY5" fmla="*/ 1028923 h 1132289"/>
                <a:gd name="connsiteX6" fmla="*/ 516816 w 715451"/>
                <a:gd name="connsiteY6" fmla="*/ 1132289 h 1132289"/>
                <a:gd name="connsiteX7" fmla="*/ 103366 w 715451"/>
                <a:gd name="connsiteY7" fmla="*/ 1132289 h 1132289"/>
                <a:gd name="connsiteX8" fmla="*/ 0 w 715451"/>
                <a:gd name="connsiteY8" fmla="*/ 1028923 h 1132289"/>
                <a:gd name="connsiteX9" fmla="*/ 0 w 715451"/>
                <a:gd name="connsiteY9" fmla="*/ 103366 h 1132289"/>
                <a:gd name="connsiteX0" fmla="*/ 0 w 715451"/>
                <a:gd name="connsiteY0" fmla="*/ 103366 h 1132289"/>
                <a:gd name="connsiteX1" fmla="*/ 103366 w 715451"/>
                <a:gd name="connsiteY1" fmla="*/ 0 h 1132289"/>
                <a:gd name="connsiteX2" fmla="*/ 516816 w 715451"/>
                <a:gd name="connsiteY2" fmla="*/ 0 h 1132289"/>
                <a:gd name="connsiteX3" fmla="*/ 715432 w 715451"/>
                <a:gd name="connsiteY3" fmla="*/ 84316 h 1132289"/>
                <a:gd name="connsiteX4" fmla="*/ 172507 w 715451"/>
                <a:gd name="connsiteY4" fmla="*/ 311919 h 1132289"/>
                <a:gd name="connsiteX5" fmla="*/ 620182 w 715451"/>
                <a:gd name="connsiteY5" fmla="*/ 1028923 h 1132289"/>
                <a:gd name="connsiteX6" fmla="*/ 516816 w 715451"/>
                <a:gd name="connsiteY6" fmla="*/ 1132289 h 1132289"/>
                <a:gd name="connsiteX7" fmla="*/ 103366 w 715451"/>
                <a:gd name="connsiteY7" fmla="*/ 1132289 h 1132289"/>
                <a:gd name="connsiteX8" fmla="*/ 0 w 715451"/>
                <a:gd name="connsiteY8" fmla="*/ 1028923 h 1132289"/>
                <a:gd name="connsiteX9" fmla="*/ 0 w 715451"/>
                <a:gd name="connsiteY9" fmla="*/ 103366 h 1132289"/>
                <a:gd name="connsiteX0" fmla="*/ 0 w 715451"/>
                <a:gd name="connsiteY0" fmla="*/ 103366 h 1132289"/>
                <a:gd name="connsiteX1" fmla="*/ 103366 w 715451"/>
                <a:gd name="connsiteY1" fmla="*/ 0 h 1132289"/>
                <a:gd name="connsiteX2" fmla="*/ 516816 w 715451"/>
                <a:gd name="connsiteY2" fmla="*/ 0 h 1132289"/>
                <a:gd name="connsiteX3" fmla="*/ 715432 w 715451"/>
                <a:gd name="connsiteY3" fmla="*/ 84316 h 1132289"/>
                <a:gd name="connsiteX4" fmla="*/ 172507 w 715451"/>
                <a:gd name="connsiteY4" fmla="*/ 311919 h 1132289"/>
                <a:gd name="connsiteX5" fmla="*/ 620182 w 715451"/>
                <a:gd name="connsiteY5" fmla="*/ 1028923 h 1132289"/>
                <a:gd name="connsiteX6" fmla="*/ 516816 w 715451"/>
                <a:gd name="connsiteY6" fmla="*/ 1132289 h 1132289"/>
                <a:gd name="connsiteX7" fmla="*/ 103366 w 715451"/>
                <a:gd name="connsiteY7" fmla="*/ 1132289 h 1132289"/>
                <a:gd name="connsiteX8" fmla="*/ 0 w 715451"/>
                <a:gd name="connsiteY8" fmla="*/ 1028923 h 1132289"/>
                <a:gd name="connsiteX9" fmla="*/ 0 w 715451"/>
                <a:gd name="connsiteY9" fmla="*/ 103366 h 1132289"/>
                <a:gd name="connsiteX0" fmla="*/ 0 w 715451"/>
                <a:gd name="connsiteY0" fmla="*/ 103366 h 1132289"/>
                <a:gd name="connsiteX1" fmla="*/ 103366 w 715451"/>
                <a:gd name="connsiteY1" fmla="*/ 0 h 1132289"/>
                <a:gd name="connsiteX2" fmla="*/ 364416 w 715451"/>
                <a:gd name="connsiteY2" fmla="*/ 0 h 1132289"/>
                <a:gd name="connsiteX3" fmla="*/ 715432 w 715451"/>
                <a:gd name="connsiteY3" fmla="*/ 84316 h 1132289"/>
                <a:gd name="connsiteX4" fmla="*/ 172507 w 715451"/>
                <a:gd name="connsiteY4" fmla="*/ 311919 h 1132289"/>
                <a:gd name="connsiteX5" fmla="*/ 620182 w 715451"/>
                <a:gd name="connsiteY5" fmla="*/ 1028923 h 1132289"/>
                <a:gd name="connsiteX6" fmla="*/ 516816 w 715451"/>
                <a:gd name="connsiteY6" fmla="*/ 1132289 h 1132289"/>
                <a:gd name="connsiteX7" fmla="*/ 103366 w 715451"/>
                <a:gd name="connsiteY7" fmla="*/ 1132289 h 1132289"/>
                <a:gd name="connsiteX8" fmla="*/ 0 w 715451"/>
                <a:gd name="connsiteY8" fmla="*/ 1028923 h 1132289"/>
                <a:gd name="connsiteX9" fmla="*/ 0 w 715451"/>
                <a:gd name="connsiteY9" fmla="*/ 103366 h 1132289"/>
                <a:gd name="connsiteX0" fmla="*/ 0 w 715451"/>
                <a:gd name="connsiteY0" fmla="*/ 110709 h 1139632"/>
                <a:gd name="connsiteX1" fmla="*/ 103366 w 715451"/>
                <a:gd name="connsiteY1" fmla="*/ 7343 h 1139632"/>
                <a:gd name="connsiteX2" fmla="*/ 364416 w 715451"/>
                <a:gd name="connsiteY2" fmla="*/ 7343 h 1139632"/>
                <a:gd name="connsiteX3" fmla="*/ 715432 w 715451"/>
                <a:gd name="connsiteY3" fmla="*/ 91659 h 1139632"/>
                <a:gd name="connsiteX4" fmla="*/ 172507 w 715451"/>
                <a:gd name="connsiteY4" fmla="*/ 319262 h 1139632"/>
                <a:gd name="connsiteX5" fmla="*/ 620182 w 715451"/>
                <a:gd name="connsiteY5" fmla="*/ 1036266 h 1139632"/>
                <a:gd name="connsiteX6" fmla="*/ 516816 w 715451"/>
                <a:gd name="connsiteY6" fmla="*/ 1139632 h 1139632"/>
                <a:gd name="connsiteX7" fmla="*/ 103366 w 715451"/>
                <a:gd name="connsiteY7" fmla="*/ 1139632 h 1139632"/>
                <a:gd name="connsiteX8" fmla="*/ 0 w 715451"/>
                <a:gd name="connsiteY8" fmla="*/ 1036266 h 1139632"/>
                <a:gd name="connsiteX9" fmla="*/ 0 w 715451"/>
                <a:gd name="connsiteY9" fmla="*/ 110709 h 1139632"/>
                <a:gd name="connsiteX0" fmla="*/ 0 w 718468"/>
                <a:gd name="connsiteY0" fmla="*/ 103366 h 1132289"/>
                <a:gd name="connsiteX1" fmla="*/ 103366 w 718468"/>
                <a:gd name="connsiteY1" fmla="*/ 0 h 1132289"/>
                <a:gd name="connsiteX2" fmla="*/ 364416 w 718468"/>
                <a:gd name="connsiteY2" fmla="*/ 0 h 1132289"/>
                <a:gd name="connsiteX3" fmla="*/ 715432 w 718468"/>
                <a:gd name="connsiteY3" fmla="*/ 84316 h 1132289"/>
                <a:gd name="connsiteX4" fmla="*/ 172507 w 718468"/>
                <a:gd name="connsiteY4" fmla="*/ 311919 h 1132289"/>
                <a:gd name="connsiteX5" fmla="*/ 620182 w 718468"/>
                <a:gd name="connsiteY5" fmla="*/ 1028923 h 1132289"/>
                <a:gd name="connsiteX6" fmla="*/ 516816 w 718468"/>
                <a:gd name="connsiteY6" fmla="*/ 1132289 h 1132289"/>
                <a:gd name="connsiteX7" fmla="*/ 103366 w 718468"/>
                <a:gd name="connsiteY7" fmla="*/ 1132289 h 1132289"/>
                <a:gd name="connsiteX8" fmla="*/ 0 w 718468"/>
                <a:gd name="connsiteY8" fmla="*/ 1028923 h 1132289"/>
                <a:gd name="connsiteX9" fmla="*/ 0 w 718468"/>
                <a:gd name="connsiteY9" fmla="*/ 103366 h 1132289"/>
                <a:gd name="connsiteX0" fmla="*/ 0 w 715451"/>
                <a:gd name="connsiteY0" fmla="*/ 103452 h 1132375"/>
                <a:gd name="connsiteX1" fmla="*/ 103366 w 715451"/>
                <a:gd name="connsiteY1" fmla="*/ 86 h 1132375"/>
                <a:gd name="connsiteX2" fmla="*/ 364416 w 715451"/>
                <a:gd name="connsiteY2" fmla="*/ 86 h 1132375"/>
                <a:gd name="connsiteX3" fmla="*/ 715432 w 715451"/>
                <a:gd name="connsiteY3" fmla="*/ 84402 h 1132375"/>
                <a:gd name="connsiteX4" fmla="*/ 172507 w 715451"/>
                <a:gd name="connsiteY4" fmla="*/ 312005 h 1132375"/>
                <a:gd name="connsiteX5" fmla="*/ 620182 w 715451"/>
                <a:gd name="connsiteY5" fmla="*/ 1029009 h 1132375"/>
                <a:gd name="connsiteX6" fmla="*/ 516816 w 715451"/>
                <a:gd name="connsiteY6" fmla="*/ 1132375 h 1132375"/>
                <a:gd name="connsiteX7" fmla="*/ 103366 w 715451"/>
                <a:gd name="connsiteY7" fmla="*/ 1132375 h 1132375"/>
                <a:gd name="connsiteX8" fmla="*/ 0 w 715451"/>
                <a:gd name="connsiteY8" fmla="*/ 1029009 h 1132375"/>
                <a:gd name="connsiteX9" fmla="*/ 0 w 715451"/>
                <a:gd name="connsiteY9" fmla="*/ 103452 h 1132375"/>
                <a:gd name="connsiteX0" fmla="*/ 0 w 715451"/>
                <a:gd name="connsiteY0" fmla="*/ 103366 h 1132289"/>
                <a:gd name="connsiteX1" fmla="*/ 103366 w 715451"/>
                <a:gd name="connsiteY1" fmla="*/ 0 h 1132289"/>
                <a:gd name="connsiteX2" fmla="*/ 364416 w 715451"/>
                <a:gd name="connsiteY2" fmla="*/ 0 h 1132289"/>
                <a:gd name="connsiteX3" fmla="*/ 715432 w 715451"/>
                <a:gd name="connsiteY3" fmla="*/ 122416 h 1132289"/>
                <a:gd name="connsiteX4" fmla="*/ 172507 w 715451"/>
                <a:gd name="connsiteY4" fmla="*/ 311919 h 1132289"/>
                <a:gd name="connsiteX5" fmla="*/ 620182 w 715451"/>
                <a:gd name="connsiteY5" fmla="*/ 1028923 h 1132289"/>
                <a:gd name="connsiteX6" fmla="*/ 516816 w 715451"/>
                <a:gd name="connsiteY6" fmla="*/ 1132289 h 1132289"/>
                <a:gd name="connsiteX7" fmla="*/ 103366 w 715451"/>
                <a:gd name="connsiteY7" fmla="*/ 1132289 h 1132289"/>
                <a:gd name="connsiteX8" fmla="*/ 0 w 715451"/>
                <a:gd name="connsiteY8" fmla="*/ 1028923 h 1132289"/>
                <a:gd name="connsiteX9" fmla="*/ 0 w 715451"/>
                <a:gd name="connsiteY9" fmla="*/ 103366 h 1132289"/>
                <a:gd name="connsiteX0" fmla="*/ 0 w 715531"/>
                <a:gd name="connsiteY0" fmla="*/ 103366 h 1132289"/>
                <a:gd name="connsiteX1" fmla="*/ 103366 w 715531"/>
                <a:gd name="connsiteY1" fmla="*/ 0 h 1132289"/>
                <a:gd name="connsiteX2" fmla="*/ 364416 w 715531"/>
                <a:gd name="connsiteY2" fmla="*/ 0 h 1132289"/>
                <a:gd name="connsiteX3" fmla="*/ 715432 w 715531"/>
                <a:gd name="connsiteY3" fmla="*/ 122416 h 1132289"/>
                <a:gd name="connsiteX4" fmla="*/ 172507 w 715531"/>
                <a:gd name="connsiteY4" fmla="*/ 311919 h 1132289"/>
                <a:gd name="connsiteX5" fmla="*/ 620182 w 715531"/>
                <a:gd name="connsiteY5" fmla="*/ 1028923 h 1132289"/>
                <a:gd name="connsiteX6" fmla="*/ 516816 w 715531"/>
                <a:gd name="connsiteY6" fmla="*/ 1132289 h 1132289"/>
                <a:gd name="connsiteX7" fmla="*/ 103366 w 715531"/>
                <a:gd name="connsiteY7" fmla="*/ 1132289 h 1132289"/>
                <a:gd name="connsiteX8" fmla="*/ 0 w 715531"/>
                <a:gd name="connsiteY8" fmla="*/ 1028923 h 1132289"/>
                <a:gd name="connsiteX9" fmla="*/ 0 w 715531"/>
                <a:gd name="connsiteY9" fmla="*/ 103366 h 1132289"/>
                <a:gd name="connsiteX0" fmla="*/ 0 w 715531"/>
                <a:gd name="connsiteY0" fmla="*/ 103366 h 1132289"/>
                <a:gd name="connsiteX1" fmla="*/ 103366 w 715531"/>
                <a:gd name="connsiteY1" fmla="*/ 0 h 1132289"/>
                <a:gd name="connsiteX2" fmla="*/ 364416 w 715531"/>
                <a:gd name="connsiteY2" fmla="*/ 0 h 1132289"/>
                <a:gd name="connsiteX3" fmla="*/ 715432 w 715531"/>
                <a:gd name="connsiteY3" fmla="*/ 122416 h 1132289"/>
                <a:gd name="connsiteX4" fmla="*/ 172507 w 715531"/>
                <a:gd name="connsiteY4" fmla="*/ 311919 h 1132289"/>
                <a:gd name="connsiteX5" fmla="*/ 620182 w 715531"/>
                <a:gd name="connsiteY5" fmla="*/ 1028923 h 1132289"/>
                <a:gd name="connsiteX6" fmla="*/ 516816 w 715531"/>
                <a:gd name="connsiteY6" fmla="*/ 1132289 h 1132289"/>
                <a:gd name="connsiteX7" fmla="*/ 103366 w 715531"/>
                <a:gd name="connsiteY7" fmla="*/ 1132289 h 1132289"/>
                <a:gd name="connsiteX8" fmla="*/ 0 w 715531"/>
                <a:gd name="connsiteY8" fmla="*/ 1028923 h 1132289"/>
                <a:gd name="connsiteX9" fmla="*/ 0 w 715531"/>
                <a:gd name="connsiteY9" fmla="*/ 103366 h 1132289"/>
                <a:gd name="connsiteX0" fmla="*/ 0 w 715531"/>
                <a:gd name="connsiteY0" fmla="*/ 103366 h 1132289"/>
                <a:gd name="connsiteX1" fmla="*/ 103366 w 715531"/>
                <a:gd name="connsiteY1" fmla="*/ 0 h 1132289"/>
                <a:gd name="connsiteX2" fmla="*/ 364416 w 715531"/>
                <a:gd name="connsiteY2" fmla="*/ 0 h 1132289"/>
                <a:gd name="connsiteX3" fmla="*/ 715432 w 715531"/>
                <a:gd name="connsiteY3" fmla="*/ 122416 h 1132289"/>
                <a:gd name="connsiteX4" fmla="*/ 172507 w 715531"/>
                <a:gd name="connsiteY4" fmla="*/ 311919 h 1132289"/>
                <a:gd name="connsiteX5" fmla="*/ 620182 w 715531"/>
                <a:gd name="connsiteY5" fmla="*/ 1028923 h 1132289"/>
                <a:gd name="connsiteX6" fmla="*/ 516816 w 715531"/>
                <a:gd name="connsiteY6" fmla="*/ 1132289 h 1132289"/>
                <a:gd name="connsiteX7" fmla="*/ 103366 w 715531"/>
                <a:gd name="connsiteY7" fmla="*/ 1132289 h 1132289"/>
                <a:gd name="connsiteX8" fmla="*/ 0 w 715531"/>
                <a:gd name="connsiteY8" fmla="*/ 1028923 h 1132289"/>
                <a:gd name="connsiteX9" fmla="*/ 0 w 715531"/>
                <a:gd name="connsiteY9" fmla="*/ 103366 h 1132289"/>
                <a:gd name="connsiteX0" fmla="*/ 0 w 715531"/>
                <a:gd name="connsiteY0" fmla="*/ 103366 h 1132289"/>
                <a:gd name="connsiteX1" fmla="*/ 103366 w 715531"/>
                <a:gd name="connsiteY1" fmla="*/ 0 h 1132289"/>
                <a:gd name="connsiteX2" fmla="*/ 364416 w 715531"/>
                <a:gd name="connsiteY2" fmla="*/ 0 h 1132289"/>
                <a:gd name="connsiteX3" fmla="*/ 715432 w 715531"/>
                <a:gd name="connsiteY3" fmla="*/ 122416 h 1132289"/>
                <a:gd name="connsiteX4" fmla="*/ 172507 w 715531"/>
                <a:gd name="connsiteY4" fmla="*/ 311919 h 1132289"/>
                <a:gd name="connsiteX5" fmla="*/ 620182 w 715531"/>
                <a:gd name="connsiteY5" fmla="*/ 1028923 h 1132289"/>
                <a:gd name="connsiteX6" fmla="*/ 516816 w 715531"/>
                <a:gd name="connsiteY6" fmla="*/ 1132289 h 1132289"/>
                <a:gd name="connsiteX7" fmla="*/ 103366 w 715531"/>
                <a:gd name="connsiteY7" fmla="*/ 1132289 h 1132289"/>
                <a:gd name="connsiteX8" fmla="*/ 0 w 715531"/>
                <a:gd name="connsiteY8" fmla="*/ 1028923 h 1132289"/>
                <a:gd name="connsiteX9" fmla="*/ 0 w 715531"/>
                <a:gd name="connsiteY9" fmla="*/ 103366 h 1132289"/>
                <a:gd name="connsiteX0" fmla="*/ 0 w 715531"/>
                <a:gd name="connsiteY0" fmla="*/ 103366 h 1132289"/>
                <a:gd name="connsiteX1" fmla="*/ 103366 w 715531"/>
                <a:gd name="connsiteY1" fmla="*/ 0 h 1132289"/>
                <a:gd name="connsiteX2" fmla="*/ 364416 w 715531"/>
                <a:gd name="connsiteY2" fmla="*/ 0 h 1132289"/>
                <a:gd name="connsiteX3" fmla="*/ 715432 w 715531"/>
                <a:gd name="connsiteY3" fmla="*/ 122416 h 1132289"/>
                <a:gd name="connsiteX4" fmla="*/ 172507 w 715531"/>
                <a:gd name="connsiteY4" fmla="*/ 311919 h 1132289"/>
                <a:gd name="connsiteX5" fmla="*/ 262994 w 715531"/>
                <a:gd name="connsiteY5" fmla="*/ 724123 h 1132289"/>
                <a:gd name="connsiteX6" fmla="*/ 516816 w 715531"/>
                <a:gd name="connsiteY6" fmla="*/ 1132289 h 1132289"/>
                <a:gd name="connsiteX7" fmla="*/ 103366 w 715531"/>
                <a:gd name="connsiteY7" fmla="*/ 1132289 h 1132289"/>
                <a:gd name="connsiteX8" fmla="*/ 0 w 715531"/>
                <a:gd name="connsiteY8" fmla="*/ 1028923 h 1132289"/>
                <a:gd name="connsiteX9" fmla="*/ 0 w 715531"/>
                <a:gd name="connsiteY9" fmla="*/ 103366 h 1132289"/>
                <a:gd name="connsiteX0" fmla="*/ 0 w 715531"/>
                <a:gd name="connsiteY0" fmla="*/ 103366 h 1132289"/>
                <a:gd name="connsiteX1" fmla="*/ 103366 w 715531"/>
                <a:gd name="connsiteY1" fmla="*/ 0 h 1132289"/>
                <a:gd name="connsiteX2" fmla="*/ 364416 w 715531"/>
                <a:gd name="connsiteY2" fmla="*/ 0 h 1132289"/>
                <a:gd name="connsiteX3" fmla="*/ 715432 w 715531"/>
                <a:gd name="connsiteY3" fmla="*/ 122416 h 1132289"/>
                <a:gd name="connsiteX4" fmla="*/ 172507 w 715531"/>
                <a:gd name="connsiteY4" fmla="*/ 311919 h 1132289"/>
                <a:gd name="connsiteX5" fmla="*/ 262994 w 715531"/>
                <a:gd name="connsiteY5" fmla="*/ 724123 h 1132289"/>
                <a:gd name="connsiteX6" fmla="*/ 516816 w 715531"/>
                <a:gd name="connsiteY6" fmla="*/ 1132289 h 1132289"/>
                <a:gd name="connsiteX7" fmla="*/ 103366 w 715531"/>
                <a:gd name="connsiteY7" fmla="*/ 1132289 h 1132289"/>
                <a:gd name="connsiteX8" fmla="*/ 0 w 715531"/>
                <a:gd name="connsiteY8" fmla="*/ 1028923 h 1132289"/>
                <a:gd name="connsiteX9" fmla="*/ 0 w 715531"/>
                <a:gd name="connsiteY9" fmla="*/ 103366 h 1132289"/>
                <a:gd name="connsiteX0" fmla="*/ 0 w 715531"/>
                <a:gd name="connsiteY0" fmla="*/ 103366 h 1132289"/>
                <a:gd name="connsiteX1" fmla="*/ 103366 w 715531"/>
                <a:gd name="connsiteY1" fmla="*/ 0 h 1132289"/>
                <a:gd name="connsiteX2" fmla="*/ 364416 w 715531"/>
                <a:gd name="connsiteY2" fmla="*/ 0 h 1132289"/>
                <a:gd name="connsiteX3" fmla="*/ 715432 w 715531"/>
                <a:gd name="connsiteY3" fmla="*/ 122416 h 1132289"/>
                <a:gd name="connsiteX4" fmla="*/ 172507 w 715531"/>
                <a:gd name="connsiteY4" fmla="*/ 311919 h 1132289"/>
                <a:gd name="connsiteX5" fmla="*/ 262994 w 715531"/>
                <a:gd name="connsiteY5" fmla="*/ 724123 h 1132289"/>
                <a:gd name="connsiteX6" fmla="*/ 516816 w 715531"/>
                <a:gd name="connsiteY6" fmla="*/ 1132289 h 1132289"/>
                <a:gd name="connsiteX7" fmla="*/ 103366 w 715531"/>
                <a:gd name="connsiteY7" fmla="*/ 1132289 h 1132289"/>
                <a:gd name="connsiteX8" fmla="*/ 0 w 715531"/>
                <a:gd name="connsiteY8" fmla="*/ 1028923 h 1132289"/>
                <a:gd name="connsiteX9" fmla="*/ 0 w 715531"/>
                <a:gd name="connsiteY9" fmla="*/ 103366 h 1132289"/>
                <a:gd name="connsiteX0" fmla="*/ 0 w 715531"/>
                <a:gd name="connsiteY0" fmla="*/ 103366 h 1132289"/>
                <a:gd name="connsiteX1" fmla="*/ 103366 w 715531"/>
                <a:gd name="connsiteY1" fmla="*/ 0 h 1132289"/>
                <a:gd name="connsiteX2" fmla="*/ 364416 w 715531"/>
                <a:gd name="connsiteY2" fmla="*/ 0 h 1132289"/>
                <a:gd name="connsiteX3" fmla="*/ 715432 w 715531"/>
                <a:gd name="connsiteY3" fmla="*/ 122416 h 1132289"/>
                <a:gd name="connsiteX4" fmla="*/ 172507 w 715531"/>
                <a:gd name="connsiteY4" fmla="*/ 311919 h 1132289"/>
                <a:gd name="connsiteX5" fmla="*/ 158222 w 715531"/>
                <a:gd name="connsiteY5" fmla="*/ 754831 h 1132289"/>
                <a:gd name="connsiteX6" fmla="*/ 262994 w 715531"/>
                <a:gd name="connsiteY6" fmla="*/ 724123 h 1132289"/>
                <a:gd name="connsiteX7" fmla="*/ 516816 w 715531"/>
                <a:gd name="connsiteY7" fmla="*/ 1132289 h 1132289"/>
                <a:gd name="connsiteX8" fmla="*/ 103366 w 715531"/>
                <a:gd name="connsiteY8" fmla="*/ 1132289 h 1132289"/>
                <a:gd name="connsiteX9" fmla="*/ 0 w 715531"/>
                <a:gd name="connsiteY9" fmla="*/ 1028923 h 1132289"/>
                <a:gd name="connsiteX10" fmla="*/ 0 w 715531"/>
                <a:gd name="connsiteY10" fmla="*/ 103366 h 1132289"/>
                <a:gd name="connsiteX0" fmla="*/ 0 w 715531"/>
                <a:gd name="connsiteY0" fmla="*/ 103366 h 1132289"/>
                <a:gd name="connsiteX1" fmla="*/ 103366 w 715531"/>
                <a:gd name="connsiteY1" fmla="*/ 0 h 1132289"/>
                <a:gd name="connsiteX2" fmla="*/ 364416 w 715531"/>
                <a:gd name="connsiteY2" fmla="*/ 0 h 1132289"/>
                <a:gd name="connsiteX3" fmla="*/ 715432 w 715531"/>
                <a:gd name="connsiteY3" fmla="*/ 122416 h 1132289"/>
                <a:gd name="connsiteX4" fmla="*/ 172507 w 715531"/>
                <a:gd name="connsiteY4" fmla="*/ 311919 h 1132289"/>
                <a:gd name="connsiteX5" fmla="*/ 158222 w 715531"/>
                <a:gd name="connsiteY5" fmla="*/ 754831 h 1132289"/>
                <a:gd name="connsiteX6" fmla="*/ 591606 w 715531"/>
                <a:gd name="connsiteY6" fmla="*/ 528861 h 1132289"/>
                <a:gd name="connsiteX7" fmla="*/ 516816 w 715531"/>
                <a:gd name="connsiteY7" fmla="*/ 1132289 h 1132289"/>
                <a:gd name="connsiteX8" fmla="*/ 103366 w 715531"/>
                <a:gd name="connsiteY8" fmla="*/ 1132289 h 1132289"/>
                <a:gd name="connsiteX9" fmla="*/ 0 w 715531"/>
                <a:gd name="connsiteY9" fmla="*/ 1028923 h 1132289"/>
                <a:gd name="connsiteX10" fmla="*/ 0 w 715531"/>
                <a:gd name="connsiteY10" fmla="*/ 103366 h 1132289"/>
                <a:gd name="connsiteX0" fmla="*/ 0 w 715531"/>
                <a:gd name="connsiteY0" fmla="*/ 103366 h 1132289"/>
                <a:gd name="connsiteX1" fmla="*/ 103366 w 715531"/>
                <a:gd name="connsiteY1" fmla="*/ 0 h 1132289"/>
                <a:gd name="connsiteX2" fmla="*/ 364416 w 715531"/>
                <a:gd name="connsiteY2" fmla="*/ 0 h 1132289"/>
                <a:gd name="connsiteX3" fmla="*/ 715432 w 715531"/>
                <a:gd name="connsiteY3" fmla="*/ 122416 h 1132289"/>
                <a:gd name="connsiteX4" fmla="*/ 172507 w 715531"/>
                <a:gd name="connsiteY4" fmla="*/ 311919 h 1132289"/>
                <a:gd name="connsiteX5" fmla="*/ 158222 w 715531"/>
                <a:gd name="connsiteY5" fmla="*/ 754831 h 1132289"/>
                <a:gd name="connsiteX6" fmla="*/ 516816 w 715531"/>
                <a:gd name="connsiteY6" fmla="*/ 1132289 h 1132289"/>
                <a:gd name="connsiteX7" fmla="*/ 103366 w 715531"/>
                <a:gd name="connsiteY7" fmla="*/ 1132289 h 1132289"/>
                <a:gd name="connsiteX8" fmla="*/ 0 w 715531"/>
                <a:gd name="connsiteY8" fmla="*/ 1028923 h 1132289"/>
                <a:gd name="connsiteX9" fmla="*/ 0 w 715531"/>
                <a:gd name="connsiteY9" fmla="*/ 103366 h 1132289"/>
                <a:gd name="connsiteX0" fmla="*/ 0 w 715531"/>
                <a:gd name="connsiteY0" fmla="*/ 103366 h 1132289"/>
                <a:gd name="connsiteX1" fmla="*/ 103366 w 715531"/>
                <a:gd name="connsiteY1" fmla="*/ 0 h 1132289"/>
                <a:gd name="connsiteX2" fmla="*/ 364416 w 715531"/>
                <a:gd name="connsiteY2" fmla="*/ 0 h 1132289"/>
                <a:gd name="connsiteX3" fmla="*/ 715432 w 715531"/>
                <a:gd name="connsiteY3" fmla="*/ 122416 h 1132289"/>
                <a:gd name="connsiteX4" fmla="*/ 172507 w 715531"/>
                <a:gd name="connsiteY4" fmla="*/ 311919 h 1132289"/>
                <a:gd name="connsiteX5" fmla="*/ 516816 w 715531"/>
                <a:gd name="connsiteY5" fmla="*/ 1132289 h 1132289"/>
                <a:gd name="connsiteX6" fmla="*/ 103366 w 715531"/>
                <a:gd name="connsiteY6" fmla="*/ 1132289 h 1132289"/>
                <a:gd name="connsiteX7" fmla="*/ 0 w 715531"/>
                <a:gd name="connsiteY7" fmla="*/ 1028923 h 1132289"/>
                <a:gd name="connsiteX8" fmla="*/ 0 w 715531"/>
                <a:gd name="connsiteY8" fmla="*/ 103366 h 1132289"/>
                <a:gd name="connsiteX0" fmla="*/ 0 w 715531"/>
                <a:gd name="connsiteY0" fmla="*/ 103366 h 1132289"/>
                <a:gd name="connsiteX1" fmla="*/ 103366 w 715531"/>
                <a:gd name="connsiteY1" fmla="*/ 0 h 1132289"/>
                <a:gd name="connsiteX2" fmla="*/ 364416 w 715531"/>
                <a:gd name="connsiteY2" fmla="*/ 0 h 1132289"/>
                <a:gd name="connsiteX3" fmla="*/ 715432 w 715531"/>
                <a:gd name="connsiteY3" fmla="*/ 122416 h 1132289"/>
                <a:gd name="connsiteX4" fmla="*/ 172507 w 715531"/>
                <a:gd name="connsiteY4" fmla="*/ 311919 h 1132289"/>
                <a:gd name="connsiteX5" fmla="*/ 103366 w 715531"/>
                <a:gd name="connsiteY5" fmla="*/ 1132289 h 1132289"/>
                <a:gd name="connsiteX6" fmla="*/ 0 w 715531"/>
                <a:gd name="connsiteY6" fmla="*/ 1028923 h 1132289"/>
                <a:gd name="connsiteX7" fmla="*/ 0 w 715531"/>
                <a:gd name="connsiteY7" fmla="*/ 103366 h 1132289"/>
                <a:gd name="connsiteX0" fmla="*/ 0 w 715531"/>
                <a:gd name="connsiteY0" fmla="*/ 103366 h 1030372"/>
                <a:gd name="connsiteX1" fmla="*/ 103366 w 715531"/>
                <a:gd name="connsiteY1" fmla="*/ 0 h 1030372"/>
                <a:gd name="connsiteX2" fmla="*/ 364416 w 715531"/>
                <a:gd name="connsiteY2" fmla="*/ 0 h 1030372"/>
                <a:gd name="connsiteX3" fmla="*/ 715432 w 715531"/>
                <a:gd name="connsiteY3" fmla="*/ 122416 h 1030372"/>
                <a:gd name="connsiteX4" fmla="*/ 172507 w 715531"/>
                <a:gd name="connsiteY4" fmla="*/ 311919 h 1030372"/>
                <a:gd name="connsiteX5" fmla="*/ 0 w 715531"/>
                <a:gd name="connsiteY5" fmla="*/ 1028923 h 1030372"/>
                <a:gd name="connsiteX6" fmla="*/ 0 w 715531"/>
                <a:gd name="connsiteY6" fmla="*/ 103366 h 1030372"/>
                <a:gd name="connsiteX0" fmla="*/ 0 w 715531"/>
                <a:gd name="connsiteY0" fmla="*/ 103366 h 388543"/>
                <a:gd name="connsiteX1" fmla="*/ 103366 w 715531"/>
                <a:gd name="connsiteY1" fmla="*/ 0 h 388543"/>
                <a:gd name="connsiteX2" fmla="*/ 364416 w 715531"/>
                <a:gd name="connsiteY2" fmla="*/ 0 h 388543"/>
                <a:gd name="connsiteX3" fmla="*/ 715432 w 715531"/>
                <a:gd name="connsiteY3" fmla="*/ 122416 h 388543"/>
                <a:gd name="connsiteX4" fmla="*/ 172507 w 715531"/>
                <a:gd name="connsiteY4" fmla="*/ 311919 h 388543"/>
                <a:gd name="connsiteX5" fmla="*/ 0 w 715531"/>
                <a:gd name="connsiteY5" fmla="*/ 103366 h 388543"/>
                <a:gd name="connsiteX0" fmla="*/ 88245 w 631269"/>
                <a:gd name="connsiteY0" fmla="*/ 311919 h 388543"/>
                <a:gd name="connsiteX1" fmla="*/ 19104 w 631269"/>
                <a:gd name="connsiteY1" fmla="*/ 0 h 388543"/>
                <a:gd name="connsiteX2" fmla="*/ 280154 w 631269"/>
                <a:gd name="connsiteY2" fmla="*/ 0 h 388543"/>
                <a:gd name="connsiteX3" fmla="*/ 631170 w 631269"/>
                <a:gd name="connsiteY3" fmla="*/ 122416 h 388543"/>
                <a:gd name="connsiteX4" fmla="*/ 88245 w 631269"/>
                <a:gd name="connsiteY4" fmla="*/ 311919 h 388543"/>
                <a:gd name="connsiteX0" fmla="*/ 45682 w 683941"/>
                <a:gd name="connsiteY0" fmla="*/ 259532 h 373406"/>
                <a:gd name="connsiteX1" fmla="*/ 71791 w 683941"/>
                <a:gd name="connsiteY1" fmla="*/ 0 h 373406"/>
                <a:gd name="connsiteX2" fmla="*/ 332841 w 683941"/>
                <a:gd name="connsiteY2" fmla="*/ 0 h 373406"/>
                <a:gd name="connsiteX3" fmla="*/ 683857 w 683941"/>
                <a:gd name="connsiteY3" fmla="*/ 122416 h 373406"/>
                <a:gd name="connsiteX4" fmla="*/ 45682 w 683941"/>
                <a:gd name="connsiteY4" fmla="*/ 259532 h 373406"/>
                <a:gd name="connsiteX0" fmla="*/ 39376 w 706207"/>
                <a:gd name="connsiteY0" fmla="*/ 269057 h 376024"/>
                <a:gd name="connsiteX1" fmla="*/ 94060 w 706207"/>
                <a:gd name="connsiteY1" fmla="*/ 0 h 376024"/>
                <a:gd name="connsiteX2" fmla="*/ 355110 w 706207"/>
                <a:gd name="connsiteY2" fmla="*/ 0 h 376024"/>
                <a:gd name="connsiteX3" fmla="*/ 706126 w 706207"/>
                <a:gd name="connsiteY3" fmla="*/ 122416 h 376024"/>
                <a:gd name="connsiteX4" fmla="*/ 39376 w 706207"/>
                <a:gd name="connsiteY4" fmla="*/ 269057 h 376024"/>
                <a:gd name="connsiteX0" fmla="*/ 68151 w 734982"/>
                <a:gd name="connsiteY0" fmla="*/ 269057 h 376024"/>
                <a:gd name="connsiteX1" fmla="*/ 32348 w 734982"/>
                <a:gd name="connsiteY1" fmla="*/ 0 h 376024"/>
                <a:gd name="connsiteX2" fmla="*/ 383885 w 734982"/>
                <a:gd name="connsiteY2" fmla="*/ 0 h 376024"/>
                <a:gd name="connsiteX3" fmla="*/ 734901 w 734982"/>
                <a:gd name="connsiteY3" fmla="*/ 122416 h 376024"/>
                <a:gd name="connsiteX4" fmla="*/ 68151 w 734982"/>
                <a:gd name="connsiteY4" fmla="*/ 269057 h 376024"/>
                <a:gd name="connsiteX0" fmla="*/ 52168 w 718999"/>
                <a:gd name="connsiteY0" fmla="*/ 269057 h 376024"/>
                <a:gd name="connsiteX1" fmla="*/ 16365 w 718999"/>
                <a:gd name="connsiteY1" fmla="*/ 0 h 376024"/>
                <a:gd name="connsiteX2" fmla="*/ 367902 w 718999"/>
                <a:gd name="connsiteY2" fmla="*/ 0 h 376024"/>
                <a:gd name="connsiteX3" fmla="*/ 718918 w 718999"/>
                <a:gd name="connsiteY3" fmla="*/ 122416 h 376024"/>
                <a:gd name="connsiteX4" fmla="*/ 52168 w 718999"/>
                <a:gd name="connsiteY4" fmla="*/ 269057 h 376024"/>
                <a:gd name="connsiteX0" fmla="*/ 38045 w 704876"/>
                <a:gd name="connsiteY0" fmla="*/ 269057 h 376024"/>
                <a:gd name="connsiteX1" fmla="*/ 2242 w 704876"/>
                <a:gd name="connsiteY1" fmla="*/ 0 h 376024"/>
                <a:gd name="connsiteX2" fmla="*/ 353779 w 704876"/>
                <a:gd name="connsiteY2" fmla="*/ 0 h 376024"/>
                <a:gd name="connsiteX3" fmla="*/ 704795 w 704876"/>
                <a:gd name="connsiteY3" fmla="*/ 122416 h 376024"/>
                <a:gd name="connsiteX4" fmla="*/ 38045 w 704876"/>
                <a:gd name="connsiteY4" fmla="*/ 269057 h 376024"/>
                <a:gd name="connsiteX0" fmla="*/ 35803 w 702634"/>
                <a:gd name="connsiteY0" fmla="*/ 269057 h 376024"/>
                <a:gd name="connsiteX1" fmla="*/ 0 w 702634"/>
                <a:gd name="connsiteY1" fmla="*/ 0 h 376024"/>
                <a:gd name="connsiteX2" fmla="*/ 351537 w 702634"/>
                <a:gd name="connsiteY2" fmla="*/ 0 h 376024"/>
                <a:gd name="connsiteX3" fmla="*/ 702553 w 702634"/>
                <a:gd name="connsiteY3" fmla="*/ 122416 h 376024"/>
                <a:gd name="connsiteX4" fmla="*/ 35803 w 702634"/>
                <a:gd name="connsiteY4" fmla="*/ 269057 h 376024"/>
                <a:gd name="connsiteX0" fmla="*/ 35803 w 702711"/>
                <a:gd name="connsiteY0" fmla="*/ 269057 h 372687"/>
                <a:gd name="connsiteX1" fmla="*/ 0 w 702711"/>
                <a:gd name="connsiteY1" fmla="*/ 0 h 372687"/>
                <a:gd name="connsiteX2" fmla="*/ 351537 w 702711"/>
                <a:gd name="connsiteY2" fmla="*/ 0 h 372687"/>
                <a:gd name="connsiteX3" fmla="*/ 702553 w 702711"/>
                <a:gd name="connsiteY3" fmla="*/ 122416 h 372687"/>
                <a:gd name="connsiteX4" fmla="*/ 35803 w 702711"/>
                <a:gd name="connsiteY4" fmla="*/ 269057 h 372687"/>
                <a:gd name="connsiteX0" fmla="*/ 35803 w 716992"/>
                <a:gd name="connsiteY0" fmla="*/ 269057 h 372687"/>
                <a:gd name="connsiteX1" fmla="*/ 0 w 716992"/>
                <a:gd name="connsiteY1" fmla="*/ 0 h 372687"/>
                <a:gd name="connsiteX2" fmla="*/ 351537 w 716992"/>
                <a:gd name="connsiteY2" fmla="*/ 0 h 372687"/>
                <a:gd name="connsiteX3" fmla="*/ 716840 w 716992"/>
                <a:gd name="connsiteY3" fmla="*/ 122416 h 372687"/>
                <a:gd name="connsiteX4" fmla="*/ 35803 w 716992"/>
                <a:gd name="connsiteY4" fmla="*/ 269057 h 372687"/>
                <a:gd name="connsiteX0" fmla="*/ 35803 w 716992"/>
                <a:gd name="connsiteY0" fmla="*/ 269057 h 372687"/>
                <a:gd name="connsiteX1" fmla="*/ 0 w 716992"/>
                <a:gd name="connsiteY1" fmla="*/ 0 h 372687"/>
                <a:gd name="connsiteX2" fmla="*/ 351537 w 716992"/>
                <a:gd name="connsiteY2" fmla="*/ 0 h 372687"/>
                <a:gd name="connsiteX3" fmla="*/ 716840 w 716992"/>
                <a:gd name="connsiteY3" fmla="*/ 122416 h 372687"/>
                <a:gd name="connsiteX4" fmla="*/ 35803 w 716992"/>
                <a:gd name="connsiteY4" fmla="*/ 269057 h 372687"/>
                <a:gd name="connsiteX0" fmla="*/ 42533 w 723722"/>
                <a:gd name="connsiteY0" fmla="*/ 269057 h 372687"/>
                <a:gd name="connsiteX1" fmla="*/ 6730 w 723722"/>
                <a:gd name="connsiteY1" fmla="*/ 0 h 372687"/>
                <a:gd name="connsiteX2" fmla="*/ 358267 w 723722"/>
                <a:gd name="connsiteY2" fmla="*/ 0 h 372687"/>
                <a:gd name="connsiteX3" fmla="*/ 723570 w 723722"/>
                <a:gd name="connsiteY3" fmla="*/ 122416 h 372687"/>
                <a:gd name="connsiteX4" fmla="*/ 42533 w 723722"/>
                <a:gd name="connsiteY4" fmla="*/ 269057 h 372687"/>
                <a:gd name="connsiteX0" fmla="*/ 38536 w 719725"/>
                <a:gd name="connsiteY0" fmla="*/ 269057 h 372687"/>
                <a:gd name="connsiteX1" fmla="*/ 2733 w 719725"/>
                <a:gd name="connsiteY1" fmla="*/ 0 h 372687"/>
                <a:gd name="connsiteX2" fmla="*/ 354270 w 719725"/>
                <a:gd name="connsiteY2" fmla="*/ 0 h 372687"/>
                <a:gd name="connsiteX3" fmla="*/ 719573 w 719725"/>
                <a:gd name="connsiteY3" fmla="*/ 122416 h 372687"/>
                <a:gd name="connsiteX4" fmla="*/ 38536 w 719725"/>
                <a:gd name="connsiteY4" fmla="*/ 269057 h 372687"/>
                <a:gd name="connsiteX0" fmla="*/ 36629 w 717818"/>
                <a:gd name="connsiteY0" fmla="*/ 269057 h 372687"/>
                <a:gd name="connsiteX1" fmla="*/ 826 w 717818"/>
                <a:gd name="connsiteY1" fmla="*/ 0 h 372687"/>
                <a:gd name="connsiteX2" fmla="*/ 352363 w 717818"/>
                <a:gd name="connsiteY2" fmla="*/ 0 h 372687"/>
                <a:gd name="connsiteX3" fmla="*/ 717666 w 717818"/>
                <a:gd name="connsiteY3" fmla="*/ 122416 h 372687"/>
                <a:gd name="connsiteX4" fmla="*/ 36629 w 717818"/>
                <a:gd name="connsiteY4" fmla="*/ 269057 h 372687"/>
                <a:gd name="connsiteX0" fmla="*/ 30257 w 718586"/>
                <a:gd name="connsiteY0" fmla="*/ 266676 h 372043"/>
                <a:gd name="connsiteX1" fmla="*/ 1597 w 718586"/>
                <a:gd name="connsiteY1" fmla="*/ 0 h 372043"/>
                <a:gd name="connsiteX2" fmla="*/ 353134 w 718586"/>
                <a:gd name="connsiteY2" fmla="*/ 0 h 372043"/>
                <a:gd name="connsiteX3" fmla="*/ 718437 w 718586"/>
                <a:gd name="connsiteY3" fmla="*/ 122416 h 372043"/>
                <a:gd name="connsiteX4" fmla="*/ 30257 w 718586"/>
                <a:gd name="connsiteY4" fmla="*/ 266676 h 372043"/>
                <a:gd name="connsiteX0" fmla="*/ 23413 w 721263"/>
                <a:gd name="connsiteY0" fmla="*/ 271438 h 373334"/>
                <a:gd name="connsiteX1" fmla="*/ 4278 w 721263"/>
                <a:gd name="connsiteY1" fmla="*/ 0 h 373334"/>
                <a:gd name="connsiteX2" fmla="*/ 355815 w 721263"/>
                <a:gd name="connsiteY2" fmla="*/ 0 h 373334"/>
                <a:gd name="connsiteX3" fmla="*/ 721118 w 721263"/>
                <a:gd name="connsiteY3" fmla="*/ 122416 h 373334"/>
                <a:gd name="connsiteX4" fmla="*/ 23413 w 721263"/>
                <a:gd name="connsiteY4" fmla="*/ 271438 h 373334"/>
                <a:gd name="connsiteX0" fmla="*/ 22681 w 720531"/>
                <a:gd name="connsiteY0" fmla="*/ 271438 h 373334"/>
                <a:gd name="connsiteX1" fmla="*/ 3546 w 720531"/>
                <a:gd name="connsiteY1" fmla="*/ 0 h 373334"/>
                <a:gd name="connsiteX2" fmla="*/ 355083 w 720531"/>
                <a:gd name="connsiteY2" fmla="*/ 0 h 373334"/>
                <a:gd name="connsiteX3" fmla="*/ 720386 w 720531"/>
                <a:gd name="connsiteY3" fmla="*/ 122416 h 373334"/>
                <a:gd name="connsiteX4" fmla="*/ 22681 w 720531"/>
                <a:gd name="connsiteY4" fmla="*/ 271438 h 37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531" h="373334">
                  <a:moveTo>
                    <a:pt x="22681" y="271438"/>
                  </a:moveTo>
                  <a:cubicBezTo>
                    <a:pt x="-7893" y="281991"/>
                    <a:pt x="136" y="71036"/>
                    <a:pt x="3546" y="0"/>
                  </a:cubicBezTo>
                  <a:lnTo>
                    <a:pt x="355083" y="0"/>
                  </a:lnTo>
                  <a:cubicBezTo>
                    <a:pt x="721733" y="19050"/>
                    <a:pt x="710862" y="79616"/>
                    <a:pt x="720386" y="122416"/>
                  </a:cubicBezTo>
                  <a:cubicBezTo>
                    <a:pt x="728884" y="683990"/>
                    <a:pt x="363994" y="102891"/>
                    <a:pt x="22681" y="271438"/>
                  </a:cubicBezTo>
                  <a:close/>
                </a:path>
              </a:pathLst>
            </a:custGeom>
            <a:solidFill>
              <a:srgbClr val="EBF7FF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63500" dist="63500" dir="18900000">
                <a:schemeClr val="accent1">
                  <a:lumMod val="40000"/>
                  <a:lumOff val="6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297" name="フローチャート: 処理 1296"/>
            <p:cNvSpPr>
              <a:spLocks noChangeAspect="1"/>
            </p:cNvSpPr>
            <p:nvPr/>
          </p:nvSpPr>
          <p:spPr>
            <a:xfrm>
              <a:off x="1259632" y="4522120"/>
              <a:ext cx="136038" cy="346936"/>
            </a:xfrm>
            <a:prstGeom prst="flowChartProcess">
              <a:avLst/>
            </a:prstGeom>
            <a:gradFill flip="none" rotWithShape="1">
              <a:gsLst>
                <a:gs pos="30000">
                  <a:srgbClr val="F9F9F5"/>
                </a:gs>
                <a:gs pos="65000">
                  <a:srgbClr val="F9F9F5">
                    <a:alpha val="0"/>
                  </a:srgbClr>
                </a:gs>
                <a:gs pos="100000">
                  <a:srgbClr val="F9F9F5">
                    <a:alpha val="0"/>
                  </a:srgbClr>
                </a:gs>
                <a:gs pos="0">
                  <a:srgbClr val="F9F9F5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sp>
        <p:nvSpPr>
          <p:cNvPr id="959" name="Freeform 22"/>
          <p:cNvSpPr>
            <a:spLocks noChangeAspect="1"/>
          </p:cNvSpPr>
          <p:nvPr/>
        </p:nvSpPr>
        <p:spPr bwMode="auto">
          <a:xfrm flipH="1">
            <a:off x="687140" y="1184046"/>
            <a:ext cx="1080111" cy="1962349"/>
          </a:xfrm>
          <a:custGeom>
            <a:avLst/>
            <a:gdLst>
              <a:gd name="T0" fmla="*/ 294 w 363"/>
              <a:gd name="T1" fmla="*/ 543 h 698"/>
              <a:gd name="T2" fmla="*/ 278 w 363"/>
              <a:gd name="T3" fmla="*/ 433 h 698"/>
              <a:gd name="T4" fmla="*/ 294 w 363"/>
              <a:gd name="T5" fmla="*/ 423 h 698"/>
              <a:gd name="T6" fmla="*/ 325 w 363"/>
              <a:gd name="T7" fmla="*/ 560 h 698"/>
              <a:gd name="T8" fmla="*/ 319 w 363"/>
              <a:gd name="T9" fmla="*/ 652 h 698"/>
              <a:gd name="T10" fmla="*/ 332 w 363"/>
              <a:gd name="T11" fmla="*/ 646 h 698"/>
              <a:gd name="T12" fmla="*/ 316 w 363"/>
              <a:gd name="T13" fmla="*/ 674 h 698"/>
              <a:gd name="T14" fmla="*/ 345 w 363"/>
              <a:gd name="T15" fmla="*/ 663 h 698"/>
              <a:gd name="T16" fmla="*/ 359 w 363"/>
              <a:gd name="T17" fmla="*/ 581 h 698"/>
              <a:gd name="T18" fmla="*/ 339 w 363"/>
              <a:gd name="T19" fmla="*/ 397 h 698"/>
              <a:gd name="T20" fmla="*/ 331 w 363"/>
              <a:gd name="T21" fmla="*/ 313 h 698"/>
              <a:gd name="T22" fmla="*/ 288 w 363"/>
              <a:gd name="T23" fmla="*/ 202 h 698"/>
              <a:gd name="T24" fmla="*/ 240 w 363"/>
              <a:gd name="T25" fmla="*/ 113 h 698"/>
              <a:gd name="T26" fmla="*/ 117 w 363"/>
              <a:gd name="T27" fmla="*/ 74 h 698"/>
              <a:gd name="T28" fmla="*/ 110 w 363"/>
              <a:gd name="T29" fmla="*/ 117 h 698"/>
              <a:gd name="T30" fmla="*/ 111 w 363"/>
              <a:gd name="T31" fmla="*/ 126 h 698"/>
              <a:gd name="T32" fmla="*/ 149 w 363"/>
              <a:gd name="T33" fmla="*/ 152 h 698"/>
              <a:gd name="T34" fmla="*/ 76 w 363"/>
              <a:gd name="T35" fmla="*/ 202 h 698"/>
              <a:gd name="T36" fmla="*/ 33 w 363"/>
              <a:gd name="T37" fmla="*/ 313 h 698"/>
              <a:gd name="T38" fmla="*/ 25 w 363"/>
              <a:gd name="T39" fmla="*/ 397 h 698"/>
              <a:gd name="T40" fmla="*/ 4 w 363"/>
              <a:gd name="T41" fmla="*/ 581 h 698"/>
              <a:gd name="T42" fmla="*/ 18 w 363"/>
              <a:gd name="T43" fmla="*/ 663 h 698"/>
              <a:gd name="T44" fmla="*/ 47 w 363"/>
              <a:gd name="T45" fmla="*/ 674 h 698"/>
              <a:gd name="T46" fmla="*/ 31 w 363"/>
              <a:gd name="T47" fmla="*/ 646 h 698"/>
              <a:gd name="T48" fmla="*/ 46 w 363"/>
              <a:gd name="T49" fmla="*/ 652 h 698"/>
              <a:gd name="T50" fmla="*/ 39 w 363"/>
              <a:gd name="T51" fmla="*/ 560 h 698"/>
              <a:gd name="T52" fmla="*/ 71 w 363"/>
              <a:gd name="T53" fmla="*/ 423 h 698"/>
              <a:gd name="T54" fmla="*/ 85 w 363"/>
              <a:gd name="T55" fmla="*/ 433 h 698"/>
              <a:gd name="T56" fmla="*/ 70 w 363"/>
              <a:gd name="T57" fmla="*/ 543 h 698"/>
              <a:gd name="T58" fmla="*/ 82 w 363"/>
              <a:gd name="T59" fmla="*/ 698 h 698"/>
              <a:gd name="T60" fmla="*/ 182 w 363"/>
              <a:gd name="T61" fmla="*/ 648 h 698"/>
              <a:gd name="T62" fmla="*/ 282 w 363"/>
              <a:gd name="T63" fmla="*/ 698 h 698"/>
              <a:gd name="connsiteX0" fmla="*/ 7842 w 9817"/>
              <a:gd name="connsiteY0" fmla="*/ 9600 h 9987"/>
              <a:gd name="connsiteX1" fmla="*/ 8007 w 9817"/>
              <a:gd name="connsiteY1" fmla="*/ 7766 h 9987"/>
              <a:gd name="connsiteX2" fmla="*/ 7704 w 9817"/>
              <a:gd name="connsiteY2" fmla="*/ 6921 h 9987"/>
              <a:gd name="connsiteX3" fmla="*/ 7566 w 9817"/>
              <a:gd name="connsiteY3" fmla="*/ 6190 h 9987"/>
              <a:gd name="connsiteX4" fmla="*/ 7566 w 9817"/>
              <a:gd name="connsiteY4" fmla="*/ 5245 h 9987"/>
              <a:gd name="connsiteX5" fmla="*/ 8007 w 9817"/>
              <a:gd name="connsiteY5" fmla="*/ 6047 h 9987"/>
              <a:gd name="connsiteX6" fmla="*/ 8145 w 9817"/>
              <a:gd name="connsiteY6" fmla="*/ 6735 h 9987"/>
              <a:gd name="connsiteX7" fmla="*/ 8861 w 9817"/>
              <a:gd name="connsiteY7" fmla="*/ 8010 h 9987"/>
              <a:gd name="connsiteX8" fmla="*/ 8613 w 9817"/>
              <a:gd name="connsiteY8" fmla="*/ 8526 h 9987"/>
              <a:gd name="connsiteX9" fmla="*/ 8696 w 9817"/>
              <a:gd name="connsiteY9" fmla="*/ 9328 h 9987"/>
              <a:gd name="connsiteX10" fmla="*/ 9054 w 9817"/>
              <a:gd name="connsiteY10" fmla="*/ 8898 h 9987"/>
              <a:gd name="connsiteX11" fmla="*/ 9054 w 9817"/>
              <a:gd name="connsiteY11" fmla="*/ 9242 h 9987"/>
              <a:gd name="connsiteX12" fmla="*/ 8834 w 9817"/>
              <a:gd name="connsiteY12" fmla="*/ 9500 h 9987"/>
              <a:gd name="connsiteX13" fmla="*/ 8613 w 9817"/>
              <a:gd name="connsiteY13" fmla="*/ 9643 h 9987"/>
              <a:gd name="connsiteX14" fmla="*/ 8779 w 9817"/>
              <a:gd name="connsiteY14" fmla="*/ 9686 h 9987"/>
              <a:gd name="connsiteX15" fmla="*/ 9412 w 9817"/>
              <a:gd name="connsiteY15" fmla="*/ 9486 h 9987"/>
              <a:gd name="connsiteX16" fmla="*/ 9605 w 9817"/>
              <a:gd name="connsiteY16" fmla="*/ 9271 h 9987"/>
              <a:gd name="connsiteX17" fmla="*/ 9798 w 9817"/>
              <a:gd name="connsiteY17" fmla="*/ 8311 h 9987"/>
              <a:gd name="connsiteX18" fmla="*/ 9605 w 9817"/>
              <a:gd name="connsiteY18" fmla="*/ 6377 h 9987"/>
              <a:gd name="connsiteX19" fmla="*/ 9247 w 9817"/>
              <a:gd name="connsiteY19" fmla="*/ 5675 h 9987"/>
              <a:gd name="connsiteX20" fmla="*/ 9219 w 9817"/>
              <a:gd name="connsiteY20" fmla="*/ 5059 h 9987"/>
              <a:gd name="connsiteX21" fmla="*/ 9026 w 9817"/>
              <a:gd name="connsiteY21" fmla="*/ 4471 h 9987"/>
              <a:gd name="connsiteX22" fmla="*/ 8558 w 9817"/>
              <a:gd name="connsiteY22" fmla="*/ 3053 h 9987"/>
              <a:gd name="connsiteX23" fmla="*/ 7842 w 9817"/>
              <a:gd name="connsiteY23" fmla="*/ 2881 h 9987"/>
              <a:gd name="connsiteX24" fmla="*/ 6575 w 9817"/>
              <a:gd name="connsiteY24" fmla="*/ 2508 h 9987"/>
              <a:gd name="connsiteX25" fmla="*/ 6520 w 9817"/>
              <a:gd name="connsiteY25" fmla="*/ 1606 h 9987"/>
              <a:gd name="connsiteX26" fmla="*/ 5032 w 9817"/>
              <a:gd name="connsiteY26" fmla="*/ 1 h 9987"/>
              <a:gd name="connsiteX27" fmla="*/ 3131 w 9817"/>
              <a:gd name="connsiteY27" fmla="*/ 1047 h 9987"/>
              <a:gd name="connsiteX28" fmla="*/ 2718 w 9817"/>
              <a:gd name="connsiteY28" fmla="*/ 1463 h 9987"/>
              <a:gd name="connsiteX29" fmla="*/ 2938 w 9817"/>
              <a:gd name="connsiteY29" fmla="*/ 1663 h 9987"/>
              <a:gd name="connsiteX30" fmla="*/ 3097 w 9817"/>
              <a:gd name="connsiteY30" fmla="*/ 1726 h 9987"/>
              <a:gd name="connsiteX31" fmla="*/ 2966 w 9817"/>
              <a:gd name="connsiteY31" fmla="*/ 1792 h 9987"/>
              <a:gd name="connsiteX32" fmla="*/ 3186 w 9817"/>
              <a:gd name="connsiteY32" fmla="*/ 2107 h 9987"/>
              <a:gd name="connsiteX33" fmla="*/ 4013 w 9817"/>
              <a:gd name="connsiteY33" fmla="*/ 2165 h 9987"/>
              <a:gd name="connsiteX34" fmla="*/ 3682 w 9817"/>
              <a:gd name="connsiteY34" fmla="*/ 2508 h 9987"/>
              <a:gd name="connsiteX35" fmla="*/ 2002 w 9817"/>
              <a:gd name="connsiteY35" fmla="*/ 2881 h 9987"/>
              <a:gd name="connsiteX36" fmla="*/ 1285 w 9817"/>
              <a:gd name="connsiteY36" fmla="*/ 3053 h 9987"/>
              <a:gd name="connsiteX37" fmla="*/ 817 w 9817"/>
              <a:gd name="connsiteY37" fmla="*/ 4471 h 9987"/>
              <a:gd name="connsiteX38" fmla="*/ 624 w 9817"/>
              <a:gd name="connsiteY38" fmla="*/ 5059 h 9987"/>
              <a:gd name="connsiteX39" fmla="*/ 597 w 9817"/>
              <a:gd name="connsiteY39" fmla="*/ 5675 h 9987"/>
              <a:gd name="connsiteX40" fmla="*/ 239 w 9817"/>
              <a:gd name="connsiteY40" fmla="*/ 6377 h 9987"/>
              <a:gd name="connsiteX41" fmla="*/ 18 w 9817"/>
              <a:gd name="connsiteY41" fmla="*/ 8311 h 9987"/>
              <a:gd name="connsiteX42" fmla="*/ 239 w 9817"/>
              <a:gd name="connsiteY42" fmla="*/ 9271 h 9987"/>
              <a:gd name="connsiteX43" fmla="*/ 404 w 9817"/>
              <a:gd name="connsiteY43" fmla="*/ 9486 h 9987"/>
              <a:gd name="connsiteX44" fmla="*/ 1093 w 9817"/>
              <a:gd name="connsiteY44" fmla="*/ 9686 h 9987"/>
              <a:gd name="connsiteX45" fmla="*/ 1203 w 9817"/>
              <a:gd name="connsiteY45" fmla="*/ 9643 h 9987"/>
              <a:gd name="connsiteX46" fmla="*/ 1010 w 9817"/>
              <a:gd name="connsiteY46" fmla="*/ 9500 h 9987"/>
              <a:gd name="connsiteX47" fmla="*/ 762 w 9817"/>
              <a:gd name="connsiteY47" fmla="*/ 9242 h 9987"/>
              <a:gd name="connsiteX48" fmla="*/ 762 w 9817"/>
              <a:gd name="connsiteY48" fmla="*/ 8898 h 9987"/>
              <a:gd name="connsiteX49" fmla="*/ 1175 w 9817"/>
              <a:gd name="connsiteY49" fmla="*/ 9328 h 9987"/>
              <a:gd name="connsiteX50" fmla="*/ 1203 w 9817"/>
              <a:gd name="connsiteY50" fmla="*/ 8526 h 9987"/>
              <a:gd name="connsiteX51" fmla="*/ 982 w 9817"/>
              <a:gd name="connsiteY51" fmla="*/ 8010 h 9987"/>
              <a:gd name="connsiteX52" fmla="*/ 1699 w 9817"/>
              <a:gd name="connsiteY52" fmla="*/ 6735 h 9987"/>
              <a:gd name="connsiteX53" fmla="*/ 1864 w 9817"/>
              <a:gd name="connsiteY53" fmla="*/ 6047 h 9987"/>
              <a:gd name="connsiteX54" fmla="*/ 2250 w 9817"/>
              <a:gd name="connsiteY54" fmla="*/ 5245 h 9987"/>
              <a:gd name="connsiteX55" fmla="*/ 2250 w 9817"/>
              <a:gd name="connsiteY55" fmla="*/ 6190 h 9987"/>
              <a:gd name="connsiteX56" fmla="*/ 2112 w 9817"/>
              <a:gd name="connsiteY56" fmla="*/ 6921 h 9987"/>
              <a:gd name="connsiteX57" fmla="*/ 1836 w 9817"/>
              <a:gd name="connsiteY57" fmla="*/ 7766 h 9987"/>
              <a:gd name="connsiteX58" fmla="*/ 2002 w 9817"/>
              <a:gd name="connsiteY58" fmla="*/ 9600 h 9987"/>
              <a:gd name="connsiteX59" fmla="*/ 2167 w 9817"/>
              <a:gd name="connsiteY59" fmla="*/ 9987 h 9987"/>
              <a:gd name="connsiteX60" fmla="*/ 4867 w 9817"/>
              <a:gd name="connsiteY60" fmla="*/ 9987 h 9987"/>
              <a:gd name="connsiteX61" fmla="*/ 4922 w 9817"/>
              <a:gd name="connsiteY61" fmla="*/ 9271 h 9987"/>
              <a:gd name="connsiteX62" fmla="*/ 4977 w 9817"/>
              <a:gd name="connsiteY62" fmla="*/ 9987 h 9987"/>
              <a:gd name="connsiteX63" fmla="*/ 7677 w 9817"/>
              <a:gd name="connsiteY63" fmla="*/ 9987 h 9987"/>
              <a:gd name="connsiteX64" fmla="*/ 7842 w 9817"/>
              <a:gd name="connsiteY64" fmla="*/ 9600 h 9987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088 w 10000"/>
              <a:gd name="connsiteY33" fmla="*/ 2168 h 10000"/>
              <a:gd name="connsiteX34" fmla="*/ 3751 w 10000"/>
              <a:gd name="connsiteY34" fmla="*/ 2511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292 w 10000"/>
              <a:gd name="connsiteY54" fmla="*/ 5252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088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292 w 10000"/>
              <a:gd name="connsiteY54" fmla="*/ 5252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088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292 w 10000"/>
              <a:gd name="connsiteY54" fmla="*/ 5252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292 w 10000"/>
              <a:gd name="connsiteY54" fmla="*/ 5252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292 w 10000"/>
              <a:gd name="connsiteY54" fmla="*/ 5252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292 w 10000"/>
              <a:gd name="connsiteY54" fmla="*/ 5252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51 w 10000"/>
              <a:gd name="connsiteY54" fmla="*/ 4653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51 w 10000"/>
              <a:gd name="connsiteY54" fmla="*/ 4653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51 w 10000"/>
              <a:gd name="connsiteY54" fmla="*/ 4653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51 w 10000"/>
              <a:gd name="connsiteY54" fmla="*/ 4653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22 w 10000"/>
              <a:gd name="connsiteY54" fmla="*/ 4788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51 w 10000"/>
              <a:gd name="connsiteY54" fmla="*/ 4848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678 w 10000"/>
              <a:gd name="connsiteY4" fmla="*/ 480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51 w 10000"/>
              <a:gd name="connsiteY54" fmla="*/ 4848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678 w 10000"/>
              <a:gd name="connsiteY4" fmla="*/ 480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51 w 10000"/>
              <a:gd name="connsiteY54" fmla="*/ 4848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678 w 10000"/>
              <a:gd name="connsiteY4" fmla="*/ 480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51 w 10000"/>
              <a:gd name="connsiteY54" fmla="*/ 4848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678 w 10000"/>
              <a:gd name="connsiteY4" fmla="*/ 480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51 w 10000"/>
              <a:gd name="connsiteY54" fmla="*/ 4848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678 w 10000"/>
              <a:gd name="connsiteY4" fmla="*/ 480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51 w 10000"/>
              <a:gd name="connsiteY54" fmla="*/ 4848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678 w 10000"/>
              <a:gd name="connsiteY4" fmla="*/ 480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51 w 10000"/>
              <a:gd name="connsiteY54" fmla="*/ 4848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678 w 10000"/>
              <a:gd name="connsiteY4" fmla="*/ 480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51 w 10000"/>
              <a:gd name="connsiteY54" fmla="*/ 4848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678 w 10000"/>
              <a:gd name="connsiteY4" fmla="*/ 480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51 w 10000"/>
              <a:gd name="connsiteY54" fmla="*/ 4848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678 w 10000"/>
              <a:gd name="connsiteY4" fmla="*/ 480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51 w 10000"/>
              <a:gd name="connsiteY54" fmla="*/ 4848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678 w 10000"/>
              <a:gd name="connsiteY4" fmla="*/ 4937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51 w 10000"/>
              <a:gd name="connsiteY54" fmla="*/ 4848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000" h="10000">
                <a:moveTo>
                  <a:pt x="7988" y="9612"/>
                </a:moveTo>
                <a:cubicBezTo>
                  <a:pt x="8241" y="8982"/>
                  <a:pt x="8268" y="8508"/>
                  <a:pt x="8156" y="7776"/>
                </a:cubicBezTo>
                <a:cubicBezTo>
                  <a:pt x="8100" y="7288"/>
                  <a:pt x="7876" y="7116"/>
                  <a:pt x="7848" y="6930"/>
                </a:cubicBezTo>
                <a:cubicBezTo>
                  <a:pt x="7820" y="6485"/>
                  <a:pt x="7763" y="6399"/>
                  <a:pt x="7707" y="6198"/>
                </a:cubicBezTo>
                <a:cubicBezTo>
                  <a:pt x="7624" y="5898"/>
                  <a:pt x="7709" y="5455"/>
                  <a:pt x="7678" y="4937"/>
                </a:cubicBezTo>
                <a:cubicBezTo>
                  <a:pt x="7704" y="5617"/>
                  <a:pt x="7876" y="5753"/>
                  <a:pt x="8156" y="6055"/>
                </a:cubicBezTo>
                <a:cubicBezTo>
                  <a:pt x="8185" y="6399"/>
                  <a:pt x="8241" y="6514"/>
                  <a:pt x="8297" y="6744"/>
                </a:cubicBezTo>
                <a:cubicBezTo>
                  <a:pt x="8465" y="7202"/>
                  <a:pt x="8970" y="7604"/>
                  <a:pt x="9026" y="8020"/>
                </a:cubicBezTo>
                <a:cubicBezTo>
                  <a:pt x="9055" y="8207"/>
                  <a:pt x="8858" y="8365"/>
                  <a:pt x="8774" y="8537"/>
                </a:cubicBezTo>
                <a:cubicBezTo>
                  <a:pt x="8718" y="8853"/>
                  <a:pt x="8746" y="9240"/>
                  <a:pt x="8858" y="9340"/>
                </a:cubicBezTo>
                <a:cubicBezTo>
                  <a:pt x="9055" y="9412"/>
                  <a:pt x="9055" y="9125"/>
                  <a:pt x="9223" y="8910"/>
                </a:cubicBezTo>
                <a:cubicBezTo>
                  <a:pt x="9251" y="8982"/>
                  <a:pt x="9307" y="9111"/>
                  <a:pt x="9223" y="9254"/>
                </a:cubicBezTo>
                <a:cubicBezTo>
                  <a:pt x="9167" y="9369"/>
                  <a:pt x="8746" y="9512"/>
                  <a:pt x="8999" y="9512"/>
                </a:cubicBezTo>
                <a:cubicBezTo>
                  <a:pt x="8886" y="9598"/>
                  <a:pt x="8858" y="9628"/>
                  <a:pt x="8774" y="9656"/>
                </a:cubicBezTo>
                <a:cubicBezTo>
                  <a:pt x="8746" y="9699"/>
                  <a:pt x="8858" y="9742"/>
                  <a:pt x="8943" y="9699"/>
                </a:cubicBezTo>
                <a:cubicBezTo>
                  <a:pt x="8830" y="9799"/>
                  <a:pt x="9194" y="9728"/>
                  <a:pt x="9587" y="9498"/>
                </a:cubicBezTo>
                <a:cubicBezTo>
                  <a:pt x="9756" y="9426"/>
                  <a:pt x="9700" y="9340"/>
                  <a:pt x="9784" y="9283"/>
                </a:cubicBezTo>
                <a:cubicBezTo>
                  <a:pt x="10093" y="9082"/>
                  <a:pt x="9981" y="8766"/>
                  <a:pt x="9981" y="8322"/>
                </a:cubicBezTo>
                <a:cubicBezTo>
                  <a:pt x="9981" y="7102"/>
                  <a:pt x="9869" y="6844"/>
                  <a:pt x="9784" y="6385"/>
                </a:cubicBezTo>
                <a:cubicBezTo>
                  <a:pt x="9756" y="6198"/>
                  <a:pt x="9475" y="5998"/>
                  <a:pt x="9419" y="5682"/>
                </a:cubicBezTo>
                <a:cubicBezTo>
                  <a:pt x="9363" y="5481"/>
                  <a:pt x="9391" y="5209"/>
                  <a:pt x="9391" y="5066"/>
                </a:cubicBezTo>
                <a:cubicBezTo>
                  <a:pt x="9363" y="4864"/>
                  <a:pt x="9251" y="4706"/>
                  <a:pt x="9194" y="4477"/>
                </a:cubicBezTo>
                <a:cubicBezTo>
                  <a:pt x="9138" y="4262"/>
                  <a:pt x="9784" y="3545"/>
                  <a:pt x="8718" y="3057"/>
                </a:cubicBezTo>
                <a:cubicBezTo>
                  <a:pt x="8549" y="2985"/>
                  <a:pt x="8241" y="2957"/>
                  <a:pt x="7988" y="2885"/>
                </a:cubicBezTo>
                <a:cubicBezTo>
                  <a:pt x="7539" y="2756"/>
                  <a:pt x="6978" y="2640"/>
                  <a:pt x="6698" y="2511"/>
                </a:cubicBezTo>
                <a:cubicBezTo>
                  <a:pt x="6304" y="2325"/>
                  <a:pt x="6333" y="1794"/>
                  <a:pt x="6642" y="1608"/>
                </a:cubicBezTo>
                <a:cubicBezTo>
                  <a:pt x="7567" y="1148"/>
                  <a:pt x="7539" y="44"/>
                  <a:pt x="5126" y="1"/>
                </a:cubicBezTo>
                <a:cubicBezTo>
                  <a:pt x="4368" y="-13"/>
                  <a:pt x="2825" y="302"/>
                  <a:pt x="3189" y="1048"/>
                </a:cubicBezTo>
                <a:cubicBezTo>
                  <a:pt x="2965" y="1250"/>
                  <a:pt x="2740" y="1364"/>
                  <a:pt x="2769" y="1465"/>
                </a:cubicBezTo>
                <a:cubicBezTo>
                  <a:pt x="2796" y="1551"/>
                  <a:pt x="3274" y="1450"/>
                  <a:pt x="2993" y="1665"/>
                </a:cubicBezTo>
                <a:cubicBezTo>
                  <a:pt x="2993" y="1694"/>
                  <a:pt x="3058" y="1728"/>
                  <a:pt x="3142" y="1728"/>
                </a:cubicBezTo>
                <a:cubicBezTo>
                  <a:pt x="3058" y="1728"/>
                  <a:pt x="3021" y="1766"/>
                  <a:pt x="3021" y="1794"/>
                </a:cubicBezTo>
                <a:cubicBezTo>
                  <a:pt x="3274" y="1880"/>
                  <a:pt x="3049" y="2010"/>
                  <a:pt x="3245" y="2110"/>
                </a:cubicBezTo>
                <a:cubicBezTo>
                  <a:pt x="3442" y="2239"/>
                  <a:pt x="3914" y="2168"/>
                  <a:pt x="4223" y="2168"/>
                </a:cubicBezTo>
                <a:cubicBezTo>
                  <a:pt x="4272" y="2362"/>
                  <a:pt x="4199" y="2486"/>
                  <a:pt x="3818" y="2534"/>
                </a:cubicBezTo>
                <a:cubicBezTo>
                  <a:pt x="3677" y="2549"/>
                  <a:pt x="2460" y="2756"/>
                  <a:pt x="2039" y="2885"/>
                </a:cubicBezTo>
                <a:cubicBezTo>
                  <a:pt x="1814" y="2957"/>
                  <a:pt x="1450" y="2985"/>
                  <a:pt x="1309" y="3057"/>
                </a:cubicBezTo>
                <a:cubicBezTo>
                  <a:pt x="271" y="3545"/>
                  <a:pt x="888" y="4262"/>
                  <a:pt x="832" y="4477"/>
                </a:cubicBezTo>
                <a:cubicBezTo>
                  <a:pt x="776" y="4706"/>
                  <a:pt x="664" y="4864"/>
                  <a:pt x="636" y="5066"/>
                </a:cubicBezTo>
                <a:cubicBezTo>
                  <a:pt x="608" y="5209"/>
                  <a:pt x="636" y="5481"/>
                  <a:pt x="608" y="5682"/>
                </a:cubicBezTo>
                <a:cubicBezTo>
                  <a:pt x="524" y="5998"/>
                  <a:pt x="271" y="6198"/>
                  <a:pt x="243" y="6385"/>
                </a:cubicBezTo>
                <a:cubicBezTo>
                  <a:pt x="159" y="6844"/>
                  <a:pt x="18" y="7102"/>
                  <a:pt x="18" y="8322"/>
                </a:cubicBezTo>
                <a:cubicBezTo>
                  <a:pt x="18" y="8766"/>
                  <a:pt x="-94" y="9082"/>
                  <a:pt x="243" y="9283"/>
                </a:cubicBezTo>
                <a:cubicBezTo>
                  <a:pt x="356" y="9340"/>
                  <a:pt x="271" y="9426"/>
                  <a:pt x="412" y="9498"/>
                </a:cubicBezTo>
                <a:cubicBezTo>
                  <a:pt x="805" y="9728"/>
                  <a:pt x="1225" y="9799"/>
                  <a:pt x="1113" y="9699"/>
                </a:cubicBezTo>
                <a:cubicBezTo>
                  <a:pt x="1169" y="9742"/>
                  <a:pt x="1281" y="9699"/>
                  <a:pt x="1225" y="9656"/>
                </a:cubicBezTo>
                <a:cubicBezTo>
                  <a:pt x="1197" y="9628"/>
                  <a:pt x="1141" y="9598"/>
                  <a:pt x="1029" y="9512"/>
                </a:cubicBezTo>
                <a:cubicBezTo>
                  <a:pt x="1281" y="9512"/>
                  <a:pt x="861" y="9369"/>
                  <a:pt x="776" y="9254"/>
                </a:cubicBezTo>
                <a:cubicBezTo>
                  <a:pt x="692" y="9111"/>
                  <a:pt x="776" y="8982"/>
                  <a:pt x="776" y="8910"/>
                </a:cubicBezTo>
                <a:cubicBezTo>
                  <a:pt x="973" y="9125"/>
                  <a:pt x="973" y="9412"/>
                  <a:pt x="1197" y="9340"/>
                </a:cubicBezTo>
                <a:cubicBezTo>
                  <a:pt x="1281" y="9240"/>
                  <a:pt x="1309" y="8853"/>
                  <a:pt x="1225" y="8537"/>
                </a:cubicBezTo>
                <a:cubicBezTo>
                  <a:pt x="1197" y="8365"/>
                  <a:pt x="973" y="8207"/>
                  <a:pt x="1000" y="8020"/>
                </a:cubicBezTo>
                <a:cubicBezTo>
                  <a:pt x="1056" y="7604"/>
                  <a:pt x="1534" y="7202"/>
                  <a:pt x="1731" y="6744"/>
                </a:cubicBezTo>
                <a:cubicBezTo>
                  <a:pt x="1758" y="6514"/>
                  <a:pt x="1870" y="6399"/>
                  <a:pt x="1899" y="6055"/>
                </a:cubicBezTo>
                <a:cubicBezTo>
                  <a:pt x="2123" y="5753"/>
                  <a:pt x="2266" y="5617"/>
                  <a:pt x="2351" y="4848"/>
                </a:cubicBezTo>
                <a:cubicBezTo>
                  <a:pt x="2319" y="5651"/>
                  <a:pt x="2375" y="5898"/>
                  <a:pt x="2292" y="6198"/>
                </a:cubicBezTo>
                <a:cubicBezTo>
                  <a:pt x="2236" y="6399"/>
                  <a:pt x="2179" y="6485"/>
                  <a:pt x="2151" y="6930"/>
                </a:cubicBezTo>
                <a:cubicBezTo>
                  <a:pt x="2151" y="7116"/>
                  <a:pt x="1955" y="7288"/>
                  <a:pt x="1870" y="7776"/>
                </a:cubicBezTo>
                <a:cubicBezTo>
                  <a:pt x="1731" y="8508"/>
                  <a:pt x="1758" y="8982"/>
                  <a:pt x="2039" y="9612"/>
                </a:cubicBezTo>
                <a:cubicBezTo>
                  <a:pt x="2095" y="9756"/>
                  <a:pt x="2151" y="9885"/>
                  <a:pt x="2207" y="10000"/>
                </a:cubicBezTo>
                <a:lnTo>
                  <a:pt x="4958" y="10000"/>
                </a:lnTo>
                <a:cubicBezTo>
                  <a:pt x="4958" y="9728"/>
                  <a:pt x="4985" y="9469"/>
                  <a:pt x="5014" y="9283"/>
                </a:cubicBezTo>
                <a:cubicBezTo>
                  <a:pt x="5070" y="9469"/>
                  <a:pt x="5070" y="9728"/>
                  <a:pt x="5070" y="10000"/>
                </a:cubicBezTo>
                <a:lnTo>
                  <a:pt x="7820" y="10000"/>
                </a:lnTo>
                <a:cubicBezTo>
                  <a:pt x="7876" y="9885"/>
                  <a:pt x="7932" y="9756"/>
                  <a:pt x="7988" y="961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>
            <a:softEdge rad="0"/>
          </a:effec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960" name="Freeform 12"/>
          <p:cNvSpPr>
            <a:spLocks noChangeAspect="1"/>
          </p:cNvSpPr>
          <p:nvPr/>
        </p:nvSpPr>
        <p:spPr bwMode="auto">
          <a:xfrm flipH="1">
            <a:off x="1942435" y="1424281"/>
            <a:ext cx="945544" cy="1739141"/>
          </a:xfrm>
          <a:custGeom>
            <a:avLst/>
            <a:gdLst>
              <a:gd name="T0" fmla="*/ 294 w 363"/>
              <a:gd name="T1" fmla="*/ 543 h 698"/>
              <a:gd name="T2" fmla="*/ 272 w 363"/>
              <a:gd name="T3" fmla="*/ 433 h 698"/>
              <a:gd name="T4" fmla="*/ 294 w 363"/>
              <a:gd name="T5" fmla="*/ 423 h 698"/>
              <a:gd name="T6" fmla="*/ 325 w 363"/>
              <a:gd name="T7" fmla="*/ 560 h 698"/>
              <a:gd name="T8" fmla="*/ 319 w 363"/>
              <a:gd name="T9" fmla="*/ 652 h 698"/>
              <a:gd name="T10" fmla="*/ 332 w 363"/>
              <a:gd name="T11" fmla="*/ 646 h 698"/>
              <a:gd name="T12" fmla="*/ 316 w 363"/>
              <a:gd name="T13" fmla="*/ 674 h 698"/>
              <a:gd name="T14" fmla="*/ 345 w 363"/>
              <a:gd name="T15" fmla="*/ 663 h 698"/>
              <a:gd name="T16" fmla="*/ 359 w 363"/>
              <a:gd name="T17" fmla="*/ 581 h 698"/>
              <a:gd name="T18" fmla="*/ 339 w 363"/>
              <a:gd name="T19" fmla="*/ 397 h 698"/>
              <a:gd name="T20" fmla="*/ 331 w 363"/>
              <a:gd name="T21" fmla="*/ 313 h 698"/>
              <a:gd name="T22" fmla="*/ 242 w 363"/>
              <a:gd name="T23" fmla="*/ 176 h 698"/>
              <a:gd name="T24" fmla="*/ 186 w 363"/>
              <a:gd name="T25" fmla="*/ 1 h 698"/>
              <a:gd name="T26" fmla="*/ 102 w 363"/>
              <a:gd name="T27" fmla="*/ 103 h 698"/>
              <a:gd name="T28" fmla="*/ 119 w 363"/>
              <a:gd name="T29" fmla="*/ 120 h 698"/>
              <a:gd name="T30" fmla="*/ 119 w 363"/>
              <a:gd name="T31" fmla="*/ 148 h 698"/>
              <a:gd name="T32" fmla="*/ 137 w 363"/>
              <a:gd name="T33" fmla="*/ 176 h 698"/>
              <a:gd name="T34" fmla="*/ 33 w 363"/>
              <a:gd name="T35" fmla="*/ 313 h 698"/>
              <a:gd name="T36" fmla="*/ 25 w 363"/>
              <a:gd name="T37" fmla="*/ 397 h 698"/>
              <a:gd name="T38" fmla="*/ 4 w 363"/>
              <a:gd name="T39" fmla="*/ 581 h 698"/>
              <a:gd name="T40" fmla="*/ 18 w 363"/>
              <a:gd name="T41" fmla="*/ 663 h 698"/>
              <a:gd name="T42" fmla="*/ 47 w 363"/>
              <a:gd name="T43" fmla="*/ 674 h 698"/>
              <a:gd name="T44" fmla="*/ 31 w 363"/>
              <a:gd name="T45" fmla="*/ 646 h 698"/>
              <a:gd name="T46" fmla="*/ 46 w 363"/>
              <a:gd name="T47" fmla="*/ 652 h 698"/>
              <a:gd name="T48" fmla="*/ 39 w 363"/>
              <a:gd name="T49" fmla="*/ 560 h 698"/>
              <a:gd name="T50" fmla="*/ 71 w 363"/>
              <a:gd name="T51" fmla="*/ 423 h 698"/>
              <a:gd name="T52" fmla="*/ 92 w 363"/>
              <a:gd name="T53" fmla="*/ 434 h 698"/>
              <a:gd name="T54" fmla="*/ 70 w 363"/>
              <a:gd name="T55" fmla="*/ 543 h 698"/>
              <a:gd name="T56" fmla="*/ 82 w 363"/>
              <a:gd name="T57" fmla="*/ 698 h 698"/>
              <a:gd name="T58" fmla="*/ 175 w 363"/>
              <a:gd name="T59" fmla="*/ 626 h 698"/>
              <a:gd name="T60" fmla="*/ 189 w 363"/>
              <a:gd name="T61" fmla="*/ 698 h 698"/>
              <a:gd name="T62" fmla="*/ 288 w 363"/>
              <a:gd name="T63" fmla="*/ 671 h 698"/>
              <a:gd name="connsiteX0" fmla="*/ 7842 w 9817"/>
              <a:gd name="connsiteY0" fmla="*/ 9600 h 9987"/>
              <a:gd name="connsiteX1" fmla="*/ 8007 w 9817"/>
              <a:gd name="connsiteY1" fmla="*/ 7766 h 9987"/>
              <a:gd name="connsiteX2" fmla="*/ 7649 w 9817"/>
              <a:gd name="connsiteY2" fmla="*/ 6921 h 9987"/>
              <a:gd name="connsiteX3" fmla="*/ 7401 w 9817"/>
              <a:gd name="connsiteY3" fmla="*/ 6190 h 9987"/>
              <a:gd name="connsiteX4" fmla="*/ 7566 w 9817"/>
              <a:gd name="connsiteY4" fmla="*/ 5245 h 9987"/>
              <a:gd name="connsiteX5" fmla="*/ 8007 w 9817"/>
              <a:gd name="connsiteY5" fmla="*/ 6047 h 9987"/>
              <a:gd name="connsiteX6" fmla="*/ 8200 w 9817"/>
              <a:gd name="connsiteY6" fmla="*/ 6735 h 9987"/>
              <a:gd name="connsiteX7" fmla="*/ 8861 w 9817"/>
              <a:gd name="connsiteY7" fmla="*/ 8010 h 9987"/>
              <a:gd name="connsiteX8" fmla="*/ 8613 w 9817"/>
              <a:gd name="connsiteY8" fmla="*/ 8526 h 9987"/>
              <a:gd name="connsiteX9" fmla="*/ 8696 w 9817"/>
              <a:gd name="connsiteY9" fmla="*/ 9328 h 9987"/>
              <a:gd name="connsiteX10" fmla="*/ 9054 w 9817"/>
              <a:gd name="connsiteY10" fmla="*/ 8898 h 9987"/>
              <a:gd name="connsiteX11" fmla="*/ 9054 w 9817"/>
              <a:gd name="connsiteY11" fmla="*/ 9242 h 9987"/>
              <a:gd name="connsiteX12" fmla="*/ 8834 w 9817"/>
              <a:gd name="connsiteY12" fmla="*/ 9500 h 9987"/>
              <a:gd name="connsiteX13" fmla="*/ 8613 w 9817"/>
              <a:gd name="connsiteY13" fmla="*/ 9643 h 9987"/>
              <a:gd name="connsiteX14" fmla="*/ 8779 w 9817"/>
              <a:gd name="connsiteY14" fmla="*/ 9686 h 9987"/>
              <a:gd name="connsiteX15" fmla="*/ 9412 w 9817"/>
              <a:gd name="connsiteY15" fmla="*/ 9486 h 9987"/>
              <a:gd name="connsiteX16" fmla="*/ 9605 w 9817"/>
              <a:gd name="connsiteY16" fmla="*/ 9271 h 9987"/>
              <a:gd name="connsiteX17" fmla="*/ 9798 w 9817"/>
              <a:gd name="connsiteY17" fmla="*/ 8311 h 9987"/>
              <a:gd name="connsiteX18" fmla="*/ 9550 w 9817"/>
              <a:gd name="connsiteY18" fmla="*/ 6362 h 9987"/>
              <a:gd name="connsiteX19" fmla="*/ 9247 w 9817"/>
              <a:gd name="connsiteY19" fmla="*/ 5675 h 9987"/>
              <a:gd name="connsiteX20" fmla="*/ 9192 w 9817"/>
              <a:gd name="connsiteY20" fmla="*/ 5044 h 9987"/>
              <a:gd name="connsiteX21" fmla="*/ 9026 w 9817"/>
              <a:gd name="connsiteY21" fmla="*/ 4471 h 9987"/>
              <a:gd name="connsiteX22" fmla="*/ 8558 w 9817"/>
              <a:gd name="connsiteY22" fmla="*/ 3053 h 9987"/>
              <a:gd name="connsiteX23" fmla="*/ 6575 w 9817"/>
              <a:gd name="connsiteY23" fmla="*/ 2508 h 9987"/>
              <a:gd name="connsiteX24" fmla="*/ 6520 w 9817"/>
              <a:gd name="connsiteY24" fmla="*/ 1606 h 9987"/>
              <a:gd name="connsiteX25" fmla="*/ 5032 w 9817"/>
              <a:gd name="connsiteY25" fmla="*/ 1 h 9987"/>
              <a:gd name="connsiteX26" fmla="*/ 3131 w 9817"/>
              <a:gd name="connsiteY26" fmla="*/ 1047 h 9987"/>
              <a:gd name="connsiteX27" fmla="*/ 2718 w 9817"/>
              <a:gd name="connsiteY27" fmla="*/ 1463 h 9987"/>
              <a:gd name="connsiteX28" fmla="*/ 2938 w 9817"/>
              <a:gd name="connsiteY28" fmla="*/ 1663 h 9987"/>
              <a:gd name="connsiteX29" fmla="*/ 3146 w 9817"/>
              <a:gd name="connsiteY29" fmla="*/ 1727 h 9987"/>
              <a:gd name="connsiteX30" fmla="*/ 2966 w 9817"/>
              <a:gd name="connsiteY30" fmla="*/ 1778 h 9987"/>
              <a:gd name="connsiteX31" fmla="*/ 3186 w 9817"/>
              <a:gd name="connsiteY31" fmla="*/ 2107 h 9987"/>
              <a:gd name="connsiteX32" fmla="*/ 4013 w 9817"/>
              <a:gd name="connsiteY32" fmla="*/ 2165 h 9987"/>
              <a:gd name="connsiteX33" fmla="*/ 3682 w 9817"/>
              <a:gd name="connsiteY33" fmla="*/ 2508 h 9987"/>
              <a:gd name="connsiteX34" fmla="*/ 1285 w 9817"/>
              <a:gd name="connsiteY34" fmla="*/ 3053 h 9987"/>
              <a:gd name="connsiteX35" fmla="*/ 817 w 9817"/>
              <a:gd name="connsiteY35" fmla="*/ 4471 h 9987"/>
              <a:gd name="connsiteX36" fmla="*/ 679 w 9817"/>
              <a:gd name="connsiteY36" fmla="*/ 5059 h 9987"/>
              <a:gd name="connsiteX37" fmla="*/ 597 w 9817"/>
              <a:gd name="connsiteY37" fmla="*/ 5675 h 9987"/>
              <a:gd name="connsiteX38" fmla="*/ 321 w 9817"/>
              <a:gd name="connsiteY38" fmla="*/ 6377 h 9987"/>
              <a:gd name="connsiteX39" fmla="*/ 18 w 9817"/>
              <a:gd name="connsiteY39" fmla="*/ 8311 h 9987"/>
              <a:gd name="connsiteX40" fmla="*/ 239 w 9817"/>
              <a:gd name="connsiteY40" fmla="*/ 9271 h 9987"/>
              <a:gd name="connsiteX41" fmla="*/ 404 w 9817"/>
              <a:gd name="connsiteY41" fmla="*/ 9486 h 9987"/>
              <a:gd name="connsiteX42" fmla="*/ 1093 w 9817"/>
              <a:gd name="connsiteY42" fmla="*/ 9686 h 9987"/>
              <a:gd name="connsiteX43" fmla="*/ 1203 w 9817"/>
              <a:gd name="connsiteY43" fmla="*/ 9643 h 9987"/>
              <a:gd name="connsiteX44" fmla="*/ 1010 w 9817"/>
              <a:gd name="connsiteY44" fmla="*/ 9500 h 9987"/>
              <a:gd name="connsiteX45" fmla="*/ 762 w 9817"/>
              <a:gd name="connsiteY45" fmla="*/ 9242 h 9987"/>
              <a:gd name="connsiteX46" fmla="*/ 762 w 9817"/>
              <a:gd name="connsiteY46" fmla="*/ 8898 h 9987"/>
              <a:gd name="connsiteX47" fmla="*/ 1175 w 9817"/>
              <a:gd name="connsiteY47" fmla="*/ 9328 h 9987"/>
              <a:gd name="connsiteX48" fmla="*/ 1203 w 9817"/>
              <a:gd name="connsiteY48" fmla="*/ 8526 h 9987"/>
              <a:gd name="connsiteX49" fmla="*/ 982 w 9817"/>
              <a:gd name="connsiteY49" fmla="*/ 8010 h 9987"/>
              <a:gd name="connsiteX50" fmla="*/ 1671 w 9817"/>
              <a:gd name="connsiteY50" fmla="*/ 6721 h 9987"/>
              <a:gd name="connsiteX51" fmla="*/ 1864 w 9817"/>
              <a:gd name="connsiteY51" fmla="*/ 6047 h 9987"/>
              <a:gd name="connsiteX52" fmla="*/ 2250 w 9817"/>
              <a:gd name="connsiteY52" fmla="*/ 5245 h 9987"/>
              <a:gd name="connsiteX53" fmla="*/ 2442 w 9817"/>
              <a:gd name="connsiteY53" fmla="*/ 6205 h 9987"/>
              <a:gd name="connsiteX54" fmla="*/ 2222 w 9817"/>
              <a:gd name="connsiteY54" fmla="*/ 6950 h 9987"/>
              <a:gd name="connsiteX55" fmla="*/ 1836 w 9817"/>
              <a:gd name="connsiteY55" fmla="*/ 7766 h 9987"/>
              <a:gd name="connsiteX56" fmla="*/ 2002 w 9817"/>
              <a:gd name="connsiteY56" fmla="*/ 9600 h 9987"/>
              <a:gd name="connsiteX57" fmla="*/ 2167 w 9817"/>
              <a:gd name="connsiteY57" fmla="*/ 9987 h 9987"/>
              <a:gd name="connsiteX58" fmla="*/ 4729 w 9817"/>
              <a:gd name="connsiteY58" fmla="*/ 9987 h 9987"/>
              <a:gd name="connsiteX59" fmla="*/ 4729 w 9817"/>
              <a:gd name="connsiteY59" fmla="*/ 8955 h 9987"/>
              <a:gd name="connsiteX60" fmla="*/ 5142 w 9817"/>
              <a:gd name="connsiteY60" fmla="*/ 8955 h 9987"/>
              <a:gd name="connsiteX61" fmla="*/ 5115 w 9817"/>
              <a:gd name="connsiteY61" fmla="*/ 9987 h 9987"/>
              <a:gd name="connsiteX62" fmla="*/ 7677 w 9817"/>
              <a:gd name="connsiteY62" fmla="*/ 9987 h 9987"/>
              <a:gd name="connsiteX63" fmla="*/ 7842 w 9817"/>
              <a:gd name="connsiteY63" fmla="*/ 9600 h 9987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6698 w 10000"/>
              <a:gd name="connsiteY23" fmla="*/ 2511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165 w 10000"/>
              <a:gd name="connsiteY29" fmla="*/ 1722 h 10000"/>
              <a:gd name="connsiteX30" fmla="*/ 3021 w 10000"/>
              <a:gd name="connsiteY30" fmla="*/ 1780 h 10000"/>
              <a:gd name="connsiteX31" fmla="*/ 3245 w 10000"/>
              <a:gd name="connsiteY31" fmla="*/ 2110 h 10000"/>
              <a:gd name="connsiteX32" fmla="*/ 4088 w 10000"/>
              <a:gd name="connsiteY32" fmla="*/ 2168 h 10000"/>
              <a:gd name="connsiteX33" fmla="*/ 3751 w 10000"/>
              <a:gd name="connsiteY33" fmla="*/ 2511 h 10000"/>
              <a:gd name="connsiteX34" fmla="*/ 1309 w 10000"/>
              <a:gd name="connsiteY34" fmla="*/ 3057 h 10000"/>
              <a:gd name="connsiteX35" fmla="*/ 832 w 10000"/>
              <a:gd name="connsiteY35" fmla="*/ 4477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6698 w 10000"/>
              <a:gd name="connsiteY23" fmla="*/ 2511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165 w 10000"/>
              <a:gd name="connsiteY29" fmla="*/ 1722 h 10000"/>
              <a:gd name="connsiteX30" fmla="*/ 3021 w 10000"/>
              <a:gd name="connsiteY30" fmla="*/ 1780 h 10000"/>
              <a:gd name="connsiteX31" fmla="*/ 3245 w 10000"/>
              <a:gd name="connsiteY31" fmla="*/ 2110 h 10000"/>
              <a:gd name="connsiteX32" fmla="*/ 4088 w 10000"/>
              <a:gd name="connsiteY32" fmla="*/ 2168 h 10000"/>
              <a:gd name="connsiteX33" fmla="*/ 3751 w 10000"/>
              <a:gd name="connsiteY33" fmla="*/ 2511 h 10000"/>
              <a:gd name="connsiteX34" fmla="*/ 1309 w 10000"/>
              <a:gd name="connsiteY34" fmla="*/ 3057 h 10000"/>
              <a:gd name="connsiteX35" fmla="*/ 832 w 10000"/>
              <a:gd name="connsiteY35" fmla="*/ 4477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6698 w 10000"/>
              <a:gd name="connsiteY23" fmla="*/ 2511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165 w 10000"/>
              <a:gd name="connsiteY29" fmla="*/ 1722 h 10000"/>
              <a:gd name="connsiteX30" fmla="*/ 3021 w 10000"/>
              <a:gd name="connsiteY30" fmla="*/ 1780 h 10000"/>
              <a:gd name="connsiteX31" fmla="*/ 3245 w 10000"/>
              <a:gd name="connsiteY31" fmla="*/ 2110 h 10000"/>
              <a:gd name="connsiteX32" fmla="*/ 4088 w 10000"/>
              <a:gd name="connsiteY32" fmla="*/ 2168 h 10000"/>
              <a:gd name="connsiteX33" fmla="*/ 3751 w 10000"/>
              <a:gd name="connsiteY33" fmla="*/ 2511 h 10000"/>
              <a:gd name="connsiteX34" fmla="*/ 1309 w 10000"/>
              <a:gd name="connsiteY34" fmla="*/ 3057 h 10000"/>
              <a:gd name="connsiteX35" fmla="*/ 832 w 10000"/>
              <a:gd name="connsiteY35" fmla="*/ 4477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6698 w 10000"/>
              <a:gd name="connsiteY23" fmla="*/ 2511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165 w 10000"/>
              <a:gd name="connsiteY29" fmla="*/ 1722 h 10000"/>
              <a:gd name="connsiteX30" fmla="*/ 3021 w 10000"/>
              <a:gd name="connsiteY30" fmla="*/ 1780 h 10000"/>
              <a:gd name="connsiteX31" fmla="*/ 3245 w 10000"/>
              <a:gd name="connsiteY31" fmla="*/ 2110 h 10000"/>
              <a:gd name="connsiteX32" fmla="*/ 4088 w 10000"/>
              <a:gd name="connsiteY32" fmla="*/ 2168 h 10000"/>
              <a:gd name="connsiteX33" fmla="*/ 3751 w 10000"/>
              <a:gd name="connsiteY33" fmla="*/ 2511 h 10000"/>
              <a:gd name="connsiteX34" fmla="*/ 1309 w 10000"/>
              <a:gd name="connsiteY34" fmla="*/ 3057 h 10000"/>
              <a:gd name="connsiteX35" fmla="*/ 832 w 10000"/>
              <a:gd name="connsiteY35" fmla="*/ 4477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6698 w 10000"/>
              <a:gd name="connsiteY23" fmla="*/ 2511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165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088 w 10000"/>
              <a:gd name="connsiteY32" fmla="*/ 2168 h 10000"/>
              <a:gd name="connsiteX33" fmla="*/ 3751 w 10000"/>
              <a:gd name="connsiteY33" fmla="*/ 2511 h 10000"/>
              <a:gd name="connsiteX34" fmla="*/ 1309 w 10000"/>
              <a:gd name="connsiteY34" fmla="*/ 3057 h 10000"/>
              <a:gd name="connsiteX35" fmla="*/ 832 w 10000"/>
              <a:gd name="connsiteY35" fmla="*/ 4477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6698 w 10000"/>
              <a:gd name="connsiteY23" fmla="*/ 2511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088 w 10000"/>
              <a:gd name="connsiteY32" fmla="*/ 2168 h 10000"/>
              <a:gd name="connsiteX33" fmla="*/ 3751 w 10000"/>
              <a:gd name="connsiteY33" fmla="*/ 2511 h 10000"/>
              <a:gd name="connsiteX34" fmla="*/ 1309 w 10000"/>
              <a:gd name="connsiteY34" fmla="*/ 3057 h 10000"/>
              <a:gd name="connsiteX35" fmla="*/ 832 w 10000"/>
              <a:gd name="connsiteY35" fmla="*/ 4477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6512 w 10000"/>
              <a:gd name="connsiteY23" fmla="*/ 2538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088 w 10000"/>
              <a:gd name="connsiteY32" fmla="*/ 2168 h 10000"/>
              <a:gd name="connsiteX33" fmla="*/ 3751 w 10000"/>
              <a:gd name="connsiteY33" fmla="*/ 2511 h 10000"/>
              <a:gd name="connsiteX34" fmla="*/ 1309 w 10000"/>
              <a:gd name="connsiteY34" fmla="*/ 3057 h 10000"/>
              <a:gd name="connsiteX35" fmla="*/ 832 w 10000"/>
              <a:gd name="connsiteY35" fmla="*/ 4477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6459 w 10000"/>
              <a:gd name="connsiteY23" fmla="*/ 2552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088 w 10000"/>
              <a:gd name="connsiteY32" fmla="*/ 2168 h 10000"/>
              <a:gd name="connsiteX33" fmla="*/ 3751 w 10000"/>
              <a:gd name="connsiteY33" fmla="*/ 2511 h 10000"/>
              <a:gd name="connsiteX34" fmla="*/ 1309 w 10000"/>
              <a:gd name="connsiteY34" fmla="*/ 3057 h 10000"/>
              <a:gd name="connsiteX35" fmla="*/ 832 w 10000"/>
              <a:gd name="connsiteY35" fmla="*/ 4477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6459 w 10000"/>
              <a:gd name="connsiteY23" fmla="*/ 2552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088 w 10000"/>
              <a:gd name="connsiteY32" fmla="*/ 2168 h 10000"/>
              <a:gd name="connsiteX33" fmla="*/ 3937 w 10000"/>
              <a:gd name="connsiteY33" fmla="*/ 2646 h 10000"/>
              <a:gd name="connsiteX34" fmla="*/ 1309 w 10000"/>
              <a:gd name="connsiteY34" fmla="*/ 3057 h 10000"/>
              <a:gd name="connsiteX35" fmla="*/ 832 w 10000"/>
              <a:gd name="connsiteY35" fmla="*/ 4477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6459 w 10000"/>
              <a:gd name="connsiteY23" fmla="*/ 2552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088 w 10000"/>
              <a:gd name="connsiteY32" fmla="*/ 2168 h 10000"/>
              <a:gd name="connsiteX33" fmla="*/ 3937 w 10000"/>
              <a:gd name="connsiteY33" fmla="*/ 2646 h 10000"/>
              <a:gd name="connsiteX34" fmla="*/ 1813 w 10000"/>
              <a:gd name="connsiteY34" fmla="*/ 3206 h 10000"/>
              <a:gd name="connsiteX35" fmla="*/ 832 w 10000"/>
              <a:gd name="connsiteY35" fmla="*/ 4477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294 w 10000"/>
              <a:gd name="connsiteY22" fmla="*/ 3220 h 10000"/>
              <a:gd name="connsiteX23" fmla="*/ 6459 w 10000"/>
              <a:gd name="connsiteY23" fmla="*/ 2552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088 w 10000"/>
              <a:gd name="connsiteY32" fmla="*/ 2168 h 10000"/>
              <a:gd name="connsiteX33" fmla="*/ 3937 w 10000"/>
              <a:gd name="connsiteY33" fmla="*/ 2646 h 10000"/>
              <a:gd name="connsiteX34" fmla="*/ 1813 w 10000"/>
              <a:gd name="connsiteY34" fmla="*/ 3206 h 10000"/>
              <a:gd name="connsiteX35" fmla="*/ 832 w 10000"/>
              <a:gd name="connsiteY35" fmla="*/ 4477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294 w 10000"/>
              <a:gd name="connsiteY22" fmla="*/ 3220 h 10000"/>
              <a:gd name="connsiteX23" fmla="*/ 6459 w 10000"/>
              <a:gd name="connsiteY23" fmla="*/ 2633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088 w 10000"/>
              <a:gd name="connsiteY32" fmla="*/ 2168 h 10000"/>
              <a:gd name="connsiteX33" fmla="*/ 3937 w 10000"/>
              <a:gd name="connsiteY33" fmla="*/ 2646 h 10000"/>
              <a:gd name="connsiteX34" fmla="*/ 1813 w 10000"/>
              <a:gd name="connsiteY34" fmla="*/ 3206 h 10000"/>
              <a:gd name="connsiteX35" fmla="*/ 832 w 10000"/>
              <a:gd name="connsiteY35" fmla="*/ 4477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294 w 10000"/>
              <a:gd name="connsiteY22" fmla="*/ 3220 h 10000"/>
              <a:gd name="connsiteX23" fmla="*/ 6459 w 10000"/>
              <a:gd name="connsiteY23" fmla="*/ 2633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088 w 10000"/>
              <a:gd name="connsiteY32" fmla="*/ 2168 h 10000"/>
              <a:gd name="connsiteX33" fmla="*/ 3937 w 10000"/>
              <a:gd name="connsiteY33" fmla="*/ 2646 h 10000"/>
              <a:gd name="connsiteX34" fmla="*/ 1813 w 10000"/>
              <a:gd name="connsiteY34" fmla="*/ 3206 h 10000"/>
              <a:gd name="connsiteX35" fmla="*/ 832 w 10000"/>
              <a:gd name="connsiteY35" fmla="*/ 4477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294 w 10000"/>
              <a:gd name="connsiteY22" fmla="*/ 3220 h 10000"/>
              <a:gd name="connsiteX23" fmla="*/ 6459 w 10000"/>
              <a:gd name="connsiteY23" fmla="*/ 2633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088 w 10000"/>
              <a:gd name="connsiteY32" fmla="*/ 2168 h 10000"/>
              <a:gd name="connsiteX33" fmla="*/ 3937 w 10000"/>
              <a:gd name="connsiteY33" fmla="*/ 2646 h 10000"/>
              <a:gd name="connsiteX34" fmla="*/ 1813 w 10000"/>
              <a:gd name="connsiteY34" fmla="*/ 3206 h 10000"/>
              <a:gd name="connsiteX35" fmla="*/ 832 w 10000"/>
              <a:gd name="connsiteY35" fmla="*/ 4477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294 w 10000"/>
              <a:gd name="connsiteY22" fmla="*/ 3220 h 10000"/>
              <a:gd name="connsiteX23" fmla="*/ 6459 w 10000"/>
              <a:gd name="connsiteY23" fmla="*/ 2633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229 w 10000"/>
              <a:gd name="connsiteY32" fmla="*/ 2168 h 10000"/>
              <a:gd name="connsiteX33" fmla="*/ 3937 w 10000"/>
              <a:gd name="connsiteY33" fmla="*/ 2646 h 10000"/>
              <a:gd name="connsiteX34" fmla="*/ 1813 w 10000"/>
              <a:gd name="connsiteY34" fmla="*/ 3206 h 10000"/>
              <a:gd name="connsiteX35" fmla="*/ 832 w 10000"/>
              <a:gd name="connsiteY35" fmla="*/ 4477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294 w 10000"/>
              <a:gd name="connsiteY22" fmla="*/ 3220 h 10000"/>
              <a:gd name="connsiteX23" fmla="*/ 6459 w 10000"/>
              <a:gd name="connsiteY23" fmla="*/ 2633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229 w 10000"/>
              <a:gd name="connsiteY32" fmla="*/ 2168 h 10000"/>
              <a:gd name="connsiteX33" fmla="*/ 3972 w 10000"/>
              <a:gd name="connsiteY33" fmla="*/ 2718 h 10000"/>
              <a:gd name="connsiteX34" fmla="*/ 1813 w 10000"/>
              <a:gd name="connsiteY34" fmla="*/ 3206 h 10000"/>
              <a:gd name="connsiteX35" fmla="*/ 832 w 10000"/>
              <a:gd name="connsiteY35" fmla="*/ 4477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294 w 10000"/>
              <a:gd name="connsiteY22" fmla="*/ 3220 h 10000"/>
              <a:gd name="connsiteX23" fmla="*/ 6459 w 10000"/>
              <a:gd name="connsiteY23" fmla="*/ 2633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229 w 10000"/>
              <a:gd name="connsiteY32" fmla="*/ 2168 h 10000"/>
              <a:gd name="connsiteX33" fmla="*/ 3972 w 10000"/>
              <a:gd name="connsiteY33" fmla="*/ 2718 h 10000"/>
              <a:gd name="connsiteX34" fmla="*/ 1813 w 10000"/>
              <a:gd name="connsiteY34" fmla="*/ 3206 h 10000"/>
              <a:gd name="connsiteX35" fmla="*/ 832 w 10000"/>
              <a:gd name="connsiteY35" fmla="*/ 4477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294 w 10000"/>
              <a:gd name="connsiteY22" fmla="*/ 3220 h 10000"/>
              <a:gd name="connsiteX23" fmla="*/ 6459 w 10000"/>
              <a:gd name="connsiteY23" fmla="*/ 2633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229 w 10000"/>
              <a:gd name="connsiteY32" fmla="*/ 2168 h 10000"/>
              <a:gd name="connsiteX33" fmla="*/ 4078 w 10000"/>
              <a:gd name="connsiteY33" fmla="*/ 2646 h 10000"/>
              <a:gd name="connsiteX34" fmla="*/ 1813 w 10000"/>
              <a:gd name="connsiteY34" fmla="*/ 3206 h 10000"/>
              <a:gd name="connsiteX35" fmla="*/ 832 w 10000"/>
              <a:gd name="connsiteY35" fmla="*/ 4477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294 w 10000"/>
              <a:gd name="connsiteY22" fmla="*/ 3220 h 10000"/>
              <a:gd name="connsiteX23" fmla="*/ 6459 w 10000"/>
              <a:gd name="connsiteY23" fmla="*/ 2633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229 w 10000"/>
              <a:gd name="connsiteY32" fmla="*/ 2168 h 10000"/>
              <a:gd name="connsiteX33" fmla="*/ 4078 w 10000"/>
              <a:gd name="connsiteY33" fmla="*/ 2646 h 10000"/>
              <a:gd name="connsiteX34" fmla="*/ 1813 w 10000"/>
              <a:gd name="connsiteY34" fmla="*/ 3206 h 10000"/>
              <a:gd name="connsiteX35" fmla="*/ 832 w 10000"/>
              <a:gd name="connsiteY35" fmla="*/ 4477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294 w 10000"/>
              <a:gd name="connsiteY22" fmla="*/ 3220 h 10000"/>
              <a:gd name="connsiteX23" fmla="*/ 6459 w 10000"/>
              <a:gd name="connsiteY23" fmla="*/ 2633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229 w 10000"/>
              <a:gd name="connsiteY32" fmla="*/ 2168 h 10000"/>
              <a:gd name="connsiteX33" fmla="*/ 4166 w 10000"/>
              <a:gd name="connsiteY33" fmla="*/ 2583 h 10000"/>
              <a:gd name="connsiteX34" fmla="*/ 1813 w 10000"/>
              <a:gd name="connsiteY34" fmla="*/ 3206 h 10000"/>
              <a:gd name="connsiteX35" fmla="*/ 832 w 10000"/>
              <a:gd name="connsiteY35" fmla="*/ 4477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294 w 10000"/>
              <a:gd name="connsiteY22" fmla="*/ 3220 h 10000"/>
              <a:gd name="connsiteX23" fmla="*/ 6459 w 10000"/>
              <a:gd name="connsiteY23" fmla="*/ 2633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229 w 10000"/>
              <a:gd name="connsiteY32" fmla="*/ 2168 h 10000"/>
              <a:gd name="connsiteX33" fmla="*/ 4166 w 10000"/>
              <a:gd name="connsiteY33" fmla="*/ 2583 h 10000"/>
              <a:gd name="connsiteX34" fmla="*/ 1813 w 10000"/>
              <a:gd name="connsiteY34" fmla="*/ 3206 h 10000"/>
              <a:gd name="connsiteX35" fmla="*/ 832 w 10000"/>
              <a:gd name="connsiteY35" fmla="*/ 4477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294 w 10000"/>
              <a:gd name="connsiteY22" fmla="*/ 3220 h 10000"/>
              <a:gd name="connsiteX23" fmla="*/ 6459 w 10000"/>
              <a:gd name="connsiteY23" fmla="*/ 2633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229 w 10000"/>
              <a:gd name="connsiteY32" fmla="*/ 2168 h 10000"/>
              <a:gd name="connsiteX33" fmla="*/ 4166 w 10000"/>
              <a:gd name="connsiteY33" fmla="*/ 2583 h 10000"/>
              <a:gd name="connsiteX34" fmla="*/ 1813 w 10000"/>
              <a:gd name="connsiteY34" fmla="*/ 3206 h 10000"/>
              <a:gd name="connsiteX35" fmla="*/ 832 w 10000"/>
              <a:gd name="connsiteY35" fmla="*/ 4477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294 w 10000"/>
              <a:gd name="connsiteY22" fmla="*/ 3220 h 10000"/>
              <a:gd name="connsiteX23" fmla="*/ 6459 w 10000"/>
              <a:gd name="connsiteY23" fmla="*/ 2633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229 w 10000"/>
              <a:gd name="connsiteY32" fmla="*/ 2168 h 10000"/>
              <a:gd name="connsiteX33" fmla="*/ 4166 w 10000"/>
              <a:gd name="connsiteY33" fmla="*/ 2583 h 10000"/>
              <a:gd name="connsiteX34" fmla="*/ 1813 w 10000"/>
              <a:gd name="connsiteY34" fmla="*/ 3206 h 10000"/>
              <a:gd name="connsiteX35" fmla="*/ 832 w 10000"/>
              <a:gd name="connsiteY35" fmla="*/ 4477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294 w 10000"/>
              <a:gd name="connsiteY22" fmla="*/ 3220 h 10000"/>
              <a:gd name="connsiteX23" fmla="*/ 6388 w 10000"/>
              <a:gd name="connsiteY23" fmla="*/ 2579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229 w 10000"/>
              <a:gd name="connsiteY32" fmla="*/ 2168 h 10000"/>
              <a:gd name="connsiteX33" fmla="*/ 4166 w 10000"/>
              <a:gd name="connsiteY33" fmla="*/ 2583 h 10000"/>
              <a:gd name="connsiteX34" fmla="*/ 1813 w 10000"/>
              <a:gd name="connsiteY34" fmla="*/ 3206 h 10000"/>
              <a:gd name="connsiteX35" fmla="*/ 832 w 10000"/>
              <a:gd name="connsiteY35" fmla="*/ 4477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294 w 10000"/>
              <a:gd name="connsiteY22" fmla="*/ 3220 h 10000"/>
              <a:gd name="connsiteX23" fmla="*/ 6388 w 10000"/>
              <a:gd name="connsiteY23" fmla="*/ 2579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229 w 10000"/>
              <a:gd name="connsiteY32" fmla="*/ 2168 h 10000"/>
              <a:gd name="connsiteX33" fmla="*/ 4166 w 10000"/>
              <a:gd name="connsiteY33" fmla="*/ 2583 h 10000"/>
              <a:gd name="connsiteX34" fmla="*/ 1813 w 10000"/>
              <a:gd name="connsiteY34" fmla="*/ 3206 h 10000"/>
              <a:gd name="connsiteX35" fmla="*/ 832 w 10000"/>
              <a:gd name="connsiteY35" fmla="*/ 4477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294 w 10000"/>
              <a:gd name="connsiteY22" fmla="*/ 3220 h 10000"/>
              <a:gd name="connsiteX23" fmla="*/ 6388 w 10000"/>
              <a:gd name="connsiteY23" fmla="*/ 2579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229 w 10000"/>
              <a:gd name="connsiteY32" fmla="*/ 2168 h 10000"/>
              <a:gd name="connsiteX33" fmla="*/ 4166 w 10000"/>
              <a:gd name="connsiteY33" fmla="*/ 2583 h 10000"/>
              <a:gd name="connsiteX34" fmla="*/ 1937 w 10000"/>
              <a:gd name="connsiteY34" fmla="*/ 3224 h 10000"/>
              <a:gd name="connsiteX35" fmla="*/ 832 w 10000"/>
              <a:gd name="connsiteY35" fmla="*/ 4477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294 w 10000"/>
              <a:gd name="connsiteY22" fmla="*/ 3220 h 10000"/>
              <a:gd name="connsiteX23" fmla="*/ 6388 w 10000"/>
              <a:gd name="connsiteY23" fmla="*/ 2579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229 w 10000"/>
              <a:gd name="connsiteY32" fmla="*/ 2168 h 10000"/>
              <a:gd name="connsiteX33" fmla="*/ 4166 w 10000"/>
              <a:gd name="connsiteY33" fmla="*/ 2583 h 10000"/>
              <a:gd name="connsiteX34" fmla="*/ 1937 w 10000"/>
              <a:gd name="connsiteY34" fmla="*/ 3224 h 10000"/>
              <a:gd name="connsiteX35" fmla="*/ 832 w 10000"/>
              <a:gd name="connsiteY35" fmla="*/ 4477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294 w 10000"/>
              <a:gd name="connsiteY22" fmla="*/ 3220 h 10000"/>
              <a:gd name="connsiteX23" fmla="*/ 6388 w 10000"/>
              <a:gd name="connsiteY23" fmla="*/ 2579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229 w 10000"/>
              <a:gd name="connsiteY32" fmla="*/ 2168 h 10000"/>
              <a:gd name="connsiteX33" fmla="*/ 4166 w 10000"/>
              <a:gd name="connsiteY33" fmla="*/ 2583 h 10000"/>
              <a:gd name="connsiteX34" fmla="*/ 1937 w 10000"/>
              <a:gd name="connsiteY34" fmla="*/ 3224 h 10000"/>
              <a:gd name="connsiteX35" fmla="*/ 832 w 10000"/>
              <a:gd name="connsiteY35" fmla="*/ 4477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294 w 10000"/>
              <a:gd name="connsiteY22" fmla="*/ 3220 h 10000"/>
              <a:gd name="connsiteX23" fmla="*/ 6388 w 10000"/>
              <a:gd name="connsiteY23" fmla="*/ 2579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229 w 10000"/>
              <a:gd name="connsiteY32" fmla="*/ 2168 h 10000"/>
              <a:gd name="connsiteX33" fmla="*/ 4166 w 10000"/>
              <a:gd name="connsiteY33" fmla="*/ 2583 h 10000"/>
              <a:gd name="connsiteX34" fmla="*/ 1937 w 10000"/>
              <a:gd name="connsiteY34" fmla="*/ 3224 h 10000"/>
              <a:gd name="connsiteX35" fmla="*/ 938 w 10000"/>
              <a:gd name="connsiteY35" fmla="*/ 4224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294 w 10000"/>
              <a:gd name="connsiteY22" fmla="*/ 3220 h 10000"/>
              <a:gd name="connsiteX23" fmla="*/ 6388 w 10000"/>
              <a:gd name="connsiteY23" fmla="*/ 2579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229 w 10000"/>
              <a:gd name="connsiteY32" fmla="*/ 2168 h 10000"/>
              <a:gd name="connsiteX33" fmla="*/ 4166 w 10000"/>
              <a:gd name="connsiteY33" fmla="*/ 2583 h 10000"/>
              <a:gd name="connsiteX34" fmla="*/ 1937 w 10000"/>
              <a:gd name="connsiteY34" fmla="*/ 3224 h 10000"/>
              <a:gd name="connsiteX35" fmla="*/ 938 w 10000"/>
              <a:gd name="connsiteY35" fmla="*/ 4224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294 w 10000"/>
              <a:gd name="connsiteY22" fmla="*/ 3220 h 10000"/>
              <a:gd name="connsiteX23" fmla="*/ 6388 w 10000"/>
              <a:gd name="connsiteY23" fmla="*/ 2579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229 w 10000"/>
              <a:gd name="connsiteY32" fmla="*/ 2168 h 10000"/>
              <a:gd name="connsiteX33" fmla="*/ 4166 w 10000"/>
              <a:gd name="connsiteY33" fmla="*/ 2583 h 10000"/>
              <a:gd name="connsiteX34" fmla="*/ 1937 w 10000"/>
              <a:gd name="connsiteY34" fmla="*/ 3224 h 10000"/>
              <a:gd name="connsiteX35" fmla="*/ 938 w 10000"/>
              <a:gd name="connsiteY35" fmla="*/ 4224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294 w 10000"/>
              <a:gd name="connsiteY22" fmla="*/ 3220 h 10000"/>
              <a:gd name="connsiteX23" fmla="*/ 6388 w 10000"/>
              <a:gd name="connsiteY23" fmla="*/ 2579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229 w 10000"/>
              <a:gd name="connsiteY32" fmla="*/ 2168 h 10000"/>
              <a:gd name="connsiteX33" fmla="*/ 4166 w 10000"/>
              <a:gd name="connsiteY33" fmla="*/ 2583 h 10000"/>
              <a:gd name="connsiteX34" fmla="*/ 1937 w 10000"/>
              <a:gd name="connsiteY34" fmla="*/ 3224 h 10000"/>
              <a:gd name="connsiteX35" fmla="*/ 938 w 10000"/>
              <a:gd name="connsiteY35" fmla="*/ 4224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294 w 10000"/>
              <a:gd name="connsiteY22" fmla="*/ 3220 h 10000"/>
              <a:gd name="connsiteX23" fmla="*/ 6388 w 10000"/>
              <a:gd name="connsiteY23" fmla="*/ 2579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229 w 10000"/>
              <a:gd name="connsiteY32" fmla="*/ 2168 h 10000"/>
              <a:gd name="connsiteX33" fmla="*/ 4166 w 10000"/>
              <a:gd name="connsiteY33" fmla="*/ 2583 h 10000"/>
              <a:gd name="connsiteX34" fmla="*/ 1937 w 10000"/>
              <a:gd name="connsiteY34" fmla="*/ 3224 h 10000"/>
              <a:gd name="connsiteX35" fmla="*/ 938 w 10000"/>
              <a:gd name="connsiteY35" fmla="*/ 4224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294 w 10000"/>
              <a:gd name="connsiteY22" fmla="*/ 3220 h 10000"/>
              <a:gd name="connsiteX23" fmla="*/ 6388 w 10000"/>
              <a:gd name="connsiteY23" fmla="*/ 2674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229 w 10000"/>
              <a:gd name="connsiteY32" fmla="*/ 2168 h 10000"/>
              <a:gd name="connsiteX33" fmla="*/ 4166 w 10000"/>
              <a:gd name="connsiteY33" fmla="*/ 2583 h 10000"/>
              <a:gd name="connsiteX34" fmla="*/ 1937 w 10000"/>
              <a:gd name="connsiteY34" fmla="*/ 3224 h 10000"/>
              <a:gd name="connsiteX35" fmla="*/ 938 w 10000"/>
              <a:gd name="connsiteY35" fmla="*/ 4224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294 w 10000"/>
              <a:gd name="connsiteY22" fmla="*/ 3220 h 10000"/>
              <a:gd name="connsiteX23" fmla="*/ 6388 w 10000"/>
              <a:gd name="connsiteY23" fmla="*/ 2674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229 w 10000"/>
              <a:gd name="connsiteY32" fmla="*/ 2168 h 10000"/>
              <a:gd name="connsiteX33" fmla="*/ 4166 w 10000"/>
              <a:gd name="connsiteY33" fmla="*/ 2583 h 10000"/>
              <a:gd name="connsiteX34" fmla="*/ 1937 w 10000"/>
              <a:gd name="connsiteY34" fmla="*/ 3224 h 10000"/>
              <a:gd name="connsiteX35" fmla="*/ 938 w 10000"/>
              <a:gd name="connsiteY35" fmla="*/ 4224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294 w 10000"/>
              <a:gd name="connsiteY22" fmla="*/ 3220 h 10000"/>
              <a:gd name="connsiteX23" fmla="*/ 6388 w 10000"/>
              <a:gd name="connsiteY23" fmla="*/ 2674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229 w 10000"/>
              <a:gd name="connsiteY32" fmla="*/ 2168 h 10000"/>
              <a:gd name="connsiteX33" fmla="*/ 4166 w 10000"/>
              <a:gd name="connsiteY33" fmla="*/ 2583 h 10000"/>
              <a:gd name="connsiteX34" fmla="*/ 1937 w 10000"/>
              <a:gd name="connsiteY34" fmla="*/ 3224 h 10000"/>
              <a:gd name="connsiteX35" fmla="*/ 938 w 10000"/>
              <a:gd name="connsiteY35" fmla="*/ 4224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294 w 10000"/>
              <a:gd name="connsiteY22" fmla="*/ 3220 h 10000"/>
              <a:gd name="connsiteX23" fmla="*/ 6388 w 10000"/>
              <a:gd name="connsiteY23" fmla="*/ 2674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229 w 10000"/>
              <a:gd name="connsiteY32" fmla="*/ 2168 h 10000"/>
              <a:gd name="connsiteX33" fmla="*/ 4166 w 10000"/>
              <a:gd name="connsiteY33" fmla="*/ 2583 h 10000"/>
              <a:gd name="connsiteX34" fmla="*/ 1937 w 10000"/>
              <a:gd name="connsiteY34" fmla="*/ 3224 h 10000"/>
              <a:gd name="connsiteX35" fmla="*/ 938 w 10000"/>
              <a:gd name="connsiteY35" fmla="*/ 4224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363 w 10000"/>
              <a:gd name="connsiteY20" fmla="*/ 5051 h 10000"/>
              <a:gd name="connsiteX21" fmla="*/ 9194 w 10000"/>
              <a:gd name="connsiteY21" fmla="*/ 4477 h 10000"/>
              <a:gd name="connsiteX22" fmla="*/ 8294 w 10000"/>
              <a:gd name="connsiteY22" fmla="*/ 3220 h 10000"/>
              <a:gd name="connsiteX23" fmla="*/ 6388 w 10000"/>
              <a:gd name="connsiteY23" fmla="*/ 2674 h 10000"/>
              <a:gd name="connsiteX24" fmla="*/ 6642 w 10000"/>
              <a:gd name="connsiteY24" fmla="*/ 1608 h 10000"/>
              <a:gd name="connsiteX25" fmla="*/ 5126 w 10000"/>
              <a:gd name="connsiteY25" fmla="*/ 1 h 10000"/>
              <a:gd name="connsiteX26" fmla="*/ 3189 w 10000"/>
              <a:gd name="connsiteY26" fmla="*/ 1048 h 10000"/>
              <a:gd name="connsiteX27" fmla="*/ 2769 w 10000"/>
              <a:gd name="connsiteY27" fmla="*/ 1465 h 10000"/>
              <a:gd name="connsiteX28" fmla="*/ 2993 w 10000"/>
              <a:gd name="connsiteY28" fmla="*/ 1665 h 10000"/>
              <a:gd name="connsiteX29" fmla="*/ 3090 w 10000"/>
              <a:gd name="connsiteY29" fmla="*/ 1722 h 10000"/>
              <a:gd name="connsiteX30" fmla="*/ 3053 w 10000"/>
              <a:gd name="connsiteY30" fmla="*/ 1791 h 10000"/>
              <a:gd name="connsiteX31" fmla="*/ 3245 w 10000"/>
              <a:gd name="connsiteY31" fmla="*/ 2110 h 10000"/>
              <a:gd name="connsiteX32" fmla="*/ 4229 w 10000"/>
              <a:gd name="connsiteY32" fmla="*/ 2168 h 10000"/>
              <a:gd name="connsiteX33" fmla="*/ 4166 w 10000"/>
              <a:gd name="connsiteY33" fmla="*/ 2583 h 10000"/>
              <a:gd name="connsiteX34" fmla="*/ 1937 w 10000"/>
              <a:gd name="connsiteY34" fmla="*/ 3224 h 10000"/>
              <a:gd name="connsiteX35" fmla="*/ 938 w 10000"/>
              <a:gd name="connsiteY35" fmla="*/ 4224 h 10000"/>
              <a:gd name="connsiteX36" fmla="*/ 692 w 10000"/>
              <a:gd name="connsiteY36" fmla="*/ 5066 h 10000"/>
              <a:gd name="connsiteX37" fmla="*/ 608 w 10000"/>
              <a:gd name="connsiteY37" fmla="*/ 5682 h 10000"/>
              <a:gd name="connsiteX38" fmla="*/ 327 w 10000"/>
              <a:gd name="connsiteY38" fmla="*/ 6385 h 10000"/>
              <a:gd name="connsiteX39" fmla="*/ 18 w 10000"/>
              <a:gd name="connsiteY39" fmla="*/ 8322 h 10000"/>
              <a:gd name="connsiteX40" fmla="*/ 243 w 10000"/>
              <a:gd name="connsiteY40" fmla="*/ 9283 h 10000"/>
              <a:gd name="connsiteX41" fmla="*/ 412 w 10000"/>
              <a:gd name="connsiteY41" fmla="*/ 9498 h 10000"/>
              <a:gd name="connsiteX42" fmla="*/ 1113 w 10000"/>
              <a:gd name="connsiteY42" fmla="*/ 9699 h 10000"/>
              <a:gd name="connsiteX43" fmla="*/ 1225 w 10000"/>
              <a:gd name="connsiteY43" fmla="*/ 9656 h 10000"/>
              <a:gd name="connsiteX44" fmla="*/ 1029 w 10000"/>
              <a:gd name="connsiteY44" fmla="*/ 9512 h 10000"/>
              <a:gd name="connsiteX45" fmla="*/ 776 w 10000"/>
              <a:gd name="connsiteY45" fmla="*/ 9254 h 10000"/>
              <a:gd name="connsiteX46" fmla="*/ 776 w 10000"/>
              <a:gd name="connsiteY46" fmla="*/ 8910 h 10000"/>
              <a:gd name="connsiteX47" fmla="*/ 1197 w 10000"/>
              <a:gd name="connsiteY47" fmla="*/ 9340 h 10000"/>
              <a:gd name="connsiteX48" fmla="*/ 1225 w 10000"/>
              <a:gd name="connsiteY48" fmla="*/ 8537 h 10000"/>
              <a:gd name="connsiteX49" fmla="*/ 1000 w 10000"/>
              <a:gd name="connsiteY49" fmla="*/ 8020 h 10000"/>
              <a:gd name="connsiteX50" fmla="*/ 1702 w 10000"/>
              <a:gd name="connsiteY50" fmla="*/ 6730 h 10000"/>
              <a:gd name="connsiteX51" fmla="*/ 1899 w 10000"/>
              <a:gd name="connsiteY51" fmla="*/ 6055 h 10000"/>
              <a:gd name="connsiteX52" fmla="*/ 2292 w 10000"/>
              <a:gd name="connsiteY52" fmla="*/ 5252 h 10000"/>
              <a:gd name="connsiteX53" fmla="*/ 2488 w 10000"/>
              <a:gd name="connsiteY53" fmla="*/ 6213 h 10000"/>
              <a:gd name="connsiteX54" fmla="*/ 2263 w 10000"/>
              <a:gd name="connsiteY54" fmla="*/ 6959 h 10000"/>
              <a:gd name="connsiteX55" fmla="*/ 1870 w 10000"/>
              <a:gd name="connsiteY55" fmla="*/ 7776 h 10000"/>
              <a:gd name="connsiteX56" fmla="*/ 2039 w 10000"/>
              <a:gd name="connsiteY56" fmla="*/ 9612 h 10000"/>
              <a:gd name="connsiteX57" fmla="*/ 2207 w 10000"/>
              <a:gd name="connsiteY57" fmla="*/ 10000 h 10000"/>
              <a:gd name="connsiteX58" fmla="*/ 4817 w 10000"/>
              <a:gd name="connsiteY58" fmla="*/ 10000 h 10000"/>
              <a:gd name="connsiteX59" fmla="*/ 4817 w 10000"/>
              <a:gd name="connsiteY59" fmla="*/ 8967 h 10000"/>
              <a:gd name="connsiteX60" fmla="*/ 5238 w 10000"/>
              <a:gd name="connsiteY60" fmla="*/ 8967 h 10000"/>
              <a:gd name="connsiteX61" fmla="*/ 5210 w 10000"/>
              <a:gd name="connsiteY61" fmla="*/ 10000 h 10000"/>
              <a:gd name="connsiteX62" fmla="*/ 7820 w 10000"/>
              <a:gd name="connsiteY62" fmla="*/ 10000 h 10000"/>
              <a:gd name="connsiteX63" fmla="*/ 7988 w 10000"/>
              <a:gd name="connsiteY63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938 w 10000"/>
              <a:gd name="connsiteY34" fmla="*/ 4224 h 10000"/>
              <a:gd name="connsiteX35" fmla="*/ 692 w 10000"/>
              <a:gd name="connsiteY35" fmla="*/ 5066 h 10000"/>
              <a:gd name="connsiteX36" fmla="*/ 608 w 10000"/>
              <a:gd name="connsiteY36" fmla="*/ 5682 h 10000"/>
              <a:gd name="connsiteX37" fmla="*/ 327 w 10000"/>
              <a:gd name="connsiteY37" fmla="*/ 6385 h 10000"/>
              <a:gd name="connsiteX38" fmla="*/ 18 w 10000"/>
              <a:gd name="connsiteY38" fmla="*/ 8322 h 10000"/>
              <a:gd name="connsiteX39" fmla="*/ 243 w 10000"/>
              <a:gd name="connsiteY39" fmla="*/ 9283 h 10000"/>
              <a:gd name="connsiteX40" fmla="*/ 412 w 10000"/>
              <a:gd name="connsiteY40" fmla="*/ 9498 h 10000"/>
              <a:gd name="connsiteX41" fmla="*/ 1113 w 10000"/>
              <a:gd name="connsiteY41" fmla="*/ 9699 h 10000"/>
              <a:gd name="connsiteX42" fmla="*/ 1225 w 10000"/>
              <a:gd name="connsiteY42" fmla="*/ 9656 h 10000"/>
              <a:gd name="connsiteX43" fmla="*/ 1029 w 10000"/>
              <a:gd name="connsiteY43" fmla="*/ 9512 h 10000"/>
              <a:gd name="connsiteX44" fmla="*/ 776 w 10000"/>
              <a:gd name="connsiteY44" fmla="*/ 9254 h 10000"/>
              <a:gd name="connsiteX45" fmla="*/ 776 w 10000"/>
              <a:gd name="connsiteY45" fmla="*/ 8910 h 10000"/>
              <a:gd name="connsiteX46" fmla="*/ 1197 w 10000"/>
              <a:gd name="connsiteY46" fmla="*/ 9340 h 10000"/>
              <a:gd name="connsiteX47" fmla="*/ 1225 w 10000"/>
              <a:gd name="connsiteY47" fmla="*/ 8537 h 10000"/>
              <a:gd name="connsiteX48" fmla="*/ 1000 w 10000"/>
              <a:gd name="connsiteY48" fmla="*/ 8020 h 10000"/>
              <a:gd name="connsiteX49" fmla="*/ 1702 w 10000"/>
              <a:gd name="connsiteY49" fmla="*/ 6730 h 10000"/>
              <a:gd name="connsiteX50" fmla="*/ 1899 w 10000"/>
              <a:gd name="connsiteY50" fmla="*/ 6055 h 10000"/>
              <a:gd name="connsiteX51" fmla="*/ 2292 w 10000"/>
              <a:gd name="connsiteY51" fmla="*/ 5252 h 10000"/>
              <a:gd name="connsiteX52" fmla="*/ 2488 w 10000"/>
              <a:gd name="connsiteY52" fmla="*/ 6213 h 10000"/>
              <a:gd name="connsiteX53" fmla="*/ 2263 w 10000"/>
              <a:gd name="connsiteY53" fmla="*/ 6959 h 10000"/>
              <a:gd name="connsiteX54" fmla="*/ 1870 w 10000"/>
              <a:gd name="connsiteY54" fmla="*/ 7776 h 10000"/>
              <a:gd name="connsiteX55" fmla="*/ 2039 w 10000"/>
              <a:gd name="connsiteY55" fmla="*/ 9612 h 10000"/>
              <a:gd name="connsiteX56" fmla="*/ 2207 w 10000"/>
              <a:gd name="connsiteY56" fmla="*/ 10000 h 10000"/>
              <a:gd name="connsiteX57" fmla="*/ 4817 w 10000"/>
              <a:gd name="connsiteY57" fmla="*/ 10000 h 10000"/>
              <a:gd name="connsiteX58" fmla="*/ 4817 w 10000"/>
              <a:gd name="connsiteY58" fmla="*/ 8967 h 10000"/>
              <a:gd name="connsiteX59" fmla="*/ 5238 w 10000"/>
              <a:gd name="connsiteY59" fmla="*/ 8967 h 10000"/>
              <a:gd name="connsiteX60" fmla="*/ 5210 w 10000"/>
              <a:gd name="connsiteY60" fmla="*/ 10000 h 10000"/>
              <a:gd name="connsiteX61" fmla="*/ 7820 w 10000"/>
              <a:gd name="connsiteY61" fmla="*/ 10000 h 10000"/>
              <a:gd name="connsiteX62" fmla="*/ 7988 w 10000"/>
              <a:gd name="connsiteY62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938 w 10000"/>
              <a:gd name="connsiteY34" fmla="*/ 4224 h 10000"/>
              <a:gd name="connsiteX35" fmla="*/ 608 w 10000"/>
              <a:gd name="connsiteY35" fmla="*/ 5682 h 10000"/>
              <a:gd name="connsiteX36" fmla="*/ 327 w 10000"/>
              <a:gd name="connsiteY36" fmla="*/ 6385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113 w 10000"/>
              <a:gd name="connsiteY40" fmla="*/ 9699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197 w 10000"/>
              <a:gd name="connsiteY45" fmla="*/ 9340 h 10000"/>
              <a:gd name="connsiteX46" fmla="*/ 1225 w 10000"/>
              <a:gd name="connsiteY46" fmla="*/ 8537 h 10000"/>
              <a:gd name="connsiteX47" fmla="*/ 1000 w 10000"/>
              <a:gd name="connsiteY47" fmla="*/ 8020 h 10000"/>
              <a:gd name="connsiteX48" fmla="*/ 1702 w 10000"/>
              <a:gd name="connsiteY48" fmla="*/ 6730 h 10000"/>
              <a:gd name="connsiteX49" fmla="*/ 1899 w 10000"/>
              <a:gd name="connsiteY49" fmla="*/ 6055 h 10000"/>
              <a:gd name="connsiteX50" fmla="*/ 2292 w 10000"/>
              <a:gd name="connsiteY50" fmla="*/ 5252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938 w 10000"/>
              <a:gd name="connsiteY34" fmla="*/ 4224 h 10000"/>
              <a:gd name="connsiteX35" fmla="*/ 608 w 10000"/>
              <a:gd name="connsiteY35" fmla="*/ 5682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113 w 10000"/>
              <a:gd name="connsiteY40" fmla="*/ 9699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197 w 10000"/>
              <a:gd name="connsiteY45" fmla="*/ 9340 h 10000"/>
              <a:gd name="connsiteX46" fmla="*/ 1225 w 10000"/>
              <a:gd name="connsiteY46" fmla="*/ 8537 h 10000"/>
              <a:gd name="connsiteX47" fmla="*/ 1000 w 10000"/>
              <a:gd name="connsiteY47" fmla="*/ 8020 h 10000"/>
              <a:gd name="connsiteX48" fmla="*/ 1702 w 10000"/>
              <a:gd name="connsiteY48" fmla="*/ 6730 h 10000"/>
              <a:gd name="connsiteX49" fmla="*/ 1899 w 10000"/>
              <a:gd name="connsiteY49" fmla="*/ 6055 h 10000"/>
              <a:gd name="connsiteX50" fmla="*/ 2292 w 10000"/>
              <a:gd name="connsiteY50" fmla="*/ 5252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115 w 10000"/>
              <a:gd name="connsiteY34" fmla="*/ 4405 h 10000"/>
              <a:gd name="connsiteX35" fmla="*/ 608 w 10000"/>
              <a:gd name="connsiteY35" fmla="*/ 5682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113 w 10000"/>
              <a:gd name="connsiteY40" fmla="*/ 9699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197 w 10000"/>
              <a:gd name="connsiteY45" fmla="*/ 9340 h 10000"/>
              <a:gd name="connsiteX46" fmla="*/ 1225 w 10000"/>
              <a:gd name="connsiteY46" fmla="*/ 8537 h 10000"/>
              <a:gd name="connsiteX47" fmla="*/ 1000 w 10000"/>
              <a:gd name="connsiteY47" fmla="*/ 8020 h 10000"/>
              <a:gd name="connsiteX48" fmla="*/ 1702 w 10000"/>
              <a:gd name="connsiteY48" fmla="*/ 6730 h 10000"/>
              <a:gd name="connsiteX49" fmla="*/ 1899 w 10000"/>
              <a:gd name="connsiteY49" fmla="*/ 6055 h 10000"/>
              <a:gd name="connsiteX50" fmla="*/ 2292 w 10000"/>
              <a:gd name="connsiteY50" fmla="*/ 5252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115 w 10000"/>
              <a:gd name="connsiteY34" fmla="*/ 4405 h 10000"/>
              <a:gd name="connsiteX35" fmla="*/ 608 w 10000"/>
              <a:gd name="connsiteY35" fmla="*/ 5682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113 w 10000"/>
              <a:gd name="connsiteY40" fmla="*/ 9699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197 w 10000"/>
              <a:gd name="connsiteY45" fmla="*/ 9340 h 10000"/>
              <a:gd name="connsiteX46" fmla="*/ 1225 w 10000"/>
              <a:gd name="connsiteY46" fmla="*/ 8537 h 10000"/>
              <a:gd name="connsiteX47" fmla="*/ 1000 w 10000"/>
              <a:gd name="connsiteY47" fmla="*/ 8020 h 10000"/>
              <a:gd name="connsiteX48" fmla="*/ 1702 w 10000"/>
              <a:gd name="connsiteY48" fmla="*/ 6730 h 10000"/>
              <a:gd name="connsiteX49" fmla="*/ 1899 w 10000"/>
              <a:gd name="connsiteY49" fmla="*/ 6055 h 10000"/>
              <a:gd name="connsiteX50" fmla="*/ 2292 w 10000"/>
              <a:gd name="connsiteY50" fmla="*/ 5252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115 w 10000"/>
              <a:gd name="connsiteY34" fmla="*/ 4405 h 10000"/>
              <a:gd name="connsiteX35" fmla="*/ 608 w 10000"/>
              <a:gd name="connsiteY35" fmla="*/ 5682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113 w 10000"/>
              <a:gd name="connsiteY40" fmla="*/ 9699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197 w 10000"/>
              <a:gd name="connsiteY45" fmla="*/ 9340 h 10000"/>
              <a:gd name="connsiteX46" fmla="*/ 1225 w 10000"/>
              <a:gd name="connsiteY46" fmla="*/ 8537 h 10000"/>
              <a:gd name="connsiteX47" fmla="*/ 1000 w 10000"/>
              <a:gd name="connsiteY47" fmla="*/ 8020 h 10000"/>
              <a:gd name="connsiteX48" fmla="*/ 1702 w 10000"/>
              <a:gd name="connsiteY48" fmla="*/ 6730 h 10000"/>
              <a:gd name="connsiteX49" fmla="*/ 1899 w 10000"/>
              <a:gd name="connsiteY49" fmla="*/ 6055 h 10000"/>
              <a:gd name="connsiteX50" fmla="*/ 2292 w 10000"/>
              <a:gd name="connsiteY50" fmla="*/ 5252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115 w 10000"/>
              <a:gd name="connsiteY34" fmla="*/ 4405 h 10000"/>
              <a:gd name="connsiteX35" fmla="*/ 608 w 10000"/>
              <a:gd name="connsiteY35" fmla="*/ 5682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113 w 10000"/>
              <a:gd name="connsiteY40" fmla="*/ 9699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197 w 10000"/>
              <a:gd name="connsiteY45" fmla="*/ 9340 h 10000"/>
              <a:gd name="connsiteX46" fmla="*/ 1225 w 10000"/>
              <a:gd name="connsiteY46" fmla="*/ 8537 h 10000"/>
              <a:gd name="connsiteX47" fmla="*/ 1000 w 10000"/>
              <a:gd name="connsiteY47" fmla="*/ 8020 h 10000"/>
              <a:gd name="connsiteX48" fmla="*/ 1702 w 10000"/>
              <a:gd name="connsiteY48" fmla="*/ 6730 h 10000"/>
              <a:gd name="connsiteX49" fmla="*/ 1899 w 10000"/>
              <a:gd name="connsiteY49" fmla="*/ 6055 h 10000"/>
              <a:gd name="connsiteX50" fmla="*/ 2292 w 10000"/>
              <a:gd name="connsiteY50" fmla="*/ 5252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115 w 10000"/>
              <a:gd name="connsiteY34" fmla="*/ 4405 h 10000"/>
              <a:gd name="connsiteX35" fmla="*/ 608 w 10000"/>
              <a:gd name="connsiteY35" fmla="*/ 5682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113 w 10000"/>
              <a:gd name="connsiteY40" fmla="*/ 9699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197 w 10000"/>
              <a:gd name="connsiteY45" fmla="*/ 9340 h 10000"/>
              <a:gd name="connsiteX46" fmla="*/ 1225 w 10000"/>
              <a:gd name="connsiteY46" fmla="*/ 8537 h 10000"/>
              <a:gd name="connsiteX47" fmla="*/ 1000 w 10000"/>
              <a:gd name="connsiteY47" fmla="*/ 8020 h 10000"/>
              <a:gd name="connsiteX48" fmla="*/ 1702 w 10000"/>
              <a:gd name="connsiteY48" fmla="*/ 6730 h 10000"/>
              <a:gd name="connsiteX49" fmla="*/ 1899 w 10000"/>
              <a:gd name="connsiteY49" fmla="*/ 6055 h 10000"/>
              <a:gd name="connsiteX50" fmla="*/ 2292 w 10000"/>
              <a:gd name="connsiteY50" fmla="*/ 5252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115 w 10000"/>
              <a:gd name="connsiteY34" fmla="*/ 4405 h 10000"/>
              <a:gd name="connsiteX35" fmla="*/ 608 w 10000"/>
              <a:gd name="connsiteY35" fmla="*/ 5682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113 w 10000"/>
              <a:gd name="connsiteY40" fmla="*/ 9699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197 w 10000"/>
              <a:gd name="connsiteY45" fmla="*/ 9340 h 10000"/>
              <a:gd name="connsiteX46" fmla="*/ 1225 w 10000"/>
              <a:gd name="connsiteY46" fmla="*/ 8537 h 10000"/>
              <a:gd name="connsiteX47" fmla="*/ 1000 w 10000"/>
              <a:gd name="connsiteY47" fmla="*/ 8020 h 10000"/>
              <a:gd name="connsiteX48" fmla="*/ 1702 w 10000"/>
              <a:gd name="connsiteY48" fmla="*/ 6730 h 10000"/>
              <a:gd name="connsiteX49" fmla="*/ 1899 w 10000"/>
              <a:gd name="connsiteY49" fmla="*/ 6055 h 10000"/>
              <a:gd name="connsiteX50" fmla="*/ 2292 w 10000"/>
              <a:gd name="connsiteY50" fmla="*/ 5252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08 w 10000"/>
              <a:gd name="connsiteY35" fmla="*/ 5682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113 w 10000"/>
              <a:gd name="connsiteY40" fmla="*/ 9699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197 w 10000"/>
              <a:gd name="connsiteY45" fmla="*/ 9340 h 10000"/>
              <a:gd name="connsiteX46" fmla="*/ 1225 w 10000"/>
              <a:gd name="connsiteY46" fmla="*/ 8537 h 10000"/>
              <a:gd name="connsiteX47" fmla="*/ 1000 w 10000"/>
              <a:gd name="connsiteY47" fmla="*/ 8020 h 10000"/>
              <a:gd name="connsiteX48" fmla="*/ 1702 w 10000"/>
              <a:gd name="connsiteY48" fmla="*/ 6730 h 10000"/>
              <a:gd name="connsiteX49" fmla="*/ 1899 w 10000"/>
              <a:gd name="connsiteY49" fmla="*/ 6055 h 10000"/>
              <a:gd name="connsiteX50" fmla="*/ 2292 w 10000"/>
              <a:gd name="connsiteY50" fmla="*/ 5252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08 w 10000"/>
              <a:gd name="connsiteY35" fmla="*/ 5682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113 w 10000"/>
              <a:gd name="connsiteY40" fmla="*/ 9699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197 w 10000"/>
              <a:gd name="connsiteY45" fmla="*/ 9340 h 10000"/>
              <a:gd name="connsiteX46" fmla="*/ 1225 w 10000"/>
              <a:gd name="connsiteY46" fmla="*/ 8537 h 10000"/>
              <a:gd name="connsiteX47" fmla="*/ 1000 w 10000"/>
              <a:gd name="connsiteY47" fmla="*/ 8020 h 10000"/>
              <a:gd name="connsiteX48" fmla="*/ 1702 w 10000"/>
              <a:gd name="connsiteY48" fmla="*/ 6730 h 10000"/>
              <a:gd name="connsiteX49" fmla="*/ 1899 w 10000"/>
              <a:gd name="connsiteY49" fmla="*/ 6055 h 10000"/>
              <a:gd name="connsiteX50" fmla="*/ 2292 w 10000"/>
              <a:gd name="connsiteY50" fmla="*/ 5252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28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113 w 10000"/>
              <a:gd name="connsiteY40" fmla="*/ 9699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197 w 10000"/>
              <a:gd name="connsiteY45" fmla="*/ 9340 h 10000"/>
              <a:gd name="connsiteX46" fmla="*/ 1225 w 10000"/>
              <a:gd name="connsiteY46" fmla="*/ 8537 h 10000"/>
              <a:gd name="connsiteX47" fmla="*/ 1000 w 10000"/>
              <a:gd name="connsiteY47" fmla="*/ 8020 h 10000"/>
              <a:gd name="connsiteX48" fmla="*/ 1702 w 10000"/>
              <a:gd name="connsiteY48" fmla="*/ 6730 h 10000"/>
              <a:gd name="connsiteX49" fmla="*/ 1899 w 10000"/>
              <a:gd name="connsiteY49" fmla="*/ 6055 h 10000"/>
              <a:gd name="connsiteX50" fmla="*/ 2292 w 10000"/>
              <a:gd name="connsiteY50" fmla="*/ 5252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28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113 w 10000"/>
              <a:gd name="connsiteY40" fmla="*/ 9699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197 w 10000"/>
              <a:gd name="connsiteY45" fmla="*/ 9340 h 10000"/>
              <a:gd name="connsiteX46" fmla="*/ 1225 w 10000"/>
              <a:gd name="connsiteY46" fmla="*/ 8537 h 10000"/>
              <a:gd name="connsiteX47" fmla="*/ 1000 w 10000"/>
              <a:gd name="connsiteY47" fmla="*/ 8020 h 10000"/>
              <a:gd name="connsiteX48" fmla="*/ 1702 w 10000"/>
              <a:gd name="connsiteY48" fmla="*/ 6730 h 10000"/>
              <a:gd name="connsiteX49" fmla="*/ 1899 w 10000"/>
              <a:gd name="connsiteY49" fmla="*/ 6055 h 10000"/>
              <a:gd name="connsiteX50" fmla="*/ 2292 w 10000"/>
              <a:gd name="connsiteY50" fmla="*/ 5252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113 w 10000"/>
              <a:gd name="connsiteY40" fmla="*/ 9699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197 w 10000"/>
              <a:gd name="connsiteY45" fmla="*/ 9340 h 10000"/>
              <a:gd name="connsiteX46" fmla="*/ 1225 w 10000"/>
              <a:gd name="connsiteY46" fmla="*/ 8537 h 10000"/>
              <a:gd name="connsiteX47" fmla="*/ 1000 w 10000"/>
              <a:gd name="connsiteY47" fmla="*/ 8020 h 10000"/>
              <a:gd name="connsiteX48" fmla="*/ 1702 w 10000"/>
              <a:gd name="connsiteY48" fmla="*/ 6730 h 10000"/>
              <a:gd name="connsiteX49" fmla="*/ 1899 w 10000"/>
              <a:gd name="connsiteY49" fmla="*/ 6055 h 10000"/>
              <a:gd name="connsiteX50" fmla="*/ 2292 w 10000"/>
              <a:gd name="connsiteY50" fmla="*/ 5252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113 w 10000"/>
              <a:gd name="connsiteY40" fmla="*/ 9699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197 w 10000"/>
              <a:gd name="connsiteY45" fmla="*/ 9340 h 10000"/>
              <a:gd name="connsiteX46" fmla="*/ 1225 w 10000"/>
              <a:gd name="connsiteY46" fmla="*/ 8537 h 10000"/>
              <a:gd name="connsiteX47" fmla="*/ 1000 w 10000"/>
              <a:gd name="connsiteY47" fmla="*/ 8020 h 10000"/>
              <a:gd name="connsiteX48" fmla="*/ 1702 w 10000"/>
              <a:gd name="connsiteY48" fmla="*/ 6730 h 10000"/>
              <a:gd name="connsiteX49" fmla="*/ 1687 w 10000"/>
              <a:gd name="connsiteY49" fmla="*/ 6308 h 10000"/>
              <a:gd name="connsiteX50" fmla="*/ 2292 w 10000"/>
              <a:gd name="connsiteY50" fmla="*/ 5252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113 w 10000"/>
              <a:gd name="connsiteY40" fmla="*/ 9699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197 w 10000"/>
              <a:gd name="connsiteY45" fmla="*/ 9340 h 10000"/>
              <a:gd name="connsiteX46" fmla="*/ 1225 w 10000"/>
              <a:gd name="connsiteY46" fmla="*/ 8537 h 10000"/>
              <a:gd name="connsiteX47" fmla="*/ 1000 w 10000"/>
              <a:gd name="connsiteY47" fmla="*/ 8020 h 10000"/>
              <a:gd name="connsiteX48" fmla="*/ 1702 w 10000"/>
              <a:gd name="connsiteY48" fmla="*/ 6730 h 10000"/>
              <a:gd name="connsiteX49" fmla="*/ 1687 w 10000"/>
              <a:gd name="connsiteY49" fmla="*/ 6308 h 10000"/>
              <a:gd name="connsiteX50" fmla="*/ 2186 w 10000"/>
              <a:gd name="connsiteY50" fmla="*/ 5162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113 w 10000"/>
              <a:gd name="connsiteY40" fmla="*/ 9699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197 w 10000"/>
              <a:gd name="connsiteY45" fmla="*/ 9340 h 10000"/>
              <a:gd name="connsiteX46" fmla="*/ 1225 w 10000"/>
              <a:gd name="connsiteY46" fmla="*/ 8537 h 10000"/>
              <a:gd name="connsiteX47" fmla="*/ 1000 w 10000"/>
              <a:gd name="connsiteY47" fmla="*/ 8020 h 10000"/>
              <a:gd name="connsiteX48" fmla="*/ 1561 w 10000"/>
              <a:gd name="connsiteY48" fmla="*/ 6983 h 10000"/>
              <a:gd name="connsiteX49" fmla="*/ 1687 w 10000"/>
              <a:gd name="connsiteY49" fmla="*/ 6308 h 10000"/>
              <a:gd name="connsiteX50" fmla="*/ 2186 w 10000"/>
              <a:gd name="connsiteY50" fmla="*/ 5162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113 w 10000"/>
              <a:gd name="connsiteY40" fmla="*/ 9699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197 w 10000"/>
              <a:gd name="connsiteY45" fmla="*/ 9340 h 10000"/>
              <a:gd name="connsiteX46" fmla="*/ 1225 w 10000"/>
              <a:gd name="connsiteY46" fmla="*/ 8537 h 10000"/>
              <a:gd name="connsiteX47" fmla="*/ 1000 w 10000"/>
              <a:gd name="connsiteY47" fmla="*/ 8020 h 10000"/>
              <a:gd name="connsiteX48" fmla="*/ 1561 w 10000"/>
              <a:gd name="connsiteY48" fmla="*/ 6983 h 10000"/>
              <a:gd name="connsiteX49" fmla="*/ 1758 w 10000"/>
              <a:gd name="connsiteY49" fmla="*/ 6091 h 10000"/>
              <a:gd name="connsiteX50" fmla="*/ 2186 w 10000"/>
              <a:gd name="connsiteY50" fmla="*/ 5162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113 w 10000"/>
              <a:gd name="connsiteY40" fmla="*/ 9699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197 w 10000"/>
              <a:gd name="connsiteY45" fmla="*/ 9340 h 10000"/>
              <a:gd name="connsiteX46" fmla="*/ 1225 w 10000"/>
              <a:gd name="connsiteY46" fmla="*/ 8537 h 10000"/>
              <a:gd name="connsiteX47" fmla="*/ 1000 w 10000"/>
              <a:gd name="connsiteY47" fmla="*/ 8020 h 10000"/>
              <a:gd name="connsiteX48" fmla="*/ 1455 w 10000"/>
              <a:gd name="connsiteY48" fmla="*/ 6983 h 10000"/>
              <a:gd name="connsiteX49" fmla="*/ 1758 w 10000"/>
              <a:gd name="connsiteY49" fmla="*/ 6091 h 10000"/>
              <a:gd name="connsiteX50" fmla="*/ 2186 w 10000"/>
              <a:gd name="connsiteY50" fmla="*/ 5162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113 w 10000"/>
              <a:gd name="connsiteY40" fmla="*/ 9699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197 w 10000"/>
              <a:gd name="connsiteY45" fmla="*/ 9340 h 10000"/>
              <a:gd name="connsiteX46" fmla="*/ 1225 w 10000"/>
              <a:gd name="connsiteY46" fmla="*/ 8537 h 10000"/>
              <a:gd name="connsiteX47" fmla="*/ 859 w 10000"/>
              <a:gd name="connsiteY47" fmla="*/ 8038 h 10000"/>
              <a:gd name="connsiteX48" fmla="*/ 1455 w 10000"/>
              <a:gd name="connsiteY48" fmla="*/ 6983 h 10000"/>
              <a:gd name="connsiteX49" fmla="*/ 1758 w 10000"/>
              <a:gd name="connsiteY49" fmla="*/ 6091 h 10000"/>
              <a:gd name="connsiteX50" fmla="*/ 2186 w 10000"/>
              <a:gd name="connsiteY50" fmla="*/ 5162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113 w 10000"/>
              <a:gd name="connsiteY40" fmla="*/ 9699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197 w 10000"/>
              <a:gd name="connsiteY45" fmla="*/ 9340 h 10000"/>
              <a:gd name="connsiteX46" fmla="*/ 1225 w 10000"/>
              <a:gd name="connsiteY46" fmla="*/ 8537 h 10000"/>
              <a:gd name="connsiteX47" fmla="*/ 859 w 10000"/>
              <a:gd name="connsiteY47" fmla="*/ 8038 h 10000"/>
              <a:gd name="connsiteX48" fmla="*/ 1561 w 10000"/>
              <a:gd name="connsiteY48" fmla="*/ 6784 h 10000"/>
              <a:gd name="connsiteX49" fmla="*/ 1758 w 10000"/>
              <a:gd name="connsiteY49" fmla="*/ 6091 h 10000"/>
              <a:gd name="connsiteX50" fmla="*/ 2186 w 10000"/>
              <a:gd name="connsiteY50" fmla="*/ 5162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113 w 10000"/>
              <a:gd name="connsiteY40" fmla="*/ 9699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197 w 10000"/>
              <a:gd name="connsiteY45" fmla="*/ 9340 h 10000"/>
              <a:gd name="connsiteX46" fmla="*/ 1225 w 10000"/>
              <a:gd name="connsiteY46" fmla="*/ 8537 h 10000"/>
              <a:gd name="connsiteX47" fmla="*/ 859 w 10000"/>
              <a:gd name="connsiteY47" fmla="*/ 8038 h 10000"/>
              <a:gd name="connsiteX48" fmla="*/ 1561 w 10000"/>
              <a:gd name="connsiteY48" fmla="*/ 6784 h 10000"/>
              <a:gd name="connsiteX49" fmla="*/ 1758 w 10000"/>
              <a:gd name="connsiteY49" fmla="*/ 6091 h 10000"/>
              <a:gd name="connsiteX50" fmla="*/ 2186 w 10000"/>
              <a:gd name="connsiteY50" fmla="*/ 5162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113 w 10000"/>
              <a:gd name="connsiteY40" fmla="*/ 9699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197 w 10000"/>
              <a:gd name="connsiteY45" fmla="*/ 9340 h 10000"/>
              <a:gd name="connsiteX46" fmla="*/ 1225 w 10000"/>
              <a:gd name="connsiteY46" fmla="*/ 8537 h 10000"/>
              <a:gd name="connsiteX47" fmla="*/ 859 w 10000"/>
              <a:gd name="connsiteY47" fmla="*/ 8038 h 10000"/>
              <a:gd name="connsiteX48" fmla="*/ 1561 w 10000"/>
              <a:gd name="connsiteY48" fmla="*/ 6784 h 10000"/>
              <a:gd name="connsiteX49" fmla="*/ 1758 w 10000"/>
              <a:gd name="connsiteY49" fmla="*/ 6091 h 10000"/>
              <a:gd name="connsiteX50" fmla="*/ 2186 w 10000"/>
              <a:gd name="connsiteY50" fmla="*/ 5162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113 w 10000"/>
              <a:gd name="connsiteY40" fmla="*/ 9699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197 w 10000"/>
              <a:gd name="connsiteY45" fmla="*/ 9340 h 10000"/>
              <a:gd name="connsiteX46" fmla="*/ 1225 w 10000"/>
              <a:gd name="connsiteY46" fmla="*/ 8537 h 10000"/>
              <a:gd name="connsiteX47" fmla="*/ 859 w 10000"/>
              <a:gd name="connsiteY47" fmla="*/ 8038 h 10000"/>
              <a:gd name="connsiteX48" fmla="*/ 1561 w 10000"/>
              <a:gd name="connsiteY48" fmla="*/ 6784 h 10000"/>
              <a:gd name="connsiteX49" fmla="*/ 1758 w 10000"/>
              <a:gd name="connsiteY49" fmla="*/ 6091 h 10000"/>
              <a:gd name="connsiteX50" fmla="*/ 2186 w 10000"/>
              <a:gd name="connsiteY50" fmla="*/ 5162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113 w 10000"/>
              <a:gd name="connsiteY40" fmla="*/ 9699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197 w 10000"/>
              <a:gd name="connsiteY45" fmla="*/ 9340 h 10000"/>
              <a:gd name="connsiteX46" fmla="*/ 1225 w 10000"/>
              <a:gd name="connsiteY46" fmla="*/ 8537 h 10000"/>
              <a:gd name="connsiteX47" fmla="*/ 859 w 10000"/>
              <a:gd name="connsiteY47" fmla="*/ 8038 h 10000"/>
              <a:gd name="connsiteX48" fmla="*/ 1561 w 10000"/>
              <a:gd name="connsiteY48" fmla="*/ 6784 h 10000"/>
              <a:gd name="connsiteX49" fmla="*/ 1758 w 10000"/>
              <a:gd name="connsiteY49" fmla="*/ 6091 h 10000"/>
              <a:gd name="connsiteX50" fmla="*/ 2186 w 10000"/>
              <a:gd name="connsiteY50" fmla="*/ 5162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113 w 10000"/>
              <a:gd name="connsiteY40" fmla="*/ 9699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197 w 10000"/>
              <a:gd name="connsiteY45" fmla="*/ 9340 h 10000"/>
              <a:gd name="connsiteX46" fmla="*/ 1225 w 10000"/>
              <a:gd name="connsiteY46" fmla="*/ 8537 h 10000"/>
              <a:gd name="connsiteX47" fmla="*/ 859 w 10000"/>
              <a:gd name="connsiteY47" fmla="*/ 8038 h 10000"/>
              <a:gd name="connsiteX48" fmla="*/ 1561 w 10000"/>
              <a:gd name="connsiteY48" fmla="*/ 6784 h 10000"/>
              <a:gd name="connsiteX49" fmla="*/ 1758 w 10000"/>
              <a:gd name="connsiteY49" fmla="*/ 6091 h 10000"/>
              <a:gd name="connsiteX50" fmla="*/ 2292 w 10000"/>
              <a:gd name="connsiteY50" fmla="*/ 4819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113 w 10000"/>
              <a:gd name="connsiteY40" fmla="*/ 9699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197 w 10000"/>
              <a:gd name="connsiteY45" fmla="*/ 9340 h 10000"/>
              <a:gd name="connsiteX46" fmla="*/ 1225 w 10000"/>
              <a:gd name="connsiteY46" fmla="*/ 8537 h 10000"/>
              <a:gd name="connsiteX47" fmla="*/ 859 w 10000"/>
              <a:gd name="connsiteY47" fmla="*/ 8038 h 10000"/>
              <a:gd name="connsiteX48" fmla="*/ 1561 w 10000"/>
              <a:gd name="connsiteY48" fmla="*/ 6784 h 10000"/>
              <a:gd name="connsiteX49" fmla="*/ 1758 w 10000"/>
              <a:gd name="connsiteY49" fmla="*/ 6091 h 10000"/>
              <a:gd name="connsiteX50" fmla="*/ 2345 w 10000"/>
              <a:gd name="connsiteY50" fmla="*/ 4711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113 w 10000"/>
              <a:gd name="connsiteY40" fmla="*/ 9699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197 w 10000"/>
              <a:gd name="connsiteY45" fmla="*/ 9340 h 10000"/>
              <a:gd name="connsiteX46" fmla="*/ 1225 w 10000"/>
              <a:gd name="connsiteY46" fmla="*/ 8537 h 10000"/>
              <a:gd name="connsiteX47" fmla="*/ 859 w 10000"/>
              <a:gd name="connsiteY47" fmla="*/ 8038 h 10000"/>
              <a:gd name="connsiteX48" fmla="*/ 1561 w 10000"/>
              <a:gd name="connsiteY48" fmla="*/ 6784 h 10000"/>
              <a:gd name="connsiteX49" fmla="*/ 1758 w 10000"/>
              <a:gd name="connsiteY49" fmla="*/ 6091 h 10000"/>
              <a:gd name="connsiteX50" fmla="*/ 2380 w 10000"/>
              <a:gd name="connsiteY50" fmla="*/ 4765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113 w 10000"/>
              <a:gd name="connsiteY40" fmla="*/ 9699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197 w 10000"/>
              <a:gd name="connsiteY45" fmla="*/ 9340 h 10000"/>
              <a:gd name="connsiteX46" fmla="*/ 1030 w 10000"/>
              <a:gd name="connsiteY46" fmla="*/ 8429 h 10000"/>
              <a:gd name="connsiteX47" fmla="*/ 859 w 10000"/>
              <a:gd name="connsiteY47" fmla="*/ 8038 h 10000"/>
              <a:gd name="connsiteX48" fmla="*/ 1561 w 10000"/>
              <a:gd name="connsiteY48" fmla="*/ 6784 h 10000"/>
              <a:gd name="connsiteX49" fmla="*/ 1758 w 10000"/>
              <a:gd name="connsiteY49" fmla="*/ 6091 h 10000"/>
              <a:gd name="connsiteX50" fmla="*/ 2380 w 10000"/>
              <a:gd name="connsiteY50" fmla="*/ 4765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113 w 10000"/>
              <a:gd name="connsiteY40" fmla="*/ 9699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091 w 10000"/>
              <a:gd name="connsiteY45" fmla="*/ 9250 h 10000"/>
              <a:gd name="connsiteX46" fmla="*/ 1030 w 10000"/>
              <a:gd name="connsiteY46" fmla="*/ 8429 h 10000"/>
              <a:gd name="connsiteX47" fmla="*/ 859 w 10000"/>
              <a:gd name="connsiteY47" fmla="*/ 8038 h 10000"/>
              <a:gd name="connsiteX48" fmla="*/ 1561 w 10000"/>
              <a:gd name="connsiteY48" fmla="*/ 6784 h 10000"/>
              <a:gd name="connsiteX49" fmla="*/ 1758 w 10000"/>
              <a:gd name="connsiteY49" fmla="*/ 6091 h 10000"/>
              <a:gd name="connsiteX50" fmla="*/ 2380 w 10000"/>
              <a:gd name="connsiteY50" fmla="*/ 4765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113 w 10000"/>
              <a:gd name="connsiteY40" fmla="*/ 9699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091 w 10000"/>
              <a:gd name="connsiteY45" fmla="*/ 9250 h 10000"/>
              <a:gd name="connsiteX46" fmla="*/ 1030 w 10000"/>
              <a:gd name="connsiteY46" fmla="*/ 8429 h 10000"/>
              <a:gd name="connsiteX47" fmla="*/ 859 w 10000"/>
              <a:gd name="connsiteY47" fmla="*/ 8038 h 10000"/>
              <a:gd name="connsiteX48" fmla="*/ 1561 w 10000"/>
              <a:gd name="connsiteY48" fmla="*/ 6784 h 10000"/>
              <a:gd name="connsiteX49" fmla="*/ 1758 w 10000"/>
              <a:gd name="connsiteY49" fmla="*/ 6091 h 10000"/>
              <a:gd name="connsiteX50" fmla="*/ 2380 w 10000"/>
              <a:gd name="connsiteY50" fmla="*/ 4765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989 w 10000"/>
              <a:gd name="connsiteY40" fmla="*/ 9591 h 10000"/>
              <a:gd name="connsiteX41" fmla="*/ 1225 w 10000"/>
              <a:gd name="connsiteY41" fmla="*/ 9656 h 10000"/>
              <a:gd name="connsiteX42" fmla="*/ 1029 w 10000"/>
              <a:gd name="connsiteY42" fmla="*/ 9512 h 10000"/>
              <a:gd name="connsiteX43" fmla="*/ 776 w 10000"/>
              <a:gd name="connsiteY43" fmla="*/ 9254 h 10000"/>
              <a:gd name="connsiteX44" fmla="*/ 776 w 10000"/>
              <a:gd name="connsiteY44" fmla="*/ 8910 h 10000"/>
              <a:gd name="connsiteX45" fmla="*/ 1091 w 10000"/>
              <a:gd name="connsiteY45" fmla="*/ 9250 h 10000"/>
              <a:gd name="connsiteX46" fmla="*/ 1030 w 10000"/>
              <a:gd name="connsiteY46" fmla="*/ 8429 h 10000"/>
              <a:gd name="connsiteX47" fmla="*/ 859 w 10000"/>
              <a:gd name="connsiteY47" fmla="*/ 8038 h 10000"/>
              <a:gd name="connsiteX48" fmla="*/ 1561 w 10000"/>
              <a:gd name="connsiteY48" fmla="*/ 6784 h 10000"/>
              <a:gd name="connsiteX49" fmla="*/ 1758 w 10000"/>
              <a:gd name="connsiteY49" fmla="*/ 6091 h 10000"/>
              <a:gd name="connsiteX50" fmla="*/ 2380 w 10000"/>
              <a:gd name="connsiteY50" fmla="*/ 4765 h 10000"/>
              <a:gd name="connsiteX51" fmla="*/ 2488 w 10000"/>
              <a:gd name="connsiteY51" fmla="*/ 6213 h 10000"/>
              <a:gd name="connsiteX52" fmla="*/ 2263 w 10000"/>
              <a:gd name="connsiteY52" fmla="*/ 6959 h 10000"/>
              <a:gd name="connsiteX53" fmla="*/ 1870 w 10000"/>
              <a:gd name="connsiteY53" fmla="*/ 7776 h 10000"/>
              <a:gd name="connsiteX54" fmla="*/ 2039 w 10000"/>
              <a:gd name="connsiteY54" fmla="*/ 9612 h 10000"/>
              <a:gd name="connsiteX55" fmla="*/ 2207 w 10000"/>
              <a:gd name="connsiteY55" fmla="*/ 10000 h 10000"/>
              <a:gd name="connsiteX56" fmla="*/ 4817 w 10000"/>
              <a:gd name="connsiteY56" fmla="*/ 10000 h 10000"/>
              <a:gd name="connsiteX57" fmla="*/ 4817 w 10000"/>
              <a:gd name="connsiteY57" fmla="*/ 8967 h 10000"/>
              <a:gd name="connsiteX58" fmla="*/ 5238 w 10000"/>
              <a:gd name="connsiteY58" fmla="*/ 8967 h 10000"/>
              <a:gd name="connsiteX59" fmla="*/ 5210 w 10000"/>
              <a:gd name="connsiteY59" fmla="*/ 10000 h 10000"/>
              <a:gd name="connsiteX60" fmla="*/ 7820 w 10000"/>
              <a:gd name="connsiteY60" fmla="*/ 10000 h 10000"/>
              <a:gd name="connsiteX61" fmla="*/ 7988 w 10000"/>
              <a:gd name="connsiteY61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989 w 10000"/>
              <a:gd name="connsiteY40" fmla="*/ 9591 h 10000"/>
              <a:gd name="connsiteX41" fmla="*/ 1029 w 10000"/>
              <a:gd name="connsiteY41" fmla="*/ 9512 h 10000"/>
              <a:gd name="connsiteX42" fmla="*/ 776 w 10000"/>
              <a:gd name="connsiteY42" fmla="*/ 9254 h 10000"/>
              <a:gd name="connsiteX43" fmla="*/ 776 w 10000"/>
              <a:gd name="connsiteY43" fmla="*/ 8910 h 10000"/>
              <a:gd name="connsiteX44" fmla="*/ 1091 w 10000"/>
              <a:gd name="connsiteY44" fmla="*/ 9250 h 10000"/>
              <a:gd name="connsiteX45" fmla="*/ 1030 w 10000"/>
              <a:gd name="connsiteY45" fmla="*/ 8429 h 10000"/>
              <a:gd name="connsiteX46" fmla="*/ 859 w 10000"/>
              <a:gd name="connsiteY46" fmla="*/ 8038 h 10000"/>
              <a:gd name="connsiteX47" fmla="*/ 1561 w 10000"/>
              <a:gd name="connsiteY47" fmla="*/ 6784 h 10000"/>
              <a:gd name="connsiteX48" fmla="*/ 1758 w 10000"/>
              <a:gd name="connsiteY48" fmla="*/ 6091 h 10000"/>
              <a:gd name="connsiteX49" fmla="*/ 2380 w 10000"/>
              <a:gd name="connsiteY49" fmla="*/ 4765 h 10000"/>
              <a:gd name="connsiteX50" fmla="*/ 2488 w 10000"/>
              <a:gd name="connsiteY50" fmla="*/ 6213 h 10000"/>
              <a:gd name="connsiteX51" fmla="*/ 2263 w 10000"/>
              <a:gd name="connsiteY51" fmla="*/ 6959 h 10000"/>
              <a:gd name="connsiteX52" fmla="*/ 1870 w 10000"/>
              <a:gd name="connsiteY52" fmla="*/ 7776 h 10000"/>
              <a:gd name="connsiteX53" fmla="*/ 2039 w 10000"/>
              <a:gd name="connsiteY53" fmla="*/ 9612 h 10000"/>
              <a:gd name="connsiteX54" fmla="*/ 2207 w 10000"/>
              <a:gd name="connsiteY54" fmla="*/ 10000 h 10000"/>
              <a:gd name="connsiteX55" fmla="*/ 4817 w 10000"/>
              <a:gd name="connsiteY55" fmla="*/ 10000 h 10000"/>
              <a:gd name="connsiteX56" fmla="*/ 4817 w 10000"/>
              <a:gd name="connsiteY56" fmla="*/ 8967 h 10000"/>
              <a:gd name="connsiteX57" fmla="*/ 5238 w 10000"/>
              <a:gd name="connsiteY57" fmla="*/ 8967 h 10000"/>
              <a:gd name="connsiteX58" fmla="*/ 5210 w 10000"/>
              <a:gd name="connsiteY58" fmla="*/ 10000 h 10000"/>
              <a:gd name="connsiteX59" fmla="*/ 7820 w 10000"/>
              <a:gd name="connsiteY59" fmla="*/ 10000 h 10000"/>
              <a:gd name="connsiteX60" fmla="*/ 7988 w 10000"/>
              <a:gd name="connsiteY60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029 w 10000"/>
              <a:gd name="connsiteY40" fmla="*/ 9512 h 10000"/>
              <a:gd name="connsiteX41" fmla="*/ 776 w 10000"/>
              <a:gd name="connsiteY41" fmla="*/ 9254 h 10000"/>
              <a:gd name="connsiteX42" fmla="*/ 776 w 10000"/>
              <a:gd name="connsiteY42" fmla="*/ 8910 h 10000"/>
              <a:gd name="connsiteX43" fmla="*/ 1091 w 10000"/>
              <a:gd name="connsiteY43" fmla="*/ 9250 h 10000"/>
              <a:gd name="connsiteX44" fmla="*/ 1030 w 10000"/>
              <a:gd name="connsiteY44" fmla="*/ 8429 h 10000"/>
              <a:gd name="connsiteX45" fmla="*/ 859 w 10000"/>
              <a:gd name="connsiteY45" fmla="*/ 8038 h 10000"/>
              <a:gd name="connsiteX46" fmla="*/ 1561 w 10000"/>
              <a:gd name="connsiteY46" fmla="*/ 6784 h 10000"/>
              <a:gd name="connsiteX47" fmla="*/ 1758 w 10000"/>
              <a:gd name="connsiteY47" fmla="*/ 6091 h 10000"/>
              <a:gd name="connsiteX48" fmla="*/ 2380 w 10000"/>
              <a:gd name="connsiteY48" fmla="*/ 4765 h 10000"/>
              <a:gd name="connsiteX49" fmla="*/ 2488 w 10000"/>
              <a:gd name="connsiteY49" fmla="*/ 6213 h 10000"/>
              <a:gd name="connsiteX50" fmla="*/ 2263 w 10000"/>
              <a:gd name="connsiteY50" fmla="*/ 6959 h 10000"/>
              <a:gd name="connsiteX51" fmla="*/ 1870 w 10000"/>
              <a:gd name="connsiteY51" fmla="*/ 7776 h 10000"/>
              <a:gd name="connsiteX52" fmla="*/ 2039 w 10000"/>
              <a:gd name="connsiteY52" fmla="*/ 9612 h 10000"/>
              <a:gd name="connsiteX53" fmla="*/ 2207 w 10000"/>
              <a:gd name="connsiteY53" fmla="*/ 10000 h 10000"/>
              <a:gd name="connsiteX54" fmla="*/ 4817 w 10000"/>
              <a:gd name="connsiteY54" fmla="*/ 10000 h 10000"/>
              <a:gd name="connsiteX55" fmla="*/ 4817 w 10000"/>
              <a:gd name="connsiteY55" fmla="*/ 8967 h 10000"/>
              <a:gd name="connsiteX56" fmla="*/ 5238 w 10000"/>
              <a:gd name="connsiteY56" fmla="*/ 8967 h 10000"/>
              <a:gd name="connsiteX57" fmla="*/ 5210 w 10000"/>
              <a:gd name="connsiteY57" fmla="*/ 10000 h 10000"/>
              <a:gd name="connsiteX58" fmla="*/ 7820 w 10000"/>
              <a:gd name="connsiteY58" fmla="*/ 10000 h 10000"/>
              <a:gd name="connsiteX59" fmla="*/ 7988 w 10000"/>
              <a:gd name="connsiteY59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029 w 10000"/>
              <a:gd name="connsiteY40" fmla="*/ 9512 h 10000"/>
              <a:gd name="connsiteX41" fmla="*/ 776 w 10000"/>
              <a:gd name="connsiteY41" fmla="*/ 9254 h 10000"/>
              <a:gd name="connsiteX42" fmla="*/ 776 w 10000"/>
              <a:gd name="connsiteY42" fmla="*/ 8910 h 10000"/>
              <a:gd name="connsiteX43" fmla="*/ 1091 w 10000"/>
              <a:gd name="connsiteY43" fmla="*/ 9250 h 10000"/>
              <a:gd name="connsiteX44" fmla="*/ 1030 w 10000"/>
              <a:gd name="connsiteY44" fmla="*/ 8429 h 10000"/>
              <a:gd name="connsiteX45" fmla="*/ 788 w 10000"/>
              <a:gd name="connsiteY45" fmla="*/ 8255 h 10000"/>
              <a:gd name="connsiteX46" fmla="*/ 1561 w 10000"/>
              <a:gd name="connsiteY46" fmla="*/ 6784 h 10000"/>
              <a:gd name="connsiteX47" fmla="*/ 1758 w 10000"/>
              <a:gd name="connsiteY47" fmla="*/ 6091 h 10000"/>
              <a:gd name="connsiteX48" fmla="*/ 2380 w 10000"/>
              <a:gd name="connsiteY48" fmla="*/ 4765 h 10000"/>
              <a:gd name="connsiteX49" fmla="*/ 2488 w 10000"/>
              <a:gd name="connsiteY49" fmla="*/ 6213 h 10000"/>
              <a:gd name="connsiteX50" fmla="*/ 2263 w 10000"/>
              <a:gd name="connsiteY50" fmla="*/ 6959 h 10000"/>
              <a:gd name="connsiteX51" fmla="*/ 1870 w 10000"/>
              <a:gd name="connsiteY51" fmla="*/ 7776 h 10000"/>
              <a:gd name="connsiteX52" fmla="*/ 2039 w 10000"/>
              <a:gd name="connsiteY52" fmla="*/ 9612 h 10000"/>
              <a:gd name="connsiteX53" fmla="*/ 2207 w 10000"/>
              <a:gd name="connsiteY53" fmla="*/ 10000 h 10000"/>
              <a:gd name="connsiteX54" fmla="*/ 4817 w 10000"/>
              <a:gd name="connsiteY54" fmla="*/ 10000 h 10000"/>
              <a:gd name="connsiteX55" fmla="*/ 4817 w 10000"/>
              <a:gd name="connsiteY55" fmla="*/ 8967 h 10000"/>
              <a:gd name="connsiteX56" fmla="*/ 5238 w 10000"/>
              <a:gd name="connsiteY56" fmla="*/ 8967 h 10000"/>
              <a:gd name="connsiteX57" fmla="*/ 5210 w 10000"/>
              <a:gd name="connsiteY57" fmla="*/ 10000 h 10000"/>
              <a:gd name="connsiteX58" fmla="*/ 7820 w 10000"/>
              <a:gd name="connsiteY58" fmla="*/ 10000 h 10000"/>
              <a:gd name="connsiteX59" fmla="*/ 7988 w 10000"/>
              <a:gd name="connsiteY59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029 w 10000"/>
              <a:gd name="connsiteY40" fmla="*/ 9512 h 10000"/>
              <a:gd name="connsiteX41" fmla="*/ 776 w 10000"/>
              <a:gd name="connsiteY41" fmla="*/ 9254 h 10000"/>
              <a:gd name="connsiteX42" fmla="*/ 776 w 10000"/>
              <a:gd name="connsiteY42" fmla="*/ 8910 h 10000"/>
              <a:gd name="connsiteX43" fmla="*/ 1091 w 10000"/>
              <a:gd name="connsiteY43" fmla="*/ 9250 h 10000"/>
              <a:gd name="connsiteX44" fmla="*/ 995 w 10000"/>
              <a:gd name="connsiteY44" fmla="*/ 8555 h 10000"/>
              <a:gd name="connsiteX45" fmla="*/ 788 w 10000"/>
              <a:gd name="connsiteY45" fmla="*/ 8255 h 10000"/>
              <a:gd name="connsiteX46" fmla="*/ 1561 w 10000"/>
              <a:gd name="connsiteY46" fmla="*/ 6784 h 10000"/>
              <a:gd name="connsiteX47" fmla="*/ 1758 w 10000"/>
              <a:gd name="connsiteY47" fmla="*/ 6091 h 10000"/>
              <a:gd name="connsiteX48" fmla="*/ 2380 w 10000"/>
              <a:gd name="connsiteY48" fmla="*/ 4765 h 10000"/>
              <a:gd name="connsiteX49" fmla="*/ 2488 w 10000"/>
              <a:gd name="connsiteY49" fmla="*/ 6213 h 10000"/>
              <a:gd name="connsiteX50" fmla="*/ 2263 w 10000"/>
              <a:gd name="connsiteY50" fmla="*/ 6959 h 10000"/>
              <a:gd name="connsiteX51" fmla="*/ 1870 w 10000"/>
              <a:gd name="connsiteY51" fmla="*/ 7776 h 10000"/>
              <a:gd name="connsiteX52" fmla="*/ 2039 w 10000"/>
              <a:gd name="connsiteY52" fmla="*/ 9612 h 10000"/>
              <a:gd name="connsiteX53" fmla="*/ 2207 w 10000"/>
              <a:gd name="connsiteY53" fmla="*/ 10000 h 10000"/>
              <a:gd name="connsiteX54" fmla="*/ 4817 w 10000"/>
              <a:gd name="connsiteY54" fmla="*/ 10000 h 10000"/>
              <a:gd name="connsiteX55" fmla="*/ 4817 w 10000"/>
              <a:gd name="connsiteY55" fmla="*/ 8967 h 10000"/>
              <a:gd name="connsiteX56" fmla="*/ 5238 w 10000"/>
              <a:gd name="connsiteY56" fmla="*/ 8967 h 10000"/>
              <a:gd name="connsiteX57" fmla="*/ 5210 w 10000"/>
              <a:gd name="connsiteY57" fmla="*/ 10000 h 10000"/>
              <a:gd name="connsiteX58" fmla="*/ 7820 w 10000"/>
              <a:gd name="connsiteY58" fmla="*/ 10000 h 10000"/>
              <a:gd name="connsiteX59" fmla="*/ 7988 w 10000"/>
              <a:gd name="connsiteY59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029 w 10000"/>
              <a:gd name="connsiteY40" fmla="*/ 9512 h 10000"/>
              <a:gd name="connsiteX41" fmla="*/ 776 w 10000"/>
              <a:gd name="connsiteY41" fmla="*/ 9254 h 10000"/>
              <a:gd name="connsiteX42" fmla="*/ 776 w 10000"/>
              <a:gd name="connsiteY42" fmla="*/ 8910 h 10000"/>
              <a:gd name="connsiteX43" fmla="*/ 1091 w 10000"/>
              <a:gd name="connsiteY43" fmla="*/ 9250 h 10000"/>
              <a:gd name="connsiteX44" fmla="*/ 995 w 10000"/>
              <a:gd name="connsiteY44" fmla="*/ 8555 h 10000"/>
              <a:gd name="connsiteX45" fmla="*/ 788 w 10000"/>
              <a:gd name="connsiteY45" fmla="*/ 8255 h 10000"/>
              <a:gd name="connsiteX46" fmla="*/ 1561 w 10000"/>
              <a:gd name="connsiteY46" fmla="*/ 6784 h 10000"/>
              <a:gd name="connsiteX47" fmla="*/ 1758 w 10000"/>
              <a:gd name="connsiteY47" fmla="*/ 6091 h 10000"/>
              <a:gd name="connsiteX48" fmla="*/ 2380 w 10000"/>
              <a:gd name="connsiteY48" fmla="*/ 4765 h 10000"/>
              <a:gd name="connsiteX49" fmla="*/ 2488 w 10000"/>
              <a:gd name="connsiteY49" fmla="*/ 6213 h 10000"/>
              <a:gd name="connsiteX50" fmla="*/ 2263 w 10000"/>
              <a:gd name="connsiteY50" fmla="*/ 6959 h 10000"/>
              <a:gd name="connsiteX51" fmla="*/ 1870 w 10000"/>
              <a:gd name="connsiteY51" fmla="*/ 7776 h 10000"/>
              <a:gd name="connsiteX52" fmla="*/ 2039 w 10000"/>
              <a:gd name="connsiteY52" fmla="*/ 9612 h 10000"/>
              <a:gd name="connsiteX53" fmla="*/ 2207 w 10000"/>
              <a:gd name="connsiteY53" fmla="*/ 10000 h 10000"/>
              <a:gd name="connsiteX54" fmla="*/ 4817 w 10000"/>
              <a:gd name="connsiteY54" fmla="*/ 10000 h 10000"/>
              <a:gd name="connsiteX55" fmla="*/ 4817 w 10000"/>
              <a:gd name="connsiteY55" fmla="*/ 8967 h 10000"/>
              <a:gd name="connsiteX56" fmla="*/ 5210 w 10000"/>
              <a:gd name="connsiteY56" fmla="*/ 10000 h 10000"/>
              <a:gd name="connsiteX57" fmla="*/ 7820 w 10000"/>
              <a:gd name="connsiteY57" fmla="*/ 10000 h 10000"/>
              <a:gd name="connsiteX58" fmla="*/ 7988 w 10000"/>
              <a:gd name="connsiteY58" fmla="*/ 9612 h 10000"/>
              <a:gd name="connsiteX0" fmla="*/ 7988 w 10000"/>
              <a:gd name="connsiteY0" fmla="*/ 9612 h 10032"/>
              <a:gd name="connsiteX1" fmla="*/ 8156 w 10000"/>
              <a:gd name="connsiteY1" fmla="*/ 7776 h 10032"/>
              <a:gd name="connsiteX2" fmla="*/ 7792 w 10000"/>
              <a:gd name="connsiteY2" fmla="*/ 6930 h 10032"/>
              <a:gd name="connsiteX3" fmla="*/ 7539 w 10000"/>
              <a:gd name="connsiteY3" fmla="*/ 6198 h 10032"/>
              <a:gd name="connsiteX4" fmla="*/ 7707 w 10000"/>
              <a:gd name="connsiteY4" fmla="*/ 5252 h 10032"/>
              <a:gd name="connsiteX5" fmla="*/ 8156 w 10000"/>
              <a:gd name="connsiteY5" fmla="*/ 6055 h 10032"/>
              <a:gd name="connsiteX6" fmla="*/ 8353 w 10000"/>
              <a:gd name="connsiteY6" fmla="*/ 6744 h 10032"/>
              <a:gd name="connsiteX7" fmla="*/ 9026 w 10000"/>
              <a:gd name="connsiteY7" fmla="*/ 8020 h 10032"/>
              <a:gd name="connsiteX8" fmla="*/ 8774 w 10000"/>
              <a:gd name="connsiteY8" fmla="*/ 8537 h 10032"/>
              <a:gd name="connsiteX9" fmla="*/ 8858 w 10000"/>
              <a:gd name="connsiteY9" fmla="*/ 9340 h 10032"/>
              <a:gd name="connsiteX10" fmla="*/ 9223 w 10000"/>
              <a:gd name="connsiteY10" fmla="*/ 8910 h 10032"/>
              <a:gd name="connsiteX11" fmla="*/ 9223 w 10000"/>
              <a:gd name="connsiteY11" fmla="*/ 9254 h 10032"/>
              <a:gd name="connsiteX12" fmla="*/ 8999 w 10000"/>
              <a:gd name="connsiteY12" fmla="*/ 9512 h 10032"/>
              <a:gd name="connsiteX13" fmla="*/ 8774 w 10000"/>
              <a:gd name="connsiteY13" fmla="*/ 9656 h 10032"/>
              <a:gd name="connsiteX14" fmla="*/ 8943 w 10000"/>
              <a:gd name="connsiteY14" fmla="*/ 9699 h 10032"/>
              <a:gd name="connsiteX15" fmla="*/ 9587 w 10000"/>
              <a:gd name="connsiteY15" fmla="*/ 9498 h 10032"/>
              <a:gd name="connsiteX16" fmla="*/ 9784 w 10000"/>
              <a:gd name="connsiteY16" fmla="*/ 9283 h 10032"/>
              <a:gd name="connsiteX17" fmla="*/ 9981 w 10000"/>
              <a:gd name="connsiteY17" fmla="*/ 8322 h 10032"/>
              <a:gd name="connsiteX18" fmla="*/ 9728 w 10000"/>
              <a:gd name="connsiteY18" fmla="*/ 6370 h 10032"/>
              <a:gd name="connsiteX19" fmla="*/ 9419 w 10000"/>
              <a:gd name="connsiteY19" fmla="*/ 5682 h 10032"/>
              <a:gd name="connsiteX20" fmla="*/ 9194 w 10000"/>
              <a:gd name="connsiteY20" fmla="*/ 4477 h 10032"/>
              <a:gd name="connsiteX21" fmla="*/ 8294 w 10000"/>
              <a:gd name="connsiteY21" fmla="*/ 3220 h 10032"/>
              <a:gd name="connsiteX22" fmla="*/ 6388 w 10000"/>
              <a:gd name="connsiteY22" fmla="*/ 2674 h 10032"/>
              <a:gd name="connsiteX23" fmla="*/ 6642 w 10000"/>
              <a:gd name="connsiteY23" fmla="*/ 1608 h 10032"/>
              <a:gd name="connsiteX24" fmla="*/ 5126 w 10000"/>
              <a:gd name="connsiteY24" fmla="*/ 1 h 10032"/>
              <a:gd name="connsiteX25" fmla="*/ 3189 w 10000"/>
              <a:gd name="connsiteY25" fmla="*/ 1048 h 10032"/>
              <a:gd name="connsiteX26" fmla="*/ 2769 w 10000"/>
              <a:gd name="connsiteY26" fmla="*/ 1465 h 10032"/>
              <a:gd name="connsiteX27" fmla="*/ 2993 w 10000"/>
              <a:gd name="connsiteY27" fmla="*/ 1665 h 10032"/>
              <a:gd name="connsiteX28" fmla="*/ 3090 w 10000"/>
              <a:gd name="connsiteY28" fmla="*/ 1722 h 10032"/>
              <a:gd name="connsiteX29" fmla="*/ 3053 w 10000"/>
              <a:gd name="connsiteY29" fmla="*/ 1791 h 10032"/>
              <a:gd name="connsiteX30" fmla="*/ 3245 w 10000"/>
              <a:gd name="connsiteY30" fmla="*/ 2110 h 10032"/>
              <a:gd name="connsiteX31" fmla="*/ 4229 w 10000"/>
              <a:gd name="connsiteY31" fmla="*/ 2168 h 10032"/>
              <a:gd name="connsiteX32" fmla="*/ 4166 w 10000"/>
              <a:gd name="connsiteY32" fmla="*/ 2583 h 10032"/>
              <a:gd name="connsiteX33" fmla="*/ 1937 w 10000"/>
              <a:gd name="connsiteY33" fmla="*/ 3224 h 10032"/>
              <a:gd name="connsiteX34" fmla="*/ 1080 w 10000"/>
              <a:gd name="connsiteY34" fmla="*/ 4513 h 10032"/>
              <a:gd name="connsiteX35" fmla="*/ 643 w 10000"/>
              <a:gd name="connsiteY35" fmla="*/ 5664 h 10032"/>
              <a:gd name="connsiteX36" fmla="*/ 256 w 10000"/>
              <a:gd name="connsiteY36" fmla="*/ 6782 h 10032"/>
              <a:gd name="connsiteX37" fmla="*/ 18 w 10000"/>
              <a:gd name="connsiteY37" fmla="*/ 8322 h 10032"/>
              <a:gd name="connsiteX38" fmla="*/ 243 w 10000"/>
              <a:gd name="connsiteY38" fmla="*/ 9283 h 10032"/>
              <a:gd name="connsiteX39" fmla="*/ 412 w 10000"/>
              <a:gd name="connsiteY39" fmla="*/ 9498 h 10032"/>
              <a:gd name="connsiteX40" fmla="*/ 1029 w 10000"/>
              <a:gd name="connsiteY40" fmla="*/ 9512 h 10032"/>
              <a:gd name="connsiteX41" fmla="*/ 776 w 10000"/>
              <a:gd name="connsiteY41" fmla="*/ 9254 h 10032"/>
              <a:gd name="connsiteX42" fmla="*/ 776 w 10000"/>
              <a:gd name="connsiteY42" fmla="*/ 8910 h 10032"/>
              <a:gd name="connsiteX43" fmla="*/ 1091 w 10000"/>
              <a:gd name="connsiteY43" fmla="*/ 9250 h 10032"/>
              <a:gd name="connsiteX44" fmla="*/ 995 w 10000"/>
              <a:gd name="connsiteY44" fmla="*/ 8555 h 10032"/>
              <a:gd name="connsiteX45" fmla="*/ 788 w 10000"/>
              <a:gd name="connsiteY45" fmla="*/ 8255 h 10032"/>
              <a:gd name="connsiteX46" fmla="*/ 1561 w 10000"/>
              <a:gd name="connsiteY46" fmla="*/ 6784 h 10032"/>
              <a:gd name="connsiteX47" fmla="*/ 1758 w 10000"/>
              <a:gd name="connsiteY47" fmla="*/ 6091 h 10032"/>
              <a:gd name="connsiteX48" fmla="*/ 2380 w 10000"/>
              <a:gd name="connsiteY48" fmla="*/ 4765 h 10032"/>
              <a:gd name="connsiteX49" fmla="*/ 2488 w 10000"/>
              <a:gd name="connsiteY49" fmla="*/ 6213 h 10032"/>
              <a:gd name="connsiteX50" fmla="*/ 2263 w 10000"/>
              <a:gd name="connsiteY50" fmla="*/ 6959 h 10032"/>
              <a:gd name="connsiteX51" fmla="*/ 1870 w 10000"/>
              <a:gd name="connsiteY51" fmla="*/ 7776 h 10032"/>
              <a:gd name="connsiteX52" fmla="*/ 2039 w 10000"/>
              <a:gd name="connsiteY52" fmla="*/ 9612 h 10032"/>
              <a:gd name="connsiteX53" fmla="*/ 2207 w 10000"/>
              <a:gd name="connsiteY53" fmla="*/ 10000 h 10032"/>
              <a:gd name="connsiteX54" fmla="*/ 4817 w 10000"/>
              <a:gd name="connsiteY54" fmla="*/ 10000 h 10032"/>
              <a:gd name="connsiteX55" fmla="*/ 4923 w 10000"/>
              <a:gd name="connsiteY55" fmla="*/ 9563 h 10032"/>
              <a:gd name="connsiteX56" fmla="*/ 5210 w 10000"/>
              <a:gd name="connsiteY56" fmla="*/ 10000 h 10032"/>
              <a:gd name="connsiteX57" fmla="*/ 7820 w 10000"/>
              <a:gd name="connsiteY57" fmla="*/ 10000 h 10032"/>
              <a:gd name="connsiteX58" fmla="*/ 7988 w 10000"/>
              <a:gd name="connsiteY58" fmla="*/ 9612 h 10032"/>
              <a:gd name="connsiteX0" fmla="*/ 7988 w 10000"/>
              <a:gd name="connsiteY0" fmla="*/ 9612 h 10032"/>
              <a:gd name="connsiteX1" fmla="*/ 8156 w 10000"/>
              <a:gd name="connsiteY1" fmla="*/ 7776 h 10032"/>
              <a:gd name="connsiteX2" fmla="*/ 7792 w 10000"/>
              <a:gd name="connsiteY2" fmla="*/ 6930 h 10032"/>
              <a:gd name="connsiteX3" fmla="*/ 7539 w 10000"/>
              <a:gd name="connsiteY3" fmla="*/ 6198 h 10032"/>
              <a:gd name="connsiteX4" fmla="*/ 7707 w 10000"/>
              <a:gd name="connsiteY4" fmla="*/ 5252 h 10032"/>
              <a:gd name="connsiteX5" fmla="*/ 8156 w 10000"/>
              <a:gd name="connsiteY5" fmla="*/ 6055 h 10032"/>
              <a:gd name="connsiteX6" fmla="*/ 8353 w 10000"/>
              <a:gd name="connsiteY6" fmla="*/ 6744 h 10032"/>
              <a:gd name="connsiteX7" fmla="*/ 9026 w 10000"/>
              <a:gd name="connsiteY7" fmla="*/ 8020 h 10032"/>
              <a:gd name="connsiteX8" fmla="*/ 8774 w 10000"/>
              <a:gd name="connsiteY8" fmla="*/ 8537 h 10032"/>
              <a:gd name="connsiteX9" fmla="*/ 8858 w 10000"/>
              <a:gd name="connsiteY9" fmla="*/ 9340 h 10032"/>
              <a:gd name="connsiteX10" fmla="*/ 9223 w 10000"/>
              <a:gd name="connsiteY10" fmla="*/ 8910 h 10032"/>
              <a:gd name="connsiteX11" fmla="*/ 9223 w 10000"/>
              <a:gd name="connsiteY11" fmla="*/ 9254 h 10032"/>
              <a:gd name="connsiteX12" fmla="*/ 8999 w 10000"/>
              <a:gd name="connsiteY12" fmla="*/ 9512 h 10032"/>
              <a:gd name="connsiteX13" fmla="*/ 8774 w 10000"/>
              <a:gd name="connsiteY13" fmla="*/ 9656 h 10032"/>
              <a:gd name="connsiteX14" fmla="*/ 8943 w 10000"/>
              <a:gd name="connsiteY14" fmla="*/ 9699 h 10032"/>
              <a:gd name="connsiteX15" fmla="*/ 9587 w 10000"/>
              <a:gd name="connsiteY15" fmla="*/ 9498 h 10032"/>
              <a:gd name="connsiteX16" fmla="*/ 9784 w 10000"/>
              <a:gd name="connsiteY16" fmla="*/ 9283 h 10032"/>
              <a:gd name="connsiteX17" fmla="*/ 9981 w 10000"/>
              <a:gd name="connsiteY17" fmla="*/ 8322 h 10032"/>
              <a:gd name="connsiteX18" fmla="*/ 9728 w 10000"/>
              <a:gd name="connsiteY18" fmla="*/ 6370 h 10032"/>
              <a:gd name="connsiteX19" fmla="*/ 9419 w 10000"/>
              <a:gd name="connsiteY19" fmla="*/ 5682 h 10032"/>
              <a:gd name="connsiteX20" fmla="*/ 9194 w 10000"/>
              <a:gd name="connsiteY20" fmla="*/ 4477 h 10032"/>
              <a:gd name="connsiteX21" fmla="*/ 8294 w 10000"/>
              <a:gd name="connsiteY21" fmla="*/ 3220 h 10032"/>
              <a:gd name="connsiteX22" fmla="*/ 6388 w 10000"/>
              <a:gd name="connsiteY22" fmla="*/ 2674 h 10032"/>
              <a:gd name="connsiteX23" fmla="*/ 6642 w 10000"/>
              <a:gd name="connsiteY23" fmla="*/ 1608 h 10032"/>
              <a:gd name="connsiteX24" fmla="*/ 5126 w 10000"/>
              <a:gd name="connsiteY24" fmla="*/ 1 h 10032"/>
              <a:gd name="connsiteX25" fmla="*/ 3189 w 10000"/>
              <a:gd name="connsiteY25" fmla="*/ 1048 h 10032"/>
              <a:gd name="connsiteX26" fmla="*/ 2769 w 10000"/>
              <a:gd name="connsiteY26" fmla="*/ 1465 h 10032"/>
              <a:gd name="connsiteX27" fmla="*/ 2993 w 10000"/>
              <a:gd name="connsiteY27" fmla="*/ 1665 h 10032"/>
              <a:gd name="connsiteX28" fmla="*/ 3090 w 10000"/>
              <a:gd name="connsiteY28" fmla="*/ 1722 h 10032"/>
              <a:gd name="connsiteX29" fmla="*/ 3053 w 10000"/>
              <a:gd name="connsiteY29" fmla="*/ 1791 h 10032"/>
              <a:gd name="connsiteX30" fmla="*/ 3245 w 10000"/>
              <a:gd name="connsiteY30" fmla="*/ 2110 h 10032"/>
              <a:gd name="connsiteX31" fmla="*/ 4229 w 10000"/>
              <a:gd name="connsiteY31" fmla="*/ 2168 h 10032"/>
              <a:gd name="connsiteX32" fmla="*/ 4166 w 10000"/>
              <a:gd name="connsiteY32" fmla="*/ 2583 h 10032"/>
              <a:gd name="connsiteX33" fmla="*/ 1937 w 10000"/>
              <a:gd name="connsiteY33" fmla="*/ 3224 h 10032"/>
              <a:gd name="connsiteX34" fmla="*/ 1080 w 10000"/>
              <a:gd name="connsiteY34" fmla="*/ 4513 h 10032"/>
              <a:gd name="connsiteX35" fmla="*/ 643 w 10000"/>
              <a:gd name="connsiteY35" fmla="*/ 5664 h 10032"/>
              <a:gd name="connsiteX36" fmla="*/ 256 w 10000"/>
              <a:gd name="connsiteY36" fmla="*/ 6782 h 10032"/>
              <a:gd name="connsiteX37" fmla="*/ 18 w 10000"/>
              <a:gd name="connsiteY37" fmla="*/ 8322 h 10032"/>
              <a:gd name="connsiteX38" fmla="*/ 243 w 10000"/>
              <a:gd name="connsiteY38" fmla="*/ 9283 h 10032"/>
              <a:gd name="connsiteX39" fmla="*/ 412 w 10000"/>
              <a:gd name="connsiteY39" fmla="*/ 9498 h 10032"/>
              <a:gd name="connsiteX40" fmla="*/ 1029 w 10000"/>
              <a:gd name="connsiteY40" fmla="*/ 9512 h 10032"/>
              <a:gd name="connsiteX41" fmla="*/ 776 w 10000"/>
              <a:gd name="connsiteY41" fmla="*/ 9254 h 10032"/>
              <a:gd name="connsiteX42" fmla="*/ 776 w 10000"/>
              <a:gd name="connsiteY42" fmla="*/ 8910 h 10032"/>
              <a:gd name="connsiteX43" fmla="*/ 1091 w 10000"/>
              <a:gd name="connsiteY43" fmla="*/ 9250 h 10032"/>
              <a:gd name="connsiteX44" fmla="*/ 995 w 10000"/>
              <a:gd name="connsiteY44" fmla="*/ 8555 h 10032"/>
              <a:gd name="connsiteX45" fmla="*/ 788 w 10000"/>
              <a:gd name="connsiteY45" fmla="*/ 8255 h 10032"/>
              <a:gd name="connsiteX46" fmla="*/ 1561 w 10000"/>
              <a:gd name="connsiteY46" fmla="*/ 6784 h 10032"/>
              <a:gd name="connsiteX47" fmla="*/ 1758 w 10000"/>
              <a:gd name="connsiteY47" fmla="*/ 6091 h 10032"/>
              <a:gd name="connsiteX48" fmla="*/ 2380 w 10000"/>
              <a:gd name="connsiteY48" fmla="*/ 4765 h 10032"/>
              <a:gd name="connsiteX49" fmla="*/ 2488 w 10000"/>
              <a:gd name="connsiteY49" fmla="*/ 6213 h 10032"/>
              <a:gd name="connsiteX50" fmla="*/ 2263 w 10000"/>
              <a:gd name="connsiteY50" fmla="*/ 6959 h 10032"/>
              <a:gd name="connsiteX51" fmla="*/ 1870 w 10000"/>
              <a:gd name="connsiteY51" fmla="*/ 7776 h 10032"/>
              <a:gd name="connsiteX52" fmla="*/ 2039 w 10000"/>
              <a:gd name="connsiteY52" fmla="*/ 9612 h 10032"/>
              <a:gd name="connsiteX53" fmla="*/ 2207 w 10000"/>
              <a:gd name="connsiteY53" fmla="*/ 10000 h 10032"/>
              <a:gd name="connsiteX54" fmla="*/ 4817 w 10000"/>
              <a:gd name="connsiteY54" fmla="*/ 10000 h 10032"/>
              <a:gd name="connsiteX55" fmla="*/ 4923 w 10000"/>
              <a:gd name="connsiteY55" fmla="*/ 9563 h 10032"/>
              <a:gd name="connsiteX56" fmla="*/ 5210 w 10000"/>
              <a:gd name="connsiteY56" fmla="*/ 10000 h 10032"/>
              <a:gd name="connsiteX57" fmla="*/ 7820 w 10000"/>
              <a:gd name="connsiteY57" fmla="*/ 10000 h 10032"/>
              <a:gd name="connsiteX58" fmla="*/ 7988 w 10000"/>
              <a:gd name="connsiteY58" fmla="*/ 9612 h 10032"/>
              <a:gd name="connsiteX0" fmla="*/ 7988 w 10000"/>
              <a:gd name="connsiteY0" fmla="*/ 9612 h 10032"/>
              <a:gd name="connsiteX1" fmla="*/ 8156 w 10000"/>
              <a:gd name="connsiteY1" fmla="*/ 7776 h 10032"/>
              <a:gd name="connsiteX2" fmla="*/ 7792 w 10000"/>
              <a:gd name="connsiteY2" fmla="*/ 6930 h 10032"/>
              <a:gd name="connsiteX3" fmla="*/ 7539 w 10000"/>
              <a:gd name="connsiteY3" fmla="*/ 6198 h 10032"/>
              <a:gd name="connsiteX4" fmla="*/ 7707 w 10000"/>
              <a:gd name="connsiteY4" fmla="*/ 5252 h 10032"/>
              <a:gd name="connsiteX5" fmla="*/ 8156 w 10000"/>
              <a:gd name="connsiteY5" fmla="*/ 6055 h 10032"/>
              <a:gd name="connsiteX6" fmla="*/ 8353 w 10000"/>
              <a:gd name="connsiteY6" fmla="*/ 6744 h 10032"/>
              <a:gd name="connsiteX7" fmla="*/ 9026 w 10000"/>
              <a:gd name="connsiteY7" fmla="*/ 8020 h 10032"/>
              <a:gd name="connsiteX8" fmla="*/ 8774 w 10000"/>
              <a:gd name="connsiteY8" fmla="*/ 8537 h 10032"/>
              <a:gd name="connsiteX9" fmla="*/ 8858 w 10000"/>
              <a:gd name="connsiteY9" fmla="*/ 9340 h 10032"/>
              <a:gd name="connsiteX10" fmla="*/ 9223 w 10000"/>
              <a:gd name="connsiteY10" fmla="*/ 8910 h 10032"/>
              <a:gd name="connsiteX11" fmla="*/ 9223 w 10000"/>
              <a:gd name="connsiteY11" fmla="*/ 9254 h 10032"/>
              <a:gd name="connsiteX12" fmla="*/ 8999 w 10000"/>
              <a:gd name="connsiteY12" fmla="*/ 9512 h 10032"/>
              <a:gd name="connsiteX13" fmla="*/ 8774 w 10000"/>
              <a:gd name="connsiteY13" fmla="*/ 9656 h 10032"/>
              <a:gd name="connsiteX14" fmla="*/ 8943 w 10000"/>
              <a:gd name="connsiteY14" fmla="*/ 9699 h 10032"/>
              <a:gd name="connsiteX15" fmla="*/ 9587 w 10000"/>
              <a:gd name="connsiteY15" fmla="*/ 9498 h 10032"/>
              <a:gd name="connsiteX16" fmla="*/ 9784 w 10000"/>
              <a:gd name="connsiteY16" fmla="*/ 9283 h 10032"/>
              <a:gd name="connsiteX17" fmla="*/ 9981 w 10000"/>
              <a:gd name="connsiteY17" fmla="*/ 8322 h 10032"/>
              <a:gd name="connsiteX18" fmla="*/ 9728 w 10000"/>
              <a:gd name="connsiteY18" fmla="*/ 6370 h 10032"/>
              <a:gd name="connsiteX19" fmla="*/ 9419 w 10000"/>
              <a:gd name="connsiteY19" fmla="*/ 5682 h 10032"/>
              <a:gd name="connsiteX20" fmla="*/ 9194 w 10000"/>
              <a:gd name="connsiteY20" fmla="*/ 4477 h 10032"/>
              <a:gd name="connsiteX21" fmla="*/ 8294 w 10000"/>
              <a:gd name="connsiteY21" fmla="*/ 3220 h 10032"/>
              <a:gd name="connsiteX22" fmla="*/ 6388 w 10000"/>
              <a:gd name="connsiteY22" fmla="*/ 2674 h 10032"/>
              <a:gd name="connsiteX23" fmla="*/ 6642 w 10000"/>
              <a:gd name="connsiteY23" fmla="*/ 1608 h 10032"/>
              <a:gd name="connsiteX24" fmla="*/ 5126 w 10000"/>
              <a:gd name="connsiteY24" fmla="*/ 1 h 10032"/>
              <a:gd name="connsiteX25" fmla="*/ 3189 w 10000"/>
              <a:gd name="connsiteY25" fmla="*/ 1048 h 10032"/>
              <a:gd name="connsiteX26" fmla="*/ 2769 w 10000"/>
              <a:gd name="connsiteY26" fmla="*/ 1465 h 10032"/>
              <a:gd name="connsiteX27" fmla="*/ 2993 w 10000"/>
              <a:gd name="connsiteY27" fmla="*/ 1665 h 10032"/>
              <a:gd name="connsiteX28" fmla="*/ 3090 w 10000"/>
              <a:gd name="connsiteY28" fmla="*/ 1722 h 10032"/>
              <a:gd name="connsiteX29" fmla="*/ 3053 w 10000"/>
              <a:gd name="connsiteY29" fmla="*/ 1791 h 10032"/>
              <a:gd name="connsiteX30" fmla="*/ 3245 w 10000"/>
              <a:gd name="connsiteY30" fmla="*/ 2110 h 10032"/>
              <a:gd name="connsiteX31" fmla="*/ 4229 w 10000"/>
              <a:gd name="connsiteY31" fmla="*/ 2168 h 10032"/>
              <a:gd name="connsiteX32" fmla="*/ 4166 w 10000"/>
              <a:gd name="connsiteY32" fmla="*/ 2583 h 10032"/>
              <a:gd name="connsiteX33" fmla="*/ 1937 w 10000"/>
              <a:gd name="connsiteY33" fmla="*/ 3224 h 10032"/>
              <a:gd name="connsiteX34" fmla="*/ 1080 w 10000"/>
              <a:gd name="connsiteY34" fmla="*/ 4513 h 10032"/>
              <a:gd name="connsiteX35" fmla="*/ 643 w 10000"/>
              <a:gd name="connsiteY35" fmla="*/ 5664 h 10032"/>
              <a:gd name="connsiteX36" fmla="*/ 256 w 10000"/>
              <a:gd name="connsiteY36" fmla="*/ 6782 h 10032"/>
              <a:gd name="connsiteX37" fmla="*/ 18 w 10000"/>
              <a:gd name="connsiteY37" fmla="*/ 8322 h 10032"/>
              <a:gd name="connsiteX38" fmla="*/ 243 w 10000"/>
              <a:gd name="connsiteY38" fmla="*/ 9283 h 10032"/>
              <a:gd name="connsiteX39" fmla="*/ 412 w 10000"/>
              <a:gd name="connsiteY39" fmla="*/ 9498 h 10032"/>
              <a:gd name="connsiteX40" fmla="*/ 1029 w 10000"/>
              <a:gd name="connsiteY40" fmla="*/ 9512 h 10032"/>
              <a:gd name="connsiteX41" fmla="*/ 776 w 10000"/>
              <a:gd name="connsiteY41" fmla="*/ 9254 h 10032"/>
              <a:gd name="connsiteX42" fmla="*/ 776 w 10000"/>
              <a:gd name="connsiteY42" fmla="*/ 8910 h 10032"/>
              <a:gd name="connsiteX43" fmla="*/ 1091 w 10000"/>
              <a:gd name="connsiteY43" fmla="*/ 9250 h 10032"/>
              <a:gd name="connsiteX44" fmla="*/ 995 w 10000"/>
              <a:gd name="connsiteY44" fmla="*/ 8555 h 10032"/>
              <a:gd name="connsiteX45" fmla="*/ 788 w 10000"/>
              <a:gd name="connsiteY45" fmla="*/ 8255 h 10032"/>
              <a:gd name="connsiteX46" fmla="*/ 1561 w 10000"/>
              <a:gd name="connsiteY46" fmla="*/ 6784 h 10032"/>
              <a:gd name="connsiteX47" fmla="*/ 1758 w 10000"/>
              <a:gd name="connsiteY47" fmla="*/ 6091 h 10032"/>
              <a:gd name="connsiteX48" fmla="*/ 2380 w 10000"/>
              <a:gd name="connsiteY48" fmla="*/ 4765 h 10032"/>
              <a:gd name="connsiteX49" fmla="*/ 2488 w 10000"/>
              <a:gd name="connsiteY49" fmla="*/ 6213 h 10032"/>
              <a:gd name="connsiteX50" fmla="*/ 2263 w 10000"/>
              <a:gd name="connsiteY50" fmla="*/ 6959 h 10032"/>
              <a:gd name="connsiteX51" fmla="*/ 1870 w 10000"/>
              <a:gd name="connsiteY51" fmla="*/ 7776 h 10032"/>
              <a:gd name="connsiteX52" fmla="*/ 2039 w 10000"/>
              <a:gd name="connsiteY52" fmla="*/ 9612 h 10032"/>
              <a:gd name="connsiteX53" fmla="*/ 2207 w 10000"/>
              <a:gd name="connsiteY53" fmla="*/ 10000 h 10032"/>
              <a:gd name="connsiteX54" fmla="*/ 4817 w 10000"/>
              <a:gd name="connsiteY54" fmla="*/ 10000 h 10032"/>
              <a:gd name="connsiteX55" fmla="*/ 4923 w 10000"/>
              <a:gd name="connsiteY55" fmla="*/ 9563 h 10032"/>
              <a:gd name="connsiteX56" fmla="*/ 5210 w 10000"/>
              <a:gd name="connsiteY56" fmla="*/ 10000 h 10032"/>
              <a:gd name="connsiteX57" fmla="*/ 7820 w 10000"/>
              <a:gd name="connsiteY57" fmla="*/ 10000 h 10032"/>
              <a:gd name="connsiteX58" fmla="*/ 7988 w 10000"/>
              <a:gd name="connsiteY58" fmla="*/ 9612 h 10032"/>
              <a:gd name="connsiteX0" fmla="*/ 7988 w 10000"/>
              <a:gd name="connsiteY0" fmla="*/ 9612 h 10032"/>
              <a:gd name="connsiteX1" fmla="*/ 8156 w 10000"/>
              <a:gd name="connsiteY1" fmla="*/ 7776 h 10032"/>
              <a:gd name="connsiteX2" fmla="*/ 7792 w 10000"/>
              <a:gd name="connsiteY2" fmla="*/ 6930 h 10032"/>
              <a:gd name="connsiteX3" fmla="*/ 7539 w 10000"/>
              <a:gd name="connsiteY3" fmla="*/ 6198 h 10032"/>
              <a:gd name="connsiteX4" fmla="*/ 7707 w 10000"/>
              <a:gd name="connsiteY4" fmla="*/ 5252 h 10032"/>
              <a:gd name="connsiteX5" fmla="*/ 8156 w 10000"/>
              <a:gd name="connsiteY5" fmla="*/ 6055 h 10032"/>
              <a:gd name="connsiteX6" fmla="*/ 8353 w 10000"/>
              <a:gd name="connsiteY6" fmla="*/ 6744 h 10032"/>
              <a:gd name="connsiteX7" fmla="*/ 9026 w 10000"/>
              <a:gd name="connsiteY7" fmla="*/ 8020 h 10032"/>
              <a:gd name="connsiteX8" fmla="*/ 8774 w 10000"/>
              <a:gd name="connsiteY8" fmla="*/ 8537 h 10032"/>
              <a:gd name="connsiteX9" fmla="*/ 8858 w 10000"/>
              <a:gd name="connsiteY9" fmla="*/ 9340 h 10032"/>
              <a:gd name="connsiteX10" fmla="*/ 9223 w 10000"/>
              <a:gd name="connsiteY10" fmla="*/ 8910 h 10032"/>
              <a:gd name="connsiteX11" fmla="*/ 9223 w 10000"/>
              <a:gd name="connsiteY11" fmla="*/ 9254 h 10032"/>
              <a:gd name="connsiteX12" fmla="*/ 8999 w 10000"/>
              <a:gd name="connsiteY12" fmla="*/ 9512 h 10032"/>
              <a:gd name="connsiteX13" fmla="*/ 8774 w 10000"/>
              <a:gd name="connsiteY13" fmla="*/ 9656 h 10032"/>
              <a:gd name="connsiteX14" fmla="*/ 8943 w 10000"/>
              <a:gd name="connsiteY14" fmla="*/ 9699 h 10032"/>
              <a:gd name="connsiteX15" fmla="*/ 9587 w 10000"/>
              <a:gd name="connsiteY15" fmla="*/ 9498 h 10032"/>
              <a:gd name="connsiteX16" fmla="*/ 9784 w 10000"/>
              <a:gd name="connsiteY16" fmla="*/ 9283 h 10032"/>
              <a:gd name="connsiteX17" fmla="*/ 9981 w 10000"/>
              <a:gd name="connsiteY17" fmla="*/ 8322 h 10032"/>
              <a:gd name="connsiteX18" fmla="*/ 9728 w 10000"/>
              <a:gd name="connsiteY18" fmla="*/ 6370 h 10032"/>
              <a:gd name="connsiteX19" fmla="*/ 9419 w 10000"/>
              <a:gd name="connsiteY19" fmla="*/ 5682 h 10032"/>
              <a:gd name="connsiteX20" fmla="*/ 9194 w 10000"/>
              <a:gd name="connsiteY20" fmla="*/ 4477 h 10032"/>
              <a:gd name="connsiteX21" fmla="*/ 8294 w 10000"/>
              <a:gd name="connsiteY21" fmla="*/ 3220 h 10032"/>
              <a:gd name="connsiteX22" fmla="*/ 6388 w 10000"/>
              <a:gd name="connsiteY22" fmla="*/ 2674 h 10032"/>
              <a:gd name="connsiteX23" fmla="*/ 6642 w 10000"/>
              <a:gd name="connsiteY23" fmla="*/ 1608 h 10032"/>
              <a:gd name="connsiteX24" fmla="*/ 5126 w 10000"/>
              <a:gd name="connsiteY24" fmla="*/ 1 h 10032"/>
              <a:gd name="connsiteX25" fmla="*/ 3189 w 10000"/>
              <a:gd name="connsiteY25" fmla="*/ 1048 h 10032"/>
              <a:gd name="connsiteX26" fmla="*/ 2769 w 10000"/>
              <a:gd name="connsiteY26" fmla="*/ 1465 h 10032"/>
              <a:gd name="connsiteX27" fmla="*/ 2993 w 10000"/>
              <a:gd name="connsiteY27" fmla="*/ 1665 h 10032"/>
              <a:gd name="connsiteX28" fmla="*/ 3090 w 10000"/>
              <a:gd name="connsiteY28" fmla="*/ 1722 h 10032"/>
              <a:gd name="connsiteX29" fmla="*/ 3053 w 10000"/>
              <a:gd name="connsiteY29" fmla="*/ 1791 h 10032"/>
              <a:gd name="connsiteX30" fmla="*/ 3245 w 10000"/>
              <a:gd name="connsiteY30" fmla="*/ 2110 h 10032"/>
              <a:gd name="connsiteX31" fmla="*/ 4229 w 10000"/>
              <a:gd name="connsiteY31" fmla="*/ 2168 h 10032"/>
              <a:gd name="connsiteX32" fmla="*/ 4166 w 10000"/>
              <a:gd name="connsiteY32" fmla="*/ 2583 h 10032"/>
              <a:gd name="connsiteX33" fmla="*/ 1937 w 10000"/>
              <a:gd name="connsiteY33" fmla="*/ 3224 h 10032"/>
              <a:gd name="connsiteX34" fmla="*/ 1080 w 10000"/>
              <a:gd name="connsiteY34" fmla="*/ 4513 h 10032"/>
              <a:gd name="connsiteX35" fmla="*/ 643 w 10000"/>
              <a:gd name="connsiteY35" fmla="*/ 5664 h 10032"/>
              <a:gd name="connsiteX36" fmla="*/ 256 w 10000"/>
              <a:gd name="connsiteY36" fmla="*/ 6782 h 10032"/>
              <a:gd name="connsiteX37" fmla="*/ 18 w 10000"/>
              <a:gd name="connsiteY37" fmla="*/ 8322 h 10032"/>
              <a:gd name="connsiteX38" fmla="*/ 243 w 10000"/>
              <a:gd name="connsiteY38" fmla="*/ 9283 h 10032"/>
              <a:gd name="connsiteX39" fmla="*/ 412 w 10000"/>
              <a:gd name="connsiteY39" fmla="*/ 9498 h 10032"/>
              <a:gd name="connsiteX40" fmla="*/ 1029 w 10000"/>
              <a:gd name="connsiteY40" fmla="*/ 9512 h 10032"/>
              <a:gd name="connsiteX41" fmla="*/ 776 w 10000"/>
              <a:gd name="connsiteY41" fmla="*/ 9254 h 10032"/>
              <a:gd name="connsiteX42" fmla="*/ 776 w 10000"/>
              <a:gd name="connsiteY42" fmla="*/ 8910 h 10032"/>
              <a:gd name="connsiteX43" fmla="*/ 1091 w 10000"/>
              <a:gd name="connsiteY43" fmla="*/ 9250 h 10032"/>
              <a:gd name="connsiteX44" fmla="*/ 995 w 10000"/>
              <a:gd name="connsiteY44" fmla="*/ 8555 h 10032"/>
              <a:gd name="connsiteX45" fmla="*/ 788 w 10000"/>
              <a:gd name="connsiteY45" fmla="*/ 8255 h 10032"/>
              <a:gd name="connsiteX46" fmla="*/ 1561 w 10000"/>
              <a:gd name="connsiteY46" fmla="*/ 6784 h 10032"/>
              <a:gd name="connsiteX47" fmla="*/ 1758 w 10000"/>
              <a:gd name="connsiteY47" fmla="*/ 6091 h 10032"/>
              <a:gd name="connsiteX48" fmla="*/ 2380 w 10000"/>
              <a:gd name="connsiteY48" fmla="*/ 4765 h 10032"/>
              <a:gd name="connsiteX49" fmla="*/ 2488 w 10000"/>
              <a:gd name="connsiteY49" fmla="*/ 6213 h 10032"/>
              <a:gd name="connsiteX50" fmla="*/ 2263 w 10000"/>
              <a:gd name="connsiteY50" fmla="*/ 6959 h 10032"/>
              <a:gd name="connsiteX51" fmla="*/ 1870 w 10000"/>
              <a:gd name="connsiteY51" fmla="*/ 7776 h 10032"/>
              <a:gd name="connsiteX52" fmla="*/ 2039 w 10000"/>
              <a:gd name="connsiteY52" fmla="*/ 9612 h 10032"/>
              <a:gd name="connsiteX53" fmla="*/ 2207 w 10000"/>
              <a:gd name="connsiteY53" fmla="*/ 10000 h 10032"/>
              <a:gd name="connsiteX54" fmla="*/ 4817 w 10000"/>
              <a:gd name="connsiteY54" fmla="*/ 10000 h 10032"/>
              <a:gd name="connsiteX55" fmla="*/ 4923 w 10000"/>
              <a:gd name="connsiteY55" fmla="*/ 9563 h 10032"/>
              <a:gd name="connsiteX56" fmla="*/ 5210 w 10000"/>
              <a:gd name="connsiteY56" fmla="*/ 10000 h 10032"/>
              <a:gd name="connsiteX57" fmla="*/ 7820 w 10000"/>
              <a:gd name="connsiteY57" fmla="*/ 10000 h 10032"/>
              <a:gd name="connsiteX58" fmla="*/ 7988 w 10000"/>
              <a:gd name="connsiteY58" fmla="*/ 9612 h 10032"/>
              <a:gd name="connsiteX0" fmla="*/ 7988 w 10000"/>
              <a:gd name="connsiteY0" fmla="*/ 9612 h 10037"/>
              <a:gd name="connsiteX1" fmla="*/ 8156 w 10000"/>
              <a:gd name="connsiteY1" fmla="*/ 7776 h 10037"/>
              <a:gd name="connsiteX2" fmla="*/ 7792 w 10000"/>
              <a:gd name="connsiteY2" fmla="*/ 6930 h 10037"/>
              <a:gd name="connsiteX3" fmla="*/ 7539 w 10000"/>
              <a:gd name="connsiteY3" fmla="*/ 6198 h 10037"/>
              <a:gd name="connsiteX4" fmla="*/ 7707 w 10000"/>
              <a:gd name="connsiteY4" fmla="*/ 5252 h 10037"/>
              <a:gd name="connsiteX5" fmla="*/ 8156 w 10000"/>
              <a:gd name="connsiteY5" fmla="*/ 6055 h 10037"/>
              <a:gd name="connsiteX6" fmla="*/ 8353 w 10000"/>
              <a:gd name="connsiteY6" fmla="*/ 6744 h 10037"/>
              <a:gd name="connsiteX7" fmla="*/ 9026 w 10000"/>
              <a:gd name="connsiteY7" fmla="*/ 8020 h 10037"/>
              <a:gd name="connsiteX8" fmla="*/ 8774 w 10000"/>
              <a:gd name="connsiteY8" fmla="*/ 8537 h 10037"/>
              <a:gd name="connsiteX9" fmla="*/ 8858 w 10000"/>
              <a:gd name="connsiteY9" fmla="*/ 9340 h 10037"/>
              <a:gd name="connsiteX10" fmla="*/ 9223 w 10000"/>
              <a:gd name="connsiteY10" fmla="*/ 8910 h 10037"/>
              <a:gd name="connsiteX11" fmla="*/ 9223 w 10000"/>
              <a:gd name="connsiteY11" fmla="*/ 9254 h 10037"/>
              <a:gd name="connsiteX12" fmla="*/ 8999 w 10000"/>
              <a:gd name="connsiteY12" fmla="*/ 9512 h 10037"/>
              <a:gd name="connsiteX13" fmla="*/ 8774 w 10000"/>
              <a:gd name="connsiteY13" fmla="*/ 9656 h 10037"/>
              <a:gd name="connsiteX14" fmla="*/ 8943 w 10000"/>
              <a:gd name="connsiteY14" fmla="*/ 9699 h 10037"/>
              <a:gd name="connsiteX15" fmla="*/ 9587 w 10000"/>
              <a:gd name="connsiteY15" fmla="*/ 9498 h 10037"/>
              <a:gd name="connsiteX16" fmla="*/ 9784 w 10000"/>
              <a:gd name="connsiteY16" fmla="*/ 9283 h 10037"/>
              <a:gd name="connsiteX17" fmla="*/ 9981 w 10000"/>
              <a:gd name="connsiteY17" fmla="*/ 8322 h 10037"/>
              <a:gd name="connsiteX18" fmla="*/ 9728 w 10000"/>
              <a:gd name="connsiteY18" fmla="*/ 6370 h 10037"/>
              <a:gd name="connsiteX19" fmla="*/ 9419 w 10000"/>
              <a:gd name="connsiteY19" fmla="*/ 5682 h 10037"/>
              <a:gd name="connsiteX20" fmla="*/ 9194 w 10000"/>
              <a:gd name="connsiteY20" fmla="*/ 4477 h 10037"/>
              <a:gd name="connsiteX21" fmla="*/ 8294 w 10000"/>
              <a:gd name="connsiteY21" fmla="*/ 3220 h 10037"/>
              <a:gd name="connsiteX22" fmla="*/ 6388 w 10000"/>
              <a:gd name="connsiteY22" fmla="*/ 2674 h 10037"/>
              <a:gd name="connsiteX23" fmla="*/ 6642 w 10000"/>
              <a:gd name="connsiteY23" fmla="*/ 1608 h 10037"/>
              <a:gd name="connsiteX24" fmla="*/ 5126 w 10000"/>
              <a:gd name="connsiteY24" fmla="*/ 1 h 10037"/>
              <a:gd name="connsiteX25" fmla="*/ 3189 w 10000"/>
              <a:gd name="connsiteY25" fmla="*/ 1048 h 10037"/>
              <a:gd name="connsiteX26" fmla="*/ 2769 w 10000"/>
              <a:gd name="connsiteY26" fmla="*/ 1465 h 10037"/>
              <a:gd name="connsiteX27" fmla="*/ 2993 w 10000"/>
              <a:gd name="connsiteY27" fmla="*/ 1665 h 10037"/>
              <a:gd name="connsiteX28" fmla="*/ 3090 w 10000"/>
              <a:gd name="connsiteY28" fmla="*/ 1722 h 10037"/>
              <a:gd name="connsiteX29" fmla="*/ 3053 w 10000"/>
              <a:gd name="connsiteY29" fmla="*/ 1791 h 10037"/>
              <a:gd name="connsiteX30" fmla="*/ 3245 w 10000"/>
              <a:gd name="connsiteY30" fmla="*/ 2110 h 10037"/>
              <a:gd name="connsiteX31" fmla="*/ 4229 w 10000"/>
              <a:gd name="connsiteY31" fmla="*/ 2168 h 10037"/>
              <a:gd name="connsiteX32" fmla="*/ 4166 w 10000"/>
              <a:gd name="connsiteY32" fmla="*/ 2583 h 10037"/>
              <a:gd name="connsiteX33" fmla="*/ 1937 w 10000"/>
              <a:gd name="connsiteY33" fmla="*/ 3224 h 10037"/>
              <a:gd name="connsiteX34" fmla="*/ 1080 w 10000"/>
              <a:gd name="connsiteY34" fmla="*/ 4513 h 10037"/>
              <a:gd name="connsiteX35" fmla="*/ 643 w 10000"/>
              <a:gd name="connsiteY35" fmla="*/ 5664 h 10037"/>
              <a:gd name="connsiteX36" fmla="*/ 256 w 10000"/>
              <a:gd name="connsiteY36" fmla="*/ 6782 h 10037"/>
              <a:gd name="connsiteX37" fmla="*/ 18 w 10000"/>
              <a:gd name="connsiteY37" fmla="*/ 8322 h 10037"/>
              <a:gd name="connsiteX38" fmla="*/ 243 w 10000"/>
              <a:gd name="connsiteY38" fmla="*/ 9283 h 10037"/>
              <a:gd name="connsiteX39" fmla="*/ 412 w 10000"/>
              <a:gd name="connsiteY39" fmla="*/ 9498 h 10037"/>
              <a:gd name="connsiteX40" fmla="*/ 1029 w 10000"/>
              <a:gd name="connsiteY40" fmla="*/ 9512 h 10037"/>
              <a:gd name="connsiteX41" fmla="*/ 776 w 10000"/>
              <a:gd name="connsiteY41" fmla="*/ 9254 h 10037"/>
              <a:gd name="connsiteX42" fmla="*/ 776 w 10000"/>
              <a:gd name="connsiteY42" fmla="*/ 8910 h 10037"/>
              <a:gd name="connsiteX43" fmla="*/ 1091 w 10000"/>
              <a:gd name="connsiteY43" fmla="*/ 9250 h 10037"/>
              <a:gd name="connsiteX44" fmla="*/ 995 w 10000"/>
              <a:gd name="connsiteY44" fmla="*/ 8555 h 10037"/>
              <a:gd name="connsiteX45" fmla="*/ 788 w 10000"/>
              <a:gd name="connsiteY45" fmla="*/ 8255 h 10037"/>
              <a:gd name="connsiteX46" fmla="*/ 1561 w 10000"/>
              <a:gd name="connsiteY46" fmla="*/ 6784 h 10037"/>
              <a:gd name="connsiteX47" fmla="*/ 1758 w 10000"/>
              <a:gd name="connsiteY47" fmla="*/ 6091 h 10037"/>
              <a:gd name="connsiteX48" fmla="*/ 2380 w 10000"/>
              <a:gd name="connsiteY48" fmla="*/ 4765 h 10037"/>
              <a:gd name="connsiteX49" fmla="*/ 2488 w 10000"/>
              <a:gd name="connsiteY49" fmla="*/ 6213 h 10037"/>
              <a:gd name="connsiteX50" fmla="*/ 2263 w 10000"/>
              <a:gd name="connsiteY50" fmla="*/ 6959 h 10037"/>
              <a:gd name="connsiteX51" fmla="*/ 1870 w 10000"/>
              <a:gd name="connsiteY51" fmla="*/ 7776 h 10037"/>
              <a:gd name="connsiteX52" fmla="*/ 2039 w 10000"/>
              <a:gd name="connsiteY52" fmla="*/ 9612 h 10037"/>
              <a:gd name="connsiteX53" fmla="*/ 2207 w 10000"/>
              <a:gd name="connsiteY53" fmla="*/ 10000 h 10037"/>
              <a:gd name="connsiteX54" fmla="*/ 4817 w 10000"/>
              <a:gd name="connsiteY54" fmla="*/ 10000 h 10037"/>
              <a:gd name="connsiteX55" fmla="*/ 5016 w 10000"/>
              <a:gd name="connsiteY55" fmla="*/ 9495 h 10037"/>
              <a:gd name="connsiteX56" fmla="*/ 5210 w 10000"/>
              <a:gd name="connsiteY56" fmla="*/ 10000 h 10037"/>
              <a:gd name="connsiteX57" fmla="*/ 7820 w 10000"/>
              <a:gd name="connsiteY57" fmla="*/ 10000 h 10037"/>
              <a:gd name="connsiteX58" fmla="*/ 7988 w 10000"/>
              <a:gd name="connsiteY58" fmla="*/ 9612 h 10037"/>
              <a:gd name="connsiteX0" fmla="*/ 7988 w 10000"/>
              <a:gd name="connsiteY0" fmla="*/ 9612 h 10037"/>
              <a:gd name="connsiteX1" fmla="*/ 8156 w 10000"/>
              <a:gd name="connsiteY1" fmla="*/ 7776 h 10037"/>
              <a:gd name="connsiteX2" fmla="*/ 7792 w 10000"/>
              <a:gd name="connsiteY2" fmla="*/ 6930 h 10037"/>
              <a:gd name="connsiteX3" fmla="*/ 7539 w 10000"/>
              <a:gd name="connsiteY3" fmla="*/ 6198 h 10037"/>
              <a:gd name="connsiteX4" fmla="*/ 7707 w 10000"/>
              <a:gd name="connsiteY4" fmla="*/ 5252 h 10037"/>
              <a:gd name="connsiteX5" fmla="*/ 8156 w 10000"/>
              <a:gd name="connsiteY5" fmla="*/ 6055 h 10037"/>
              <a:gd name="connsiteX6" fmla="*/ 8353 w 10000"/>
              <a:gd name="connsiteY6" fmla="*/ 6744 h 10037"/>
              <a:gd name="connsiteX7" fmla="*/ 9026 w 10000"/>
              <a:gd name="connsiteY7" fmla="*/ 8020 h 10037"/>
              <a:gd name="connsiteX8" fmla="*/ 8774 w 10000"/>
              <a:gd name="connsiteY8" fmla="*/ 8537 h 10037"/>
              <a:gd name="connsiteX9" fmla="*/ 8858 w 10000"/>
              <a:gd name="connsiteY9" fmla="*/ 9340 h 10037"/>
              <a:gd name="connsiteX10" fmla="*/ 9223 w 10000"/>
              <a:gd name="connsiteY10" fmla="*/ 8910 h 10037"/>
              <a:gd name="connsiteX11" fmla="*/ 9223 w 10000"/>
              <a:gd name="connsiteY11" fmla="*/ 9254 h 10037"/>
              <a:gd name="connsiteX12" fmla="*/ 8999 w 10000"/>
              <a:gd name="connsiteY12" fmla="*/ 9512 h 10037"/>
              <a:gd name="connsiteX13" fmla="*/ 8774 w 10000"/>
              <a:gd name="connsiteY13" fmla="*/ 9656 h 10037"/>
              <a:gd name="connsiteX14" fmla="*/ 8943 w 10000"/>
              <a:gd name="connsiteY14" fmla="*/ 9699 h 10037"/>
              <a:gd name="connsiteX15" fmla="*/ 9587 w 10000"/>
              <a:gd name="connsiteY15" fmla="*/ 9498 h 10037"/>
              <a:gd name="connsiteX16" fmla="*/ 9784 w 10000"/>
              <a:gd name="connsiteY16" fmla="*/ 9283 h 10037"/>
              <a:gd name="connsiteX17" fmla="*/ 9981 w 10000"/>
              <a:gd name="connsiteY17" fmla="*/ 8322 h 10037"/>
              <a:gd name="connsiteX18" fmla="*/ 9728 w 10000"/>
              <a:gd name="connsiteY18" fmla="*/ 6370 h 10037"/>
              <a:gd name="connsiteX19" fmla="*/ 9419 w 10000"/>
              <a:gd name="connsiteY19" fmla="*/ 5682 h 10037"/>
              <a:gd name="connsiteX20" fmla="*/ 9194 w 10000"/>
              <a:gd name="connsiteY20" fmla="*/ 4477 h 10037"/>
              <a:gd name="connsiteX21" fmla="*/ 8294 w 10000"/>
              <a:gd name="connsiteY21" fmla="*/ 3220 h 10037"/>
              <a:gd name="connsiteX22" fmla="*/ 6388 w 10000"/>
              <a:gd name="connsiteY22" fmla="*/ 2674 h 10037"/>
              <a:gd name="connsiteX23" fmla="*/ 6642 w 10000"/>
              <a:gd name="connsiteY23" fmla="*/ 1608 h 10037"/>
              <a:gd name="connsiteX24" fmla="*/ 5126 w 10000"/>
              <a:gd name="connsiteY24" fmla="*/ 1 h 10037"/>
              <a:gd name="connsiteX25" fmla="*/ 3189 w 10000"/>
              <a:gd name="connsiteY25" fmla="*/ 1048 h 10037"/>
              <a:gd name="connsiteX26" fmla="*/ 2769 w 10000"/>
              <a:gd name="connsiteY26" fmla="*/ 1465 h 10037"/>
              <a:gd name="connsiteX27" fmla="*/ 2993 w 10000"/>
              <a:gd name="connsiteY27" fmla="*/ 1665 h 10037"/>
              <a:gd name="connsiteX28" fmla="*/ 3090 w 10000"/>
              <a:gd name="connsiteY28" fmla="*/ 1722 h 10037"/>
              <a:gd name="connsiteX29" fmla="*/ 3053 w 10000"/>
              <a:gd name="connsiteY29" fmla="*/ 1791 h 10037"/>
              <a:gd name="connsiteX30" fmla="*/ 3245 w 10000"/>
              <a:gd name="connsiteY30" fmla="*/ 2110 h 10037"/>
              <a:gd name="connsiteX31" fmla="*/ 4229 w 10000"/>
              <a:gd name="connsiteY31" fmla="*/ 2168 h 10037"/>
              <a:gd name="connsiteX32" fmla="*/ 4166 w 10000"/>
              <a:gd name="connsiteY32" fmla="*/ 2583 h 10037"/>
              <a:gd name="connsiteX33" fmla="*/ 1937 w 10000"/>
              <a:gd name="connsiteY33" fmla="*/ 3224 h 10037"/>
              <a:gd name="connsiteX34" fmla="*/ 1080 w 10000"/>
              <a:gd name="connsiteY34" fmla="*/ 4513 h 10037"/>
              <a:gd name="connsiteX35" fmla="*/ 643 w 10000"/>
              <a:gd name="connsiteY35" fmla="*/ 5664 h 10037"/>
              <a:gd name="connsiteX36" fmla="*/ 256 w 10000"/>
              <a:gd name="connsiteY36" fmla="*/ 6782 h 10037"/>
              <a:gd name="connsiteX37" fmla="*/ 18 w 10000"/>
              <a:gd name="connsiteY37" fmla="*/ 8322 h 10037"/>
              <a:gd name="connsiteX38" fmla="*/ 243 w 10000"/>
              <a:gd name="connsiteY38" fmla="*/ 9283 h 10037"/>
              <a:gd name="connsiteX39" fmla="*/ 412 w 10000"/>
              <a:gd name="connsiteY39" fmla="*/ 9498 h 10037"/>
              <a:gd name="connsiteX40" fmla="*/ 1029 w 10000"/>
              <a:gd name="connsiteY40" fmla="*/ 9512 h 10037"/>
              <a:gd name="connsiteX41" fmla="*/ 776 w 10000"/>
              <a:gd name="connsiteY41" fmla="*/ 9254 h 10037"/>
              <a:gd name="connsiteX42" fmla="*/ 776 w 10000"/>
              <a:gd name="connsiteY42" fmla="*/ 8910 h 10037"/>
              <a:gd name="connsiteX43" fmla="*/ 1091 w 10000"/>
              <a:gd name="connsiteY43" fmla="*/ 9250 h 10037"/>
              <a:gd name="connsiteX44" fmla="*/ 995 w 10000"/>
              <a:gd name="connsiteY44" fmla="*/ 8555 h 10037"/>
              <a:gd name="connsiteX45" fmla="*/ 788 w 10000"/>
              <a:gd name="connsiteY45" fmla="*/ 8255 h 10037"/>
              <a:gd name="connsiteX46" fmla="*/ 1561 w 10000"/>
              <a:gd name="connsiteY46" fmla="*/ 6784 h 10037"/>
              <a:gd name="connsiteX47" fmla="*/ 1758 w 10000"/>
              <a:gd name="connsiteY47" fmla="*/ 6091 h 10037"/>
              <a:gd name="connsiteX48" fmla="*/ 2380 w 10000"/>
              <a:gd name="connsiteY48" fmla="*/ 4765 h 10037"/>
              <a:gd name="connsiteX49" fmla="*/ 2488 w 10000"/>
              <a:gd name="connsiteY49" fmla="*/ 6213 h 10037"/>
              <a:gd name="connsiteX50" fmla="*/ 2263 w 10000"/>
              <a:gd name="connsiteY50" fmla="*/ 6959 h 10037"/>
              <a:gd name="connsiteX51" fmla="*/ 1870 w 10000"/>
              <a:gd name="connsiteY51" fmla="*/ 7776 h 10037"/>
              <a:gd name="connsiteX52" fmla="*/ 2039 w 10000"/>
              <a:gd name="connsiteY52" fmla="*/ 9612 h 10037"/>
              <a:gd name="connsiteX53" fmla="*/ 2207 w 10000"/>
              <a:gd name="connsiteY53" fmla="*/ 10000 h 10037"/>
              <a:gd name="connsiteX54" fmla="*/ 4817 w 10000"/>
              <a:gd name="connsiteY54" fmla="*/ 10000 h 10037"/>
              <a:gd name="connsiteX55" fmla="*/ 5016 w 10000"/>
              <a:gd name="connsiteY55" fmla="*/ 9495 h 10037"/>
              <a:gd name="connsiteX56" fmla="*/ 5210 w 10000"/>
              <a:gd name="connsiteY56" fmla="*/ 10000 h 10037"/>
              <a:gd name="connsiteX57" fmla="*/ 7820 w 10000"/>
              <a:gd name="connsiteY57" fmla="*/ 10000 h 10037"/>
              <a:gd name="connsiteX58" fmla="*/ 7988 w 10000"/>
              <a:gd name="connsiteY58" fmla="*/ 9612 h 10037"/>
              <a:gd name="connsiteX0" fmla="*/ 7988 w 10000"/>
              <a:gd name="connsiteY0" fmla="*/ 9612 h 10037"/>
              <a:gd name="connsiteX1" fmla="*/ 8156 w 10000"/>
              <a:gd name="connsiteY1" fmla="*/ 7776 h 10037"/>
              <a:gd name="connsiteX2" fmla="*/ 7792 w 10000"/>
              <a:gd name="connsiteY2" fmla="*/ 6930 h 10037"/>
              <a:gd name="connsiteX3" fmla="*/ 7539 w 10000"/>
              <a:gd name="connsiteY3" fmla="*/ 6198 h 10037"/>
              <a:gd name="connsiteX4" fmla="*/ 7707 w 10000"/>
              <a:gd name="connsiteY4" fmla="*/ 5252 h 10037"/>
              <a:gd name="connsiteX5" fmla="*/ 8156 w 10000"/>
              <a:gd name="connsiteY5" fmla="*/ 6055 h 10037"/>
              <a:gd name="connsiteX6" fmla="*/ 8353 w 10000"/>
              <a:gd name="connsiteY6" fmla="*/ 6744 h 10037"/>
              <a:gd name="connsiteX7" fmla="*/ 9026 w 10000"/>
              <a:gd name="connsiteY7" fmla="*/ 8020 h 10037"/>
              <a:gd name="connsiteX8" fmla="*/ 8774 w 10000"/>
              <a:gd name="connsiteY8" fmla="*/ 8537 h 10037"/>
              <a:gd name="connsiteX9" fmla="*/ 8858 w 10000"/>
              <a:gd name="connsiteY9" fmla="*/ 9340 h 10037"/>
              <a:gd name="connsiteX10" fmla="*/ 9223 w 10000"/>
              <a:gd name="connsiteY10" fmla="*/ 8910 h 10037"/>
              <a:gd name="connsiteX11" fmla="*/ 9223 w 10000"/>
              <a:gd name="connsiteY11" fmla="*/ 9254 h 10037"/>
              <a:gd name="connsiteX12" fmla="*/ 8999 w 10000"/>
              <a:gd name="connsiteY12" fmla="*/ 9512 h 10037"/>
              <a:gd name="connsiteX13" fmla="*/ 8774 w 10000"/>
              <a:gd name="connsiteY13" fmla="*/ 9656 h 10037"/>
              <a:gd name="connsiteX14" fmla="*/ 8943 w 10000"/>
              <a:gd name="connsiteY14" fmla="*/ 9699 h 10037"/>
              <a:gd name="connsiteX15" fmla="*/ 9587 w 10000"/>
              <a:gd name="connsiteY15" fmla="*/ 9498 h 10037"/>
              <a:gd name="connsiteX16" fmla="*/ 9784 w 10000"/>
              <a:gd name="connsiteY16" fmla="*/ 9283 h 10037"/>
              <a:gd name="connsiteX17" fmla="*/ 9981 w 10000"/>
              <a:gd name="connsiteY17" fmla="*/ 8322 h 10037"/>
              <a:gd name="connsiteX18" fmla="*/ 9728 w 10000"/>
              <a:gd name="connsiteY18" fmla="*/ 6370 h 10037"/>
              <a:gd name="connsiteX19" fmla="*/ 9419 w 10000"/>
              <a:gd name="connsiteY19" fmla="*/ 5682 h 10037"/>
              <a:gd name="connsiteX20" fmla="*/ 9194 w 10000"/>
              <a:gd name="connsiteY20" fmla="*/ 4477 h 10037"/>
              <a:gd name="connsiteX21" fmla="*/ 8294 w 10000"/>
              <a:gd name="connsiteY21" fmla="*/ 3220 h 10037"/>
              <a:gd name="connsiteX22" fmla="*/ 6388 w 10000"/>
              <a:gd name="connsiteY22" fmla="*/ 2674 h 10037"/>
              <a:gd name="connsiteX23" fmla="*/ 6642 w 10000"/>
              <a:gd name="connsiteY23" fmla="*/ 1608 h 10037"/>
              <a:gd name="connsiteX24" fmla="*/ 5126 w 10000"/>
              <a:gd name="connsiteY24" fmla="*/ 1 h 10037"/>
              <a:gd name="connsiteX25" fmla="*/ 3189 w 10000"/>
              <a:gd name="connsiteY25" fmla="*/ 1048 h 10037"/>
              <a:gd name="connsiteX26" fmla="*/ 2769 w 10000"/>
              <a:gd name="connsiteY26" fmla="*/ 1465 h 10037"/>
              <a:gd name="connsiteX27" fmla="*/ 2993 w 10000"/>
              <a:gd name="connsiteY27" fmla="*/ 1665 h 10037"/>
              <a:gd name="connsiteX28" fmla="*/ 3090 w 10000"/>
              <a:gd name="connsiteY28" fmla="*/ 1722 h 10037"/>
              <a:gd name="connsiteX29" fmla="*/ 3053 w 10000"/>
              <a:gd name="connsiteY29" fmla="*/ 1791 h 10037"/>
              <a:gd name="connsiteX30" fmla="*/ 3245 w 10000"/>
              <a:gd name="connsiteY30" fmla="*/ 2110 h 10037"/>
              <a:gd name="connsiteX31" fmla="*/ 4229 w 10000"/>
              <a:gd name="connsiteY31" fmla="*/ 2168 h 10037"/>
              <a:gd name="connsiteX32" fmla="*/ 4166 w 10000"/>
              <a:gd name="connsiteY32" fmla="*/ 2583 h 10037"/>
              <a:gd name="connsiteX33" fmla="*/ 1937 w 10000"/>
              <a:gd name="connsiteY33" fmla="*/ 3224 h 10037"/>
              <a:gd name="connsiteX34" fmla="*/ 1080 w 10000"/>
              <a:gd name="connsiteY34" fmla="*/ 4513 h 10037"/>
              <a:gd name="connsiteX35" fmla="*/ 643 w 10000"/>
              <a:gd name="connsiteY35" fmla="*/ 5664 h 10037"/>
              <a:gd name="connsiteX36" fmla="*/ 256 w 10000"/>
              <a:gd name="connsiteY36" fmla="*/ 6782 h 10037"/>
              <a:gd name="connsiteX37" fmla="*/ 18 w 10000"/>
              <a:gd name="connsiteY37" fmla="*/ 8322 h 10037"/>
              <a:gd name="connsiteX38" fmla="*/ 243 w 10000"/>
              <a:gd name="connsiteY38" fmla="*/ 9283 h 10037"/>
              <a:gd name="connsiteX39" fmla="*/ 412 w 10000"/>
              <a:gd name="connsiteY39" fmla="*/ 9498 h 10037"/>
              <a:gd name="connsiteX40" fmla="*/ 1029 w 10000"/>
              <a:gd name="connsiteY40" fmla="*/ 9512 h 10037"/>
              <a:gd name="connsiteX41" fmla="*/ 776 w 10000"/>
              <a:gd name="connsiteY41" fmla="*/ 9254 h 10037"/>
              <a:gd name="connsiteX42" fmla="*/ 776 w 10000"/>
              <a:gd name="connsiteY42" fmla="*/ 8910 h 10037"/>
              <a:gd name="connsiteX43" fmla="*/ 1091 w 10000"/>
              <a:gd name="connsiteY43" fmla="*/ 9250 h 10037"/>
              <a:gd name="connsiteX44" fmla="*/ 995 w 10000"/>
              <a:gd name="connsiteY44" fmla="*/ 8555 h 10037"/>
              <a:gd name="connsiteX45" fmla="*/ 788 w 10000"/>
              <a:gd name="connsiteY45" fmla="*/ 8255 h 10037"/>
              <a:gd name="connsiteX46" fmla="*/ 1561 w 10000"/>
              <a:gd name="connsiteY46" fmla="*/ 6784 h 10037"/>
              <a:gd name="connsiteX47" fmla="*/ 1758 w 10000"/>
              <a:gd name="connsiteY47" fmla="*/ 6091 h 10037"/>
              <a:gd name="connsiteX48" fmla="*/ 2380 w 10000"/>
              <a:gd name="connsiteY48" fmla="*/ 4765 h 10037"/>
              <a:gd name="connsiteX49" fmla="*/ 2488 w 10000"/>
              <a:gd name="connsiteY49" fmla="*/ 6213 h 10037"/>
              <a:gd name="connsiteX50" fmla="*/ 2263 w 10000"/>
              <a:gd name="connsiteY50" fmla="*/ 6959 h 10037"/>
              <a:gd name="connsiteX51" fmla="*/ 1870 w 10000"/>
              <a:gd name="connsiteY51" fmla="*/ 7776 h 10037"/>
              <a:gd name="connsiteX52" fmla="*/ 2039 w 10000"/>
              <a:gd name="connsiteY52" fmla="*/ 9612 h 10037"/>
              <a:gd name="connsiteX53" fmla="*/ 2207 w 10000"/>
              <a:gd name="connsiteY53" fmla="*/ 10000 h 10037"/>
              <a:gd name="connsiteX54" fmla="*/ 4817 w 10000"/>
              <a:gd name="connsiteY54" fmla="*/ 10000 h 10037"/>
              <a:gd name="connsiteX55" fmla="*/ 5016 w 10000"/>
              <a:gd name="connsiteY55" fmla="*/ 9495 h 10037"/>
              <a:gd name="connsiteX56" fmla="*/ 5210 w 10000"/>
              <a:gd name="connsiteY56" fmla="*/ 10000 h 10037"/>
              <a:gd name="connsiteX57" fmla="*/ 7820 w 10000"/>
              <a:gd name="connsiteY57" fmla="*/ 10000 h 10037"/>
              <a:gd name="connsiteX58" fmla="*/ 7988 w 10000"/>
              <a:gd name="connsiteY58" fmla="*/ 9612 h 10037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029 w 10000"/>
              <a:gd name="connsiteY40" fmla="*/ 9512 h 10000"/>
              <a:gd name="connsiteX41" fmla="*/ 776 w 10000"/>
              <a:gd name="connsiteY41" fmla="*/ 9254 h 10000"/>
              <a:gd name="connsiteX42" fmla="*/ 776 w 10000"/>
              <a:gd name="connsiteY42" fmla="*/ 8910 h 10000"/>
              <a:gd name="connsiteX43" fmla="*/ 1091 w 10000"/>
              <a:gd name="connsiteY43" fmla="*/ 9250 h 10000"/>
              <a:gd name="connsiteX44" fmla="*/ 995 w 10000"/>
              <a:gd name="connsiteY44" fmla="*/ 8555 h 10000"/>
              <a:gd name="connsiteX45" fmla="*/ 788 w 10000"/>
              <a:gd name="connsiteY45" fmla="*/ 8255 h 10000"/>
              <a:gd name="connsiteX46" fmla="*/ 1561 w 10000"/>
              <a:gd name="connsiteY46" fmla="*/ 6784 h 10000"/>
              <a:gd name="connsiteX47" fmla="*/ 1758 w 10000"/>
              <a:gd name="connsiteY47" fmla="*/ 6091 h 10000"/>
              <a:gd name="connsiteX48" fmla="*/ 2380 w 10000"/>
              <a:gd name="connsiteY48" fmla="*/ 4765 h 10000"/>
              <a:gd name="connsiteX49" fmla="*/ 2488 w 10000"/>
              <a:gd name="connsiteY49" fmla="*/ 6213 h 10000"/>
              <a:gd name="connsiteX50" fmla="*/ 2263 w 10000"/>
              <a:gd name="connsiteY50" fmla="*/ 6959 h 10000"/>
              <a:gd name="connsiteX51" fmla="*/ 1870 w 10000"/>
              <a:gd name="connsiteY51" fmla="*/ 7776 h 10000"/>
              <a:gd name="connsiteX52" fmla="*/ 2039 w 10000"/>
              <a:gd name="connsiteY52" fmla="*/ 9612 h 10000"/>
              <a:gd name="connsiteX53" fmla="*/ 2207 w 10000"/>
              <a:gd name="connsiteY53" fmla="*/ 10000 h 10000"/>
              <a:gd name="connsiteX54" fmla="*/ 4817 w 10000"/>
              <a:gd name="connsiteY54" fmla="*/ 10000 h 10000"/>
              <a:gd name="connsiteX55" fmla="*/ 5210 w 10000"/>
              <a:gd name="connsiteY55" fmla="*/ 10000 h 10000"/>
              <a:gd name="connsiteX56" fmla="*/ 7820 w 10000"/>
              <a:gd name="connsiteY56" fmla="*/ 10000 h 10000"/>
              <a:gd name="connsiteX57" fmla="*/ 7988 w 10000"/>
              <a:gd name="connsiteY57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029 w 10000"/>
              <a:gd name="connsiteY40" fmla="*/ 9512 h 10000"/>
              <a:gd name="connsiteX41" fmla="*/ 776 w 10000"/>
              <a:gd name="connsiteY41" fmla="*/ 9254 h 10000"/>
              <a:gd name="connsiteX42" fmla="*/ 776 w 10000"/>
              <a:gd name="connsiteY42" fmla="*/ 8910 h 10000"/>
              <a:gd name="connsiteX43" fmla="*/ 1091 w 10000"/>
              <a:gd name="connsiteY43" fmla="*/ 9250 h 10000"/>
              <a:gd name="connsiteX44" fmla="*/ 995 w 10000"/>
              <a:gd name="connsiteY44" fmla="*/ 8555 h 10000"/>
              <a:gd name="connsiteX45" fmla="*/ 788 w 10000"/>
              <a:gd name="connsiteY45" fmla="*/ 8255 h 10000"/>
              <a:gd name="connsiteX46" fmla="*/ 1561 w 10000"/>
              <a:gd name="connsiteY46" fmla="*/ 6784 h 10000"/>
              <a:gd name="connsiteX47" fmla="*/ 1758 w 10000"/>
              <a:gd name="connsiteY47" fmla="*/ 6091 h 10000"/>
              <a:gd name="connsiteX48" fmla="*/ 2380 w 10000"/>
              <a:gd name="connsiteY48" fmla="*/ 4765 h 10000"/>
              <a:gd name="connsiteX49" fmla="*/ 2488 w 10000"/>
              <a:gd name="connsiteY49" fmla="*/ 6213 h 10000"/>
              <a:gd name="connsiteX50" fmla="*/ 2263 w 10000"/>
              <a:gd name="connsiteY50" fmla="*/ 6959 h 10000"/>
              <a:gd name="connsiteX51" fmla="*/ 1870 w 10000"/>
              <a:gd name="connsiteY51" fmla="*/ 7776 h 10000"/>
              <a:gd name="connsiteX52" fmla="*/ 2039 w 10000"/>
              <a:gd name="connsiteY52" fmla="*/ 9612 h 10000"/>
              <a:gd name="connsiteX53" fmla="*/ 2207 w 10000"/>
              <a:gd name="connsiteY53" fmla="*/ 10000 h 10000"/>
              <a:gd name="connsiteX54" fmla="*/ 4817 w 10000"/>
              <a:gd name="connsiteY54" fmla="*/ 10000 h 10000"/>
              <a:gd name="connsiteX55" fmla="*/ 5013 w 10000"/>
              <a:gd name="connsiteY55" fmla="*/ 9998 h 10000"/>
              <a:gd name="connsiteX56" fmla="*/ 5210 w 10000"/>
              <a:gd name="connsiteY56" fmla="*/ 10000 h 10000"/>
              <a:gd name="connsiteX57" fmla="*/ 7820 w 10000"/>
              <a:gd name="connsiteY57" fmla="*/ 10000 h 10000"/>
              <a:gd name="connsiteX58" fmla="*/ 7988 w 10000"/>
              <a:gd name="connsiteY58" fmla="*/ 9612 h 10000"/>
              <a:gd name="connsiteX0" fmla="*/ 7988 w 10000"/>
              <a:gd name="connsiteY0" fmla="*/ 9612 h 10030"/>
              <a:gd name="connsiteX1" fmla="*/ 8156 w 10000"/>
              <a:gd name="connsiteY1" fmla="*/ 7776 h 10030"/>
              <a:gd name="connsiteX2" fmla="*/ 7792 w 10000"/>
              <a:gd name="connsiteY2" fmla="*/ 6930 h 10030"/>
              <a:gd name="connsiteX3" fmla="*/ 7539 w 10000"/>
              <a:gd name="connsiteY3" fmla="*/ 6198 h 10030"/>
              <a:gd name="connsiteX4" fmla="*/ 7707 w 10000"/>
              <a:gd name="connsiteY4" fmla="*/ 5252 h 10030"/>
              <a:gd name="connsiteX5" fmla="*/ 8156 w 10000"/>
              <a:gd name="connsiteY5" fmla="*/ 6055 h 10030"/>
              <a:gd name="connsiteX6" fmla="*/ 8353 w 10000"/>
              <a:gd name="connsiteY6" fmla="*/ 6744 h 10030"/>
              <a:gd name="connsiteX7" fmla="*/ 9026 w 10000"/>
              <a:gd name="connsiteY7" fmla="*/ 8020 h 10030"/>
              <a:gd name="connsiteX8" fmla="*/ 8774 w 10000"/>
              <a:gd name="connsiteY8" fmla="*/ 8537 h 10030"/>
              <a:gd name="connsiteX9" fmla="*/ 8858 w 10000"/>
              <a:gd name="connsiteY9" fmla="*/ 9340 h 10030"/>
              <a:gd name="connsiteX10" fmla="*/ 9223 w 10000"/>
              <a:gd name="connsiteY10" fmla="*/ 8910 h 10030"/>
              <a:gd name="connsiteX11" fmla="*/ 9223 w 10000"/>
              <a:gd name="connsiteY11" fmla="*/ 9254 h 10030"/>
              <a:gd name="connsiteX12" fmla="*/ 8999 w 10000"/>
              <a:gd name="connsiteY12" fmla="*/ 9512 h 10030"/>
              <a:gd name="connsiteX13" fmla="*/ 8774 w 10000"/>
              <a:gd name="connsiteY13" fmla="*/ 9656 h 10030"/>
              <a:gd name="connsiteX14" fmla="*/ 8943 w 10000"/>
              <a:gd name="connsiteY14" fmla="*/ 9699 h 10030"/>
              <a:gd name="connsiteX15" fmla="*/ 9587 w 10000"/>
              <a:gd name="connsiteY15" fmla="*/ 9498 h 10030"/>
              <a:gd name="connsiteX16" fmla="*/ 9784 w 10000"/>
              <a:gd name="connsiteY16" fmla="*/ 9283 h 10030"/>
              <a:gd name="connsiteX17" fmla="*/ 9981 w 10000"/>
              <a:gd name="connsiteY17" fmla="*/ 8322 h 10030"/>
              <a:gd name="connsiteX18" fmla="*/ 9728 w 10000"/>
              <a:gd name="connsiteY18" fmla="*/ 6370 h 10030"/>
              <a:gd name="connsiteX19" fmla="*/ 9419 w 10000"/>
              <a:gd name="connsiteY19" fmla="*/ 5682 h 10030"/>
              <a:gd name="connsiteX20" fmla="*/ 9194 w 10000"/>
              <a:gd name="connsiteY20" fmla="*/ 4477 h 10030"/>
              <a:gd name="connsiteX21" fmla="*/ 8294 w 10000"/>
              <a:gd name="connsiteY21" fmla="*/ 3220 h 10030"/>
              <a:gd name="connsiteX22" fmla="*/ 6388 w 10000"/>
              <a:gd name="connsiteY22" fmla="*/ 2674 h 10030"/>
              <a:gd name="connsiteX23" fmla="*/ 6642 w 10000"/>
              <a:gd name="connsiteY23" fmla="*/ 1608 h 10030"/>
              <a:gd name="connsiteX24" fmla="*/ 5126 w 10000"/>
              <a:gd name="connsiteY24" fmla="*/ 1 h 10030"/>
              <a:gd name="connsiteX25" fmla="*/ 3189 w 10000"/>
              <a:gd name="connsiteY25" fmla="*/ 1048 h 10030"/>
              <a:gd name="connsiteX26" fmla="*/ 2769 w 10000"/>
              <a:gd name="connsiteY26" fmla="*/ 1465 h 10030"/>
              <a:gd name="connsiteX27" fmla="*/ 2993 w 10000"/>
              <a:gd name="connsiteY27" fmla="*/ 1665 h 10030"/>
              <a:gd name="connsiteX28" fmla="*/ 3090 w 10000"/>
              <a:gd name="connsiteY28" fmla="*/ 1722 h 10030"/>
              <a:gd name="connsiteX29" fmla="*/ 3053 w 10000"/>
              <a:gd name="connsiteY29" fmla="*/ 1791 h 10030"/>
              <a:gd name="connsiteX30" fmla="*/ 3245 w 10000"/>
              <a:gd name="connsiteY30" fmla="*/ 2110 h 10030"/>
              <a:gd name="connsiteX31" fmla="*/ 4229 w 10000"/>
              <a:gd name="connsiteY31" fmla="*/ 2168 h 10030"/>
              <a:gd name="connsiteX32" fmla="*/ 4166 w 10000"/>
              <a:gd name="connsiteY32" fmla="*/ 2583 h 10030"/>
              <a:gd name="connsiteX33" fmla="*/ 1937 w 10000"/>
              <a:gd name="connsiteY33" fmla="*/ 3224 h 10030"/>
              <a:gd name="connsiteX34" fmla="*/ 1080 w 10000"/>
              <a:gd name="connsiteY34" fmla="*/ 4513 h 10030"/>
              <a:gd name="connsiteX35" fmla="*/ 643 w 10000"/>
              <a:gd name="connsiteY35" fmla="*/ 5664 h 10030"/>
              <a:gd name="connsiteX36" fmla="*/ 256 w 10000"/>
              <a:gd name="connsiteY36" fmla="*/ 6782 h 10030"/>
              <a:gd name="connsiteX37" fmla="*/ 18 w 10000"/>
              <a:gd name="connsiteY37" fmla="*/ 8322 h 10030"/>
              <a:gd name="connsiteX38" fmla="*/ 243 w 10000"/>
              <a:gd name="connsiteY38" fmla="*/ 9283 h 10030"/>
              <a:gd name="connsiteX39" fmla="*/ 412 w 10000"/>
              <a:gd name="connsiteY39" fmla="*/ 9498 h 10030"/>
              <a:gd name="connsiteX40" fmla="*/ 1029 w 10000"/>
              <a:gd name="connsiteY40" fmla="*/ 9512 h 10030"/>
              <a:gd name="connsiteX41" fmla="*/ 776 w 10000"/>
              <a:gd name="connsiteY41" fmla="*/ 9254 h 10030"/>
              <a:gd name="connsiteX42" fmla="*/ 776 w 10000"/>
              <a:gd name="connsiteY42" fmla="*/ 8910 h 10030"/>
              <a:gd name="connsiteX43" fmla="*/ 1091 w 10000"/>
              <a:gd name="connsiteY43" fmla="*/ 9250 h 10030"/>
              <a:gd name="connsiteX44" fmla="*/ 995 w 10000"/>
              <a:gd name="connsiteY44" fmla="*/ 8555 h 10030"/>
              <a:gd name="connsiteX45" fmla="*/ 788 w 10000"/>
              <a:gd name="connsiteY45" fmla="*/ 8255 h 10030"/>
              <a:gd name="connsiteX46" fmla="*/ 1561 w 10000"/>
              <a:gd name="connsiteY46" fmla="*/ 6784 h 10030"/>
              <a:gd name="connsiteX47" fmla="*/ 1758 w 10000"/>
              <a:gd name="connsiteY47" fmla="*/ 6091 h 10030"/>
              <a:gd name="connsiteX48" fmla="*/ 2380 w 10000"/>
              <a:gd name="connsiteY48" fmla="*/ 4765 h 10030"/>
              <a:gd name="connsiteX49" fmla="*/ 2488 w 10000"/>
              <a:gd name="connsiteY49" fmla="*/ 6213 h 10030"/>
              <a:gd name="connsiteX50" fmla="*/ 2263 w 10000"/>
              <a:gd name="connsiteY50" fmla="*/ 6959 h 10030"/>
              <a:gd name="connsiteX51" fmla="*/ 1870 w 10000"/>
              <a:gd name="connsiteY51" fmla="*/ 7776 h 10030"/>
              <a:gd name="connsiteX52" fmla="*/ 2039 w 10000"/>
              <a:gd name="connsiteY52" fmla="*/ 9612 h 10030"/>
              <a:gd name="connsiteX53" fmla="*/ 2207 w 10000"/>
              <a:gd name="connsiteY53" fmla="*/ 10000 h 10030"/>
              <a:gd name="connsiteX54" fmla="*/ 4817 w 10000"/>
              <a:gd name="connsiteY54" fmla="*/ 10000 h 10030"/>
              <a:gd name="connsiteX55" fmla="*/ 5053 w 10000"/>
              <a:gd name="connsiteY55" fmla="*/ 9585 h 10030"/>
              <a:gd name="connsiteX56" fmla="*/ 5210 w 10000"/>
              <a:gd name="connsiteY56" fmla="*/ 10000 h 10030"/>
              <a:gd name="connsiteX57" fmla="*/ 7820 w 10000"/>
              <a:gd name="connsiteY57" fmla="*/ 10000 h 10030"/>
              <a:gd name="connsiteX58" fmla="*/ 7988 w 10000"/>
              <a:gd name="connsiteY58" fmla="*/ 9612 h 1003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029 w 10000"/>
              <a:gd name="connsiteY40" fmla="*/ 9512 h 10000"/>
              <a:gd name="connsiteX41" fmla="*/ 776 w 10000"/>
              <a:gd name="connsiteY41" fmla="*/ 9254 h 10000"/>
              <a:gd name="connsiteX42" fmla="*/ 776 w 10000"/>
              <a:gd name="connsiteY42" fmla="*/ 8910 h 10000"/>
              <a:gd name="connsiteX43" fmla="*/ 1091 w 10000"/>
              <a:gd name="connsiteY43" fmla="*/ 9250 h 10000"/>
              <a:gd name="connsiteX44" fmla="*/ 995 w 10000"/>
              <a:gd name="connsiteY44" fmla="*/ 8555 h 10000"/>
              <a:gd name="connsiteX45" fmla="*/ 788 w 10000"/>
              <a:gd name="connsiteY45" fmla="*/ 8255 h 10000"/>
              <a:gd name="connsiteX46" fmla="*/ 1561 w 10000"/>
              <a:gd name="connsiteY46" fmla="*/ 6784 h 10000"/>
              <a:gd name="connsiteX47" fmla="*/ 1758 w 10000"/>
              <a:gd name="connsiteY47" fmla="*/ 6091 h 10000"/>
              <a:gd name="connsiteX48" fmla="*/ 2380 w 10000"/>
              <a:gd name="connsiteY48" fmla="*/ 4765 h 10000"/>
              <a:gd name="connsiteX49" fmla="*/ 2488 w 10000"/>
              <a:gd name="connsiteY49" fmla="*/ 6213 h 10000"/>
              <a:gd name="connsiteX50" fmla="*/ 2263 w 10000"/>
              <a:gd name="connsiteY50" fmla="*/ 6959 h 10000"/>
              <a:gd name="connsiteX51" fmla="*/ 1870 w 10000"/>
              <a:gd name="connsiteY51" fmla="*/ 7776 h 10000"/>
              <a:gd name="connsiteX52" fmla="*/ 2039 w 10000"/>
              <a:gd name="connsiteY52" fmla="*/ 9612 h 10000"/>
              <a:gd name="connsiteX53" fmla="*/ 2207 w 10000"/>
              <a:gd name="connsiteY53" fmla="*/ 10000 h 10000"/>
              <a:gd name="connsiteX54" fmla="*/ 4817 w 10000"/>
              <a:gd name="connsiteY54" fmla="*/ 10000 h 10000"/>
              <a:gd name="connsiteX55" fmla="*/ 5053 w 10000"/>
              <a:gd name="connsiteY55" fmla="*/ 9585 h 10000"/>
              <a:gd name="connsiteX56" fmla="*/ 5210 w 10000"/>
              <a:gd name="connsiteY56" fmla="*/ 10000 h 10000"/>
              <a:gd name="connsiteX57" fmla="*/ 7820 w 10000"/>
              <a:gd name="connsiteY57" fmla="*/ 10000 h 10000"/>
              <a:gd name="connsiteX58" fmla="*/ 7988 w 10000"/>
              <a:gd name="connsiteY58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029 w 10000"/>
              <a:gd name="connsiteY40" fmla="*/ 9512 h 10000"/>
              <a:gd name="connsiteX41" fmla="*/ 776 w 10000"/>
              <a:gd name="connsiteY41" fmla="*/ 9254 h 10000"/>
              <a:gd name="connsiteX42" fmla="*/ 776 w 10000"/>
              <a:gd name="connsiteY42" fmla="*/ 8910 h 10000"/>
              <a:gd name="connsiteX43" fmla="*/ 1091 w 10000"/>
              <a:gd name="connsiteY43" fmla="*/ 9250 h 10000"/>
              <a:gd name="connsiteX44" fmla="*/ 995 w 10000"/>
              <a:gd name="connsiteY44" fmla="*/ 8555 h 10000"/>
              <a:gd name="connsiteX45" fmla="*/ 788 w 10000"/>
              <a:gd name="connsiteY45" fmla="*/ 8255 h 10000"/>
              <a:gd name="connsiteX46" fmla="*/ 1561 w 10000"/>
              <a:gd name="connsiteY46" fmla="*/ 6784 h 10000"/>
              <a:gd name="connsiteX47" fmla="*/ 1758 w 10000"/>
              <a:gd name="connsiteY47" fmla="*/ 6091 h 10000"/>
              <a:gd name="connsiteX48" fmla="*/ 2380 w 10000"/>
              <a:gd name="connsiteY48" fmla="*/ 4765 h 10000"/>
              <a:gd name="connsiteX49" fmla="*/ 2488 w 10000"/>
              <a:gd name="connsiteY49" fmla="*/ 6213 h 10000"/>
              <a:gd name="connsiteX50" fmla="*/ 2263 w 10000"/>
              <a:gd name="connsiteY50" fmla="*/ 6959 h 10000"/>
              <a:gd name="connsiteX51" fmla="*/ 1870 w 10000"/>
              <a:gd name="connsiteY51" fmla="*/ 7776 h 10000"/>
              <a:gd name="connsiteX52" fmla="*/ 2039 w 10000"/>
              <a:gd name="connsiteY52" fmla="*/ 9612 h 10000"/>
              <a:gd name="connsiteX53" fmla="*/ 2207 w 10000"/>
              <a:gd name="connsiteY53" fmla="*/ 10000 h 10000"/>
              <a:gd name="connsiteX54" fmla="*/ 4817 w 10000"/>
              <a:gd name="connsiteY54" fmla="*/ 10000 h 10000"/>
              <a:gd name="connsiteX55" fmla="*/ 5053 w 10000"/>
              <a:gd name="connsiteY55" fmla="*/ 9585 h 10000"/>
              <a:gd name="connsiteX56" fmla="*/ 5210 w 10000"/>
              <a:gd name="connsiteY56" fmla="*/ 10000 h 10000"/>
              <a:gd name="connsiteX57" fmla="*/ 7820 w 10000"/>
              <a:gd name="connsiteY57" fmla="*/ 10000 h 10000"/>
              <a:gd name="connsiteX58" fmla="*/ 7988 w 10000"/>
              <a:gd name="connsiteY58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029 w 10000"/>
              <a:gd name="connsiteY40" fmla="*/ 9512 h 10000"/>
              <a:gd name="connsiteX41" fmla="*/ 776 w 10000"/>
              <a:gd name="connsiteY41" fmla="*/ 9254 h 10000"/>
              <a:gd name="connsiteX42" fmla="*/ 776 w 10000"/>
              <a:gd name="connsiteY42" fmla="*/ 8910 h 10000"/>
              <a:gd name="connsiteX43" fmla="*/ 1091 w 10000"/>
              <a:gd name="connsiteY43" fmla="*/ 9250 h 10000"/>
              <a:gd name="connsiteX44" fmla="*/ 995 w 10000"/>
              <a:gd name="connsiteY44" fmla="*/ 8555 h 10000"/>
              <a:gd name="connsiteX45" fmla="*/ 788 w 10000"/>
              <a:gd name="connsiteY45" fmla="*/ 8255 h 10000"/>
              <a:gd name="connsiteX46" fmla="*/ 1561 w 10000"/>
              <a:gd name="connsiteY46" fmla="*/ 6784 h 10000"/>
              <a:gd name="connsiteX47" fmla="*/ 1758 w 10000"/>
              <a:gd name="connsiteY47" fmla="*/ 6091 h 10000"/>
              <a:gd name="connsiteX48" fmla="*/ 2380 w 10000"/>
              <a:gd name="connsiteY48" fmla="*/ 4765 h 10000"/>
              <a:gd name="connsiteX49" fmla="*/ 2488 w 10000"/>
              <a:gd name="connsiteY49" fmla="*/ 6213 h 10000"/>
              <a:gd name="connsiteX50" fmla="*/ 2263 w 10000"/>
              <a:gd name="connsiteY50" fmla="*/ 6959 h 10000"/>
              <a:gd name="connsiteX51" fmla="*/ 1870 w 10000"/>
              <a:gd name="connsiteY51" fmla="*/ 7776 h 10000"/>
              <a:gd name="connsiteX52" fmla="*/ 2039 w 10000"/>
              <a:gd name="connsiteY52" fmla="*/ 9612 h 10000"/>
              <a:gd name="connsiteX53" fmla="*/ 2207 w 10000"/>
              <a:gd name="connsiteY53" fmla="*/ 10000 h 10000"/>
              <a:gd name="connsiteX54" fmla="*/ 4817 w 10000"/>
              <a:gd name="connsiteY54" fmla="*/ 10000 h 10000"/>
              <a:gd name="connsiteX55" fmla="*/ 5053 w 10000"/>
              <a:gd name="connsiteY55" fmla="*/ 9585 h 10000"/>
              <a:gd name="connsiteX56" fmla="*/ 5210 w 10000"/>
              <a:gd name="connsiteY56" fmla="*/ 10000 h 10000"/>
              <a:gd name="connsiteX57" fmla="*/ 7820 w 10000"/>
              <a:gd name="connsiteY57" fmla="*/ 10000 h 10000"/>
              <a:gd name="connsiteX58" fmla="*/ 7988 w 10000"/>
              <a:gd name="connsiteY58" fmla="*/ 9612 h 10000"/>
              <a:gd name="connsiteX0" fmla="*/ 7988 w 10000"/>
              <a:gd name="connsiteY0" fmla="*/ 9612 h 10026"/>
              <a:gd name="connsiteX1" fmla="*/ 8156 w 10000"/>
              <a:gd name="connsiteY1" fmla="*/ 7776 h 10026"/>
              <a:gd name="connsiteX2" fmla="*/ 7792 w 10000"/>
              <a:gd name="connsiteY2" fmla="*/ 6930 h 10026"/>
              <a:gd name="connsiteX3" fmla="*/ 7539 w 10000"/>
              <a:gd name="connsiteY3" fmla="*/ 6198 h 10026"/>
              <a:gd name="connsiteX4" fmla="*/ 7707 w 10000"/>
              <a:gd name="connsiteY4" fmla="*/ 5252 h 10026"/>
              <a:gd name="connsiteX5" fmla="*/ 8156 w 10000"/>
              <a:gd name="connsiteY5" fmla="*/ 6055 h 10026"/>
              <a:gd name="connsiteX6" fmla="*/ 8353 w 10000"/>
              <a:gd name="connsiteY6" fmla="*/ 6744 h 10026"/>
              <a:gd name="connsiteX7" fmla="*/ 9026 w 10000"/>
              <a:gd name="connsiteY7" fmla="*/ 8020 h 10026"/>
              <a:gd name="connsiteX8" fmla="*/ 8774 w 10000"/>
              <a:gd name="connsiteY8" fmla="*/ 8537 h 10026"/>
              <a:gd name="connsiteX9" fmla="*/ 8858 w 10000"/>
              <a:gd name="connsiteY9" fmla="*/ 9340 h 10026"/>
              <a:gd name="connsiteX10" fmla="*/ 9223 w 10000"/>
              <a:gd name="connsiteY10" fmla="*/ 8910 h 10026"/>
              <a:gd name="connsiteX11" fmla="*/ 9223 w 10000"/>
              <a:gd name="connsiteY11" fmla="*/ 9254 h 10026"/>
              <a:gd name="connsiteX12" fmla="*/ 8999 w 10000"/>
              <a:gd name="connsiteY12" fmla="*/ 9512 h 10026"/>
              <a:gd name="connsiteX13" fmla="*/ 8774 w 10000"/>
              <a:gd name="connsiteY13" fmla="*/ 9656 h 10026"/>
              <a:gd name="connsiteX14" fmla="*/ 8943 w 10000"/>
              <a:gd name="connsiteY14" fmla="*/ 9699 h 10026"/>
              <a:gd name="connsiteX15" fmla="*/ 9587 w 10000"/>
              <a:gd name="connsiteY15" fmla="*/ 9498 h 10026"/>
              <a:gd name="connsiteX16" fmla="*/ 9784 w 10000"/>
              <a:gd name="connsiteY16" fmla="*/ 9283 h 10026"/>
              <a:gd name="connsiteX17" fmla="*/ 9981 w 10000"/>
              <a:gd name="connsiteY17" fmla="*/ 8322 h 10026"/>
              <a:gd name="connsiteX18" fmla="*/ 9728 w 10000"/>
              <a:gd name="connsiteY18" fmla="*/ 6370 h 10026"/>
              <a:gd name="connsiteX19" fmla="*/ 9419 w 10000"/>
              <a:gd name="connsiteY19" fmla="*/ 5682 h 10026"/>
              <a:gd name="connsiteX20" fmla="*/ 9194 w 10000"/>
              <a:gd name="connsiteY20" fmla="*/ 4477 h 10026"/>
              <a:gd name="connsiteX21" fmla="*/ 8294 w 10000"/>
              <a:gd name="connsiteY21" fmla="*/ 3220 h 10026"/>
              <a:gd name="connsiteX22" fmla="*/ 6388 w 10000"/>
              <a:gd name="connsiteY22" fmla="*/ 2674 h 10026"/>
              <a:gd name="connsiteX23" fmla="*/ 6642 w 10000"/>
              <a:gd name="connsiteY23" fmla="*/ 1608 h 10026"/>
              <a:gd name="connsiteX24" fmla="*/ 5126 w 10000"/>
              <a:gd name="connsiteY24" fmla="*/ 1 h 10026"/>
              <a:gd name="connsiteX25" fmla="*/ 3189 w 10000"/>
              <a:gd name="connsiteY25" fmla="*/ 1048 h 10026"/>
              <a:gd name="connsiteX26" fmla="*/ 2769 w 10000"/>
              <a:gd name="connsiteY26" fmla="*/ 1465 h 10026"/>
              <a:gd name="connsiteX27" fmla="*/ 2993 w 10000"/>
              <a:gd name="connsiteY27" fmla="*/ 1665 h 10026"/>
              <a:gd name="connsiteX28" fmla="*/ 3090 w 10000"/>
              <a:gd name="connsiteY28" fmla="*/ 1722 h 10026"/>
              <a:gd name="connsiteX29" fmla="*/ 3053 w 10000"/>
              <a:gd name="connsiteY29" fmla="*/ 1791 h 10026"/>
              <a:gd name="connsiteX30" fmla="*/ 3245 w 10000"/>
              <a:gd name="connsiteY30" fmla="*/ 2110 h 10026"/>
              <a:gd name="connsiteX31" fmla="*/ 4229 w 10000"/>
              <a:gd name="connsiteY31" fmla="*/ 2168 h 10026"/>
              <a:gd name="connsiteX32" fmla="*/ 4166 w 10000"/>
              <a:gd name="connsiteY32" fmla="*/ 2583 h 10026"/>
              <a:gd name="connsiteX33" fmla="*/ 1937 w 10000"/>
              <a:gd name="connsiteY33" fmla="*/ 3224 h 10026"/>
              <a:gd name="connsiteX34" fmla="*/ 1080 w 10000"/>
              <a:gd name="connsiteY34" fmla="*/ 4513 h 10026"/>
              <a:gd name="connsiteX35" fmla="*/ 643 w 10000"/>
              <a:gd name="connsiteY35" fmla="*/ 5664 h 10026"/>
              <a:gd name="connsiteX36" fmla="*/ 256 w 10000"/>
              <a:gd name="connsiteY36" fmla="*/ 6782 h 10026"/>
              <a:gd name="connsiteX37" fmla="*/ 18 w 10000"/>
              <a:gd name="connsiteY37" fmla="*/ 8322 h 10026"/>
              <a:gd name="connsiteX38" fmla="*/ 243 w 10000"/>
              <a:gd name="connsiteY38" fmla="*/ 9283 h 10026"/>
              <a:gd name="connsiteX39" fmla="*/ 412 w 10000"/>
              <a:gd name="connsiteY39" fmla="*/ 9498 h 10026"/>
              <a:gd name="connsiteX40" fmla="*/ 1029 w 10000"/>
              <a:gd name="connsiteY40" fmla="*/ 9512 h 10026"/>
              <a:gd name="connsiteX41" fmla="*/ 776 w 10000"/>
              <a:gd name="connsiteY41" fmla="*/ 9254 h 10026"/>
              <a:gd name="connsiteX42" fmla="*/ 776 w 10000"/>
              <a:gd name="connsiteY42" fmla="*/ 8910 h 10026"/>
              <a:gd name="connsiteX43" fmla="*/ 1091 w 10000"/>
              <a:gd name="connsiteY43" fmla="*/ 9250 h 10026"/>
              <a:gd name="connsiteX44" fmla="*/ 995 w 10000"/>
              <a:gd name="connsiteY44" fmla="*/ 8555 h 10026"/>
              <a:gd name="connsiteX45" fmla="*/ 788 w 10000"/>
              <a:gd name="connsiteY45" fmla="*/ 8255 h 10026"/>
              <a:gd name="connsiteX46" fmla="*/ 1561 w 10000"/>
              <a:gd name="connsiteY46" fmla="*/ 6784 h 10026"/>
              <a:gd name="connsiteX47" fmla="*/ 1758 w 10000"/>
              <a:gd name="connsiteY47" fmla="*/ 6091 h 10026"/>
              <a:gd name="connsiteX48" fmla="*/ 2380 w 10000"/>
              <a:gd name="connsiteY48" fmla="*/ 4765 h 10026"/>
              <a:gd name="connsiteX49" fmla="*/ 2488 w 10000"/>
              <a:gd name="connsiteY49" fmla="*/ 6213 h 10026"/>
              <a:gd name="connsiteX50" fmla="*/ 2263 w 10000"/>
              <a:gd name="connsiteY50" fmla="*/ 6959 h 10026"/>
              <a:gd name="connsiteX51" fmla="*/ 1870 w 10000"/>
              <a:gd name="connsiteY51" fmla="*/ 7776 h 10026"/>
              <a:gd name="connsiteX52" fmla="*/ 2039 w 10000"/>
              <a:gd name="connsiteY52" fmla="*/ 9612 h 10026"/>
              <a:gd name="connsiteX53" fmla="*/ 2207 w 10000"/>
              <a:gd name="connsiteY53" fmla="*/ 10000 h 10026"/>
              <a:gd name="connsiteX54" fmla="*/ 4817 w 10000"/>
              <a:gd name="connsiteY54" fmla="*/ 10000 h 10026"/>
              <a:gd name="connsiteX55" fmla="*/ 5066 w 10000"/>
              <a:gd name="connsiteY55" fmla="*/ 9639 h 10026"/>
              <a:gd name="connsiteX56" fmla="*/ 5210 w 10000"/>
              <a:gd name="connsiteY56" fmla="*/ 10000 h 10026"/>
              <a:gd name="connsiteX57" fmla="*/ 7820 w 10000"/>
              <a:gd name="connsiteY57" fmla="*/ 10000 h 10026"/>
              <a:gd name="connsiteX58" fmla="*/ 7988 w 10000"/>
              <a:gd name="connsiteY58" fmla="*/ 9612 h 10026"/>
              <a:gd name="connsiteX0" fmla="*/ 7988 w 10000"/>
              <a:gd name="connsiteY0" fmla="*/ 9612 h 10026"/>
              <a:gd name="connsiteX1" fmla="*/ 8156 w 10000"/>
              <a:gd name="connsiteY1" fmla="*/ 7776 h 10026"/>
              <a:gd name="connsiteX2" fmla="*/ 7792 w 10000"/>
              <a:gd name="connsiteY2" fmla="*/ 6930 h 10026"/>
              <a:gd name="connsiteX3" fmla="*/ 7539 w 10000"/>
              <a:gd name="connsiteY3" fmla="*/ 6198 h 10026"/>
              <a:gd name="connsiteX4" fmla="*/ 7707 w 10000"/>
              <a:gd name="connsiteY4" fmla="*/ 5252 h 10026"/>
              <a:gd name="connsiteX5" fmla="*/ 8156 w 10000"/>
              <a:gd name="connsiteY5" fmla="*/ 6055 h 10026"/>
              <a:gd name="connsiteX6" fmla="*/ 8353 w 10000"/>
              <a:gd name="connsiteY6" fmla="*/ 6744 h 10026"/>
              <a:gd name="connsiteX7" fmla="*/ 9026 w 10000"/>
              <a:gd name="connsiteY7" fmla="*/ 8020 h 10026"/>
              <a:gd name="connsiteX8" fmla="*/ 8774 w 10000"/>
              <a:gd name="connsiteY8" fmla="*/ 8537 h 10026"/>
              <a:gd name="connsiteX9" fmla="*/ 8858 w 10000"/>
              <a:gd name="connsiteY9" fmla="*/ 9340 h 10026"/>
              <a:gd name="connsiteX10" fmla="*/ 9223 w 10000"/>
              <a:gd name="connsiteY10" fmla="*/ 8910 h 10026"/>
              <a:gd name="connsiteX11" fmla="*/ 9223 w 10000"/>
              <a:gd name="connsiteY11" fmla="*/ 9254 h 10026"/>
              <a:gd name="connsiteX12" fmla="*/ 8999 w 10000"/>
              <a:gd name="connsiteY12" fmla="*/ 9512 h 10026"/>
              <a:gd name="connsiteX13" fmla="*/ 8774 w 10000"/>
              <a:gd name="connsiteY13" fmla="*/ 9656 h 10026"/>
              <a:gd name="connsiteX14" fmla="*/ 8943 w 10000"/>
              <a:gd name="connsiteY14" fmla="*/ 9699 h 10026"/>
              <a:gd name="connsiteX15" fmla="*/ 9587 w 10000"/>
              <a:gd name="connsiteY15" fmla="*/ 9498 h 10026"/>
              <a:gd name="connsiteX16" fmla="*/ 9784 w 10000"/>
              <a:gd name="connsiteY16" fmla="*/ 9283 h 10026"/>
              <a:gd name="connsiteX17" fmla="*/ 9981 w 10000"/>
              <a:gd name="connsiteY17" fmla="*/ 8322 h 10026"/>
              <a:gd name="connsiteX18" fmla="*/ 9728 w 10000"/>
              <a:gd name="connsiteY18" fmla="*/ 6370 h 10026"/>
              <a:gd name="connsiteX19" fmla="*/ 9419 w 10000"/>
              <a:gd name="connsiteY19" fmla="*/ 5682 h 10026"/>
              <a:gd name="connsiteX20" fmla="*/ 9194 w 10000"/>
              <a:gd name="connsiteY20" fmla="*/ 4477 h 10026"/>
              <a:gd name="connsiteX21" fmla="*/ 8294 w 10000"/>
              <a:gd name="connsiteY21" fmla="*/ 3220 h 10026"/>
              <a:gd name="connsiteX22" fmla="*/ 6388 w 10000"/>
              <a:gd name="connsiteY22" fmla="*/ 2674 h 10026"/>
              <a:gd name="connsiteX23" fmla="*/ 6642 w 10000"/>
              <a:gd name="connsiteY23" fmla="*/ 1608 h 10026"/>
              <a:gd name="connsiteX24" fmla="*/ 5126 w 10000"/>
              <a:gd name="connsiteY24" fmla="*/ 1 h 10026"/>
              <a:gd name="connsiteX25" fmla="*/ 3189 w 10000"/>
              <a:gd name="connsiteY25" fmla="*/ 1048 h 10026"/>
              <a:gd name="connsiteX26" fmla="*/ 2769 w 10000"/>
              <a:gd name="connsiteY26" fmla="*/ 1465 h 10026"/>
              <a:gd name="connsiteX27" fmla="*/ 2993 w 10000"/>
              <a:gd name="connsiteY27" fmla="*/ 1665 h 10026"/>
              <a:gd name="connsiteX28" fmla="*/ 3090 w 10000"/>
              <a:gd name="connsiteY28" fmla="*/ 1722 h 10026"/>
              <a:gd name="connsiteX29" fmla="*/ 3053 w 10000"/>
              <a:gd name="connsiteY29" fmla="*/ 1791 h 10026"/>
              <a:gd name="connsiteX30" fmla="*/ 3245 w 10000"/>
              <a:gd name="connsiteY30" fmla="*/ 2110 h 10026"/>
              <a:gd name="connsiteX31" fmla="*/ 4229 w 10000"/>
              <a:gd name="connsiteY31" fmla="*/ 2168 h 10026"/>
              <a:gd name="connsiteX32" fmla="*/ 4166 w 10000"/>
              <a:gd name="connsiteY32" fmla="*/ 2583 h 10026"/>
              <a:gd name="connsiteX33" fmla="*/ 1937 w 10000"/>
              <a:gd name="connsiteY33" fmla="*/ 3224 h 10026"/>
              <a:gd name="connsiteX34" fmla="*/ 1080 w 10000"/>
              <a:gd name="connsiteY34" fmla="*/ 4513 h 10026"/>
              <a:gd name="connsiteX35" fmla="*/ 643 w 10000"/>
              <a:gd name="connsiteY35" fmla="*/ 5664 h 10026"/>
              <a:gd name="connsiteX36" fmla="*/ 256 w 10000"/>
              <a:gd name="connsiteY36" fmla="*/ 6782 h 10026"/>
              <a:gd name="connsiteX37" fmla="*/ 18 w 10000"/>
              <a:gd name="connsiteY37" fmla="*/ 8322 h 10026"/>
              <a:gd name="connsiteX38" fmla="*/ 243 w 10000"/>
              <a:gd name="connsiteY38" fmla="*/ 9283 h 10026"/>
              <a:gd name="connsiteX39" fmla="*/ 412 w 10000"/>
              <a:gd name="connsiteY39" fmla="*/ 9498 h 10026"/>
              <a:gd name="connsiteX40" fmla="*/ 1029 w 10000"/>
              <a:gd name="connsiteY40" fmla="*/ 9512 h 10026"/>
              <a:gd name="connsiteX41" fmla="*/ 776 w 10000"/>
              <a:gd name="connsiteY41" fmla="*/ 9254 h 10026"/>
              <a:gd name="connsiteX42" fmla="*/ 776 w 10000"/>
              <a:gd name="connsiteY42" fmla="*/ 8910 h 10026"/>
              <a:gd name="connsiteX43" fmla="*/ 1091 w 10000"/>
              <a:gd name="connsiteY43" fmla="*/ 9250 h 10026"/>
              <a:gd name="connsiteX44" fmla="*/ 995 w 10000"/>
              <a:gd name="connsiteY44" fmla="*/ 8555 h 10026"/>
              <a:gd name="connsiteX45" fmla="*/ 788 w 10000"/>
              <a:gd name="connsiteY45" fmla="*/ 8255 h 10026"/>
              <a:gd name="connsiteX46" fmla="*/ 1561 w 10000"/>
              <a:gd name="connsiteY46" fmla="*/ 6784 h 10026"/>
              <a:gd name="connsiteX47" fmla="*/ 1758 w 10000"/>
              <a:gd name="connsiteY47" fmla="*/ 6091 h 10026"/>
              <a:gd name="connsiteX48" fmla="*/ 2380 w 10000"/>
              <a:gd name="connsiteY48" fmla="*/ 4765 h 10026"/>
              <a:gd name="connsiteX49" fmla="*/ 2488 w 10000"/>
              <a:gd name="connsiteY49" fmla="*/ 6213 h 10026"/>
              <a:gd name="connsiteX50" fmla="*/ 2263 w 10000"/>
              <a:gd name="connsiteY50" fmla="*/ 6959 h 10026"/>
              <a:gd name="connsiteX51" fmla="*/ 1870 w 10000"/>
              <a:gd name="connsiteY51" fmla="*/ 7776 h 10026"/>
              <a:gd name="connsiteX52" fmla="*/ 2039 w 10000"/>
              <a:gd name="connsiteY52" fmla="*/ 9612 h 10026"/>
              <a:gd name="connsiteX53" fmla="*/ 2207 w 10000"/>
              <a:gd name="connsiteY53" fmla="*/ 10000 h 10026"/>
              <a:gd name="connsiteX54" fmla="*/ 4817 w 10000"/>
              <a:gd name="connsiteY54" fmla="*/ 10000 h 10026"/>
              <a:gd name="connsiteX55" fmla="*/ 5066 w 10000"/>
              <a:gd name="connsiteY55" fmla="*/ 9639 h 10026"/>
              <a:gd name="connsiteX56" fmla="*/ 5210 w 10000"/>
              <a:gd name="connsiteY56" fmla="*/ 10000 h 10026"/>
              <a:gd name="connsiteX57" fmla="*/ 7820 w 10000"/>
              <a:gd name="connsiteY57" fmla="*/ 10000 h 10026"/>
              <a:gd name="connsiteX58" fmla="*/ 7988 w 10000"/>
              <a:gd name="connsiteY58" fmla="*/ 9612 h 10026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029 w 10000"/>
              <a:gd name="connsiteY40" fmla="*/ 9512 h 10000"/>
              <a:gd name="connsiteX41" fmla="*/ 776 w 10000"/>
              <a:gd name="connsiteY41" fmla="*/ 9254 h 10000"/>
              <a:gd name="connsiteX42" fmla="*/ 776 w 10000"/>
              <a:gd name="connsiteY42" fmla="*/ 8910 h 10000"/>
              <a:gd name="connsiteX43" fmla="*/ 1091 w 10000"/>
              <a:gd name="connsiteY43" fmla="*/ 9250 h 10000"/>
              <a:gd name="connsiteX44" fmla="*/ 995 w 10000"/>
              <a:gd name="connsiteY44" fmla="*/ 8555 h 10000"/>
              <a:gd name="connsiteX45" fmla="*/ 788 w 10000"/>
              <a:gd name="connsiteY45" fmla="*/ 8255 h 10000"/>
              <a:gd name="connsiteX46" fmla="*/ 1561 w 10000"/>
              <a:gd name="connsiteY46" fmla="*/ 6784 h 10000"/>
              <a:gd name="connsiteX47" fmla="*/ 1758 w 10000"/>
              <a:gd name="connsiteY47" fmla="*/ 6091 h 10000"/>
              <a:gd name="connsiteX48" fmla="*/ 2380 w 10000"/>
              <a:gd name="connsiteY48" fmla="*/ 4765 h 10000"/>
              <a:gd name="connsiteX49" fmla="*/ 2488 w 10000"/>
              <a:gd name="connsiteY49" fmla="*/ 6213 h 10000"/>
              <a:gd name="connsiteX50" fmla="*/ 2263 w 10000"/>
              <a:gd name="connsiteY50" fmla="*/ 6959 h 10000"/>
              <a:gd name="connsiteX51" fmla="*/ 1870 w 10000"/>
              <a:gd name="connsiteY51" fmla="*/ 7776 h 10000"/>
              <a:gd name="connsiteX52" fmla="*/ 2039 w 10000"/>
              <a:gd name="connsiteY52" fmla="*/ 9612 h 10000"/>
              <a:gd name="connsiteX53" fmla="*/ 2207 w 10000"/>
              <a:gd name="connsiteY53" fmla="*/ 10000 h 10000"/>
              <a:gd name="connsiteX54" fmla="*/ 4817 w 10000"/>
              <a:gd name="connsiteY54" fmla="*/ 10000 h 10000"/>
              <a:gd name="connsiteX55" fmla="*/ 5066 w 10000"/>
              <a:gd name="connsiteY55" fmla="*/ 9639 h 10000"/>
              <a:gd name="connsiteX56" fmla="*/ 5210 w 10000"/>
              <a:gd name="connsiteY56" fmla="*/ 10000 h 10000"/>
              <a:gd name="connsiteX57" fmla="*/ 7820 w 10000"/>
              <a:gd name="connsiteY57" fmla="*/ 10000 h 10000"/>
              <a:gd name="connsiteX58" fmla="*/ 7988 w 10000"/>
              <a:gd name="connsiteY58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029 w 10000"/>
              <a:gd name="connsiteY40" fmla="*/ 9512 h 10000"/>
              <a:gd name="connsiteX41" fmla="*/ 776 w 10000"/>
              <a:gd name="connsiteY41" fmla="*/ 9254 h 10000"/>
              <a:gd name="connsiteX42" fmla="*/ 776 w 10000"/>
              <a:gd name="connsiteY42" fmla="*/ 8910 h 10000"/>
              <a:gd name="connsiteX43" fmla="*/ 1091 w 10000"/>
              <a:gd name="connsiteY43" fmla="*/ 9250 h 10000"/>
              <a:gd name="connsiteX44" fmla="*/ 995 w 10000"/>
              <a:gd name="connsiteY44" fmla="*/ 8555 h 10000"/>
              <a:gd name="connsiteX45" fmla="*/ 788 w 10000"/>
              <a:gd name="connsiteY45" fmla="*/ 8255 h 10000"/>
              <a:gd name="connsiteX46" fmla="*/ 1561 w 10000"/>
              <a:gd name="connsiteY46" fmla="*/ 6784 h 10000"/>
              <a:gd name="connsiteX47" fmla="*/ 1758 w 10000"/>
              <a:gd name="connsiteY47" fmla="*/ 6091 h 10000"/>
              <a:gd name="connsiteX48" fmla="*/ 2380 w 10000"/>
              <a:gd name="connsiteY48" fmla="*/ 4765 h 10000"/>
              <a:gd name="connsiteX49" fmla="*/ 2488 w 10000"/>
              <a:gd name="connsiteY49" fmla="*/ 6213 h 10000"/>
              <a:gd name="connsiteX50" fmla="*/ 2263 w 10000"/>
              <a:gd name="connsiteY50" fmla="*/ 6959 h 10000"/>
              <a:gd name="connsiteX51" fmla="*/ 1870 w 10000"/>
              <a:gd name="connsiteY51" fmla="*/ 7776 h 10000"/>
              <a:gd name="connsiteX52" fmla="*/ 2039 w 10000"/>
              <a:gd name="connsiteY52" fmla="*/ 9612 h 10000"/>
              <a:gd name="connsiteX53" fmla="*/ 2207 w 10000"/>
              <a:gd name="connsiteY53" fmla="*/ 10000 h 10000"/>
              <a:gd name="connsiteX54" fmla="*/ 5056 w 10000"/>
              <a:gd name="connsiteY54" fmla="*/ 10000 h 10000"/>
              <a:gd name="connsiteX55" fmla="*/ 5066 w 10000"/>
              <a:gd name="connsiteY55" fmla="*/ 9639 h 10000"/>
              <a:gd name="connsiteX56" fmla="*/ 5210 w 10000"/>
              <a:gd name="connsiteY56" fmla="*/ 10000 h 10000"/>
              <a:gd name="connsiteX57" fmla="*/ 7820 w 10000"/>
              <a:gd name="connsiteY57" fmla="*/ 10000 h 10000"/>
              <a:gd name="connsiteX58" fmla="*/ 7988 w 10000"/>
              <a:gd name="connsiteY58" fmla="*/ 9612 h 10000"/>
              <a:gd name="connsiteX0" fmla="*/ 7988 w 10000"/>
              <a:gd name="connsiteY0" fmla="*/ 9612 h 10030"/>
              <a:gd name="connsiteX1" fmla="*/ 8156 w 10000"/>
              <a:gd name="connsiteY1" fmla="*/ 7776 h 10030"/>
              <a:gd name="connsiteX2" fmla="*/ 7792 w 10000"/>
              <a:gd name="connsiteY2" fmla="*/ 6930 h 10030"/>
              <a:gd name="connsiteX3" fmla="*/ 7539 w 10000"/>
              <a:gd name="connsiteY3" fmla="*/ 6198 h 10030"/>
              <a:gd name="connsiteX4" fmla="*/ 7707 w 10000"/>
              <a:gd name="connsiteY4" fmla="*/ 5252 h 10030"/>
              <a:gd name="connsiteX5" fmla="*/ 8156 w 10000"/>
              <a:gd name="connsiteY5" fmla="*/ 6055 h 10030"/>
              <a:gd name="connsiteX6" fmla="*/ 8353 w 10000"/>
              <a:gd name="connsiteY6" fmla="*/ 6744 h 10030"/>
              <a:gd name="connsiteX7" fmla="*/ 9026 w 10000"/>
              <a:gd name="connsiteY7" fmla="*/ 8020 h 10030"/>
              <a:gd name="connsiteX8" fmla="*/ 8774 w 10000"/>
              <a:gd name="connsiteY8" fmla="*/ 8537 h 10030"/>
              <a:gd name="connsiteX9" fmla="*/ 8858 w 10000"/>
              <a:gd name="connsiteY9" fmla="*/ 9340 h 10030"/>
              <a:gd name="connsiteX10" fmla="*/ 9223 w 10000"/>
              <a:gd name="connsiteY10" fmla="*/ 8910 h 10030"/>
              <a:gd name="connsiteX11" fmla="*/ 9223 w 10000"/>
              <a:gd name="connsiteY11" fmla="*/ 9254 h 10030"/>
              <a:gd name="connsiteX12" fmla="*/ 8999 w 10000"/>
              <a:gd name="connsiteY12" fmla="*/ 9512 h 10030"/>
              <a:gd name="connsiteX13" fmla="*/ 8774 w 10000"/>
              <a:gd name="connsiteY13" fmla="*/ 9656 h 10030"/>
              <a:gd name="connsiteX14" fmla="*/ 8943 w 10000"/>
              <a:gd name="connsiteY14" fmla="*/ 9699 h 10030"/>
              <a:gd name="connsiteX15" fmla="*/ 9587 w 10000"/>
              <a:gd name="connsiteY15" fmla="*/ 9498 h 10030"/>
              <a:gd name="connsiteX16" fmla="*/ 9784 w 10000"/>
              <a:gd name="connsiteY16" fmla="*/ 9283 h 10030"/>
              <a:gd name="connsiteX17" fmla="*/ 9981 w 10000"/>
              <a:gd name="connsiteY17" fmla="*/ 8322 h 10030"/>
              <a:gd name="connsiteX18" fmla="*/ 9728 w 10000"/>
              <a:gd name="connsiteY18" fmla="*/ 6370 h 10030"/>
              <a:gd name="connsiteX19" fmla="*/ 9419 w 10000"/>
              <a:gd name="connsiteY19" fmla="*/ 5682 h 10030"/>
              <a:gd name="connsiteX20" fmla="*/ 9194 w 10000"/>
              <a:gd name="connsiteY20" fmla="*/ 4477 h 10030"/>
              <a:gd name="connsiteX21" fmla="*/ 8294 w 10000"/>
              <a:gd name="connsiteY21" fmla="*/ 3220 h 10030"/>
              <a:gd name="connsiteX22" fmla="*/ 6388 w 10000"/>
              <a:gd name="connsiteY22" fmla="*/ 2674 h 10030"/>
              <a:gd name="connsiteX23" fmla="*/ 6642 w 10000"/>
              <a:gd name="connsiteY23" fmla="*/ 1608 h 10030"/>
              <a:gd name="connsiteX24" fmla="*/ 5126 w 10000"/>
              <a:gd name="connsiteY24" fmla="*/ 1 h 10030"/>
              <a:gd name="connsiteX25" fmla="*/ 3189 w 10000"/>
              <a:gd name="connsiteY25" fmla="*/ 1048 h 10030"/>
              <a:gd name="connsiteX26" fmla="*/ 2769 w 10000"/>
              <a:gd name="connsiteY26" fmla="*/ 1465 h 10030"/>
              <a:gd name="connsiteX27" fmla="*/ 2993 w 10000"/>
              <a:gd name="connsiteY27" fmla="*/ 1665 h 10030"/>
              <a:gd name="connsiteX28" fmla="*/ 3090 w 10000"/>
              <a:gd name="connsiteY28" fmla="*/ 1722 h 10030"/>
              <a:gd name="connsiteX29" fmla="*/ 3053 w 10000"/>
              <a:gd name="connsiteY29" fmla="*/ 1791 h 10030"/>
              <a:gd name="connsiteX30" fmla="*/ 3245 w 10000"/>
              <a:gd name="connsiteY30" fmla="*/ 2110 h 10030"/>
              <a:gd name="connsiteX31" fmla="*/ 4229 w 10000"/>
              <a:gd name="connsiteY31" fmla="*/ 2168 h 10030"/>
              <a:gd name="connsiteX32" fmla="*/ 4166 w 10000"/>
              <a:gd name="connsiteY32" fmla="*/ 2583 h 10030"/>
              <a:gd name="connsiteX33" fmla="*/ 1937 w 10000"/>
              <a:gd name="connsiteY33" fmla="*/ 3224 h 10030"/>
              <a:gd name="connsiteX34" fmla="*/ 1080 w 10000"/>
              <a:gd name="connsiteY34" fmla="*/ 4513 h 10030"/>
              <a:gd name="connsiteX35" fmla="*/ 643 w 10000"/>
              <a:gd name="connsiteY35" fmla="*/ 5664 h 10030"/>
              <a:gd name="connsiteX36" fmla="*/ 256 w 10000"/>
              <a:gd name="connsiteY36" fmla="*/ 6782 h 10030"/>
              <a:gd name="connsiteX37" fmla="*/ 18 w 10000"/>
              <a:gd name="connsiteY37" fmla="*/ 8322 h 10030"/>
              <a:gd name="connsiteX38" fmla="*/ 243 w 10000"/>
              <a:gd name="connsiteY38" fmla="*/ 9283 h 10030"/>
              <a:gd name="connsiteX39" fmla="*/ 412 w 10000"/>
              <a:gd name="connsiteY39" fmla="*/ 9498 h 10030"/>
              <a:gd name="connsiteX40" fmla="*/ 1029 w 10000"/>
              <a:gd name="connsiteY40" fmla="*/ 9512 h 10030"/>
              <a:gd name="connsiteX41" fmla="*/ 776 w 10000"/>
              <a:gd name="connsiteY41" fmla="*/ 9254 h 10030"/>
              <a:gd name="connsiteX42" fmla="*/ 776 w 10000"/>
              <a:gd name="connsiteY42" fmla="*/ 8910 h 10030"/>
              <a:gd name="connsiteX43" fmla="*/ 1091 w 10000"/>
              <a:gd name="connsiteY43" fmla="*/ 9250 h 10030"/>
              <a:gd name="connsiteX44" fmla="*/ 995 w 10000"/>
              <a:gd name="connsiteY44" fmla="*/ 8555 h 10030"/>
              <a:gd name="connsiteX45" fmla="*/ 788 w 10000"/>
              <a:gd name="connsiteY45" fmla="*/ 8255 h 10030"/>
              <a:gd name="connsiteX46" fmla="*/ 1561 w 10000"/>
              <a:gd name="connsiteY46" fmla="*/ 6784 h 10030"/>
              <a:gd name="connsiteX47" fmla="*/ 1758 w 10000"/>
              <a:gd name="connsiteY47" fmla="*/ 6091 h 10030"/>
              <a:gd name="connsiteX48" fmla="*/ 2380 w 10000"/>
              <a:gd name="connsiteY48" fmla="*/ 4765 h 10030"/>
              <a:gd name="connsiteX49" fmla="*/ 2488 w 10000"/>
              <a:gd name="connsiteY49" fmla="*/ 6213 h 10030"/>
              <a:gd name="connsiteX50" fmla="*/ 2263 w 10000"/>
              <a:gd name="connsiteY50" fmla="*/ 6959 h 10030"/>
              <a:gd name="connsiteX51" fmla="*/ 1870 w 10000"/>
              <a:gd name="connsiteY51" fmla="*/ 7776 h 10030"/>
              <a:gd name="connsiteX52" fmla="*/ 2039 w 10000"/>
              <a:gd name="connsiteY52" fmla="*/ 9612 h 10030"/>
              <a:gd name="connsiteX53" fmla="*/ 2207 w 10000"/>
              <a:gd name="connsiteY53" fmla="*/ 10000 h 10030"/>
              <a:gd name="connsiteX54" fmla="*/ 5056 w 10000"/>
              <a:gd name="connsiteY54" fmla="*/ 10000 h 10030"/>
              <a:gd name="connsiteX55" fmla="*/ 5132 w 10000"/>
              <a:gd name="connsiteY55" fmla="*/ 9585 h 10030"/>
              <a:gd name="connsiteX56" fmla="*/ 5210 w 10000"/>
              <a:gd name="connsiteY56" fmla="*/ 10000 h 10030"/>
              <a:gd name="connsiteX57" fmla="*/ 7820 w 10000"/>
              <a:gd name="connsiteY57" fmla="*/ 10000 h 10030"/>
              <a:gd name="connsiteX58" fmla="*/ 7988 w 10000"/>
              <a:gd name="connsiteY58" fmla="*/ 9612 h 1003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792 w 10000"/>
              <a:gd name="connsiteY2" fmla="*/ 6930 h 10000"/>
              <a:gd name="connsiteX3" fmla="*/ 7539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353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28 w 10000"/>
              <a:gd name="connsiteY18" fmla="*/ 6370 h 10000"/>
              <a:gd name="connsiteX19" fmla="*/ 9419 w 10000"/>
              <a:gd name="connsiteY19" fmla="*/ 5682 h 10000"/>
              <a:gd name="connsiteX20" fmla="*/ 9194 w 10000"/>
              <a:gd name="connsiteY20" fmla="*/ 4477 h 10000"/>
              <a:gd name="connsiteX21" fmla="*/ 8294 w 10000"/>
              <a:gd name="connsiteY21" fmla="*/ 3220 h 10000"/>
              <a:gd name="connsiteX22" fmla="*/ 6388 w 10000"/>
              <a:gd name="connsiteY22" fmla="*/ 2674 h 10000"/>
              <a:gd name="connsiteX23" fmla="*/ 6642 w 10000"/>
              <a:gd name="connsiteY23" fmla="*/ 1608 h 10000"/>
              <a:gd name="connsiteX24" fmla="*/ 5126 w 10000"/>
              <a:gd name="connsiteY24" fmla="*/ 1 h 10000"/>
              <a:gd name="connsiteX25" fmla="*/ 3189 w 10000"/>
              <a:gd name="connsiteY25" fmla="*/ 1048 h 10000"/>
              <a:gd name="connsiteX26" fmla="*/ 2769 w 10000"/>
              <a:gd name="connsiteY26" fmla="*/ 1465 h 10000"/>
              <a:gd name="connsiteX27" fmla="*/ 2993 w 10000"/>
              <a:gd name="connsiteY27" fmla="*/ 1665 h 10000"/>
              <a:gd name="connsiteX28" fmla="*/ 3090 w 10000"/>
              <a:gd name="connsiteY28" fmla="*/ 1722 h 10000"/>
              <a:gd name="connsiteX29" fmla="*/ 3053 w 10000"/>
              <a:gd name="connsiteY29" fmla="*/ 1791 h 10000"/>
              <a:gd name="connsiteX30" fmla="*/ 3245 w 10000"/>
              <a:gd name="connsiteY30" fmla="*/ 2110 h 10000"/>
              <a:gd name="connsiteX31" fmla="*/ 4229 w 10000"/>
              <a:gd name="connsiteY31" fmla="*/ 2168 h 10000"/>
              <a:gd name="connsiteX32" fmla="*/ 4166 w 10000"/>
              <a:gd name="connsiteY32" fmla="*/ 2583 h 10000"/>
              <a:gd name="connsiteX33" fmla="*/ 1937 w 10000"/>
              <a:gd name="connsiteY33" fmla="*/ 3224 h 10000"/>
              <a:gd name="connsiteX34" fmla="*/ 1080 w 10000"/>
              <a:gd name="connsiteY34" fmla="*/ 4513 h 10000"/>
              <a:gd name="connsiteX35" fmla="*/ 643 w 10000"/>
              <a:gd name="connsiteY35" fmla="*/ 5664 h 10000"/>
              <a:gd name="connsiteX36" fmla="*/ 256 w 10000"/>
              <a:gd name="connsiteY36" fmla="*/ 6782 h 10000"/>
              <a:gd name="connsiteX37" fmla="*/ 18 w 10000"/>
              <a:gd name="connsiteY37" fmla="*/ 8322 h 10000"/>
              <a:gd name="connsiteX38" fmla="*/ 243 w 10000"/>
              <a:gd name="connsiteY38" fmla="*/ 9283 h 10000"/>
              <a:gd name="connsiteX39" fmla="*/ 412 w 10000"/>
              <a:gd name="connsiteY39" fmla="*/ 9498 h 10000"/>
              <a:gd name="connsiteX40" fmla="*/ 1029 w 10000"/>
              <a:gd name="connsiteY40" fmla="*/ 9512 h 10000"/>
              <a:gd name="connsiteX41" fmla="*/ 776 w 10000"/>
              <a:gd name="connsiteY41" fmla="*/ 9254 h 10000"/>
              <a:gd name="connsiteX42" fmla="*/ 776 w 10000"/>
              <a:gd name="connsiteY42" fmla="*/ 8910 h 10000"/>
              <a:gd name="connsiteX43" fmla="*/ 1091 w 10000"/>
              <a:gd name="connsiteY43" fmla="*/ 9250 h 10000"/>
              <a:gd name="connsiteX44" fmla="*/ 995 w 10000"/>
              <a:gd name="connsiteY44" fmla="*/ 8555 h 10000"/>
              <a:gd name="connsiteX45" fmla="*/ 788 w 10000"/>
              <a:gd name="connsiteY45" fmla="*/ 8255 h 10000"/>
              <a:gd name="connsiteX46" fmla="*/ 1561 w 10000"/>
              <a:gd name="connsiteY46" fmla="*/ 6784 h 10000"/>
              <a:gd name="connsiteX47" fmla="*/ 1758 w 10000"/>
              <a:gd name="connsiteY47" fmla="*/ 6091 h 10000"/>
              <a:gd name="connsiteX48" fmla="*/ 2380 w 10000"/>
              <a:gd name="connsiteY48" fmla="*/ 4765 h 10000"/>
              <a:gd name="connsiteX49" fmla="*/ 2488 w 10000"/>
              <a:gd name="connsiteY49" fmla="*/ 6213 h 10000"/>
              <a:gd name="connsiteX50" fmla="*/ 2263 w 10000"/>
              <a:gd name="connsiteY50" fmla="*/ 6959 h 10000"/>
              <a:gd name="connsiteX51" fmla="*/ 1870 w 10000"/>
              <a:gd name="connsiteY51" fmla="*/ 7776 h 10000"/>
              <a:gd name="connsiteX52" fmla="*/ 2039 w 10000"/>
              <a:gd name="connsiteY52" fmla="*/ 9612 h 10000"/>
              <a:gd name="connsiteX53" fmla="*/ 2207 w 10000"/>
              <a:gd name="connsiteY53" fmla="*/ 10000 h 10000"/>
              <a:gd name="connsiteX54" fmla="*/ 5056 w 10000"/>
              <a:gd name="connsiteY54" fmla="*/ 10000 h 10000"/>
              <a:gd name="connsiteX55" fmla="*/ 5132 w 10000"/>
              <a:gd name="connsiteY55" fmla="*/ 9585 h 10000"/>
              <a:gd name="connsiteX56" fmla="*/ 5210 w 10000"/>
              <a:gd name="connsiteY56" fmla="*/ 10000 h 10000"/>
              <a:gd name="connsiteX57" fmla="*/ 7820 w 10000"/>
              <a:gd name="connsiteY57" fmla="*/ 10000 h 10000"/>
              <a:gd name="connsiteX58" fmla="*/ 7988 w 10000"/>
              <a:gd name="connsiteY58" fmla="*/ 9612 h 10000"/>
              <a:gd name="connsiteX0" fmla="*/ 7988 w 10000"/>
              <a:gd name="connsiteY0" fmla="*/ 9612 h 10030"/>
              <a:gd name="connsiteX1" fmla="*/ 8156 w 10000"/>
              <a:gd name="connsiteY1" fmla="*/ 7776 h 10030"/>
              <a:gd name="connsiteX2" fmla="*/ 7792 w 10000"/>
              <a:gd name="connsiteY2" fmla="*/ 6930 h 10030"/>
              <a:gd name="connsiteX3" fmla="*/ 7539 w 10000"/>
              <a:gd name="connsiteY3" fmla="*/ 6198 h 10030"/>
              <a:gd name="connsiteX4" fmla="*/ 7707 w 10000"/>
              <a:gd name="connsiteY4" fmla="*/ 5252 h 10030"/>
              <a:gd name="connsiteX5" fmla="*/ 8156 w 10000"/>
              <a:gd name="connsiteY5" fmla="*/ 6055 h 10030"/>
              <a:gd name="connsiteX6" fmla="*/ 8353 w 10000"/>
              <a:gd name="connsiteY6" fmla="*/ 6744 h 10030"/>
              <a:gd name="connsiteX7" fmla="*/ 9026 w 10000"/>
              <a:gd name="connsiteY7" fmla="*/ 8020 h 10030"/>
              <a:gd name="connsiteX8" fmla="*/ 8774 w 10000"/>
              <a:gd name="connsiteY8" fmla="*/ 8537 h 10030"/>
              <a:gd name="connsiteX9" fmla="*/ 8858 w 10000"/>
              <a:gd name="connsiteY9" fmla="*/ 9340 h 10030"/>
              <a:gd name="connsiteX10" fmla="*/ 9223 w 10000"/>
              <a:gd name="connsiteY10" fmla="*/ 8910 h 10030"/>
              <a:gd name="connsiteX11" fmla="*/ 9223 w 10000"/>
              <a:gd name="connsiteY11" fmla="*/ 9254 h 10030"/>
              <a:gd name="connsiteX12" fmla="*/ 8999 w 10000"/>
              <a:gd name="connsiteY12" fmla="*/ 9512 h 10030"/>
              <a:gd name="connsiteX13" fmla="*/ 8774 w 10000"/>
              <a:gd name="connsiteY13" fmla="*/ 9656 h 10030"/>
              <a:gd name="connsiteX14" fmla="*/ 8943 w 10000"/>
              <a:gd name="connsiteY14" fmla="*/ 9699 h 10030"/>
              <a:gd name="connsiteX15" fmla="*/ 9587 w 10000"/>
              <a:gd name="connsiteY15" fmla="*/ 9498 h 10030"/>
              <a:gd name="connsiteX16" fmla="*/ 9784 w 10000"/>
              <a:gd name="connsiteY16" fmla="*/ 9283 h 10030"/>
              <a:gd name="connsiteX17" fmla="*/ 9981 w 10000"/>
              <a:gd name="connsiteY17" fmla="*/ 8322 h 10030"/>
              <a:gd name="connsiteX18" fmla="*/ 9728 w 10000"/>
              <a:gd name="connsiteY18" fmla="*/ 6370 h 10030"/>
              <a:gd name="connsiteX19" fmla="*/ 9419 w 10000"/>
              <a:gd name="connsiteY19" fmla="*/ 5682 h 10030"/>
              <a:gd name="connsiteX20" fmla="*/ 9194 w 10000"/>
              <a:gd name="connsiteY20" fmla="*/ 4477 h 10030"/>
              <a:gd name="connsiteX21" fmla="*/ 8294 w 10000"/>
              <a:gd name="connsiteY21" fmla="*/ 3220 h 10030"/>
              <a:gd name="connsiteX22" fmla="*/ 6388 w 10000"/>
              <a:gd name="connsiteY22" fmla="*/ 2674 h 10030"/>
              <a:gd name="connsiteX23" fmla="*/ 6642 w 10000"/>
              <a:gd name="connsiteY23" fmla="*/ 1608 h 10030"/>
              <a:gd name="connsiteX24" fmla="*/ 5126 w 10000"/>
              <a:gd name="connsiteY24" fmla="*/ 1 h 10030"/>
              <a:gd name="connsiteX25" fmla="*/ 3189 w 10000"/>
              <a:gd name="connsiteY25" fmla="*/ 1048 h 10030"/>
              <a:gd name="connsiteX26" fmla="*/ 2769 w 10000"/>
              <a:gd name="connsiteY26" fmla="*/ 1465 h 10030"/>
              <a:gd name="connsiteX27" fmla="*/ 2993 w 10000"/>
              <a:gd name="connsiteY27" fmla="*/ 1665 h 10030"/>
              <a:gd name="connsiteX28" fmla="*/ 3090 w 10000"/>
              <a:gd name="connsiteY28" fmla="*/ 1722 h 10030"/>
              <a:gd name="connsiteX29" fmla="*/ 3053 w 10000"/>
              <a:gd name="connsiteY29" fmla="*/ 1791 h 10030"/>
              <a:gd name="connsiteX30" fmla="*/ 3245 w 10000"/>
              <a:gd name="connsiteY30" fmla="*/ 2110 h 10030"/>
              <a:gd name="connsiteX31" fmla="*/ 4229 w 10000"/>
              <a:gd name="connsiteY31" fmla="*/ 2168 h 10030"/>
              <a:gd name="connsiteX32" fmla="*/ 4166 w 10000"/>
              <a:gd name="connsiteY32" fmla="*/ 2583 h 10030"/>
              <a:gd name="connsiteX33" fmla="*/ 1937 w 10000"/>
              <a:gd name="connsiteY33" fmla="*/ 3224 h 10030"/>
              <a:gd name="connsiteX34" fmla="*/ 1080 w 10000"/>
              <a:gd name="connsiteY34" fmla="*/ 4513 h 10030"/>
              <a:gd name="connsiteX35" fmla="*/ 643 w 10000"/>
              <a:gd name="connsiteY35" fmla="*/ 5664 h 10030"/>
              <a:gd name="connsiteX36" fmla="*/ 256 w 10000"/>
              <a:gd name="connsiteY36" fmla="*/ 6782 h 10030"/>
              <a:gd name="connsiteX37" fmla="*/ 18 w 10000"/>
              <a:gd name="connsiteY37" fmla="*/ 8322 h 10030"/>
              <a:gd name="connsiteX38" fmla="*/ 243 w 10000"/>
              <a:gd name="connsiteY38" fmla="*/ 9283 h 10030"/>
              <a:gd name="connsiteX39" fmla="*/ 412 w 10000"/>
              <a:gd name="connsiteY39" fmla="*/ 9498 h 10030"/>
              <a:gd name="connsiteX40" fmla="*/ 1029 w 10000"/>
              <a:gd name="connsiteY40" fmla="*/ 9512 h 10030"/>
              <a:gd name="connsiteX41" fmla="*/ 776 w 10000"/>
              <a:gd name="connsiteY41" fmla="*/ 9254 h 10030"/>
              <a:gd name="connsiteX42" fmla="*/ 776 w 10000"/>
              <a:gd name="connsiteY42" fmla="*/ 8910 h 10030"/>
              <a:gd name="connsiteX43" fmla="*/ 1091 w 10000"/>
              <a:gd name="connsiteY43" fmla="*/ 9250 h 10030"/>
              <a:gd name="connsiteX44" fmla="*/ 995 w 10000"/>
              <a:gd name="connsiteY44" fmla="*/ 8555 h 10030"/>
              <a:gd name="connsiteX45" fmla="*/ 788 w 10000"/>
              <a:gd name="connsiteY45" fmla="*/ 8255 h 10030"/>
              <a:gd name="connsiteX46" fmla="*/ 1561 w 10000"/>
              <a:gd name="connsiteY46" fmla="*/ 6784 h 10030"/>
              <a:gd name="connsiteX47" fmla="*/ 1758 w 10000"/>
              <a:gd name="connsiteY47" fmla="*/ 6091 h 10030"/>
              <a:gd name="connsiteX48" fmla="*/ 2380 w 10000"/>
              <a:gd name="connsiteY48" fmla="*/ 4765 h 10030"/>
              <a:gd name="connsiteX49" fmla="*/ 2488 w 10000"/>
              <a:gd name="connsiteY49" fmla="*/ 6213 h 10030"/>
              <a:gd name="connsiteX50" fmla="*/ 2263 w 10000"/>
              <a:gd name="connsiteY50" fmla="*/ 6959 h 10030"/>
              <a:gd name="connsiteX51" fmla="*/ 1870 w 10000"/>
              <a:gd name="connsiteY51" fmla="*/ 7776 h 10030"/>
              <a:gd name="connsiteX52" fmla="*/ 2039 w 10000"/>
              <a:gd name="connsiteY52" fmla="*/ 9612 h 10030"/>
              <a:gd name="connsiteX53" fmla="*/ 2207 w 10000"/>
              <a:gd name="connsiteY53" fmla="*/ 10000 h 10030"/>
              <a:gd name="connsiteX54" fmla="*/ 5056 w 10000"/>
              <a:gd name="connsiteY54" fmla="*/ 10000 h 10030"/>
              <a:gd name="connsiteX55" fmla="*/ 5159 w 10000"/>
              <a:gd name="connsiteY55" fmla="*/ 9585 h 10030"/>
              <a:gd name="connsiteX56" fmla="*/ 5210 w 10000"/>
              <a:gd name="connsiteY56" fmla="*/ 10000 h 10030"/>
              <a:gd name="connsiteX57" fmla="*/ 7820 w 10000"/>
              <a:gd name="connsiteY57" fmla="*/ 10000 h 10030"/>
              <a:gd name="connsiteX58" fmla="*/ 7988 w 10000"/>
              <a:gd name="connsiteY58" fmla="*/ 9612 h 10030"/>
              <a:gd name="connsiteX0" fmla="*/ 7988 w 10000"/>
              <a:gd name="connsiteY0" fmla="*/ 9612 h 10056"/>
              <a:gd name="connsiteX1" fmla="*/ 8156 w 10000"/>
              <a:gd name="connsiteY1" fmla="*/ 7776 h 10056"/>
              <a:gd name="connsiteX2" fmla="*/ 7792 w 10000"/>
              <a:gd name="connsiteY2" fmla="*/ 6930 h 10056"/>
              <a:gd name="connsiteX3" fmla="*/ 7539 w 10000"/>
              <a:gd name="connsiteY3" fmla="*/ 6198 h 10056"/>
              <a:gd name="connsiteX4" fmla="*/ 7707 w 10000"/>
              <a:gd name="connsiteY4" fmla="*/ 5252 h 10056"/>
              <a:gd name="connsiteX5" fmla="*/ 8156 w 10000"/>
              <a:gd name="connsiteY5" fmla="*/ 6055 h 10056"/>
              <a:gd name="connsiteX6" fmla="*/ 8353 w 10000"/>
              <a:gd name="connsiteY6" fmla="*/ 6744 h 10056"/>
              <a:gd name="connsiteX7" fmla="*/ 9026 w 10000"/>
              <a:gd name="connsiteY7" fmla="*/ 8020 h 10056"/>
              <a:gd name="connsiteX8" fmla="*/ 8774 w 10000"/>
              <a:gd name="connsiteY8" fmla="*/ 8537 h 10056"/>
              <a:gd name="connsiteX9" fmla="*/ 8858 w 10000"/>
              <a:gd name="connsiteY9" fmla="*/ 9340 h 10056"/>
              <a:gd name="connsiteX10" fmla="*/ 9223 w 10000"/>
              <a:gd name="connsiteY10" fmla="*/ 8910 h 10056"/>
              <a:gd name="connsiteX11" fmla="*/ 9223 w 10000"/>
              <a:gd name="connsiteY11" fmla="*/ 9254 h 10056"/>
              <a:gd name="connsiteX12" fmla="*/ 8999 w 10000"/>
              <a:gd name="connsiteY12" fmla="*/ 9512 h 10056"/>
              <a:gd name="connsiteX13" fmla="*/ 8774 w 10000"/>
              <a:gd name="connsiteY13" fmla="*/ 9656 h 10056"/>
              <a:gd name="connsiteX14" fmla="*/ 8943 w 10000"/>
              <a:gd name="connsiteY14" fmla="*/ 9699 h 10056"/>
              <a:gd name="connsiteX15" fmla="*/ 9587 w 10000"/>
              <a:gd name="connsiteY15" fmla="*/ 9498 h 10056"/>
              <a:gd name="connsiteX16" fmla="*/ 9784 w 10000"/>
              <a:gd name="connsiteY16" fmla="*/ 9283 h 10056"/>
              <a:gd name="connsiteX17" fmla="*/ 9981 w 10000"/>
              <a:gd name="connsiteY17" fmla="*/ 8322 h 10056"/>
              <a:gd name="connsiteX18" fmla="*/ 9728 w 10000"/>
              <a:gd name="connsiteY18" fmla="*/ 6370 h 10056"/>
              <a:gd name="connsiteX19" fmla="*/ 9419 w 10000"/>
              <a:gd name="connsiteY19" fmla="*/ 5682 h 10056"/>
              <a:gd name="connsiteX20" fmla="*/ 9194 w 10000"/>
              <a:gd name="connsiteY20" fmla="*/ 4477 h 10056"/>
              <a:gd name="connsiteX21" fmla="*/ 8294 w 10000"/>
              <a:gd name="connsiteY21" fmla="*/ 3220 h 10056"/>
              <a:gd name="connsiteX22" fmla="*/ 6388 w 10000"/>
              <a:gd name="connsiteY22" fmla="*/ 2674 h 10056"/>
              <a:gd name="connsiteX23" fmla="*/ 6642 w 10000"/>
              <a:gd name="connsiteY23" fmla="*/ 1608 h 10056"/>
              <a:gd name="connsiteX24" fmla="*/ 5126 w 10000"/>
              <a:gd name="connsiteY24" fmla="*/ 1 h 10056"/>
              <a:gd name="connsiteX25" fmla="*/ 3189 w 10000"/>
              <a:gd name="connsiteY25" fmla="*/ 1048 h 10056"/>
              <a:gd name="connsiteX26" fmla="*/ 2769 w 10000"/>
              <a:gd name="connsiteY26" fmla="*/ 1465 h 10056"/>
              <a:gd name="connsiteX27" fmla="*/ 2993 w 10000"/>
              <a:gd name="connsiteY27" fmla="*/ 1665 h 10056"/>
              <a:gd name="connsiteX28" fmla="*/ 3090 w 10000"/>
              <a:gd name="connsiteY28" fmla="*/ 1722 h 10056"/>
              <a:gd name="connsiteX29" fmla="*/ 3053 w 10000"/>
              <a:gd name="connsiteY29" fmla="*/ 1791 h 10056"/>
              <a:gd name="connsiteX30" fmla="*/ 3245 w 10000"/>
              <a:gd name="connsiteY30" fmla="*/ 2110 h 10056"/>
              <a:gd name="connsiteX31" fmla="*/ 4229 w 10000"/>
              <a:gd name="connsiteY31" fmla="*/ 2168 h 10056"/>
              <a:gd name="connsiteX32" fmla="*/ 4166 w 10000"/>
              <a:gd name="connsiteY32" fmla="*/ 2583 h 10056"/>
              <a:gd name="connsiteX33" fmla="*/ 1937 w 10000"/>
              <a:gd name="connsiteY33" fmla="*/ 3224 h 10056"/>
              <a:gd name="connsiteX34" fmla="*/ 1080 w 10000"/>
              <a:gd name="connsiteY34" fmla="*/ 4513 h 10056"/>
              <a:gd name="connsiteX35" fmla="*/ 643 w 10000"/>
              <a:gd name="connsiteY35" fmla="*/ 5664 h 10056"/>
              <a:gd name="connsiteX36" fmla="*/ 256 w 10000"/>
              <a:gd name="connsiteY36" fmla="*/ 6782 h 10056"/>
              <a:gd name="connsiteX37" fmla="*/ 18 w 10000"/>
              <a:gd name="connsiteY37" fmla="*/ 8322 h 10056"/>
              <a:gd name="connsiteX38" fmla="*/ 243 w 10000"/>
              <a:gd name="connsiteY38" fmla="*/ 9283 h 10056"/>
              <a:gd name="connsiteX39" fmla="*/ 412 w 10000"/>
              <a:gd name="connsiteY39" fmla="*/ 9498 h 10056"/>
              <a:gd name="connsiteX40" fmla="*/ 1029 w 10000"/>
              <a:gd name="connsiteY40" fmla="*/ 9512 h 10056"/>
              <a:gd name="connsiteX41" fmla="*/ 776 w 10000"/>
              <a:gd name="connsiteY41" fmla="*/ 9254 h 10056"/>
              <a:gd name="connsiteX42" fmla="*/ 776 w 10000"/>
              <a:gd name="connsiteY42" fmla="*/ 8910 h 10056"/>
              <a:gd name="connsiteX43" fmla="*/ 1091 w 10000"/>
              <a:gd name="connsiteY43" fmla="*/ 9250 h 10056"/>
              <a:gd name="connsiteX44" fmla="*/ 995 w 10000"/>
              <a:gd name="connsiteY44" fmla="*/ 8555 h 10056"/>
              <a:gd name="connsiteX45" fmla="*/ 788 w 10000"/>
              <a:gd name="connsiteY45" fmla="*/ 8255 h 10056"/>
              <a:gd name="connsiteX46" fmla="*/ 1561 w 10000"/>
              <a:gd name="connsiteY46" fmla="*/ 6784 h 10056"/>
              <a:gd name="connsiteX47" fmla="*/ 1758 w 10000"/>
              <a:gd name="connsiteY47" fmla="*/ 6091 h 10056"/>
              <a:gd name="connsiteX48" fmla="*/ 2380 w 10000"/>
              <a:gd name="connsiteY48" fmla="*/ 4765 h 10056"/>
              <a:gd name="connsiteX49" fmla="*/ 2488 w 10000"/>
              <a:gd name="connsiteY49" fmla="*/ 6213 h 10056"/>
              <a:gd name="connsiteX50" fmla="*/ 2263 w 10000"/>
              <a:gd name="connsiteY50" fmla="*/ 6959 h 10056"/>
              <a:gd name="connsiteX51" fmla="*/ 1870 w 10000"/>
              <a:gd name="connsiteY51" fmla="*/ 7776 h 10056"/>
              <a:gd name="connsiteX52" fmla="*/ 2039 w 10000"/>
              <a:gd name="connsiteY52" fmla="*/ 9612 h 10056"/>
              <a:gd name="connsiteX53" fmla="*/ 2207 w 10000"/>
              <a:gd name="connsiteY53" fmla="*/ 10000 h 10056"/>
              <a:gd name="connsiteX54" fmla="*/ 5056 w 10000"/>
              <a:gd name="connsiteY54" fmla="*/ 10000 h 10056"/>
              <a:gd name="connsiteX55" fmla="*/ 5132 w 10000"/>
              <a:gd name="connsiteY55" fmla="*/ 9246 h 10056"/>
              <a:gd name="connsiteX56" fmla="*/ 5210 w 10000"/>
              <a:gd name="connsiteY56" fmla="*/ 10000 h 10056"/>
              <a:gd name="connsiteX57" fmla="*/ 7820 w 10000"/>
              <a:gd name="connsiteY57" fmla="*/ 10000 h 10056"/>
              <a:gd name="connsiteX58" fmla="*/ 7988 w 10000"/>
              <a:gd name="connsiteY58" fmla="*/ 9612 h 10056"/>
              <a:gd name="connsiteX0" fmla="*/ 7988 w 10000"/>
              <a:gd name="connsiteY0" fmla="*/ 9612 h 10014"/>
              <a:gd name="connsiteX1" fmla="*/ 8156 w 10000"/>
              <a:gd name="connsiteY1" fmla="*/ 7776 h 10014"/>
              <a:gd name="connsiteX2" fmla="*/ 7792 w 10000"/>
              <a:gd name="connsiteY2" fmla="*/ 6930 h 10014"/>
              <a:gd name="connsiteX3" fmla="*/ 7539 w 10000"/>
              <a:gd name="connsiteY3" fmla="*/ 6198 h 10014"/>
              <a:gd name="connsiteX4" fmla="*/ 7707 w 10000"/>
              <a:gd name="connsiteY4" fmla="*/ 5252 h 10014"/>
              <a:gd name="connsiteX5" fmla="*/ 8156 w 10000"/>
              <a:gd name="connsiteY5" fmla="*/ 6055 h 10014"/>
              <a:gd name="connsiteX6" fmla="*/ 8353 w 10000"/>
              <a:gd name="connsiteY6" fmla="*/ 6744 h 10014"/>
              <a:gd name="connsiteX7" fmla="*/ 9026 w 10000"/>
              <a:gd name="connsiteY7" fmla="*/ 8020 h 10014"/>
              <a:gd name="connsiteX8" fmla="*/ 8774 w 10000"/>
              <a:gd name="connsiteY8" fmla="*/ 8537 h 10014"/>
              <a:gd name="connsiteX9" fmla="*/ 8858 w 10000"/>
              <a:gd name="connsiteY9" fmla="*/ 9340 h 10014"/>
              <a:gd name="connsiteX10" fmla="*/ 9223 w 10000"/>
              <a:gd name="connsiteY10" fmla="*/ 8910 h 10014"/>
              <a:gd name="connsiteX11" fmla="*/ 9223 w 10000"/>
              <a:gd name="connsiteY11" fmla="*/ 9254 h 10014"/>
              <a:gd name="connsiteX12" fmla="*/ 8999 w 10000"/>
              <a:gd name="connsiteY12" fmla="*/ 9512 h 10014"/>
              <a:gd name="connsiteX13" fmla="*/ 8774 w 10000"/>
              <a:gd name="connsiteY13" fmla="*/ 9656 h 10014"/>
              <a:gd name="connsiteX14" fmla="*/ 8943 w 10000"/>
              <a:gd name="connsiteY14" fmla="*/ 9699 h 10014"/>
              <a:gd name="connsiteX15" fmla="*/ 9587 w 10000"/>
              <a:gd name="connsiteY15" fmla="*/ 9498 h 10014"/>
              <a:gd name="connsiteX16" fmla="*/ 9784 w 10000"/>
              <a:gd name="connsiteY16" fmla="*/ 9283 h 10014"/>
              <a:gd name="connsiteX17" fmla="*/ 9981 w 10000"/>
              <a:gd name="connsiteY17" fmla="*/ 8322 h 10014"/>
              <a:gd name="connsiteX18" fmla="*/ 9728 w 10000"/>
              <a:gd name="connsiteY18" fmla="*/ 6370 h 10014"/>
              <a:gd name="connsiteX19" fmla="*/ 9419 w 10000"/>
              <a:gd name="connsiteY19" fmla="*/ 5682 h 10014"/>
              <a:gd name="connsiteX20" fmla="*/ 9194 w 10000"/>
              <a:gd name="connsiteY20" fmla="*/ 4477 h 10014"/>
              <a:gd name="connsiteX21" fmla="*/ 8294 w 10000"/>
              <a:gd name="connsiteY21" fmla="*/ 3220 h 10014"/>
              <a:gd name="connsiteX22" fmla="*/ 6388 w 10000"/>
              <a:gd name="connsiteY22" fmla="*/ 2674 h 10014"/>
              <a:gd name="connsiteX23" fmla="*/ 6642 w 10000"/>
              <a:gd name="connsiteY23" fmla="*/ 1608 h 10014"/>
              <a:gd name="connsiteX24" fmla="*/ 5126 w 10000"/>
              <a:gd name="connsiteY24" fmla="*/ 1 h 10014"/>
              <a:gd name="connsiteX25" fmla="*/ 3189 w 10000"/>
              <a:gd name="connsiteY25" fmla="*/ 1048 h 10014"/>
              <a:gd name="connsiteX26" fmla="*/ 2769 w 10000"/>
              <a:gd name="connsiteY26" fmla="*/ 1465 h 10014"/>
              <a:gd name="connsiteX27" fmla="*/ 2993 w 10000"/>
              <a:gd name="connsiteY27" fmla="*/ 1665 h 10014"/>
              <a:gd name="connsiteX28" fmla="*/ 3090 w 10000"/>
              <a:gd name="connsiteY28" fmla="*/ 1722 h 10014"/>
              <a:gd name="connsiteX29" fmla="*/ 3053 w 10000"/>
              <a:gd name="connsiteY29" fmla="*/ 1791 h 10014"/>
              <a:gd name="connsiteX30" fmla="*/ 3245 w 10000"/>
              <a:gd name="connsiteY30" fmla="*/ 2110 h 10014"/>
              <a:gd name="connsiteX31" fmla="*/ 4229 w 10000"/>
              <a:gd name="connsiteY31" fmla="*/ 2168 h 10014"/>
              <a:gd name="connsiteX32" fmla="*/ 4166 w 10000"/>
              <a:gd name="connsiteY32" fmla="*/ 2583 h 10014"/>
              <a:gd name="connsiteX33" fmla="*/ 1937 w 10000"/>
              <a:gd name="connsiteY33" fmla="*/ 3224 h 10014"/>
              <a:gd name="connsiteX34" fmla="*/ 1080 w 10000"/>
              <a:gd name="connsiteY34" fmla="*/ 4513 h 10014"/>
              <a:gd name="connsiteX35" fmla="*/ 643 w 10000"/>
              <a:gd name="connsiteY35" fmla="*/ 5664 h 10014"/>
              <a:gd name="connsiteX36" fmla="*/ 256 w 10000"/>
              <a:gd name="connsiteY36" fmla="*/ 6782 h 10014"/>
              <a:gd name="connsiteX37" fmla="*/ 18 w 10000"/>
              <a:gd name="connsiteY37" fmla="*/ 8322 h 10014"/>
              <a:gd name="connsiteX38" fmla="*/ 243 w 10000"/>
              <a:gd name="connsiteY38" fmla="*/ 9283 h 10014"/>
              <a:gd name="connsiteX39" fmla="*/ 412 w 10000"/>
              <a:gd name="connsiteY39" fmla="*/ 9498 h 10014"/>
              <a:gd name="connsiteX40" fmla="*/ 1029 w 10000"/>
              <a:gd name="connsiteY40" fmla="*/ 9512 h 10014"/>
              <a:gd name="connsiteX41" fmla="*/ 776 w 10000"/>
              <a:gd name="connsiteY41" fmla="*/ 9254 h 10014"/>
              <a:gd name="connsiteX42" fmla="*/ 776 w 10000"/>
              <a:gd name="connsiteY42" fmla="*/ 8910 h 10014"/>
              <a:gd name="connsiteX43" fmla="*/ 1091 w 10000"/>
              <a:gd name="connsiteY43" fmla="*/ 9250 h 10014"/>
              <a:gd name="connsiteX44" fmla="*/ 995 w 10000"/>
              <a:gd name="connsiteY44" fmla="*/ 8555 h 10014"/>
              <a:gd name="connsiteX45" fmla="*/ 788 w 10000"/>
              <a:gd name="connsiteY45" fmla="*/ 8255 h 10014"/>
              <a:gd name="connsiteX46" fmla="*/ 1561 w 10000"/>
              <a:gd name="connsiteY46" fmla="*/ 6784 h 10014"/>
              <a:gd name="connsiteX47" fmla="*/ 1758 w 10000"/>
              <a:gd name="connsiteY47" fmla="*/ 6091 h 10014"/>
              <a:gd name="connsiteX48" fmla="*/ 2380 w 10000"/>
              <a:gd name="connsiteY48" fmla="*/ 4765 h 10014"/>
              <a:gd name="connsiteX49" fmla="*/ 2488 w 10000"/>
              <a:gd name="connsiteY49" fmla="*/ 6213 h 10014"/>
              <a:gd name="connsiteX50" fmla="*/ 2263 w 10000"/>
              <a:gd name="connsiteY50" fmla="*/ 6959 h 10014"/>
              <a:gd name="connsiteX51" fmla="*/ 1870 w 10000"/>
              <a:gd name="connsiteY51" fmla="*/ 7776 h 10014"/>
              <a:gd name="connsiteX52" fmla="*/ 2039 w 10000"/>
              <a:gd name="connsiteY52" fmla="*/ 9612 h 10014"/>
              <a:gd name="connsiteX53" fmla="*/ 2207 w 10000"/>
              <a:gd name="connsiteY53" fmla="*/ 10000 h 10014"/>
              <a:gd name="connsiteX54" fmla="*/ 5056 w 10000"/>
              <a:gd name="connsiteY54" fmla="*/ 10000 h 10014"/>
              <a:gd name="connsiteX55" fmla="*/ 5132 w 10000"/>
              <a:gd name="connsiteY55" fmla="*/ 9246 h 10014"/>
              <a:gd name="connsiteX56" fmla="*/ 5210 w 10000"/>
              <a:gd name="connsiteY56" fmla="*/ 10000 h 10014"/>
              <a:gd name="connsiteX57" fmla="*/ 7820 w 10000"/>
              <a:gd name="connsiteY57" fmla="*/ 10000 h 10014"/>
              <a:gd name="connsiteX58" fmla="*/ 7988 w 10000"/>
              <a:gd name="connsiteY58" fmla="*/ 9612 h 10014"/>
              <a:gd name="connsiteX0" fmla="*/ 7988 w 10000"/>
              <a:gd name="connsiteY0" fmla="*/ 9612 h 10014"/>
              <a:gd name="connsiteX1" fmla="*/ 8156 w 10000"/>
              <a:gd name="connsiteY1" fmla="*/ 7776 h 10014"/>
              <a:gd name="connsiteX2" fmla="*/ 7792 w 10000"/>
              <a:gd name="connsiteY2" fmla="*/ 6930 h 10014"/>
              <a:gd name="connsiteX3" fmla="*/ 7539 w 10000"/>
              <a:gd name="connsiteY3" fmla="*/ 6198 h 10014"/>
              <a:gd name="connsiteX4" fmla="*/ 7707 w 10000"/>
              <a:gd name="connsiteY4" fmla="*/ 4855 h 10014"/>
              <a:gd name="connsiteX5" fmla="*/ 8156 w 10000"/>
              <a:gd name="connsiteY5" fmla="*/ 6055 h 10014"/>
              <a:gd name="connsiteX6" fmla="*/ 8353 w 10000"/>
              <a:gd name="connsiteY6" fmla="*/ 6744 h 10014"/>
              <a:gd name="connsiteX7" fmla="*/ 9026 w 10000"/>
              <a:gd name="connsiteY7" fmla="*/ 8020 h 10014"/>
              <a:gd name="connsiteX8" fmla="*/ 8774 w 10000"/>
              <a:gd name="connsiteY8" fmla="*/ 8537 h 10014"/>
              <a:gd name="connsiteX9" fmla="*/ 8858 w 10000"/>
              <a:gd name="connsiteY9" fmla="*/ 9340 h 10014"/>
              <a:gd name="connsiteX10" fmla="*/ 9223 w 10000"/>
              <a:gd name="connsiteY10" fmla="*/ 8910 h 10014"/>
              <a:gd name="connsiteX11" fmla="*/ 9223 w 10000"/>
              <a:gd name="connsiteY11" fmla="*/ 9254 h 10014"/>
              <a:gd name="connsiteX12" fmla="*/ 8999 w 10000"/>
              <a:gd name="connsiteY12" fmla="*/ 9512 h 10014"/>
              <a:gd name="connsiteX13" fmla="*/ 8774 w 10000"/>
              <a:gd name="connsiteY13" fmla="*/ 9656 h 10014"/>
              <a:gd name="connsiteX14" fmla="*/ 8943 w 10000"/>
              <a:gd name="connsiteY14" fmla="*/ 9699 h 10014"/>
              <a:gd name="connsiteX15" fmla="*/ 9587 w 10000"/>
              <a:gd name="connsiteY15" fmla="*/ 9498 h 10014"/>
              <a:gd name="connsiteX16" fmla="*/ 9784 w 10000"/>
              <a:gd name="connsiteY16" fmla="*/ 9283 h 10014"/>
              <a:gd name="connsiteX17" fmla="*/ 9981 w 10000"/>
              <a:gd name="connsiteY17" fmla="*/ 8322 h 10014"/>
              <a:gd name="connsiteX18" fmla="*/ 9728 w 10000"/>
              <a:gd name="connsiteY18" fmla="*/ 6370 h 10014"/>
              <a:gd name="connsiteX19" fmla="*/ 9419 w 10000"/>
              <a:gd name="connsiteY19" fmla="*/ 5682 h 10014"/>
              <a:gd name="connsiteX20" fmla="*/ 9194 w 10000"/>
              <a:gd name="connsiteY20" fmla="*/ 4477 h 10014"/>
              <a:gd name="connsiteX21" fmla="*/ 8294 w 10000"/>
              <a:gd name="connsiteY21" fmla="*/ 3220 h 10014"/>
              <a:gd name="connsiteX22" fmla="*/ 6388 w 10000"/>
              <a:gd name="connsiteY22" fmla="*/ 2674 h 10014"/>
              <a:gd name="connsiteX23" fmla="*/ 6642 w 10000"/>
              <a:gd name="connsiteY23" fmla="*/ 1608 h 10014"/>
              <a:gd name="connsiteX24" fmla="*/ 5126 w 10000"/>
              <a:gd name="connsiteY24" fmla="*/ 1 h 10014"/>
              <a:gd name="connsiteX25" fmla="*/ 3189 w 10000"/>
              <a:gd name="connsiteY25" fmla="*/ 1048 h 10014"/>
              <a:gd name="connsiteX26" fmla="*/ 2769 w 10000"/>
              <a:gd name="connsiteY26" fmla="*/ 1465 h 10014"/>
              <a:gd name="connsiteX27" fmla="*/ 2993 w 10000"/>
              <a:gd name="connsiteY27" fmla="*/ 1665 h 10014"/>
              <a:gd name="connsiteX28" fmla="*/ 3090 w 10000"/>
              <a:gd name="connsiteY28" fmla="*/ 1722 h 10014"/>
              <a:gd name="connsiteX29" fmla="*/ 3053 w 10000"/>
              <a:gd name="connsiteY29" fmla="*/ 1791 h 10014"/>
              <a:gd name="connsiteX30" fmla="*/ 3245 w 10000"/>
              <a:gd name="connsiteY30" fmla="*/ 2110 h 10014"/>
              <a:gd name="connsiteX31" fmla="*/ 4229 w 10000"/>
              <a:gd name="connsiteY31" fmla="*/ 2168 h 10014"/>
              <a:gd name="connsiteX32" fmla="*/ 4166 w 10000"/>
              <a:gd name="connsiteY32" fmla="*/ 2583 h 10014"/>
              <a:gd name="connsiteX33" fmla="*/ 1937 w 10000"/>
              <a:gd name="connsiteY33" fmla="*/ 3224 h 10014"/>
              <a:gd name="connsiteX34" fmla="*/ 1080 w 10000"/>
              <a:gd name="connsiteY34" fmla="*/ 4513 h 10014"/>
              <a:gd name="connsiteX35" fmla="*/ 643 w 10000"/>
              <a:gd name="connsiteY35" fmla="*/ 5664 h 10014"/>
              <a:gd name="connsiteX36" fmla="*/ 256 w 10000"/>
              <a:gd name="connsiteY36" fmla="*/ 6782 h 10014"/>
              <a:gd name="connsiteX37" fmla="*/ 18 w 10000"/>
              <a:gd name="connsiteY37" fmla="*/ 8322 h 10014"/>
              <a:gd name="connsiteX38" fmla="*/ 243 w 10000"/>
              <a:gd name="connsiteY38" fmla="*/ 9283 h 10014"/>
              <a:gd name="connsiteX39" fmla="*/ 412 w 10000"/>
              <a:gd name="connsiteY39" fmla="*/ 9498 h 10014"/>
              <a:gd name="connsiteX40" fmla="*/ 1029 w 10000"/>
              <a:gd name="connsiteY40" fmla="*/ 9512 h 10014"/>
              <a:gd name="connsiteX41" fmla="*/ 776 w 10000"/>
              <a:gd name="connsiteY41" fmla="*/ 9254 h 10014"/>
              <a:gd name="connsiteX42" fmla="*/ 776 w 10000"/>
              <a:gd name="connsiteY42" fmla="*/ 8910 h 10014"/>
              <a:gd name="connsiteX43" fmla="*/ 1091 w 10000"/>
              <a:gd name="connsiteY43" fmla="*/ 9250 h 10014"/>
              <a:gd name="connsiteX44" fmla="*/ 995 w 10000"/>
              <a:gd name="connsiteY44" fmla="*/ 8555 h 10014"/>
              <a:gd name="connsiteX45" fmla="*/ 788 w 10000"/>
              <a:gd name="connsiteY45" fmla="*/ 8255 h 10014"/>
              <a:gd name="connsiteX46" fmla="*/ 1561 w 10000"/>
              <a:gd name="connsiteY46" fmla="*/ 6784 h 10014"/>
              <a:gd name="connsiteX47" fmla="*/ 1758 w 10000"/>
              <a:gd name="connsiteY47" fmla="*/ 6091 h 10014"/>
              <a:gd name="connsiteX48" fmla="*/ 2380 w 10000"/>
              <a:gd name="connsiteY48" fmla="*/ 4765 h 10014"/>
              <a:gd name="connsiteX49" fmla="*/ 2488 w 10000"/>
              <a:gd name="connsiteY49" fmla="*/ 6213 h 10014"/>
              <a:gd name="connsiteX50" fmla="*/ 2263 w 10000"/>
              <a:gd name="connsiteY50" fmla="*/ 6959 h 10014"/>
              <a:gd name="connsiteX51" fmla="*/ 1870 w 10000"/>
              <a:gd name="connsiteY51" fmla="*/ 7776 h 10014"/>
              <a:gd name="connsiteX52" fmla="*/ 2039 w 10000"/>
              <a:gd name="connsiteY52" fmla="*/ 9612 h 10014"/>
              <a:gd name="connsiteX53" fmla="*/ 2207 w 10000"/>
              <a:gd name="connsiteY53" fmla="*/ 10000 h 10014"/>
              <a:gd name="connsiteX54" fmla="*/ 5056 w 10000"/>
              <a:gd name="connsiteY54" fmla="*/ 10000 h 10014"/>
              <a:gd name="connsiteX55" fmla="*/ 5132 w 10000"/>
              <a:gd name="connsiteY55" fmla="*/ 9246 h 10014"/>
              <a:gd name="connsiteX56" fmla="*/ 5210 w 10000"/>
              <a:gd name="connsiteY56" fmla="*/ 10000 h 10014"/>
              <a:gd name="connsiteX57" fmla="*/ 7820 w 10000"/>
              <a:gd name="connsiteY57" fmla="*/ 10000 h 10014"/>
              <a:gd name="connsiteX58" fmla="*/ 7988 w 10000"/>
              <a:gd name="connsiteY58" fmla="*/ 9612 h 10014"/>
              <a:gd name="connsiteX0" fmla="*/ 7988 w 10000"/>
              <a:gd name="connsiteY0" fmla="*/ 9612 h 10014"/>
              <a:gd name="connsiteX1" fmla="*/ 8156 w 10000"/>
              <a:gd name="connsiteY1" fmla="*/ 7776 h 10014"/>
              <a:gd name="connsiteX2" fmla="*/ 7792 w 10000"/>
              <a:gd name="connsiteY2" fmla="*/ 6930 h 10014"/>
              <a:gd name="connsiteX3" fmla="*/ 7539 w 10000"/>
              <a:gd name="connsiteY3" fmla="*/ 6198 h 10014"/>
              <a:gd name="connsiteX4" fmla="*/ 7707 w 10000"/>
              <a:gd name="connsiteY4" fmla="*/ 4855 h 10014"/>
              <a:gd name="connsiteX5" fmla="*/ 8156 w 10000"/>
              <a:gd name="connsiteY5" fmla="*/ 6055 h 10014"/>
              <a:gd name="connsiteX6" fmla="*/ 8353 w 10000"/>
              <a:gd name="connsiteY6" fmla="*/ 6744 h 10014"/>
              <a:gd name="connsiteX7" fmla="*/ 9026 w 10000"/>
              <a:gd name="connsiteY7" fmla="*/ 8020 h 10014"/>
              <a:gd name="connsiteX8" fmla="*/ 8774 w 10000"/>
              <a:gd name="connsiteY8" fmla="*/ 8537 h 10014"/>
              <a:gd name="connsiteX9" fmla="*/ 8858 w 10000"/>
              <a:gd name="connsiteY9" fmla="*/ 9340 h 10014"/>
              <a:gd name="connsiteX10" fmla="*/ 9223 w 10000"/>
              <a:gd name="connsiteY10" fmla="*/ 8910 h 10014"/>
              <a:gd name="connsiteX11" fmla="*/ 9223 w 10000"/>
              <a:gd name="connsiteY11" fmla="*/ 9254 h 10014"/>
              <a:gd name="connsiteX12" fmla="*/ 8999 w 10000"/>
              <a:gd name="connsiteY12" fmla="*/ 9512 h 10014"/>
              <a:gd name="connsiteX13" fmla="*/ 8774 w 10000"/>
              <a:gd name="connsiteY13" fmla="*/ 9656 h 10014"/>
              <a:gd name="connsiteX14" fmla="*/ 8943 w 10000"/>
              <a:gd name="connsiteY14" fmla="*/ 9699 h 10014"/>
              <a:gd name="connsiteX15" fmla="*/ 9587 w 10000"/>
              <a:gd name="connsiteY15" fmla="*/ 9498 h 10014"/>
              <a:gd name="connsiteX16" fmla="*/ 9784 w 10000"/>
              <a:gd name="connsiteY16" fmla="*/ 9283 h 10014"/>
              <a:gd name="connsiteX17" fmla="*/ 9981 w 10000"/>
              <a:gd name="connsiteY17" fmla="*/ 8322 h 10014"/>
              <a:gd name="connsiteX18" fmla="*/ 9728 w 10000"/>
              <a:gd name="connsiteY18" fmla="*/ 6370 h 10014"/>
              <a:gd name="connsiteX19" fmla="*/ 9313 w 10000"/>
              <a:gd name="connsiteY19" fmla="*/ 5863 h 10014"/>
              <a:gd name="connsiteX20" fmla="*/ 9194 w 10000"/>
              <a:gd name="connsiteY20" fmla="*/ 4477 h 10014"/>
              <a:gd name="connsiteX21" fmla="*/ 8294 w 10000"/>
              <a:gd name="connsiteY21" fmla="*/ 3220 h 10014"/>
              <a:gd name="connsiteX22" fmla="*/ 6388 w 10000"/>
              <a:gd name="connsiteY22" fmla="*/ 2674 h 10014"/>
              <a:gd name="connsiteX23" fmla="*/ 6642 w 10000"/>
              <a:gd name="connsiteY23" fmla="*/ 1608 h 10014"/>
              <a:gd name="connsiteX24" fmla="*/ 5126 w 10000"/>
              <a:gd name="connsiteY24" fmla="*/ 1 h 10014"/>
              <a:gd name="connsiteX25" fmla="*/ 3189 w 10000"/>
              <a:gd name="connsiteY25" fmla="*/ 1048 h 10014"/>
              <a:gd name="connsiteX26" fmla="*/ 2769 w 10000"/>
              <a:gd name="connsiteY26" fmla="*/ 1465 h 10014"/>
              <a:gd name="connsiteX27" fmla="*/ 2993 w 10000"/>
              <a:gd name="connsiteY27" fmla="*/ 1665 h 10014"/>
              <a:gd name="connsiteX28" fmla="*/ 3090 w 10000"/>
              <a:gd name="connsiteY28" fmla="*/ 1722 h 10014"/>
              <a:gd name="connsiteX29" fmla="*/ 3053 w 10000"/>
              <a:gd name="connsiteY29" fmla="*/ 1791 h 10014"/>
              <a:gd name="connsiteX30" fmla="*/ 3245 w 10000"/>
              <a:gd name="connsiteY30" fmla="*/ 2110 h 10014"/>
              <a:gd name="connsiteX31" fmla="*/ 4229 w 10000"/>
              <a:gd name="connsiteY31" fmla="*/ 2168 h 10014"/>
              <a:gd name="connsiteX32" fmla="*/ 4166 w 10000"/>
              <a:gd name="connsiteY32" fmla="*/ 2583 h 10014"/>
              <a:gd name="connsiteX33" fmla="*/ 1937 w 10000"/>
              <a:gd name="connsiteY33" fmla="*/ 3224 h 10014"/>
              <a:gd name="connsiteX34" fmla="*/ 1080 w 10000"/>
              <a:gd name="connsiteY34" fmla="*/ 4513 h 10014"/>
              <a:gd name="connsiteX35" fmla="*/ 643 w 10000"/>
              <a:gd name="connsiteY35" fmla="*/ 5664 h 10014"/>
              <a:gd name="connsiteX36" fmla="*/ 256 w 10000"/>
              <a:gd name="connsiteY36" fmla="*/ 6782 h 10014"/>
              <a:gd name="connsiteX37" fmla="*/ 18 w 10000"/>
              <a:gd name="connsiteY37" fmla="*/ 8322 h 10014"/>
              <a:gd name="connsiteX38" fmla="*/ 243 w 10000"/>
              <a:gd name="connsiteY38" fmla="*/ 9283 h 10014"/>
              <a:gd name="connsiteX39" fmla="*/ 412 w 10000"/>
              <a:gd name="connsiteY39" fmla="*/ 9498 h 10014"/>
              <a:gd name="connsiteX40" fmla="*/ 1029 w 10000"/>
              <a:gd name="connsiteY40" fmla="*/ 9512 h 10014"/>
              <a:gd name="connsiteX41" fmla="*/ 776 w 10000"/>
              <a:gd name="connsiteY41" fmla="*/ 9254 h 10014"/>
              <a:gd name="connsiteX42" fmla="*/ 776 w 10000"/>
              <a:gd name="connsiteY42" fmla="*/ 8910 h 10014"/>
              <a:gd name="connsiteX43" fmla="*/ 1091 w 10000"/>
              <a:gd name="connsiteY43" fmla="*/ 9250 h 10014"/>
              <a:gd name="connsiteX44" fmla="*/ 995 w 10000"/>
              <a:gd name="connsiteY44" fmla="*/ 8555 h 10014"/>
              <a:gd name="connsiteX45" fmla="*/ 788 w 10000"/>
              <a:gd name="connsiteY45" fmla="*/ 8255 h 10014"/>
              <a:gd name="connsiteX46" fmla="*/ 1561 w 10000"/>
              <a:gd name="connsiteY46" fmla="*/ 6784 h 10014"/>
              <a:gd name="connsiteX47" fmla="*/ 1758 w 10000"/>
              <a:gd name="connsiteY47" fmla="*/ 6091 h 10014"/>
              <a:gd name="connsiteX48" fmla="*/ 2380 w 10000"/>
              <a:gd name="connsiteY48" fmla="*/ 4765 h 10014"/>
              <a:gd name="connsiteX49" fmla="*/ 2488 w 10000"/>
              <a:gd name="connsiteY49" fmla="*/ 6213 h 10014"/>
              <a:gd name="connsiteX50" fmla="*/ 2263 w 10000"/>
              <a:gd name="connsiteY50" fmla="*/ 6959 h 10014"/>
              <a:gd name="connsiteX51" fmla="*/ 1870 w 10000"/>
              <a:gd name="connsiteY51" fmla="*/ 7776 h 10014"/>
              <a:gd name="connsiteX52" fmla="*/ 2039 w 10000"/>
              <a:gd name="connsiteY52" fmla="*/ 9612 h 10014"/>
              <a:gd name="connsiteX53" fmla="*/ 2207 w 10000"/>
              <a:gd name="connsiteY53" fmla="*/ 10000 h 10014"/>
              <a:gd name="connsiteX54" fmla="*/ 5056 w 10000"/>
              <a:gd name="connsiteY54" fmla="*/ 10000 h 10014"/>
              <a:gd name="connsiteX55" fmla="*/ 5132 w 10000"/>
              <a:gd name="connsiteY55" fmla="*/ 9246 h 10014"/>
              <a:gd name="connsiteX56" fmla="*/ 5210 w 10000"/>
              <a:gd name="connsiteY56" fmla="*/ 10000 h 10014"/>
              <a:gd name="connsiteX57" fmla="*/ 7820 w 10000"/>
              <a:gd name="connsiteY57" fmla="*/ 10000 h 10014"/>
              <a:gd name="connsiteX58" fmla="*/ 7988 w 10000"/>
              <a:gd name="connsiteY58" fmla="*/ 9612 h 10014"/>
              <a:gd name="connsiteX0" fmla="*/ 7988 w 10000"/>
              <a:gd name="connsiteY0" fmla="*/ 9612 h 10014"/>
              <a:gd name="connsiteX1" fmla="*/ 8156 w 10000"/>
              <a:gd name="connsiteY1" fmla="*/ 7776 h 10014"/>
              <a:gd name="connsiteX2" fmla="*/ 7792 w 10000"/>
              <a:gd name="connsiteY2" fmla="*/ 6930 h 10014"/>
              <a:gd name="connsiteX3" fmla="*/ 7539 w 10000"/>
              <a:gd name="connsiteY3" fmla="*/ 6198 h 10014"/>
              <a:gd name="connsiteX4" fmla="*/ 7707 w 10000"/>
              <a:gd name="connsiteY4" fmla="*/ 4855 h 10014"/>
              <a:gd name="connsiteX5" fmla="*/ 8156 w 10000"/>
              <a:gd name="connsiteY5" fmla="*/ 6055 h 10014"/>
              <a:gd name="connsiteX6" fmla="*/ 8353 w 10000"/>
              <a:gd name="connsiteY6" fmla="*/ 6744 h 10014"/>
              <a:gd name="connsiteX7" fmla="*/ 9026 w 10000"/>
              <a:gd name="connsiteY7" fmla="*/ 8020 h 10014"/>
              <a:gd name="connsiteX8" fmla="*/ 8774 w 10000"/>
              <a:gd name="connsiteY8" fmla="*/ 8537 h 10014"/>
              <a:gd name="connsiteX9" fmla="*/ 8858 w 10000"/>
              <a:gd name="connsiteY9" fmla="*/ 9340 h 10014"/>
              <a:gd name="connsiteX10" fmla="*/ 9223 w 10000"/>
              <a:gd name="connsiteY10" fmla="*/ 8910 h 10014"/>
              <a:gd name="connsiteX11" fmla="*/ 9223 w 10000"/>
              <a:gd name="connsiteY11" fmla="*/ 9254 h 10014"/>
              <a:gd name="connsiteX12" fmla="*/ 8999 w 10000"/>
              <a:gd name="connsiteY12" fmla="*/ 9512 h 10014"/>
              <a:gd name="connsiteX13" fmla="*/ 8774 w 10000"/>
              <a:gd name="connsiteY13" fmla="*/ 9656 h 10014"/>
              <a:gd name="connsiteX14" fmla="*/ 8943 w 10000"/>
              <a:gd name="connsiteY14" fmla="*/ 9699 h 10014"/>
              <a:gd name="connsiteX15" fmla="*/ 9587 w 10000"/>
              <a:gd name="connsiteY15" fmla="*/ 9498 h 10014"/>
              <a:gd name="connsiteX16" fmla="*/ 9784 w 10000"/>
              <a:gd name="connsiteY16" fmla="*/ 9283 h 10014"/>
              <a:gd name="connsiteX17" fmla="*/ 9981 w 10000"/>
              <a:gd name="connsiteY17" fmla="*/ 8322 h 10014"/>
              <a:gd name="connsiteX18" fmla="*/ 9728 w 10000"/>
              <a:gd name="connsiteY18" fmla="*/ 6370 h 10014"/>
              <a:gd name="connsiteX19" fmla="*/ 9313 w 10000"/>
              <a:gd name="connsiteY19" fmla="*/ 5863 h 10014"/>
              <a:gd name="connsiteX20" fmla="*/ 9123 w 10000"/>
              <a:gd name="connsiteY20" fmla="*/ 4441 h 10014"/>
              <a:gd name="connsiteX21" fmla="*/ 8294 w 10000"/>
              <a:gd name="connsiteY21" fmla="*/ 3220 h 10014"/>
              <a:gd name="connsiteX22" fmla="*/ 6388 w 10000"/>
              <a:gd name="connsiteY22" fmla="*/ 2674 h 10014"/>
              <a:gd name="connsiteX23" fmla="*/ 6642 w 10000"/>
              <a:gd name="connsiteY23" fmla="*/ 1608 h 10014"/>
              <a:gd name="connsiteX24" fmla="*/ 5126 w 10000"/>
              <a:gd name="connsiteY24" fmla="*/ 1 h 10014"/>
              <a:gd name="connsiteX25" fmla="*/ 3189 w 10000"/>
              <a:gd name="connsiteY25" fmla="*/ 1048 h 10014"/>
              <a:gd name="connsiteX26" fmla="*/ 2769 w 10000"/>
              <a:gd name="connsiteY26" fmla="*/ 1465 h 10014"/>
              <a:gd name="connsiteX27" fmla="*/ 2993 w 10000"/>
              <a:gd name="connsiteY27" fmla="*/ 1665 h 10014"/>
              <a:gd name="connsiteX28" fmla="*/ 3090 w 10000"/>
              <a:gd name="connsiteY28" fmla="*/ 1722 h 10014"/>
              <a:gd name="connsiteX29" fmla="*/ 3053 w 10000"/>
              <a:gd name="connsiteY29" fmla="*/ 1791 h 10014"/>
              <a:gd name="connsiteX30" fmla="*/ 3245 w 10000"/>
              <a:gd name="connsiteY30" fmla="*/ 2110 h 10014"/>
              <a:gd name="connsiteX31" fmla="*/ 4229 w 10000"/>
              <a:gd name="connsiteY31" fmla="*/ 2168 h 10014"/>
              <a:gd name="connsiteX32" fmla="*/ 4166 w 10000"/>
              <a:gd name="connsiteY32" fmla="*/ 2583 h 10014"/>
              <a:gd name="connsiteX33" fmla="*/ 1937 w 10000"/>
              <a:gd name="connsiteY33" fmla="*/ 3224 h 10014"/>
              <a:gd name="connsiteX34" fmla="*/ 1080 w 10000"/>
              <a:gd name="connsiteY34" fmla="*/ 4513 h 10014"/>
              <a:gd name="connsiteX35" fmla="*/ 643 w 10000"/>
              <a:gd name="connsiteY35" fmla="*/ 5664 h 10014"/>
              <a:gd name="connsiteX36" fmla="*/ 256 w 10000"/>
              <a:gd name="connsiteY36" fmla="*/ 6782 h 10014"/>
              <a:gd name="connsiteX37" fmla="*/ 18 w 10000"/>
              <a:gd name="connsiteY37" fmla="*/ 8322 h 10014"/>
              <a:gd name="connsiteX38" fmla="*/ 243 w 10000"/>
              <a:gd name="connsiteY38" fmla="*/ 9283 h 10014"/>
              <a:gd name="connsiteX39" fmla="*/ 412 w 10000"/>
              <a:gd name="connsiteY39" fmla="*/ 9498 h 10014"/>
              <a:gd name="connsiteX40" fmla="*/ 1029 w 10000"/>
              <a:gd name="connsiteY40" fmla="*/ 9512 h 10014"/>
              <a:gd name="connsiteX41" fmla="*/ 776 w 10000"/>
              <a:gd name="connsiteY41" fmla="*/ 9254 h 10014"/>
              <a:gd name="connsiteX42" fmla="*/ 776 w 10000"/>
              <a:gd name="connsiteY42" fmla="*/ 8910 h 10014"/>
              <a:gd name="connsiteX43" fmla="*/ 1091 w 10000"/>
              <a:gd name="connsiteY43" fmla="*/ 9250 h 10014"/>
              <a:gd name="connsiteX44" fmla="*/ 995 w 10000"/>
              <a:gd name="connsiteY44" fmla="*/ 8555 h 10014"/>
              <a:gd name="connsiteX45" fmla="*/ 788 w 10000"/>
              <a:gd name="connsiteY45" fmla="*/ 8255 h 10014"/>
              <a:gd name="connsiteX46" fmla="*/ 1561 w 10000"/>
              <a:gd name="connsiteY46" fmla="*/ 6784 h 10014"/>
              <a:gd name="connsiteX47" fmla="*/ 1758 w 10000"/>
              <a:gd name="connsiteY47" fmla="*/ 6091 h 10014"/>
              <a:gd name="connsiteX48" fmla="*/ 2380 w 10000"/>
              <a:gd name="connsiteY48" fmla="*/ 4765 h 10014"/>
              <a:gd name="connsiteX49" fmla="*/ 2488 w 10000"/>
              <a:gd name="connsiteY49" fmla="*/ 6213 h 10014"/>
              <a:gd name="connsiteX50" fmla="*/ 2263 w 10000"/>
              <a:gd name="connsiteY50" fmla="*/ 6959 h 10014"/>
              <a:gd name="connsiteX51" fmla="*/ 1870 w 10000"/>
              <a:gd name="connsiteY51" fmla="*/ 7776 h 10014"/>
              <a:gd name="connsiteX52" fmla="*/ 2039 w 10000"/>
              <a:gd name="connsiteY52" fmla="*/ 9612 h 10014"/>
              <a:gd name="connsiteX53" fmla="*/ 2207 w 10000"/>
              <a:gd name="connsiteY53" fmla="*/ 10000 h 10014"/>
              <a:gd name="connsiteX54" fmla="*/ 5056 w 10000"/>
              <a:gd name="connsiteY54" fmla="*/ 10000 h 10014"/>
              <a:gd name="connsiteX55" fmla="*/ 5132 w 10000"/>
              <a:gd name="connsiteY55" fmla="*/ 9246 h 10014"/>
              <a:gd name="connsiteX56" fmla="*/ 5210 w 10000"/>
              <a:gd name="connsiteY56" fmla="*/ 10000 h 10014"/>
              <a:gd name="connsiteX57" fmla="*/ 7820 w 10000"/>
              <a:gd name="connsiteY57" fmla="*/ 10000 h 10014"/>
              <a:gd name="connsiteX58" fmla="*/ 7988 w 10000"/>
              <a:gd name="connsiteY58" fmla="*/ 9612 h 10014"/>
              <a:gd name="connsiteX0" fmla="*/ 7988 w 10000"/>
              <a:gd name="connsiteY0" fmla="*/ 9612 h 10014"/>
              <a:gd name="connsiteX1" fmla="*/ 8156 w 10000"/>
              <a:gd name="connsiteY1" fmla="*/ 7776 h 10014"/>
              <a:gd name="connsiteX2" fmla="*/ 7792 w 10000"/>
              <a:gd name="connsiteY2" fmla="*/ 6930 h 10014"/>
              <a:gd name="connsiteX3" fmla="*/ 7539 w 10000"/>
              <a:gd name="connsiteY3" fmla="*/ 6198 h 10014"/>
              <a:gd name="connsiteX4" fmla="*/ 7707 w 10000"/>
              <a:gd name="connsiteY4" fmla="*/ 4855 h 10014"/>
              <a:gd name="connsiteX5" fmla="*/ 8156 w 10000"/>
              <a:gd name="connsiteY5" fmla="*/ 6055 h 10014"/>
              <a:gd name="connsiteX6" fmla="*/ 8353 w 10000"/>
              <a:gd name="connsiteY6" fmla="*/ 6744 h 10014"/>
              <a:gd name="connsiteX7" fmla="*/ 9026 w 10000"/>
              <a:gd name="connsiteY7" fmla="*/ 8020 h 10014"/>
              <a:gd name="connsiteX8" fmla="*/ 8774 w 10000"/>
              <a:gd name="connsiteY8" fmla="*/ 8537 h 10014"/>
              <a:gd name="connsiteX9" fmla="*/ 8858 w 10000"/>
              <a:gd name="connsiteY9" fmla="*/ 9340 h 10014"/>
              <a:gd name="connsiteX10" fmla="*/ 9223 w 10000"/>
              <a:gd name="connsiteY10" fmla="*/ 8910 h 10014"/>
              <a:gd name="connsiteX11" fmla="*/ 9223 w 10000"/>
              <a:gd name="connsiteY11" fmla="*/ 9254 h 10014"/>
              <a:gd name="connsiteX12" fmla="*/ 8999 w 10000"/>
              <a:gd name="connsiteY12" fmla="*/ 9512 h 10014"/>
              <a:gd name="connsiteX13" fmla="*/ 8774 w 10000"/>
              <a:gd name="connsiteY13" fmla="*/ 9656 h 10014"/>
              <a:gd name="connsiteX14" fmla="*/ 8943 w 10000"/>
              <a:gd name="connsiteY14" fmla="*/ 9699 h 10014"/>
              <a:gd name="connsiteX15" fmla="*/ 9587 w 10000"/>
              <a:gd name="connsiteY15" fmla="*/ 9498 h 10014"/>
              <a:gd name="connsiteX16" fmla="*/ 9784 w 10000"/>
              <a:gd name="connsiteY16" fmla="*/ 9283 h 10014"/>
              <a:gd name="connsiteX17" fmla="*/ 9981 w 10000"/>
              <a:gd name="connsiteY17" fmla="*/ 8322 h 10014"/>
              <a:gd name="connsiteX18" fmla="*/ 9728 w 10000"/>
              <a:gd name="connsiteY18" fmla="*/ 6370 h 10014"/>
              <a:gd name="connsiteX19" fmla="*/ 9313 w 10000"/>
              <a:gd name="connsiteY19" fmla="*/ 5863 h 10014"/>
              <a:gd name="connsiteX20" fmla="*/ 9123 w 10000"/>
              <a:gd name="connsiteY20" fmla="*/ 4441 h 10014"/>
              <a:gd name="connsiteX21" fmla="*/ 8294 w 10000"/>
              <a:gd name="connsiteY21" fmla="*/ 3220 h 10014"/>
              <a:gd name="connsiteX22" fmla="*/ 6388 w 10000"/>
              <a:gd name="connsiteY22" fmla="*/ 2674 h 10014"/>
              <a:gd name="connsiteX23" fmla="*/ 6642 w 10000"/>
              <a:gd name="connsiteY23" fmla="*/ 1608 h 10014"/>
              <a:gd name="connsiteX24" fmla="*/ 5126 w 10000"/>
              <a:gd name="connsiteY24" fmla="*/ 1 h 10014"/>
              <a:gd name="connsiteX25" fmla="*/ 3189 w 10000"/>
              <a:gd name="connsiteY25" fmla="*/ 1048 h 10014"/>
              <a:gd name="connsiteX26" fmla="*/ 2769 w 10000"/>
              <a:gd name="connsiteY26" fmla="*/ 1465 h 10014"/>
              <a:gd name="connsiteX27" fmla="*/ 2993 w 10000"/>
              <a:gd name="connsiteY27" fmla="*/ 1665 h 10014"/>
              <a:gd name="connsiteX28" fmla="*/ 3090 w 10000"/>
              <a:gd name="connsiteY28" fmla="*/ 1722 h 10014"/>
              <a:gd name="connsiteX29" fmla="*/ 3053 w 10000"/>
              <a:gd name="connsiteY29" fmla="*/ 1791 h 10014"/>
              <a:gd name="connsiteX30" fmla="*/ 3245 w 10000"/>
              <a:gd name="connsiteY30" fmla="*/ 2110 h 10014"/>
              <a:gd name="connsiteX31" fmla="*/ 4229 w 10000"/>
              <a:gd name="connsiteY31" fmla="*/ 2168 h 10014"/>
              <a:gd name="connsiteX32" fmla="*/ 4166 w 10000"/>
              <a:gd name="connsiteY32" fmla="*/ 2583 h 10014"/>
              <a:gd name="connsiteX33" fmla="*/ 1937 w 10000"/>
              <a:gd name="connsiteY33" fmla="*/ 3224 h 10014"/>
              <a:gd name="connsiteX34" fmla="*/ 1080 w 10000"/>
              <a:gd name="connsiteY34" fmla="*/ 4513 h 10014"/>
              <a:gd name="connsiteX35" fmla="*/ 643 w 10000"/>
              <a:gd name="connsiteY35" fmla="*/ 5664 h 10014"/>
              <a:gd name="connsiteX36" fmla="*/ 256 w 10000"/>
              <a:gd name="connsiteY36" fmla="*/ 6782 h 10014"/>
              <a:gd name="connsiteX37" fmla="*/ 18 w 10000"/>
              <a:gd name="connsiteY37" fmla="*/ 8322 h 10014"/>
              <a:gd name="connsiteX38" fmla="*/ 243 w 10000"/>
              <a:gd name="connsiteY38" fmla="*/ 9283 h 10014"/>
              <a:gd name="connsiteX39" fmla="*/ 412 w 10000"/>
              <a:gd name="connsiteY39" fmla="*/ 9498 h 10014"/>
              <a:gd name="connsiteX40" fmla="*/ 1029 w 10000"/>
              <a:gd name="connsiteY40" fmla="*/ 9512 h 10014"/>
              <a:gd name="connsiteX41" fmla="*/ 776 w 10000"/>
              <a:gd name="connsiteY41" fmla="*/ 9254 h 10014"/>
              <a:gd name="connsiteX42" fmla="*/ 776 w 10000"/>
              <a:gd name="connsiteY42" fmla="*/ 8910 h 10014"/>
              <a:gd name="connsiteX43" fmla="*/ 1091 w 10000"/>
              <a:gd name="connsiteY43" fmla="*/ 9250 h 10014"/>
              <a:gd name="connsiteX44" fmla="*/ 995 w 10000"/>
              <a:gd name="connsiteY44" fmla="*/ 8555 h 10014"/>
              <a:gd name="connsiteX45" fmla="*/ 788 w 10000"/>
              <a:gd name="connsiteY45" fmla="*/ 8255 h 10014"/>
              <a:gd name="connsiteX46" fmla="*/ 1561 w 10000"/>
              <a:gd name="connsiteY46" fmla="*/ 6784 h 10014"/>
              <a:gd name="connsiteX47" fmla="*/ 1758 w 10000"/>
              <a:gd name="connsiteY47" fmla="*/ 6091 h 10014"/>
              <a:gd name="connsiteX48" fmla="*/ 2380 w 10000"/>
              <a:gd name="connsiteY48" fmla="*/ 4765 h 10014"/>
              <a:gd name="connsiteX49" fmla="*/ 2488 w 10000"/>
              <a:gd name="connsiteY49" fmla="*/ 6213 h 10014"/>
              <a:gd name="connsiteX50" fmla="*/ 2263 w 10000"/>
              <a:gd name="connsiteY50" fmla="*/ 6959 h 10014"/>
              <a:gd name="connsiteX51" fmla="*/ 1870 w 10000"/>
              <a:gd name="connsiteY51" fmla="*/ 7776 h 10014"/>
              <a:gd name="connsiteX52" fmla="*/ 2039 w 10000"/>
              <a:gd name="connsiteY52" fmla="*/ 9612 h 10014"/>
              <a:gd name="connsiteX53" fmla="*/ 2207 w 10000"/>
              <a:gd name="connsiteY53" fmla="*/ 10000 h 10014"/>
              <a:gd name="connsiteX54" fmla="*/ 5056 w 10000"/>
              <a:gd name="connsiteY54" fmla="*/ 10000 h 10014"/>
              <a:gd name="connsiteX55" fmla="*/ 5132 w 10000"/>
              <a:gd name="connsiteY55" fmla="*/ 9246 h 10014"/>
              <a:gd name="connsiteX56" fmla="*/ 5210 w 10000"/>
              <a:gd name="connsiteY56" fmla="*/ 10000 h 10014"/>
              <a:gd name="connsiteX57" fmla="*/ 7820 w 10000"/>
              <a:gd name="connsiteY57" fmla="*/ 10000 h 10014"/>
              <a:gd name="connsiteX58" fmla="*/ 7988 w 10000"/>
              <a:gd name="connsiteY58" fmla="*/ 9612 h 10014"/>
              <a:gd name="connsiteX0" fmla="*/ 7988 w 10004"/>
              <a:gd name="connsiteY0" fmla="*/ 9612 h 10014"/>
              <a:gd name="connsiteX1" fmla="*/ 8156 w 10004"/>
              <a:gd name="connsiteY1" fmla="*/ 7776 h 10014"/>
              <a:gd name="connsiteX2" fmla="*/ 7792 w 10004"/>
              <a:gd name="connsiteY2" fmla="*/ 6930 h 10014"/>
              <a:gd name="connsiteX3" fmla="*/ 7539 w 10004"/>
              <a:gd name="connsiteY3" fmla="*/ 6198 h 10014"/>
              <a:gd name="connsiteX4" fmla="*/ 7707 w 10004"/>
              <a:gd name="connsiteY4" fmla="*/ 4855 h 10014"/>
              <a:gd name="connsiteX5" fmla="*/ 8156 w 10004"/>
              <a:gd name="connsiteY5" fmla="*/ 6055 h 10014"/>
              <a:gd name="connsiteX6" fmla="*/ 8353 w 10004"/>
              <a:gd name="connsiteY6" fmla="*/ 6744 h 10014"/>
              <a:gd name="connsiteX7" fmla="*/ 9026 w 10004"/>
              <a:gd name="connsiteY7" fmla="*/ 8020 h 10014"/>
              <a:gd name="connsiteX8" fmla="*/ 8774 w 10004"/>
              <a:gd name="connsiteY8" fmla="*/ 8537 h 10014"/>
              <a:gd name="connsiteX9" fmla="*/ 8858 w 10004"/>
              <a:gd name="connsiteY9" fmla="*/ 9340 h 10014"/>
              <a:gd name="connsiteX10" fmla="*/ 9223 w 10004"/>
              <a:gd name="connsiteY10" fmla="*/ 8910 h 10014"/>
              <a:gd name="connsiteX11" fmla="*/ 9223 w 10004"/>
              <a:gd name="connsiteY11" fmla="*/ 9254 h 10014"/>
              <a:gd name="connsiteX12" fmla="*/ 8999 w 10004"/>
              <a:gd name="connsiteY12" fmla="*/ 9512 h 10014"/>
              <a:gd name="connsiteX13" fmla="*/ 8774 w 10004"/>
              <a:gd name="connsiteY13" fmla="*/ 9656 h 10014"/>
              <a:gd name="connsiteX14" fmla="*/ 8943 w 10004"/>
              <a:gd name="connsiteY14" fmla="*/ 9699 h 10014"/>
              <a:gd name="connsiteX15" fmla="*/ 9587 w 10004"/>
              <a:gd name="connsiteY15" fmla="*/ 9498 h 10014"/>
              <a:gd name="connsiteX16" fmla="*/ 9784 w 10004"/>
              <a:gd name="connsiteY16" fmla="*/ 9283 h 10014"/>
              <a:gd name="connsiteX17" fmla="*/ 9981 w 10004"/>
              <a:gd name="connsiteY17" fmla="*/ 8322 h 10014"/>
              <a:gd name="connsiteX18" fmla="*/ 9728 w 10004"/>
              <a:gd name="connsiteY18" fmla="*/ 6641 h 10014"/>
              <a:gd name="connsiteX19" fmla="*/ 9313 w 10004"/>
              <a:gd name="connsiteY19" fmla="*/ 5863 h 10014"/>
              <a:gd name="connsiteX20" fmla="*/ 9123 w 10004"/>
              <a:gd name="connsiteY20" fmla="*/ 4441 h 10014"/>
              <a:gd name="connsiteX21" fmla="*/ 8294 w 10004"/>
              <a:gd name="connsiteY21" fmla="*/ 3220 h 10014"/>
              <a:gd name="connsiteX22" fmla="*/ 6388 w 10004"/>
              <a:gd name="connsiteY22" fmla="*/ 2674 h 10014"/>
              <a:gd name="connsiteX23" fmla="*/ 6642 w 10004"/>
              <a:gd name="connsiteY23" fmla="*/ 1608 h 10014"/>
              <a:gd name="connsiteX24" fmla="*/ 5126 w 10004"/>
              <a:gd name="connsiteY24" fmla="*/ 1 h 10014"/>
              <a:gd name="connsiteX25" fmla="*/ 3189 w 10004"/>
              <a:gd name="connsiteY25" fmla="*/ 1048 h 10014"/>
              <a:gd name="connsiteX26" fmla="*/ 2769 w 10004"/>
              <a:gd name="connsiteY26" fmla="*/ 1465 h 10014"/>
              <a:gd name="connsiteX27" fmla="*/ 2993 w 10004"/>
              <a:gd name="connsiteY27" fmla="*/ 1665 h 10014"/>
              <a:gd name="connsiteX28" fmla="*/ 3090 w 10004"/>
              <a:gd name="connsiteY28" fmla="*/ 1722 h 10014"/>
              <a:gd name="connsiteX29" fmla="*/ 3053 w 10004"/>
              <a:gd name="connsiteY29" fmla="*/ 1791 h 10014"/>
              <a:gd name="connsiteX30" fmla="*/ 3245 w 10004"/>
              <a:gd name="connsiteY30" fmla="*/ 2110 h 10014"/>
              <a:gd name="connsiteX31" fmla="*/ 4229 w 10004"/>
              <a:gd name="connsiteY31" fmla="*/ 2168 h 10014"/>
              <a:gd name="connsiteX32" fmla="*/ 4166 w 10004"/>
              <a:gd name="connsiteY32" fmla="*/ 2583 h 10014"/>
              <a:gd name="connsiteX33" fmla="*/ 1937 w 10004"/>
              <a:gd name="connsiteY33" fmla="*/ 3224 h 10014"/>
              <a:gd name="connsiteX34" fmla="*/ 1080 w 10004"/>
              <a:gd name="connsiteY34" fmla="*/ 4513 h 10014"/>
              <a:gd name="connsiteX35" fmla="*/ 643 w 10004"/>
              <a:gd name="connsiteY35" fmla="*/ 5664 h 10014"/>
              <a:gd name="connsiteX36" fmla="*/ 256 w 10004"/>
              <a:gd name="connsiteY36" fmla="*/ 6782 h 10014"/>
              <a:gd name="connsiteX37" fmla="*/ 18 w 10004"/>
              <a:gd name="connsiteY37" fmla="*/ 8322 h 10014"/>
              <a:gd name="connsiteX38" fmla="*/ 243 w 10004"/>
              <a:gd name="connsiteY38" fmla="*/ 9283 h 10014"/>
              <a:gd name="connsiteX39" fmla="*/ 412 w 10004"/>
              <a:gd name="connsiteY39" fmla="*/ 9498 h 10014"/>
              <a:gd name="connsiteX40" fmla="*/ 1029 w 10004"/>
              <a:gd name="connsiteY40" fmla="*/ 9512 h 10014"/>
              <a:gd name="connsiteX41" fmla="*/ 776 w 10004"/>
              <a:gd name="connsiteY41" fmla="*/ 9254 h 10014"/>
              <a:gd name="connsiteX42" fmla="*/ 776 w 10004"/>
              <a:gd name="connsiteY42" fmla="*/ 8910 h 10014"/>
              <a:gd name="connsiteX43" fmla="*/ 1091 w 10004"/>
              <a:gd name="connsiteY43" fmla="*/ 9250 h 10014"/>
              <a:gd name="connsiteX44" fmla="*/ 995 w 10004"/>
              <a:gd name="connsiteY44" fmla="*/ 8555 h 10014"/>
              <a:gd name="connsiteX45" fmla="*/ 788 w 10004"/>
              <a:gd name="connsiteY45" fmla="*/ 8255 h 10014"/>
              <a:gd name="connsiteX46" fmla="*/ 1561 w 10004"/>
              <a:gd name="connsiteY46" fmla="*/ 6784 h 10014"/>
              <a:gd name="connsiteX47" fmla="*/ 1758 w 10004"/>
              <a:gd name="connsiteY47" fmla="*/ 6091 h 10014"/>
              <a:gd name="connsiteX48" fmla="*/ 2380 w 10004"/>
              <a:gd name="connsiteY48" fmla="*/ 4765 h 10014"/>
              <a:gd name="connsiteX49" fmla="*/ 2488 w 10004"/>
              <a:gd name="connsiteY49" fmla="*/ 6213 h 10014"/>
              <a:gd name="connsiteX50" fmla="*/ 2263 w 10004"/>
              <a:gd name="connsiteY50" fmla="*/ 6959 h 10014"/>
              <a:gd name="connsiteX51" fmla="*/ 1870 w 10004"/>
              <a:gd name="connsiteY51" fmla="*/ 7776 h 10014"/>
              <a:gd name="connsiteX52" fmla="*/ 2039 w 10004"/>
              <a:gd name="connsiteY52" fmla="*/ 9612 h 10014"/>
              <a:gd name="connsiteX53" fmla="*/ 2207 w 10004"/>
              <a:gd name="connsiteY53" fmla="*/ 10000 h 10014"/>
              <a:gd name="connsiteX54" fmla="*/ 5056 w 10004"/>
              <a:gd name="connsiteY54" fmla="*/ 10000 h 10014"/>
              <a:gd name="connsiteX55" fmla="*/ 5132 w 10004"/>
              <a:gd name="connsiteY55" fmla="*/ 9246 h 10014"/>
              <a:gd name="connsiteX56" fmla="*/ 5210 w 10004"/>
              <a:gd name="connsiteY56" fmla="*/ 10000 h 10014"/>
              <a:gd name="connsiteX57" fmla="*/ 7820 w 10004"/>
              <a:gd name="connsiteY57" fmla="*/ 10000 h 10014"/>
              <a:gd name="connsiteX58" fmla="*/ 7988 w 10004"/>
              <a:gd name="connsiteY58" fmla="*/ 9612 h 10014"/>
              <a:gd name="connsiteX0" fmla="*/ 7988 w 10004"/>
              <a:gd name="connsiteY0" fmla="*/ 9612 h 10014"/>
              <a:gd name="connsiteX1" fmla="*/ 8156 w 10004"/>
              <a:gd name="connsiteY1" fmla="*/ 7776 h 10014"/>
              <a:gd name="connsiteX2" fmla="*/ 7792 w 10004"/>
              <a:gd name="connsiteY2" fmla="*/ 6930 h 10014"/>
              <a:gd name="connsiteX3" fmla="*/ 7539 w 10004"/>
              <a:gd name="connsiteY3" fmla="*/ 6198 h 10014"/>
              <a:gd name="connsiteX4" fmla="*/ 7707 w 10004"/>
              <a:gd name="connsiteY4" fmla="*/ 4855 h 10014"/>
              <a:gd name="connsiteX5" fmla="*/ 8156 w 10004"/>
              <a:gd name="connsiteY5" fmla="*/ 6055 h 10014"/>
              <a:gd name="connsiteX6" fmla="*/ 8353 w 10004"/>
              <a:gd name="connsiteY6" fmla="*/ 6744 h 10014"/>
              <a:gd name="connsiteX7" fmla="*/ 9026 w 10004"/>
              <a:gd name="connsiteY7" fmla="*/ 8020 h 10014"/>
              <a:gd name="connsiteX8" fmla="*/ 8774 w 10004"/>
              <a:gd name="connsiteY8" fmla="*/ 8537 h 10014"/>
              <a:gd name="connsiteX9" fmla="*/ 8858 w 10004"/>
              <a:gd name="connsiteY9" fmla="*/ 9340 h 10014"/>
              <a:gd name="connsiteX10" fmla="*/ 9223 w 10004"/>
              <a:gd name="connsiteY10" fmla="*/ 8910 h 10014"/>
              <a:gd name="connsiteX11" fmla="*/ 9223 w 10004"/>
              <a:gd name="connsiteY11" fmla="*/ 9254 h 10014"/>
              <a:gd name="connsiteX12" fmla="*/ 8999 w 10004"/>
              <a:gd name="connsiteY12" fmla="*/ 9512 h 10014"/>
              <a:gd name="connsiteX13" fmla="*/ 8774 w 10004"/>
              <a:gd name="connsiteY13" fmla="*/ 9656 h 10014"/>
              <a:gd name="connsiteX14" fmla="*/ 8943 w 10004"/>
              <a:gd name="connsiteY14" fmla="*/ 9699 h 10014"/>
              <a:gd name="connsiteX15" fmla="*/ 9587 w 10004"/>
              <a:gd name="connsiteY15" fmla="*/ 9498 h 10014"/>
              <a:gd name="connsiteX16" fmla="*/ 9784 w 10004"/>
              <a:gd name="connsiteY16" fmla="*/ 9283 h 10014"/>
              <a:gd name="connsiteX17" fmla="*/ 9981 w 10004"/>
              <a:gd name="connsiteY17" fmla="*/ 8322 h 10014"/>
              <a:gd name="connsiteX18" fmla="*/ 9728 w 10004"/>
              <a:gd name="connsiteY18" fmla="*/ 6641 h 10014"/>
              <a:gd name="connsiteX19" fmla="*/ 9313 w 10004"/>
              <a:gd name="connsiteY19" fmla="*/ 5863 h 10014"/>
              <a:gd name="connsiteX20" fmla="*/ 9123 w 10004"/>
              <a:gd name="connsiteY20" fmla="*/ 4441 h 10014"/>
              <a:gd name="connsiteX21" fmla="*/ 8294 w 10004"/>
              <a:gd name="connsiteY21" fmla="*/ 3220 h 10014"/>
              <a:gd name="connsiteX22" fmla="*/ 6388 w 10004"/>
              <a:gd name="connsiteY22" fmla="*/ 2674 h 10014"/>
              <a:gd name="connsiteX23" fmla="*/ 6642 w 10004"/>
              <a:gd name="connsiteY23" fmla="*/ 1608 h 10014"/>
              <a:gd name="connsiteX24" fmla="*/ 5126 w 10004"/>
              <a:gd name="connsiteY24" fmla="*/ 1 h 10014"/>
              <a:gd name="connsiteX25" fmla="*/ 3189 w 10004"/>
              <a:gd name="connsiteY25" fmla="*/ 1048 h 10014"/>
              <a:gd name="connsiteX26" fmla="*/ 2769 w 10004"/>
              <a:gd name="connsiteY26" fmla="*/ 1465 h 10014"/>
              <a:gd name="connsiteX27" fmla="*/ 2993 w 10004"/>
              <a:gd name="connsiteY27" fmla="*/ 1665 h 10014"/>
              <a:gd name="connsiteX28" fmla="*/ 3090 w 10004"/>
              <a:gd name="connsiteY28" fmla="*/ 1722 h 10014"/>
              <a:gd name="connsiteX29" fmla="*/ 3053 w 10004"/>
              <a:gd name="connsiteY29" fmla="*/ 1791 h 10014"/>
              <a:gd name="connsiteX30" fmla="*/ 3245 w 10004"/>
              <a:gd name="connsiteY30" fmla="*/ 2110 h 10014"/>
              <a:gd name="connsiteX31" fmla="*/ 4229 w 10004"/>
              <a:gd name="connsiteY31" fmla="*/ 2168 h 10014"/>
              <a:gd name="connsiteX32" fmla="*/ 4166 w 10004"/>
              <a:gd name="connsiteY32" fmla="*/ 2583 h 10014"/>
              <a:gd name="connsiteX33" fmla="*/ 1937 w 10004"/>
              <a:gd name="connsiteY33" fmla="*/ 3224 h 10014"/>
              <a:gd name="connsiteX34" fmla="*/ 1080 w 10004"/>
              <a:gd name="connsiteY34" fmla="*/ 4513 h 10014"/>
              <a:gd name="connsiteX35" fmla="*/ 643 w 10004"/>
              <a:gd name="connsiteY35" fmla="*/ 5664 h 10014"/>
              <a:gd name="connsiteX36" fmla="*/ 256 w 10004"/>
              <a:gd name="connsiteY36" fmla="*/ 6782 h 10014"/>
              <a:gd name="connsiteX37" fmla="*/ 18 w 10004"/>
              <a:gd name="connsiteY37" fmla="*/ 8322 h 10014"/>
              <a:gd name="connsiteX38" fmla="*/ 243 w 10004"/>
              <a:gd name="connsiteY38" fmla="*/ 9283 h 10014"/>
              <a:gd name="connsiteX39" fmla="*/ 412 w 10004"/>
              <a:gd name="connsiteY39" fmla="*/ 9498 h 10014"/>
              <a:gd name="connsiteX40" fmla="*/ 1029 w 10004"/>
              <a:gd name="connsiteY40" fmla="*/ 9512 h 10014"/>
              <a:gd name="connsiteX41" fmla="*/ 776 w 10004"/>
              <a:gd name="connsiteY41" fmla="*/ 9254 h 10014"/>
              <a:gd name="connsiteX42" fmla="*/ 776 w 10004"/>
              <a:gd name="connsiteY42" fmla="*/ 8910 h 10014"/>
              <a:gd name="connsiteX43" fmla="*/ 1091 w 10004"/>
              <a:gd name="connsiteY43" fmla="*/ 9250 h 10014"/>
              <a:gd name="connsiteX44" fmla="*/ 995 w 10004"/>
              <a:gd name="connsiteY44" fmla="*/ 8555 h 10014"/>
              <a:gd name="connsiteX45" fmla="*/ 788 w 10004"/>
              <a:gd name="connsiteY45" fmla="*/ 8255 h 10014"/>
              <a:gd name="connsiteX46" fmla="*/ 1561 w 10004"/>
              <a:gd name="connsiteY46" fmla="*/ 6784 h 10014"/>
              <a:gd name="connsiteX47" fmla="*/ 1758 w 10004"/>
              <a:gd name="connsiteY47" fmla="*/ 6091 h 10014"/>
              <a:gd name="connsiteX48" fmla="*/ 2380 w 10004"/>
              <a:gd name="connsiteY48" fmla="*/ 4765 h 10014"/>
              <a:gd name="connsiteX49" fmla="*/ 2488 w 10004"/>
              <a:gd name="connsiteY49" fmla="*/ 6213 h 10014"/>
              <a:gd name="connsiteX50" fmla="*/ 2263 w 10004"/>
              <a:gd name="connsiteY50" fmla="*/ 6959 h 10014"/>
              <a:gd name="connsiteX51" fmla="*/ 1870 w 10004"/>
              <a:gd name="connsiteY51" fmla="*/ 7776 h 10014"/>
              <a:gd name="connsiteX52" fmla="*/ 2039 w 10004"/>
              <a:gd name="connsiteY52" fmla="*/ 9612 h 10014"/>
              <a:gd name="connsiteX53" fmla="*/ 2207 w 10004"/>
              <a:gd name="connsiteY53" fmla="*/ 10000 h 10014"/>
              <a:gd name="connsiteX54" fmla="*/ 5056 w 10004"/>
              <a:gd name="connsiteY54" fmla="*/ 10000 h 10014"/>
              <a:gd name="connsiteX55" fmla="*/ 5132 w 10004"/>
              <a:gd name="connsiteY55" fmla="*/ 9246 h 10014"/>
              <a:gd name="connsiteX56" fmla="*/ 5210 w 10004"/>
              <a:gd name="connsiteY56" fmla="*/ 10000 h 10014"/>
              <a:gd name="connsiteX57" fmla="*/ 7820 w 10004"/>
              <a:gd name="connsiteY57" fmla="*/ 10000 h 10014"/>
              <a:gd name="connsiteX58" fmla="*/ 7988 w 10004"/>
              <a:gd name="connsiteY58" fmla="*/ 9612 h 10014"/>
              <a:gd name="connsiteX0" fmla="*/ 7988 w 9952"/>
              <a:gd name="connsiteY0" fmla="*/ 9612 h 10014"/>
              <a:gd name="connsiteX1" fmla="*/ 8156 w 9952"/>
              <a:gd name="connsiteY1" fmla="*/ 7776 h 10014"/>
              <a:gd name="connsiteX2" fmla="*/ 7792 w 9952"/>
              <a:gd name="connsiteY2" fmla="*/ 6930 h 10014"/>
              <a:gd name="connsiteX3" fmla="*/ 7539 w 9952"/>
              <a:gd name="connsiteY3" fmla="*/ 6198 h 10014"/>
              <a:gd name="connsiteX4" fmla="*/ 7707 w 9952"/>
              <a:gd name="connsiteY4" fmla="*/ 4855 h 10014"/>
              <a:gd name="connsiteX5" fmla="*/ 8156 w 9952"/>
              <a:gd name="connsiteY5" fmla="*/ 6055 h 10014"/>
              <a:gd name="connsiteX6" fmla="*/ 8353 w 9952"/>
              <a:gd name="connsiteY6" fmla="*/ 6744 h 10014"/>
              <a:gd name="connsiteX7" fmla="*/ 9026 w 9952"/>
              <a:gd name="connsiteY7" fmla="*/ 8020 h 10014"/>
              <a:gd name="connsiteX8" fmla="*/ 8774 w 9952"/>
              <a:gd name="connsiteY8" fmla="*/ 8537 h 10014"/>
              <a:gd name="connsiteX9" fmla="*/ 8858 w 9952"/>
              <a:gd name="connsiteY9" fmla="*/ 9340 h 10014"/>
              <a:gd name="connsiteX10" fmla="*/ 9223 w 9952"/>
              <a:gd name="connsiteY10" fmla="*/ 8910 h 10014"/>
              <a:gd name="connsiteX11" fmla="*/ 9223 w 9952"/>
              <a:gd name="connsiteY11" fmla="*/ 9254 h 10014"/>
              <a:gd name="connsiteX12" fmla="*/ 8999 w 9952"/>
              <a:gd name="connsiteY12" fmla="*/ 9512 h 10014"/>
              <a:gd name="connsiteX13" fmla="*/ 8774 w 9952"/>
              <a:gd name="connsiteY13" fmla="*/ 9656 h 10014"/>
              <a:gd name="connsiteX14" fmla="*/ 8943 w 9952"/>
              <a:gd name="connsiteY14" fmla="*/ 9699 h 10014"/>
              <a:gd name="connsiteX15" fmla="*/ 9587 w 9952"/>
              <a:gd name="connsiteY15" fmla="*/ 9498 h 10014"/>
              <a:gd name="connsiteX16" fmla="*/ 9784 w 9952"/>
              <a:gd name="connsiteY16" fmla="*/ 9283 h 10014"/>
              <a:gd name="connsiteX17" fmla="*/ 9875 w 9952"/>
              <a:gd name="connsiteY17" fmla="*/ 8051 h 10014"/>
              <a:gd name="connsiteX18" fmla="*/ 9728 w 9952"/>
              <a:gd name="connsiteY18" fmla="*/ 6641 h 10014"/>
              <a:gd name="connsiteX19" fmla="*/ 9313 w 9952"/>
              <a:gd name="connsiteY19" fmla="*/ 5863 h 10014"/>
              <a:gd name="connsiteX20" fmla="*/ 9123 w 9952"/>
              <a:gd name="connsiteY20" fmla="*/ 4441 h 10014"/>
              <a:gd name="connsiteX21" fmla="*/ 8294 w 9952"/>
              <a:gd name="connsiteY21" fmla="*/ 3220 h 10014"/>
              <a:gd name="connsiteX22" fmla="*/ 6388 w 9952"/>
              <a:gd name="connsiteY22" fmla="*/ 2674 h 10014"/>
              <a:gd name="connsiteX23" fmla="*/ 6642 w 9952"/>
              <a:gd name="connsiteY23" fmla="*/ 1608 h 10014"/>
              <a:gd name="connsiteX24" fmla="*/ 5126 w 9952"/>
              <a:gd name="connsiteY24" fmla="*/ 1 h 10014"/>
              <a:gd name="connsiteX25" fmla="*/ 3189 w 9952"/>
              <a:gd name="connsiteY25" fmla="*/ 1048 h 10014"/>
              <a:gd name="connsiteX26" fmla="*/ 2769 w 9952"/>
              <a:gd name="connsiteY26" fmla="*/ 1465 h 10014"/>
              <a:gd name="connsiteX27" fmla="*/ 2993 w 9952"/>
              <a:gd name="connsiteY27" fmla="*/ 1665 h 10014"/>
              <a:gd name="connsiteX28" fmla="*/ 3090 w 9952"/>
              <a:gd name="connsiteY28" fmla="*/ 1722 h 10014"/>
              <a:gd name="connsiteX29" fmla="*/ 3053 w 9952"/>
              <a:gd name="connsiteY29" fmla="*/ 1791 h 10014"/>
              <a:gd name="connsiteX30" fmla="*/ 3245 w 9952"/>
              <a:gd name="connsiteY30" fmla="*/ 2110 h 10014"/>
              <a:gd name="connsiteX31" fmla="*/ 4229 w 9952"/>
              <a:gd name="connsiteY31" fmla="*/ 2168 h 10014"/>
              <a:gd name="connsiteX32" fmla="*/ 4166 w 9952"/>
              <a:gd name="connsiteY32" fmla="*/ 2583 h 10014"/>
              <a:gd name="connsiteX33" fmla="*/ 1937 w 9952"/>
              <a:gd name="connsiteY33" fmla="*/ 3224 h 10014"/>
              <a:gd name="connsiteX34" fmla="*/ 1080 w 9952"/>
              <a:gd name="connsiteY34" fmla="*/ 4513 h 10014"/>
              <a:gd name="connsiteX35" fmla="*/ 643 w 9952"/>
              <a:gd name="connsiteY35" fmla="*/ 5664 h 10014"/>
              <a:gd name="connsiteX36" fmla="*/ 256 w 9952"/>
              <a:gd name="connsiteY36" fmla="*/ 6782 h 10014"/>
              <a:gd name="connsiteX37" fmla="*/ 18 w 9952"/>
              <a:gd name="connsiteY37" fmla="*/ 8322 h 10014"/>
              <a:gd name="connsiteX38" fmla="*/ 243 w 9952"/>
              <a:gd name="connsiteY38" fmla="*/ 9283 h 10014"/>
              <a:gd name="connsiteX39" fmla="*/ 412 w 9952"/>
              <a:gd name="connsiteY39" fmla="*/ 9498 h 10014"/>
              <a:gd name="connsiteX40" fmla="*/ 1029 w 9952"/>
              <a:gd name="connsiteY40" fmla="*/ 9512 h 10014"/>
              <a:gd name="connsiteX41" fmla="*/ 776 w 9952"/>
              <a:gd name="connsiteY41" fmla="*/ 9254 h 10014"/>
              <a:gd name="connsiteX42" fmla="*/ 776 w 9952"/>
              <a:gd name="connsiteY42" fmla="*/ 8910 h 10014"/>
              <a:gd name="connsiteX43" fmla="*/ 1091 w 9952"/>
              <a:gd name="connsiteY43" fmla="*/ 9250 h 10014"/>
              <a:gd name="connsiteX44" fmla="*/ 995 w 9952"/>
              <a:gd name="connsiteY44" fmla="*/ 8555 h 10014"/>
              <a:gd name="connsiteX45" fmla="*/ 788 w 9952"/>
              <a:gd name="connsiteY45" fmla="*/ 8255 h 10014"/>
              <a:gd name="connsiteX46" fmla="*/ 1561 w 9952"/>
              <a:gd name="connsiteY46" fmla="*/ 6784 h 10014"/>
              <a:gd name="connsiteX47" fmla="*/ 1758 w 9952"/>
              <a:gd name="connsiteY47" fmla="*/ 6091 h 10014"/>
              <a:gd name="connsiteX48" fmla="*/ 2380 w 9952"/>
              <a:gd name="connsiteY48" fmla="*/ 4765 h 10014"/>
              <a:gd name="connsiteX49" fmla="*/ 2488 w 9952"/>
              <a:gd name="connsiteY49" fmla="*/ 6213 h 10014"/>
              <a:gd name="connsiteX50" fmla="*/ 2263 w 9952"/>
              <a:gd name="connsiteY50" fmla="*/ 6959 h 10014"/>
              <a:gd name="connsiteX51" fmla="*/ 1870 w 9952"/>
              <a:gd name="connsiteY51" fmla="*/ 7776 h 10014"/>
              <a:gd name="connsiteX52" fmla="*/ 2039 w 9952"/>
              <a:gd name="connsiteY52" fmla="*/ 9612 h 10014"/>
              <a:gd name="connsiteX53" fmla="*/ 2207 w 9952"/>
              <a:gd name="connsiteY53" fmla="*/ 10000 h 10014"/>
              <a:gd name="connsiteX54" fmla="*/ 5056 w 9952"/>
              <a:gd name="connsiteY54" fmla="*/ 10000 h 10014"/>
              <a:gd name="connsiteX55" fmla="*/ 5132 w 9952"/>
              <a:gd name="connsiteY55" fmla="*/ 9246 h 10014"/>
              <a:gd name="connsiteX56" fmla="*/ 5210 w 9952"/>
              <a:gd name="connsiteY56" fmla="*/ 10000 h 10014"/>
              <a:gd name="connsiteX57" fmla="*/ 7820 w 9952"/>
              <a:gd name="connsiteY57" fmla="*/ 10000 h 10014"/>
              <a:gd name="connsiteX58" fmla="*/ 7988 w 9952"/>
              <a:gd name="connsiteY58" fmla="*/ 9612 h 10014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189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393 w 10002"/>
              <a:gd name="connsiteY6" fmla="*/ 6735 h 10000"/>
              <a:gd name="connsiteX7" fmla="*/ 9070 w 10002"/>
              <a:gd name="connsiteY7" fmla="*/ 8009 h 10000"/>
              <a:gd name="connsiteX8" fmla="*/ 8816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8816 w 10002"/>
              <a:gd name="connsiteY13" fmla="*/ 9643 h 10000"/>
              <a:gd name="connsiteX14" fmla="*/ 8986 w 10002"/>
              <a:gd name="connsiteY14" fmla="*/ 9685 h 10000"/>
              <a:gd name="connsiteX15" fmla="*/ 9633 w 10002"/>
              <a:gd name="connsiteY15" fmla="*/ 9485 h 10000"/>
              <a:gd name="connsiteX16" fmla="*/ 9831 w 10002"/>
              <a:gd name="connsiteY16" fmla="*/ 9270 h 10000"/>
              <a:gd name="connsiteX17" fmla="*/ 9923 w 10002"/>
              <a:gd name="connsiteY17" fmla="*/ 8040 h 10000"/>
              <a:gd name="connsiteX18" fmla="*/ 9739 w 10002"/>
              <a:gd name="connsiteY18" fmla="*/ 6650 h 10000"/>
              <a:gd name="connsiteX19" fmla="*/ 9358 w 10002"/>
              <a:gd name="connsiteY19" fmla="*/ 5855 h 10000"/>
              <a:gd name="connsiteX20" fmla="*/ 9167 w 10002"/>
              <a:gd name="connsiteY20" fmla="*/ 4435 h 10000"/>
              <a:gd name="connsiteX21" fmla="*/ 8334 w 10002"/>
              <a:gd name="connsiteY21" fmla="*/ 3215 h 10000"/>
              <a:gd name="connsiteX22" fmla="*/ 6419 w 10002"/>
              <a:gd name="connsiteY22" fmla="*/ 2670 h 10000"/>
              <a:gd name="connsiteX23" fmla="*/ 6674 w 10002"/>
              <a:gd name="connsiteY23" fmla="*/ 1606 h 10000"/>
              <a:gd name="connsiteX24" fmla="*/ 5151 w 10002"/>
              <a:gd name="connsiteY24" fmla="*/ 1 h 10000"/>
              <a:gd name="connsiteX25" fmla="*/ 3204 w 10002"/>
              <a:gd name="connsiteY25" fmla="*/ 1047 h 10000"/>
              <a:gd name="connsiteX26" fmla="*/ 2782 w 10002"/>
              <a:gd name="connsiteY26" fmla="*/ 1463 h 10000"/>
              <a:gd name="connsiteX27" fmla="*/ 3007 w 10002"/>
              <a:gd name="connsiteY27" fmla="*/ 1663 h 10000"/>
              <a:gd name="connsiteX28" fmla="*/ 3105 w 10002"/>
              <a:gd name="connsiteY28" fmla="*/ 1720 h 10000"/>
              <a:gd name="connsiteX29" fmla="*/ 3068 w 10002"/>
              <a:gd name="connsiteY29" fmla="*/ 1788 h 10000"/>
              <a:gd name="connsiteX30" fmla="*/ 3261 w 10002"/>
              <a:gd name="connsiteY30" fmla="*/ 2107 h 10000"/>
              <a:gd name="connsiteX31" fmla="*/ 4249 w 10002"/>
              <a:gd name="connsiteY31" fmla="*/ 2165 h 10000"/>
              <a:gd name="connsiteX32" fmla="*/ 4186 w 10002"/>
              <a:gd name="connsiteY32" fmla="*/ 2579 h 10000"/>
              <a:gd name="connsiteX33" fmla="*/ 1946 w 10002"/>
              <a:gd name="connsiteY33" fmla="*/ 3219 h 10000"/>
              <a:gd name="connsiteX34" fmla="*/ 1085 w 10002"/>
              <a:gd name="connsiteY34" fmla="*/ 4507 h 10000"/>
              <a:gd name="connsiteX35" fmla="*/ 646 w 10002"/>
              <a:gd name="connsiteY35" fmla="*/ 5656 h 10000"/>
              <a:gd name="connsiteX36" fmla="*/ 257 w 10002"/>
              <a:gd name="connsiteY36" fmla="*/ 6773 h 10000"/>
              <a:gd name="connsiteX37" fmla="*/ 18 w 10002"/>
              <a:gd name="connsiteY37" fmla="*/ 8310 h 10000"/>
              <a:gd name="connsiteX38" fmla="*/ 244 w 10002"/>
              <a:gd name="connsiteY38" fmla="*/ 9270 h 10000"/>
              <a:gd name="connsiteX39" fmla="*/ 414 w 10002"/>
              <a:gd name="connsiteY39" fmla="*/ 9485 h 10000"/>
              <a:gd name="connsiteX40" fmla="*/ 1034 w 10002"/>
              <a:gd name="connsiteY40" fmla="*/ 9499 h 10000"/>
              <a:gd name="connsiteX41" fmla="*/ 780 w 10002"/>
              <a:gd name="connsiteY41" fmla="*/ 9241 h 10000"/>
              <a:gd name="connsiteX42" fmla="*/ 780 w 10002"/>
              <a:gd name="connsiteY42" fmla="*/ 8898 h 10000"/>
              <a:gd name="connsiteX43" fmla="*/ 1096 w 10002"/>
              <a:gd name="connsiteY43" fmla="*/ 9237 h 10000"/>
              <a:gd name="connsiteX44" fmla="*/ 1000 w 10002"/>
              <a:gd name="connsiteY44" fmla="*/ 8543 h 10000"/>
              <a:gd name="connsiteX45" fmla="*/ 792 w 10002"/>
              <a:gd name="connsiteY45" fmla="*/ 8243 h 10000"/>
              <a:gd name="connsiteX46" fmla="*/ 1569 w 10002"/>
              <a:gd name="connsiteY46" fmla="*/ 6775 h 10000"/>
              <a:gd name="connsiteX47" fmla="*/ 1766 w 10002"/>
              <a:gd name="connsiteY47" fmla="*/ 6082 h 10000"/>
              <a:gd name="connsiteX48" fmla="*/ 2391 w 10002"/>
              <a:gd name="connsiteY48" fmla="*/ 4758 h 10000"/>
              <a:gd name="connsiteX49" fmla="*/ 2500 w 10002"/>
              <a:gd name="connsiteY49" fmla="*/ 6204 h 10000"/>
              <a:gd name="connsiteX50" fmla="*/ 2274 w 10002"/>
              <a:gd name="connsiteY50" fmla="*/ 6949 h 10000"/>
              <a:gd name="connsiteX51" fmla="*/ 1879 w 10002"/>
              <a:gd name="connsiteY51" fmla="*/ 7765 h 10000"/>
              <a:gd name="connsiteX52" fmla="*/ 2049 w 10002"/>
              <a:gd name="connsiteY52" fmla="*/ 9599 h 10000"/>
              <a:gd name="connsiteX53" fmla="*/ 2218 w 10002"/>
              <a:gd name="connsiteY53" fmla="*/ 9986 h 10000"/>
              <a:gd name="connsiteX54" fmla="*/ 5080 w 10002"/>
              <a:gd name="connsiteY54" fmla="*/ 9986 h 10000"/>
              <a:gd name="connsiteX55" fmla="*/ 5157 w 10002"/>
              <a:gd name="connsiteY55" fmla="*/ 9233 h 10000"/>
              <a:gd name="connsiteX56" fmla="*/ 5235 w 10002"/>
              <a:gd name="connsiteY56" fmla="*/ 9986 h 10000"/>
              <a:gd name="connsiteX57" fmla="*/ 7858 w 10002"/>
              <a:gd name="connsiteY57" fmla="*/ 9986 h 10000"/>
              <a:gd name="connsiteX58" fmla="*/ 8027 w 10002"/>
              <a:gd name="connsiteY58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189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393 w 10002"/>
              <a:gd name="connsiteY6" fmla="*/ 6735 h 10000"/>
              <a:gd name="connsiteX7" fmla="*/ 9070 w 10002"/>
              <a:gd name="connsiteY7" fmla="*/ 8009 h 10000"/>
              <a:gd name="connsiteX8" fmla="*/ 8816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8816 w 10002"/>
              <a:gd name="connsiteY13" fmla="*/ 9643 h 10000"/>
              <a:gd name="connsiteX14" fmla="*/ 8986 w 10002"/>
              <a:gd name="connsiteY14" fmla="*/ 9685 h 10000"/>
              <a:gd name="connsiteX15" fmla="*/ 9633 w 10002"/>
              <a:gd name="connsiteY15" fmla="*/ 9485 h 10000"/>
              <a:gd name="connsiteX16" fmla="*/ 9831 w 10002"/>
              <a:gd name="connsiteY16" fmla="*/ 9270 h 10000"/>
              <a:gd name="connsiteX17" fmla="*/ 9923 w 10002"/>
              <a:gd name="connsiteY17" fmla="*/ 8040 h 10000"/>
              <a:gd name="connsiteX18" fmla="*/ 9739 w 10002"/>
              <a:gd name="connsiteY18" fmla="*/ 6650 h 10000"/>
              <a:gd name="connsiteX19" fmla="*/ 9358 w 10002"/>
              <a:gd name="connsiteY19" fmla="*/ 5855 h 10000"/>
              <a:gd name="connsiteX20" fmla="*/ 9167 w 10002"/>
              <a:gd name="connsiteY20" fmla="*/ 4435 h 10000"/>
              <a:gd name="connsiteX21" fmla="*/ 8334 w 10002"/>
              <a:gd name="connsiteY21" fmla="*/ 3215 h 10000"/>
              <a:gd name="connsiteX22" fmla="*/ 6419 w 10002"/>
              <a:gd name="connsiteY22" fmla="*/ 2670 h 10000"/>
              <a:gd name="connsiteX23" fmla="*/ 6674 w 10002"/>
              <a:gd name="connsiteY23" fmla="*/ 1606 h 10000"/>
              <a:gd name="connsiteX24" fmla="*/ 5151 w 10002"/>
              <a:gd name="connsiteY24" fmla="*/ 1 h 10000"/>
              <a:gd name="connsiteX25" fmla="*/ 3204 w 10002"/>
              <a:gd name="connsiteY25" fmla="*/ 1047 h 10000"/>
              <a:gd name="connsiteX26" fmla="*/ 2782 w 10002"/>
              <a:gd name="connsiteY26" fmla="*/ 1463 h 10000"/>
              <a:gd name="connsiteX27" fmla="*/ 3007 w 10002"/>
              <a:gd name="connsiteY27" fmla="*/ 1663 h 10000"/>
              <a:gd name="connsiteX28" fmla="*/ 3105 w 10002"/>
              <a:gd name="connsiteY28" fmla="*/ 1720 h 10000"/>
              <a:gd name="connsiteX29" fmla="*/ 3068 w 10002"/>
              <a:gd name="connsiteY29" fmla="*/ 1788 h 10000"/>
              <a:gd name="connsiteX30" fmla="*/ 3261 w 10002"/>
              <a:gd name="connsiteY30" fmla="*/ 2107 h 10000"/>
              <a:gd name="connsiteX31" fmla="*/ 4249 w 10002"/>
              <a:gd name="connsiteY31" fmla="*/ 2165 h 10000"/>
              <a:gd name="connsiteX32" fmla="*/ 4186 w 10002"/>
              <a:gd name="connsiteY32" fmla="*/ 2579 h 10000"/>
              <a:gd name="connsiteX33" fmla="*/ 1946 w 10002"/>
              <a:gd name="connsiteY33" fmla="*/ 3219 h 10000"/>
              <a:gd name="connsiteX34" fmla="*/ 1085 w 10002"/>
              <a:gd name="connsiteY34" fmla="*/ 4507 h 10000"/>
              <a:gd name="connsiteX35" fmla="*/ 646 w 10002"/>
              <a:gd name="connsiteY35" fmla="*/ 5656 h 10000"/>
              <a:gd name="connsiteX36" fmla="*/ 257 w 10002"/>
              <a:gd name="connsiteY36" fmla="*/ 6773 h 10000"/>
              <a:gd name="connsiteX37" fmla="*/ 18 w 10002"/>
              <a:gd name="connsiteY37" fmla="*/ 8310 h 10000"/>
              <a:gd name="connsiteX38" fmla="*/ 244 w 10002"/>
              <a:gd name="connsiteY38" fmla="*/ 9270 h 10000"/>
              <a:gd name="connsiteX39" fmla="*/ 414 w 10002"/>
              <a:gd name="connsiteY39" fmla="*/ 9485 h 10000"/>
              <a:gd name="connsiteX40" fmla="*/ 1034 w 10002"/>
              <a:gd name="connsiteY40" fmla="*/ 9499 h 10000"/>
              <a:gd name="connsiteX41" fmla="*/ 780 w 10002"/>
              <a:gd name="connsiteY41" fmla="*/ 9241 h 10000"/>
              <a:gd name="connsiteX42" fmla="*/ 780 w 10002"/>
              <a:gd name="connsiteY42" fmla="*/ 8898 h 10000"/>
              <a:gd name="connsiteX43" fmla="*/ 1096 w 10002"/>
              <a:gd name="connsiteY43" fmla="*/ 9237 h 10000"/>
              <a:gd name="connsiteX44" fmla="*/ 1000 w 10002"/>
              <a:gd name="connsiteY44" fmla="*/ 8543 h 10000"/>
              <a:gd name="connsiteX45" fmla="*/ 792 w 10002"/>
              <a:gd name="connsiteY45" fmla="*/ 8243 h 10000"/>
              <a:gd name="connsiteX46" fmla="*/ 1569 w 10002"/>
              <a:gd name="connsiteY46" fmla="*/ 6775 h 10000"/>
              <a:gd name="connsiteX47" fmla="*/ 1766 w 10002"/>
              <a:gd name="connsiteY47" fmla="*/ 6082 h 10000"/>
              <a:gd name="connsiteX48" fmla="*/ 2391 w 10002"/>
              <a:gd name="connsiteY48" fmla="*/ 4758 h 10000"/>
              <a:gd name="connsiteX49" fmla="*/ 2500 w 10002"/>
              <a:gd name="connsiteY49" fmla="*/ 6204 h 10000"/>
              <a:gd name="connsiteX50" fmla="*/ 2274 w 10002"/>
              <a:gd name="connsiteY50" fmla="*/ 6949 h 10000"/>
              <a:gd name="connsiteX51" fmla="*/ 1879 w 10002"/>
              <a:gd name="connsiteY51" fmla="*/ 7765 h 10000"/>
              <a:gd name="connsiteX52" fmla="*/ 2049 w 10002"/>
              <a:gd name="connsiteY52" fmla="*/ 9599 h 10000"/>
              <a:gd name="connsiteX53" fmla="*/ 2218 w 10002"/>
              <a:gd name="connsiteY53" fmla="*/ 9986 h 10000"/>
              <a:gd name="connsiteX54" fmla="*/ 5080 w 10002"/>
              <a:gd name="connsiteY54" fmla="*/ 9986 h 10000"/>
              <a:gd name="connsiteX55" fmla="*/ 5157 w 10002"/>
              <a:gd name="connsiteY55" fmla="*/ 9233 h 10000"/>
              <a:gd name="connsiteX56" fmla="*/ 5235 w 10002"/>
              <a:gd name="connsiteY56" fmla="*/ 9986 h 10000"/>
              <a:gd name="connsiteX57" fmla="*/ 7858 w 10002"/>
              <a:gd name="connsiteY57" fmla="*/ 9986 h 10000"/>
              <a:gd name="connsiteX58" fmla="*/ 8027 w 10002"/>
              <a:gd name="connsiteY58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189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393 w 10002"/>
              <a:gd name="connsiteY6" fmla="*/ 6735 h 10000"/>
              <a:gd name="connsiteX7" fmla="*/ 9212 w 10002"/>
              <a:gd name="connsiteY7" fmla="*/ 7991 h 10000"/>
              <a:gd name="connsiteX8" fmla="*/ 8816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8816 w 10002"/>
              <a:gd name="connsiteY13" fmla="*/ 9643 h 10000"/>
              <a:gd name="connsiteX14" fmla="*/ 8986 w 10002"/>
              <a:gd name="connsiteY14" fmla="*/ 9685 h 10000"/>
              <a:gd name="connsiteX15" fmla="*/ 9633 w 10002"/>
              <a:gd name="connsiteY15" fmla="*/ 9485 h 10000"/>
              <a:gd name="connsiteX16" fmla="*/ 9831 w 10002"/>
              <a:gd name="connsiteY16" fmla="*/ 9270 h 10000"/>
              <a:gd name="connsiteX17" fmla="*/ 9923 w 10002"/>
              <a:gd name="connsiteY17" fmla="*/ 8040 h 10000"/>
              <a:gd name="connsiteX18" fmla="*/ 9739 w 10002"/>
              <a:gd name="connsiteY18" fmla="*/ 6650 h 10000"/>
              <a:gd name="connsiteX19" fmla="*/ 9358 w 10002"/>
              <a:gd name="connsiteY19" fmla="*/ 5855 h 10000"/>
              <a:gd name="connsiteX20" fmla="*/ 9167 w 10002"/>
              <a:gd name="connsiteY20" fmla="*/ 4435 h 10000"/>
              <a:gd name="connsiteX21" fmla="*/ 8334 w 10002"/>
              <a:gd name="connsiteY21" fmla="*/ 3215 h 10000"/>
              <a:gd name="connsiteX22" fmla="*/ 6419 w 10002"/>
              <a:gd name="connsiteY22" fmla="*/ 2670 h 10000"/>
              <a:gd name="connsiteX23" fmla="*/ 6674 w 10002"/>
              <a:gd name="connsiteY23" fmla="*/ 1606 h 10000"/>
              <a:gd name="connsiteX24" fmla="*/ 5151 w 10002"/>
              <a:gd name="connsiteY24" fmla="*/ 1 h 10000"/>
              <a:gd name="connsiteX25" fmla="*/ 3204 w 10002"/>
              <a:gd name="connsiteY25" fmla="*/ 1047 h 10000"/>
              <a:gd name="connsiteX26" fmla="*/ 2782 w 10002"/>
              <a:gd name="connsiteY26" fmla="*/ 1463 h 10000"/>
              <a:gd name="connsiteX27" fmla="*/ 3007 w 10002"/>
              <a:gd name="connsiteY27" fmla="*/ 1663 h 10000"/>
              <a:gd name="connsiteX28" fmla="*/ 3105 w 10002"/>
              <a:gd name="connsiteY28" fmla="*/ 1720 h 10000"/>
              <a:gd name="connsiteX29" fmla="*/ 3068 w 10002"/>
              <a:gd name="connsiteY29" fmla="*/ 1788 h 10000"/>
              <a:gd name="connsiteX30" fmla="*/ 3261 w 10002"/>
              <a:gd name="connsiteY30" fmla="*/ 2107 h 10000"/>
              <a:gd name="connsiteX31" fmla="*/ 4249 w 10002"/>
              <a:gd name="connsiteY31" fmla="*/ 2165 h 10000"/>
              <a:gd name="connsiteX32" fmla="*/ 4186 w 10002"/>
              <a:gd name="connsiteY32" fmla="*/ 2579 h 10000"/>
              <a:gd name="connsiteX33" fmla="*/ 1946 w 10002"/>
              <a:gd name="connsiteY33" fmla="*/ 3219 h 10000"/>
              <a:gd name="connsiteX34" fmla="*/ 1085 w 10002"/>
              <a:gd name="connsiteY34" fmla="*/ 4507 h 10000"/>
              <a:gd name="connsiteX35" fmla="*/ 646 w 10002"/>
              <a:gd name="connsiteY35" fmla="*/ 5656 h 10000"/>
              <a:gd name="connsiteX36" fmla="*/ 257 w 10002"/>
              <a:gd name="connsiteY36" fmla="*/ 6773 h 10000"/>
              <a:gd name="connsiteX37" fmla="*/ 18 w 10002"/>
              <a:gd name="connsiteY37" fmla="*/ 8310 h 10000"/>
              <a:gd name="connsiteX38" fmla="*/ 244 w 10002"/>
              <a:gd name="connsiteY38" fmla="*/ 9270 h 10000"/>
              <a:gd name="connsiteX39" fmla="*/ 414 w 10002"/>
              <a:gd name="connsiteY39" fmla="*/ 9485 h 10000"/>
              <a:gd name="connsiteX40" fmla="*/ 1034 w 10002"/>
              <a:gd name="connsiteY40" fmla="*/ 9499 h 10000"/>
              <a:gd name="connsiteX41" fmla="*/ 780 w 10002"/>
              <a:gd name="connsiteY41" fmla="*/ 9241 h 10000"/>
              <a:gd name="connsiteX42" fmla="*/ 780 w 10002"/>
              <a:gd name="connsiteY42" fmla="*/ 8898 h 10000"/>
              <a:gd name="connsiteX43" fmla="*/ 1096 w 10002"/>
              <a:gd name="connsiteY43" fmla="*/ 9237 h 10000"/>
              <a:gd name="connsiteX44" fmla="*/ 1000 w 10002"/>
              <a:gd name="connsiteY44" fmla="*/ 8543 h 10000"/>
              <a:gd name="connsiteX45" fmla="*/ 792 w 10002"/>
              <a:gd name="connsiteY45" fmla="*/ 8243 h 10000"/>
              <a:gd name="connsiteX46" fmla="*/ 1569 w 10002"/>
              <a:gd name="connsiteY46" fmla="*/ 6775 h 10000"/>
              <a:gd name="connsiteX47" fmla="*/ 1766 w 10002"/>
              <a:gd name="connsiteY47" fmla="*/ 6082 h 10000"/>
              <a:gd name="connsiteX48" fmla="*/ 2391 w 10002"/>
              <a:gd name="connsiteY48" fmla="*/ 4758 h 10000"/>
              <a:gd name="connsiteX49" fmla="*/ 2500 w 10002"/>
              <a:gd name="connsiteY49" fmla="*/ 6204 h 10000"/>
              <a:gd name="connsiteX50" fmla="*/ 2274 w 10002"/>
              <a:gd name="connsiteY50" fmla="*/ 6949 h 10000"/>
              <a:gd name="connsiteX51" fmla="*/ 1879 w 10002"/>
              <a:gd name="connsiteY51" fmla="*/ 7765 h 10000"/>
              <a:gd name="connsiteX52" fmla="*/ 2049 w 10002"/>
              <a:gd name="connsiteY52" fmla="*/ 9599 h 10000"/>
              <a:gd name="connsiteX53" fmla="*/ 2218 w 10002"/>
              <a:gd name="connsiteY53" fmla="*/ 9986 h 10000"/>
              <a:gd name="connsiteX54" fmla="*/ 5080 w 10002"/>
              <a:gd name="connsiteY54" fmla="*/ 9986 h 10000"/>
              <a:gd name="connsiteX55" fmla="*/ 5157 w 10002"/>
              <a:gd name="connsiteY55" fmla="*/ 9233 h 10000"/>
              <a:gd name="connsiteX56" fmla="*/ 5235 w 10002"/>
              <a:gd name="connsiteY56" fmla="*/ 9986 h 10000"/>
              <a:gd name="connsiteX57" fmla="*/ 7858 w 10002"/>
              <a:gd name="connsiteY57" fmla="*/ 9986 h 10000"/>
              <a:gd name="connsiteX58" fmla="*/ 8027 w 10002"/>
              <a:gd name="connsiteY58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189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816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8816 w 10002"/>
              <a:gd name="connsiteY13" fmla="*/ 9643 h 10000"/>
              <a:gd name="connsiteX14" fmla="*/ 8986 w 10002"/>
              <a:gd name="connsiteY14" fmla="*/ 9685 h 10000"/>
              <a:gd name="connsiteX15" fmla="*/ 9633 w 10002"/>
              <a:gd name="connsiteY15" fmla="*/ 9485 h 10000"/>
              <a:gd name="connsiteX16" fmla="*/ 9831 w 10002"/>
              <a:gd name="connsiteY16" fmla="*/ 9270 h 10000"/>
              <a:gd name="connsiteX17" fmla="*/ 9923 w 10002"/>
              <a:gd name="connsiteY17" fmla="*/ 8040 h 10000"/>
              <a:gd name="connsiteX18" fmla="*/ 9739 w 10002"/>
              <a:gd name="connsiteY18" fmla="*/ 6650 h 10000"/>
              <a:gd name="connsiteX19" fmla="*/ 9358 w 10002"/>
              <a:gd name="connsiteY19" fmla="*/ 5855 h 10000"/>
              <a:gd name="connsiteX20" fmla="*/ 9167 w 10002"/>
              <a:gd name="connsiteY20" fmla="*/ 4435 h 10000"/>
              <a:gd name="connsiteX21" fmla="*/ 8334 w 10002"/>
              <a:gd name="connsiteY21" fmla="*/ 3215 h 10000"/>
              <a:gd name="connsiteX22" fmla="*/ 6419 w 10002"/>
              <a:gd name="connsiteY22" fmla="*/ 2670 h 10000"/>
              <a:gd name="connsiteX23" fmla="*/ 6674 w 10002"/>
              <a:gd name="connsiteY23" fmla="*/ 1606 h 10000"/>
              <a:gd name="connsiteX24" fmla="*/ 5151 w 10002"/>
              <a:gd name="connsiteY24" fmla="*/ 1 h 10000"/>
              <a:gd name="connsiteX25" fmla="*/ 3204 w 10002"/>
              <a:gd name="connsiteY25" fmla="*/ 1047 h 10000"/>
              <a:gd name="connsiteX26" fmla="*/ 2782 w 10002"/>
              <a:gd name="connsiteY26" fmla="*/ 1463 h 10000"/>
              <a:gd name="connsiteX27" fmla="*/ 3007 w 10002"/>
              <a:gd name="connsiteY27" fmla="*/ 1663 h 10000"/>
              <a:gd name="connsiteX28" fmla="*/ 3105 w 10002"/>
              <a:gd name="connsiteY28" fmla="*/ 1720 h 10000"/>
              <a:gd name="connsiteX29" fmla="*/ 3068 w 10002"/>
              <a:gd name="connsiteY29" fmla="*/ 1788 h 10000"/>
              <a:gd name="connsiteX30" fmla="*/ 3261 w 10002"/>
              <a:gd name="connsiteY30" fmla="*/ 2107 h 10000"/>
              <a:gd name="connsiteX31" fmla="*/ 4249 w 10002"/>
              <a:gd name="connsiteY31" fmla="*/ 2165 h 10000"/>
              <a:gd name="connsiteX32" fmla="*/ 4186 w 10002"/>
              <a:gd name="connsiteY32" fmla="*/ 2579 h 10000"/>
              <a:gd name="connsiteX33" fmla="*/ 1946 w 10002"/>
              <a:gd name="connsiteY33" fmla="*/ 3219 h 10000"/>
              <a:gd name="connsiteX34" fmla="*/ 1085 w 10002"/>
              <a:gd name="connsiteY34" fmla="*/ 4507 h 10000"/>
              <a:gd name="connsiteX35" fmla="*/ 646 w 10002"/>
              <a:gd name="connsiteY35" fmla="*/ 5656 h 10000"/>
              <a:gd name="connsiteX36" fmla="*/ 257 w 10002"/>
              <a:gd name="connsiteY36" fmla="*/ 6773 h 10000"/>
              <a:gd name="connsiteX37" fmla="*/ 18 w 10002"/>
              <a:gd name="connsiteY37" fmla="*/ 8310 h 10000"/>
              <a:gd name="connsiteX38" fmla="*/ 244 w 10002"/>
              <a:gd name="connsiteY38" fmla="*/ 9270 h 10000"/>
              <a:gd name="connsiteX39" fmla="*/ 414 w 10002"/>
              <a:gd name="connsiteY39" fmla="*/ 9485 h 10000"/>
              <a:gd name="connsiteX40" fmla="*/ 1034 w 10002"/>
              <a:gd name="connsiteY40" fmla="*/ 9499 h 10000"/>
              <a:gd name="connsiteX41" fmla="*/ 780 w 10002"/>
              <a:gd name="connsiteY41" fmla="*/ 9241 h 10000"/>
              <a:gd name="connsiteX42" fmla="*/ 780 w 10002"/>
              <a:gd name="connsiteY42" fmla="*/ 8898 h 10000"/>
              <a:gd name="connsiteX43" fmla="*/ 1096 w 10002"/>
              <a:gd name="connsiteY43" fmla="*/ 9237 h 10000"/>
              <a:gd name="connsiteX44" fmla="*/ 1000 w 10002"/>
              <a:gd name="connsiteY44" fmla="*/ 8543 h 10000"/>
              <a:gd name="connsiteX45" fmla="*/ 792 w 10002"/>
              <a:gd name="connsiteY45" fmla="*/ 8243 h 10000"/>
              <a:gd name="connsiteX46" fmla="*/ 1569 w 10002"/>
              <a:gd name="connsiteY46" fmla="*/ 6775 h 10000"/>
              <a:gd name="connsiteX47" fmla="*/ 1766 w 10002"/>
              <a:gd name="connsiteY47" fmla="*/ 6082 h 10000"/>
              <a:gd name="connsiteX48" fmla="*/ 2391 w 10002"/>
              <a:gd name="connsiteY48" fmla="*/ 4758 h 10000"/>
              <a:gd name="connsiteX49" fmla="*/ 2500 w 10002"/>
              <a:gd name="connsiteY49" fmla="*/ 6204 h 10000"/>
              <a:gd name="connsiteX50" fmla="*/ 2274 w 10002"/>
              <a:gd name="connsiteY50" fmla="*/ 6949 h 10000"/>
              <a:gd name="connsiteX51" fmla="*/ 1879 w 10002"/>
              <a:gd name="connsiteY51" fmla="*/ 7765 h 10000"/>
              <a:gd name="connsiteX52" fmla="*/ 2049 w 10002"/>
              <a:gd name="connsiteY52" fmla="*/ 9599 h 10000"/>
              <a:gd name="connsiteX53" fmla="*/ 2218 w 10002"/>
              <a:gd name="connsiteY53" fmla="*/ 9986 h 10000"/>
              <a:gd name="connsiteX54" fmla="*/ 5080 w 10002"/>
              <a:gd name="connsiteY54" fmla="*/ 9986 h 10000"/>
              <a:gd name="connsiteX55" fmla="*/ 5157 w 10002"/>
              <a:gd name="connsiteY55" fmla="*/ 9233 h 10000"/>
              <a:gd name="connsiteX56" fmla="*/ 5235 w 10002"/>
              <a:gd name="connsiteY56" fmla="*/ 9986 h 10000"/>
              <a:gd name="connsiteX57" fmla="*/ 7858 w 10002"/>
              <a:gd name="connsiteY57" fmla="*/ 9986 h 10000"/>
              <a:gd name="connsiteX58" fmla="*/ 8027 w 10002"/>
              <a:gd name="connsiteY58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189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816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8816 w 10002"/>
              <a:gd name="connsiteY13" fmla="*/ 9643 h 10000"/>
              <a:gd name="connsiteX14" fmla="*/ 8986 w 10002"/>
              <a:gd name="connsiteY14" fmla="*/ 9685 h 10000"/>
              <a:gd name="connsiteX15" fmla="*/ 9633 w 10002"/>
              <a:gd name="connsiteY15" fmla="*/ 9485 h 10000"/>
              <a:gd name="connsiteX16" fmla="*/ 9831 w 10002"/>
              <a:gd name="connsiteY16" fmla="*/ 9270 h 10000"/>
              <a:gd name="connsiteX17" fmla="*/ 9923 w 10002"/>
              <a:gd name="connsiteY17" fmla="*/ 8040 h 10000"/>
              <a:gd name="connsiteX18" fmla="*/ 9739 w 10002"/>
              <a:gd name="connsiteY18" fmla="*/ 6650 h 10000"/>
              <a:gd name="connsiteX19" fmla="*/ 9358 w 10002"/>
              <a:gd name="connsiteY19" fmla="*/ 5855 h 10000"/>
              <a:gd name="connsiteX20" fmla="*/ 9167 w 10002"/>
              <a:gd name="connsiteY20" fmla="*/ 4435 h 10000"/>
              <a:gd name="connsiteX21" fmla="*/ 8334 w 10002"/>
              <a:gd name="connsiteY21" fmla="*/ 3215 h 10000"/>
              <a:gd name="connsiteX22" fmla="*/ 6419 w 10002"/>
              <a:gd name="connsiteY22" fmla="*/ 2670 h 10000"/>
              <a:gd name="connsiteX23" fmla="*/ 6674 w 10002"/>
              <a:gd name="connsiteY23" fmla="*/ 1606 h 10000"/>
              <a:gd name="connsiteX24" fmla="*/ 5151 w 10002"/>
              <a:gd name="connsiteY24" fmla="*/ 1 h 10000"/>
              <a:gd name="connsiteX25" fmla="*/ 3204 w 10002"/>
              <a:gd name="connsiteY25" fmla="*/ 1047 h 10000"/>
              <a:gd name="connsiteX26" fmla="*/ 2782 w 10002"/>
              <a:gd name="connsiteY26" fmla="*/ 1463 h 10000"/>
              <a:gd name="connsiteX27" fmla="*/ 3007 w 10002"/>
              <a:gd name="connsiteY27" fmla="*/ 1663 h 10000"/>
              <a:gd name="connsiteX28" fmla="*/ 3105 w 10002"/>
              <a:gd name="connsiteY28" fmla="*/ 1720 h 10000"/>
              <a:gd name="connsiteX29" fmla="*/ 3068 w 10002"/>
              <a:gd name="connsiteY29" fmla="*/ 1788 h 10000"/>
              <a:gd name="connsiteX30" fmla="*/ 3261 w 10002"/>
              <a:gd name="connsiteY30" fmla="*/ 2107 h 10000"/>
              <a:gd name="connsiteX31" fmla="*/ 4249 w 10002"/>
              <a:gd name="connsiteY31" fmla="*/ 2165 h 10000"/>
              <a:gd name="connsiteX32" fmla="*/ 4186 w 10002"/>
              <a:gd name="connsiteY32" fmla="*/ 2579 h 10000"/>
              <a:gd name="connsiteX33" fmla="*/ 1946 w 10002"/>
              <a:gd name="connsiteY33" fmla="*/ 3219 h 10000"/>
              <a:gd name="connsiteX34" fmla="*/ 1085 w 10002"/>
              <a:gd name="connsiteY34" fmla="*/ 4507 h 10000"/>
              <a:gd name="connsiteX35" fmla="*/ 646 w 10002"/>
              <a:gd name="connsiteY35" fmla="*/ 5656 h 10000"/>
              <a:gd name="connsiteX36" fmla="*/ 257 w 10002"/>
              <a:gd name="connsiteY36" fmla="*/ 6773 h 10000"/>
              <a:gd name="connsiteX37" fmla="*/ 18 w 10002"/>
              <a:gd name="connsiteY37" fmla="*/ 8310 h 10000"/>
              <a:gd name="connsiteX38" fmla="*/ 244 w 10002"/>
              <a:gd name="connsiteY38" fmla="*/ 9270 h 10000"/>
              <a:gd name="connsiteX39" fmla="*/ 414 w 10002"/>
              <a:gd name="connsiteY39" fmla="*/ 9485 h 10000"/>
              <a:gd name="connsiteX40" fmla="*/ 1034 w 10002"/>
              <a:gd name="connsiteY40" fmla="*/ 9499 h 10000"/>
              <a:gd name="connsiteX41" fmla="*/ 780 w 10002"/>
              <a:gd name="connsiteY41" fmla="*/ 9241 h 10000"/>
              <a:gd name="connsiteX42" fmla="*/ 780 w 10002"/>
              <a:gd name="connsiteY42" fmla="*/ 8898 h 10000"/>
              <a:gd name="connsiteX43" fmla="*/ 1096 w 10002"/>
              <a:gd name="connsiteY43" fmla="*/ 9237 h 10000"/>
              <a:gd name="connsiteX44" fmla="*/ 1000 w 10002"/>
              <a:gd name="connsiteY44" fmla="*/ 8543 h 10000"/>
              <a:gd name="connsiteX45" fmla="*/ 792 w 10002"/>
              <a:gd name="connsiteY45" fmla="*/ 8243 h 10000"/>
              <a:gd name="connsiteX46" fmla="*/ 1569 w 10002"/>
              <a:gd name="connsiteY46" fmla="*/ 6775 h 10000"/>
              <a:gd name="connsiteX47" fmla="*/ 1766 w 10002"/>
              <a:gd name="connsiteY47" fmla="*/ 6082 h 10000"/>
              <a:gd name="connsiteX48" fmla="*/ 2391 w 10002"/>
              <a:gd name="connsiteY48" fmla="*/ 4758 h 10000"/>
              <a:gd name="connsiteX49" fmla="*/ 2500 w 10002"/>
              <a:gd name="connsiteY49" fmla="*/ 6204 h 10000"/>
              <a:gd name="connsiteX50" fmla="*/ 2274 w 10002"/>
              <a:gd name="connsiteY50" fmla="*/ 6949 h 10000"/>
              <a:gd name="connsiteX51" fmla="*/ 1879 w 10002"/>
              <a:gd name="connsiteY51" fmla="*/ 7765 h 10000"/>
              <a:gd name="connsiteX52" fmla="*/ 2049 w 10002"/>
              <a:gd name="connsiteY52" fmla="*/ 9599 h 10000"/>
              <a:gd name="connsiteX53" fmla="*/ 2218 w 10002"/>
              <a:gd name="connsiteY53" fmla="*/ 9986 h 10000"/>
              <a:gd name="connsiteX54" fmla="*/ 5080 w 10002"/>
              <a:gd name="connsiteY54" fmla="*/ 9986 h 10000"/>
              <a:gd name="connsiteX55" fmla="*/ 5157 w 10002"/>
              <a:gd name="connsiteY55" fmla="*/ 9233 h 10000"/>
              <a:gd name="connsiteX56" fmla="*/ 5235 w 10002"/>
              <a:gd name="connsiteY56" fmla="*/ 9986 h 10000"/>
              <a:gd name="connsiteX57" fmla="*/ 7858 w 10002"/>
              <a:gd name="connsiteY57" fmla="*/ 9986 h 10000"/>
              <a:gd name="connsiteX58" fmla="*/ 8027 w 10002"/>
              <a:gd name="connsiteY58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189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816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8816 w 10002"/>
              <a:gd name="connsiteY13" fmla="*/ 9643 h 10000"/>
              <a:gd name="connsiteX14" fmla="*/ 8986 w 10002"/>
              <a:gd name="connsiteY14" fmla="*/ 9685 h 10000"/>
              <a:gd name="connsiteX15" fmla="*/ 9633 w 10002"/>
              <a:gd name="connsiteY15" fmla="*/ 9485 h 10000"/>
              <a:gd name="connsiteX16" fmla="*/ 9831 w 10002"/>
              <a:gd name="connsiteY16" fmla="*/ 9270 h 10000"/>
              <a:gd name="connsiteX17" fmla="*/ 9923 w 10002"/>
              <a:gd name="connsiteY17" fmla="*/ 8040 h 10000"/>
              <a:gd name="connsiteX18" fmla="*/ 9739 w 10002"/>
              <a:gd name="connsiteY18" fmla="*/ 6650 h 10000"/>
              <a:gd name="connsiteX19" fmla="*/ 9358 w 10002"/>
              <a:gd name="connsiteY19" fmla="*/ 5855 h 10000"/>
              <a:gd name="connsiteX20" fmla="*/ 9167 w 10002"/>
              <a:gd name="connsiteY20" fmla="*/ 4435 h 10000"/>
              <a:gd name="connsiteX21" fmla="*/ 8334 w 10002"/>
              <a:gd name="connsiteY21" fmla="*/ 3215 h 10000"/>
              <a:gd name="connsiteX22" fmla="*/ 6419 w 10002"/>
              <a:gd name="connsiteY22" fmla="*/ 2670 h 10000"/>
              <a:gd name="connsiteX23" fmla="*/ 6674 w 10002"/>
              <a:gd name="connsiteY23" fmla="*/ 1606 h 10000"/>
              <a:gd name="connsiteX24" fmla="*/ 5151 w 10002"/>
              <a:gd name="connsiteY24" fmla="*/ 1 h 10000"/>
              <a:gd name="connsiteX25" fmla="*/ 3204 w 10002"/>
              <a:gd name="connsiteY25" fmla="*/ 1047 h 10000"/>
              <a:gd name="connsiteX26" fmla="*/ 2782 w 10002"/>
              <a:gd name="connsiteY26" fmla="*/ 1463 h 10000"/>
              <a:gd name="connsiteX27" fmla="*/ 3007 w 10002"/>
              <a:gd name="connsiteY27" fmla="*/ 1663 h 10000"/>
              <a:gd name="connsiteX28" fmla="*/ 3105 w 10002"/>
              <a:gd name="connsiteY28" fmla="*/ 1720 h 10000"/>
              <a:gd name="connsiteX29" fmla="*/ 3068 w 10002"/>
              <a:gd name="connsiteY29" fmla="*/ 1788 h 10000"/>
              <a:gd name="connsiteX30" fmla="*/ 3261 w 10002"/>
              <a:gd name="connsiteY30" fmla="*/ 2107 h 10000"/>
              <a:gd name="connsiteX31" fmla="*/ 4249 w 10002"/>
              <a:gd name="connsiteY31" fmla="*/ 2165 h 10000"/>
              <a:gd name="connsiteX32" fmla="*/ 4186 w 10002"/>
              <a:gd name="connsiteY32" fmla="*/ 2579 h 10000"/>
              <a:gd name="connsiteX33" fmla="*/ 1946 w 10002"/>
              <a:gd name="connsiteY33" fmla="*/ 3219 h 10000"/>
              <a:gd name="connsiteX34" fmla="*/ 1085 w 10002"/>
              <a:gd name="connsiteY34" fmla="*/ 4507 h 10000"/>
              <a:gd name="connsiteX35" fmla="*/ 646 w 10002"/>
              <a:gd name="connsiteY35" fmla="*/ 5656 h 10000"/>
              <a:gd name="connsiteX36" fmla="*/ 257 w 10002"/>
              <a:gd name="connsiteY36" fmla="*/ 6773 h 10000"/>
              <a:gd name="connsiteX37" fmla="*/ 18 w 10002"/>
              <a:gd name="connsiteY37" fmla="*/ 8310 h 10000"/>
              <a:gd name="connsiteX38" fmla="*/ 244 w 10002"/>
              <a:gd name="connsiteY38" fmla="*/ 9270 h 10000"/>
              <a:gd name="connsiteX39" fmla="*/ 414 w 10002"/>
              <a:gd name="connsiteY39" fmla="*/ 9485 h 10000"/>
              <a:gd name="connsiteX40" fmla="*/ 1034 w 10002"/>
              <a:gd name="connsiteY40" fmla="*/ 9499 h 10000"/>
              <a:gd name="connsiteX41" fmla="*/ 780 w 10002"/>
              <a:gd name="connsiteY41" fmla="*/ 9241 h 10000"/>
              <a:gd name="connsiteX42" fmla="*/ 780 w 10002"/>
              <a:gd name="connsiteY42" fmla="*/ 8898 h 10000"/>
              <a:gd name="connsiteX43" fmla="*/ 1096 w 10002"/>
              <a:gd name="connsiteY43" fmla="*/ 9237 h 10000"/>
              <a:gd name="connsiteX44" fmla="*/ 1000 w 10002"/>
              <a:gd name="connsiteY44" fmla="*/ 8543 h 10000"/>
              <a:gd name="connsiteX45" fmla="*/ 792 w 10002"/>
              <a:gd name="connsiteY45" fmla="*/ 8243 h 10000"/>
              <a:gd name="connsiteX46" fmla="*/ 1569 w 10002"/>
              <a:gd name="connsiteY46" fmla="*/ 6775 h 10000"/>
              <a:gd name="connsiteX47" fmla="*/ 1766 w 10002"/>
              <a:gd name="connsiteY47" fmla="*/ 6082 h 10000"/>
              <a:gd name="connsiteX48" fmla="*/ 2391 w 10002"/>
              <a:gd name="connsiteY48" fmla="*/ 4758 h 10000"/>
              <a:gd name="connsiteX49" fmla="*/ 2500 w 10002"/>
              <a:gd name="connsiteY49" fmla="*/ 6204 h 10000"/>
              <a:gd name="connsiteX50" fmla="*/ 2274 w 10002"/>
              <a:gd name="connsiteY50" fmla="*/ 6949 h 10000"/>
              <a:gd name="connsiteX51" fmla="*/ 1879 w 10002"/>
              <a:gd name="connsiteY51" fmla="*/ 7765 h 10000"/>
              <a:gd name="connsiteX52" fmla="*/ 2049 w 10002"/>
              <a:gd name="connsiteY52" fmla="*/ 9599 h 10000"/>
              <a:gd name="connsiteX53" fmla="*/ 2218 w 10002"/>
              <a:gd name="connsiteY53" fmla="*/ 9986 h 10000"/>
              <a:gd name="connsiteX54" fmla="*/ 5080 w 10002"/>
              <a:gd name="connsiteY54" fmla="*/ 9986 h 10000"/>
              <a:gd name="connsiteX55" fmla="*/ 5157 w 10002"/>
              <a:gd name="connsiteY55" fmla="*/ 9233 h 10000"/>
              <a:gd name="connsiteX56" fmla="*/ 5235 w 10002"/>
              <a:gd name="connsiteY56" fmla="*/ 9986 h 10000"/>
              <a:gd name="connsiteX57" fmla="*/ 7858 w 10002"/>
              <a:gd name="connsiteY57" fmla="*/ 9986 h 10000"/>
              <a:gd name="connsiteX58" fmla="*/ 8027 w 10002"/>
              <a:gd name="connsiteY58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189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816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8816 w 10002"/>
              <a:gd name="connsiteY13" fmla="*/ 9643 h 10000"/>
              <a:gd name="connsiteX14" fmla="*/ 8986 w 10002"/>
              <a:gd name="connsiteY14" fmla="*/ 9685 h 10000"/>
              <a:gd name="connsiteX15" fmla="*/ 9633 w 10002"/>
              <a:gd name="connsiteY15" fmla="*/ 9485 h 10000"/>
              <a:gd name="connsiteX16" fmla="*/ 9831 w 10002"/>
              <a:gd name="connsiteY16" fmla="*/ 9270 h 10000"/>
              <a:gd name="connsiteX17" fmla="*/ 9923 w 10002"/>
              <a:gd name="connsiteY17" fmla="*/ 8040 h 10000"/>
              <a:gd name="connsiteX18" fmla="*/ 9739 w 10002"/>
              <a:gd name="connsiteY18" fmla="*/ 6650 h 10000"/>
              <a:gd name="connsiteX19" fmla="*/ 9358 w 10002"/>
              <a:gd name="connsiteY19" fmla="*/ 5855 h 10000"/>
              <a:gd name="connsiteX20" fmla="*/ 9167 w 10002"/>
              <a:gd name="connsiteY20" fmla="*/ 4435 h 10000"/>
              <a:gd name="connsiteX21" fmla="*/ 8334 w 10002"/>
              <a:gd name="connsiteY21" fmla="*/ 3215 h 10000"/>
              <a:gd name="connsiteX22" fmla="*/ 6419 w 10002"/>
              <a:gd name="connsiteY22" fmla="*/ 2670 h 10000"/>
              <a:gd name="connsiteX23" fmla="*/ 6674 w 10002"/>
              <a:gd name="connsiteY23" fmla="*/ 1606 h 10000"/>
              <a:gd name="connsiteX24" fmla="*/ 5151 w 10002"/>
              <a:gd name="connsiteY24" fmla="*/ 1 h 10000"/>
              <a:gd name="connsiteX25" fmla="*/ 3204 w 10002"/>
              <a:gd name="connsiteY25" fmla="*/ 1047 h 10000"/>
              <a:gd name="connsiteX26" fmla="*/ 2782 w 10002"/>
              <a:gd name="connsiteY26" fmla="*/ 1463 h 10000"/>
              <a:gd name="connsiteX27" fmla="*/ 3007 w 10002"/>
              <a:gd name="connsiteY27" fmla="*/ 1663 h 10000"/>
              <a:gd name="connsiteX28" fmla="*/ 3105 w 10002"/>
              <a:gd name="connsiteY28" fmla="*/ 1720 h 10000"/>
              <a:gd name="connsiteX29" fmla="*/ 3068 w 10002"/>
              <a:gd name="connsiteY29" fmla="*/ 1788 h 10000"/>
              <a:gd name="connsiteX30" fmla="*/ 3261 w 10002"/>
              <a:gd name="connsiteY30" fmla="*/ 2107 h 10000"/>
              <a:gd name="connsiteX31" fmla="*/ 4249 w 10002"/>
              <a:gd name="connsiteY31" fmla="*/ 2165 h 10000"/>
              <a:gd name="connsiteX32" fmla="*/ 4186 w 10002"/>
              <a:gd name="connsiteY32" fmla="*/ 2579 h 10000"/>
              <a:gd name="connsiteX33" fmla="*/ 1946 w 10002"/>
              <a:gd name="connsiteY33" fmla="*/ 3219 h 10000"/>
              <a:gd name="connsiteX34" fmla="*/ 1085 w 10002"/>
              <a:gd name="connsiteY34" fmla="*/ 4507 h 10000"/>
              <a:gd name="connsiteX35" fmla="*/ 646 w 10002"/>
              <a:gd name="connsiteY35" fmla="*/ 5656 h 10000"/>
              <a:gd name="connsiteX36" fmla="*/ 257 w 10002"/>
              <a:gd name="connsiteY36" fmla="*/ 6773 h 10000"/>
              <a:gd name="connsiteX37" fmla="*/ 18 w 10002"/>
              <a:gd name="connsiteY37" fmla="*/ 8310 h 10000"/>
              <a:gd name="connsiteX38" fmla="*/ 244 w 10002"/>
              <a:gd name="connsiteY38" fmla="*/ 9270 h 10000"/>
              <a:gd name="connsiteX39" fmla="*/ 414 w 10002"/>
              <a:gd name="connsiteY39" fmla="*/ 9485 h 10000"/>
              <a:gd name="connsiteX40" fmla="*/ 1034 w 10002"/>
              <a:gd name="connsiteY40" fmla="*/ 9499 h 10000"/>
              <a:gd name="connsiteX41" fmla="*/ 780 w 10002"/>
              <a:gd name="connsiteY41" fmla="*/ 9241 h 10000"/>
              <a:gd name="connsiteX42" fmla="*/ 780 w 10002"/>
              <a:gd name="connsiteY42" fmla="*/ 8898 h 10000"/>
              <a:gd name="connsiteX43" fmla="*/ 1096 w 10002"/>
              <a:gd name="connsiteY43" fmla="*/ 9237 h 10000"/>
              <a:gd name="connsiteX44" fmla="*/ 1000 w 10002"/>
              <a:gd name="connsiteY44" fmla="*/ 8543 h 10000"/>
              <a:gd name="connsiteX45" fmla="*/ 792 w 10002"/>
              <a:gd name="connsiteY45" fmla="*/ 8243 h 10000"/>
              <a:gd name="connsiteX46" fmla="*/ 1569 w 10002"/>
              <a:gd name="connsiteY46" fmla="*/ 6775 h 10000"/>
              <a:gd name="connsiteX47" fmla="*/ 1766 w 10002"/>
              <a:gd name="connsiteY47" fmla="*/ 6082 h 10000"/>
              <a:gd name="connsiteX48" fmla="*/ 2391 w 10002"/>
              <a:gd name="connsiteY48" fmla="*/ 4758 h 10000"/>
              <a:gd name="connsiteX49" fmla="*/ 2500 w 10002"/>
              <a:gd name="connsiteY49" fmla="*/ 6204 h 10000"/>
              <a:gd name="connsiteX50" fmla="*/ 2274 w 10002"/>
              <a:gd name="connsiteY50" fmla="*/ 6949 h 10000"/>
              <a:gd name="connsiteX51" fmla="*/ 1879 w 10002"/>
              <a:gd name="connsiteY51" fmla="*/ 7765 h 10000"/>
              <a:gd name="connsiteX52" fmla="*/ 2049 w 10002"/>
              <a:gd name="connsiteY52" fmla="*/ 9599 h 10000"/>
              <a:gd name="connsiteX53" fmla="*/ 2218 w 10002"/>
              <a:gd name="connsiteY53" fmla="*/ 9986 h 10000"/>
              <a:gd name="connsiteX54" fmla="*/ 5080 w 10002"/>
              <a:gd name="connsiteY54" fmla="*/ 9986 h 10000"/>
              <a:gd name="connsiteX55" fmla="*/ 5157 w 10002"/>
              <a:gd name="connsiteY55" fmla="*/ 9233 h 10000"/>
              <a:gd name="connsiteX56" fmla="*/ 5235 w 10002"/>
              <a:gd name="connsiteY56" fmla="*/ 9986 h 10000"/>
              <a:gd name="connsiteX57" fmla="*/ 7858 w 10002"/>
              <a:gd name="connsiteY57" fmla="*/ 9986 h 10000"/>
              <a:gd name="connsiteX58" fmla="*/ 8027 w 10002"/>
              <a:gd name="connsiteY58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189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816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8816 w 10002"/>
              <a:gd name="connsiteY13" fmla="*/ 9643 h 10000"/>
              <a:gd name="connsiteX14" fmla="*/ 8986 w 10002"/>
              <a:gd name="connsiteY14" fmla="*/ 9685 h 10000"/>
              <a:gd name="connsiteX15" fmla="*/ 9633 w 10002"/>
              <a:gd name="connsiteY15" fmla="*/ 9485 h 10000"/>
              <a:gd name="connsiteX16" fmla="*/ 9831 w 10002"/>
              <a:gd name="connsiteY16" fmla="*/ 9270 h 10000"/>
              <a:gd name="connsiteX17" fmla="*/ 9923 w 10002"/>
              <a:gd name="connsiteY17" fmla="*/ 8040 h 10000"/>
              <a:gd name="connsiteX18" fmla="*/ 9739 w 10002"/>
              <a:gd name="connsiteY18" fmla="*/ 6650 h 10000"/>
              <a:gd name="connsiteX19" fmla="*/ 9358 w 10002"/>
              <a:gd name="connsiteY19" fmla="*/ 5855 h 10000"/>
              <a:gd name="connsiteX20" fmla="*/ 9167 w 10002"/>
              <a:gd name="connsiteY20" fmla="*/ 4435 h 10000"/>
              <a:gd name="connsiteX21" fmla="*/ 8334 w 10002"/>
              <a:gd name="connsiteY21" fmla="*/ 3215 h 10000"/>
              <a:gd name="connsiteX22" fmla="*/ 6419 w 10002"/>
              <a:gd name="connsiteY22" fmla="*/ 2670 h 10000"/>
              <a:gd name="connsiteX23" fmla="*/ 6674 w 10002"/>
              <a:gd name="connsiteY23" fmla="*/ 1606 h 10000"/>
              <a:gd name="connsiteX24" fmla="*/ 5151 w 10002"/>
              <a:gd name="connsiteY24" fmla="*/ 1 h 10000"/>
              <a:gd name="connsiteX25" fmla="*/ 3204 w 10002"/>
              <a:gd name="connsiteY25" fmla="*/ 1047 h 10000"/>
              <a:gd name="connsiteX26" fmla="*/ 2782 w 10002"/>
              <a:gd name="connsiteY26" fmla="*/ 1463 h 10000"/>
              <a:gd name="connsiteX27" fmla="*/ 3007 w 10002"/>
              <a:gd name="connsiteY27" fmla="*/ 1663 h 10000"/>
              <a:gd name="connsiteX28" fmla="*/ 3105 w 10002"/>
              <a:gd name="connsiteY28" fmla="*/ 1720 h 10000"/>
              <a:gd name="connsiteX29" fmla="*/ 3068 w 10002"/>
              <a:gd name="connsiteY29" fmla="*/ 1788 h 10000"/>
              <a:gd name="connsiteX30" fmla="*/ 3261 w 10002"/>
              <a:gd name="connsiteY30" fmla="*/ 2107 h 10000"/>
              <a:gd name="connsiteX31" fmla="*/ 4249 w 10002"/>
              <a:gd name="connsiteY31" fmla="*/ 2165 h 10000"/>
              <a:gd name="connsiteX32" fmla="*/ 4186 w 10002"/>
              <a:gd name="connsiteY32" fmla="*/ 2579 h 10000"/>
              <a:gd name="connsiteX33" fmla="*/ 1946 w 10002"/>
              <a:gd name="connsiteY33" fmla="*/ 3219 h 10000"/>
              <a:gd name="connsiteX34" fmla="*/ 1085 w 10002"/>
              <a:gd name="connsiteY34" fmla="*/ 4507 h 10000"/>
              <a:gd name="connsiteX35" fmla="*/ 646 w 10002"/>
              <a:gd name="connsiteY35" fmla="*/ 5656 h 10000"/>
              <a:gd name="connsiteX36" fmla="*/ 257 w 10002"/>
              <a:gd name="connsiteY36" fmla="*/ 6773 h 10000"/>
              <a:gd name="connsiteX37" fmla="*/ 18 w 10002"/>
              <a:gd name="connsiteY37" fmla="*/ 8310 h 10000"/>
              <a:gd name="connsiteX38" fmla="*/ 244 w 10002"/>
              <a:gd name="connsiteY38" fmla="*/ 9270 h 10000"/>
              <a:gd name="connsiteX39" fmla="*/ 414 w 10002"/>
              <a:gd name="connsiteY39" fmla="*/ 9485 h 10000"/>
              <a:gd name="connsiteX40" fmla="*/ 1034 w 10002"/>
              <a:gd name="connsiteY40" fmla="*/ 9499 h 10000"/>
              <a:gd name="connsiteX41" fmla="*/ 780 w 10002"/>
              <a:gd name="connsiteY41" fmla="*/ 9241 h 10000"/>
              <a:gd name="connsiteX42" fmla="*/ 780 w 10002"/>
              <a:gd name="connsiteY42" fmla="*/ 8898 h 10000"/>
              <a:gd name="connsiteX43" fmla="*/ 1096 w 10002"/>
              <a:gd name="connsiteY43" fmla="*/ 9237 h 10000"/>
              <a:gd name="connsiteX44" fmla="*/ 1000 w 10002"/>
              <a:gd name="connsiteY44" fmla="*/ 8543 h 10000"/>
              <a:gd name="connsiteX45" fmla="*/ 756 w 10002"/>
              <a:gd name="connsiteY45" fmla="*/ 7990 h 10000"/>
              <a:gd name="connsiteX46" fmla="*/ 1569 w 10002"/>
              <a:gd name="connsiteY46" fmla="*/ 6775 h 10000"/>
              <a:gd name="connsiteX47" fmla="*/ 1766 w 10002"/>
              <a:gd name="connsiteY47" fmla="*/ 6082 h 10000"/>
              <a:gd name="connsiteX48" fmla="*/ 2391 w 10002"/>
              <a:gd name="connsiteY48" fmla="*/ 4758 h 10000"/>
              <a:gd name="connsiteX49" fmla="*/ 2500 w 10002"/>
              <a:gd name="connsiteY49" fmla="*/ 6204 h 10000"/>
              <a:gd name="connsiteX50" fmla="*/ 2274 w 10002"/>
              <a:gd name="connsiteY50" fmla="*/ 6949 h 10000"/>
              <a:gd name="connsiteX51" fmla="*/ 1879 w 10002"/>
              <a:gd name="connsiteY51" fmla="*/ 7765 h 10000"/>
              <a:gd name="connsiteX52" fmla="*/ 2049 w 10002"/>
              <a:gd name="connsiteY52" fmla="*/ 9599 h 10000"/>
              <a:gd name="connsiteX53" fmla="*/ 2218 w 10002"/>
              <a:gd name="connsiteY53" fmla="*/ 9986 h 10000"/>
              <a:gd name="connsiteX54" fmla="*/ 5080 w 10002"/>
              <a:gd name="connsiteY54" fmla="*/ 9986 h 10000"/>
              <a:gd name="connsiteX55" fmla="*/ 5157 w 10002"/>
              <a:gd name="connsiteY55" fmla="*/ 9233 h 10000"/>
              <a:gd name="connsiteX56" fmla="*/ 5235 w 10002"/>
              <a:gd name="connsiteY56" fmla="*/ 9986 h 10000"/>
              <a:gd name="connsiteX57" fmla="*/ 7858 w 10002"/>
              <a:gd name="connsiteY57" fmla="*/ 9986 h 10000"/>
              <a:gd name="connsiteX58" fmla="*/ 8027 w 10002"/>
              <a:gd name="connsiteY58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189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816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8816 w 10002"/>
              <a:gd name="connsiteY13" fmla="*/ 9643 h 10000"/>
              <a:gd name="connsiteX14" fmla="*/ 8986 w 10002"/>
              <a:gd name="connsiteY14" fmla="*/ 9685 h 10000"/>
              <a:gd name="connsiteX15" fmla="*/ 9633 w 10002"/>
              <a:gd name="connsiteY15" fmla="*/ 9485 h 10000"/>
              <a:gd name="connsiteX16" fmla="*/ 9831 w 10002"/>
              <a:gd name="connsiteY16" fmla="*/ 9270 h 10000"/>
              <a:gd name="connsiteX17" fmla="*/ 9923 w 10002"/>
              <a:gd name="connsiteY17" fmla="*/ 8040 h 10000"/>
              <a:gd name="connsiteX18" fmla="*/ 9739 w 10002"/>
              <a:gd name="connsiteY18" fmla="*/ 6650 h 10000"/>
              <a:gd name="connsiteX19" fmla="*/ 9358 w 10002"/>
              <a:gd name="connsiteY19" fmla="*/ 5855 h 10000"/>
              <a:gd name="connsiteX20" fmla="*/ 9167 w 10002"/>
              <a:gd name="connsiteY20" fmla="*/ 4435 h 10000"/>
              <a:gd name="connsiteX21" fmla="*/ 8334 w 10002"/>
              <a:gd name="connsiteY21" fmla="*/ 3215 h 10000"/>
              <a:gd name="connsiteX22" fmla="*/ 6419 w 10002"/>
              <a:gd name="connsiteY22" fmla="*/ 2670 h 10000"/>
              <a:gd name="connsiteX23" fmla="*/ 6674 w 10002"/>
              <a:gd name="connsiteY23" fmla="*/ 1606 h 10000"/>
              <a:gd name="connsiteX24" fmla="*/ 5151 w 10002"/>
              <a:gd name="connsiteY24" fmla="*/ 1 h 10000"/>
              <a:gd name="connsiteX25" fmla="*/ 3204 w 10002"/>
              <a:gd name="connsiteY25" fmla="*/ 1047 h 10000"/>
              <a:gd name="connsiteX26" fmla="*/ 2782 w 10002"/>
              <a:gd name="connsiteY26" fmla="*/ 1463 h 10000"/>
              <a:gd name="connsiteX27" fmla="*/ 3007 w 10002"/>
              <a:gd name="connsiteY27" fmla="*/ 1663 h 10000"/>
              <a:gd name="connsiteX28" fmla="*/ 3105 w 10002"/>
              <a:gd name="connsiteY28" fmla="*/ 1720 h 10000"/>
              <a:gd name="connsiteX29" fmla="*/ 3068 w 10002"/>
              <a:gd name="connsiteY29" fmla="*/ 1788 h 10000"/>
              <a:gd name="connsiteX30" fmla="*/ 3261 w 10002"/>
              <a:gd name="connsiteY30" fmla="*/ 2107 h 10000"/>
              <a:gd name="connsiteX31" fmla="*/ 4249 w 10002"/>
              <a:gd name="connsiteY31" fmla="*/ 2165 h 10000"/>
              <a:gd name="connsiteX32" fmla="*/ 4186 w 10002"/>
              <a:gd name="connsiteY32" fmla="*/ 2579 h 10000"/>
              <a:gd name="connsiteX33" fmla="*/ 1946 w 10002"/>
              <a:gd name="connsiteY33" fmla="*/ 3219 h 10000"/>
              <a:gd name="connsiteX34" fmla="*/ 1085 w 10002"/>
              <a:gd name="connsiteY34" fmla="*/ 4507 h 10000"/>
              <a:gd name="connsiteX35" fmla="*/ 646 w 10002"/>
              <a:gd name="connsiteY35" fmla="*/ 5656 h 10000"/>
              <a:gd name="connsiteX36" fmla="*/ 257 w 10002"/>
              <a:gd name="connsiteY36" fmla="*/ 6773 h 10000"/>
              <a:gd name="connsiteX37" fmla="*/ 18 w 10002"/>
              <a:gd name="connsiteY37" fmla="*/ 8310 h 10000"/>
              <a:gd name="connsiteX38" fmla="*/ 244 w 10002"/>
              <a:gd name="connsiteY38" fmla="*/ 9270 h 10000"/>
              <a:gd name="connsiteX39" fmla="*/ 414 w 10002"/>
              <a:gd name="connsiteY39" fmla="*/ 9485 h 10000"/>
              <a:gd name="connsiteX40" fmla="*/ 1034 w 10002"/>
              <a:gd name="connsiteY40" fmla="*/ 9499 h 10000"/>
              <a:gd name="connsiteX41" fmla="*/ 780 w 10002"/>
              <a:gd name="connsiteY41" fmla="*/ 9241 h 10000"/>
              <a:gd name="connsiteX42" fmla="*/ 780 w 10002"/>
              <a:gd name="connsiteY42" fmla="*/ 8898 h 10000"/>
              <a:gd name="connsiteX43" fmla="*/ 1096 w 10002"/>
              <a:gd name="connsiteY43" fmla="*/ 9237 h 10000"/>
              <a:gd name="connsiteX44" fmla="*/ 1000 w 10002"/>
              <a:gd name="connsiteY44" fmla="*/ 8543 h 10000"/>
              <a:gd name="connsiteX45" fmla="*/ 756 w 10002"/>
              <a:gd name="connsiteY45" fmla="*/ 7990 h 10000"/>
              <a:gd name="connsiteX46" fmla="*/ 1569 w 10002"/>
              <a:gd name="connsiteY46" fmla="*/ 6775 h 10000"/>
              <a:gd name="connsiteX47" fmla="*/ 1766 w 10002"/>
              <a:gd name="connsiteY47" fmla="*/ 6082 h 10000"/>
              <a:gd name="connsiteX48" fmla="*/ 2391 w 10002"/>
              <a:gd name="connsiteY48" fmla="*/ 4758 h 10000"/>
              <a:gd name="connsiteX49" fmla="*/ 2500 w 10002"/>
              <a:gd name="connsiteY49" fmla="*/ 6204 h 10000"/>
              <a:gd name="connsiteX50" fmla="*/ 2274 w 10002"/>
              <a:gd name="connsiteY50" fmla="*/ 6949 h 10000"/>
              <a:gd name="connsiteX51" fmla="*/ 1879 w 10002"/>
              <a:gd name="connsiteY51" fmla="*/ 7765 h 10000"/>
              <a:gd name="connsiteX52" fmla="*/ 2049 w 10002"/>
              <a:gd name="connsiteY52" fmla="*/ 9599 h 10000"/>
              <a:gd name="connsiteX53" fmla="*/ 2218 w 10002"/>
              <a:gd name="connsiteY53" fmla="*/ 9986 h 10000"/>
              <a:gd name="connsiteX54" fmla="*/ 5080 w 10002"/>
              <a:gd name="connsiteY54" fmla="*/ 9986 h 10000"/>
              <a:gd name="connsiteX55" fmla="*/ 5157 w 10002"/>
              <a:gd name="connsiteY55" fmla="*/ 9233 h 10000"/>
              <a:gd name="connsiteX56" fmla="*/ 5235 w 10002"/>
              <a:gd name="connsiteY56" fmla="*/ 9986 h 10000"/>
              <a:gd name="connsiteX57" fmla="*/ 7858 w 10002"/>
              <a:gd name="connsiteY57" fmla="*/ 9986 h 10000"/>
              <a:gd name="connsiteX58" fmla="*/ 8027 w 10002"/>
              <a:gd name="connsiteY58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189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8816 w 10002"/>
              <a:gd name="connsiteY13" fmla="*/ 9643 h 10000"/>
              <a:gd name="connsiteX14" fmla="*/ 8986 w 10002"/>
              <a:gd name="connsiteY14" fmla="*/ 9685 h 10000"/>
              <a:gd name="connsiteX15" fmla="*/ 9633 w 10002"/>
              <a:gd name="connsiteY15" fmla="*/ 9485 h 10000"/>
              <a:gd name="connsiteX16" fmla="*/ 9831 w 10002"/>
              <a:gd name="connsiteY16" fmla="*/ 9270 h 10000"/>
              <a:gd name="connsiteX17" fmla="*/ 9923 w 10002"/>
              <a:gd name="connsiteY17" fmla="*/ 8040 h 10000"/>
              <a:gd name="connsiteX18" fmla="*/ 9739 w 10002"/>
              <a:gd name="connsiteY18" fmla="*/ 6650 h 10000"/>
              <a:gd name="connsiteX19" fmla="*/ 9358 w 10002"/>
              <a:gd name="connsiteY19" fmla="*/ 5855 h 10000"/>
              <a:gd name="connsiteX20" fmla="*/ 9167 w 10002"/>
              <a:gd name="connsiteY20" fmla="*/ 4435 h 10000"/>
              <a:gd name="connsiteX21" fmla="*/ 8334 w 10002"/>
              <a:gd name="connsiteY21" fmla="*/ 3215 h 10000"/>
              <a:gd name="connsiteX22" fmla="*/ 6419 w 10002"/>
              <a:gd name="connsiteY22" fmla="*/ 2670 h 10000"/>
              <a:gd name="connsiteX23" fmla="*/ 6674 w 10002"/>
              <a:gd name="connsiteY23" fmla="*/ 1606 h 10000"/>
              <a:gd name="connsiteX24" fmla="*/ 5151 w 10002"/>
              <a:gd name="connsiteY24" fmla="*/ 1 h 10000"/>
              <a:gd name="connsiteX25" fmla="*/ 3204 w 10002"/>
              <a:gd name="connsiteY25" fmla="*/ 1047 h 10000"/>
              <a:gd name="connsiteX26" fmla="*/ 2782 w 10002"/>
              <a:gd name="connsiteY26" fmla="*/ 1463 h 10000"/>
              <a:gd name="connsiteX27" fmla="*/ 3007 w 10002"/>
              <a:gd name="connsiteY27" fmla="*/ 1663 h 10000"/>
              <a:gd name="connsiteX28" fmla="*/ 3105 w 10002"/>
              <a:gd name="connsiteY28" fmla="*/ 1720 h 10000"/>
              <a:gd name="connsiteX29" fmla="*/ 3068 w 10002"/>
              <a:gd name="connsiteY29" fmla="*/ 1788 h 10000"/>
              <a:gd name="connsiteX30" fmla="*/ 3261 w 10002"/>
              <a:gd name="connsiteY30" fmla="*/ 2107 h 10000"/>
              <a:gd name="connsiteX31" fmla="*/ 4249 w 10002"/>
              <a:gd name="connsiteY31" fmla="*/ 2165 h 10000"/>
              <a:gd name="connsiteX32" fmla="*/ 4186 w 10002"/>
              <a:gd name="connsiteY32" fmla="*/ 2579 h 10000"/>
              <a:gd name="connsiteX33" fmla="*/ 1946 w 10002"/>
              <a:gd name="connsiteY33" fmla="*/ 3219 h 10000"/>
              <a:gd name="connsiteX34" fmla="*/ 1085 w 10002"/>
              <a:gd name="connsiteY34" fmla="*/ 4507 h 10000"/>
              <a:gd name="connsiteX35" fmla="*/ 646 w 10002"/>
              <a:gd name="connsiteY35" fmla="*/ 5656 h 10000"/>
              <a:gd name="connsiteX36" fmla="*/ 257 w 10002"/>
              <a:gd name="connsiteY36" fmla="*/ 6773 h 10000"/>
              <a:gd name="connsiteX37" fmla="*/ 18 w 10002"/>
              <a:gd name="connsiteY37" fmla="*/ 8310 h 10000"/>
              <a:gd name="connsiteX38" fmla="*/ 244 w 10002"/>
              <a:gd name="connsiteY38" fmla="*/ 9270 h 10000"/>
              <a:gd name="connsiteX39" fmla="*/ 414 w 10002"/>
              <a:gd name="connsiteY39" fmla="*/ 9485 h 10000"/>
              <a:gd name="connsiteX40" fmla="*/ 1034 w 10002"/>
              <a:gd name="connsiteY40" fmla="*/ 9499 h 10000"/>
              <a:gd name="connsiteX41" fmla="*/ 780 w 10002"/>
              <a:gd name="connsiteY41" fmla="*/ 9241 h 10000"/>
              <a:gd name="connsiteX42" fmla="*/ 780 w 10002"/>
              <a:gd name="connsiteY42" fmla="*/ 8898 h 10000"/>
              <a:gd name="connsiteX43" fmla="*/ 1096 w 10002"/>
              <a:gd name="connsiteY43" fmla="*/ 9237 h 10000"/>
              <a:gd name="connsiteX44" fmla="*/ 1000 w 10002"/>
              <a:gd name="connsiteY44" fmla="*/ 8543 h 10000"/>
              <a:gd name="connsiteX45" fmla="*/ 756 w 10002"/>
              <a:gd name="connsiteY45" fmla="*/ 7990 h 10000"/>
              <a:gd name="connsiteX46" fmla="*/ 1569 w 10002"/>
              <a:gd name="connsiteY46" fmla="*/ 6775 h 10000"/>
              <a:gd name="connsiteX47" fmla="*/ 1766 w 10002"/>
              <a:gd name="connsiteY47" fmla="*/ 6082 h 10000"/>
              <a:gd name="connsiteX48" fmla="*/ 2391 w 10002"/>
              <a:gd name="connsiteY48" fmla="*/ 4758 h 10000"/>
              <a:gd name="connsiteX49" fmla="*/ 2500 w 10002"/>
              <a:gd name="connsiteY49" fmla="*/ 6204 h 10000"/>
              <a:gd name="connsiteX50" fmla="*/ 2274 w 10002"/>
              <a:gd name="connsiteY50" fmla="*/ 6949 h 10000"/>
              <a:gd name="connsiteX51" fmla="*/ 1879 w 10002"/>
              <a:gd name="connsiteY51" fmla="*/ 7765 h 10000"/>
              <a:gd name="connsiteX52" fmla="*/ 2049 w 10002"/>
              <a:gd name="connsiteY52" fmla="*/ 9599 h 10000"/>
              <a:gd name="connsiteX53" fmla="*/ 2218 w 10002"/>
              <a:gd name="connsiteY53" fmla="*/ 9986 h 10000"/>
              <a:gd name="connsiteX54" fmla="*/ 5080 w 10002"/>
              <a:gd name="connsiteY54" fmla="*/ 9986 h 10000"/>
              <a:gd name="connsiteX55" fmla="*/ 5157 w 10002"/>
              <a:gd name="connsiteY55" fmla="*/ 9233 h 10000"/>
              <a:gd name="connsiteX56" fmla="*/ 5235 w 10002"/>
              <a:gd name="connsiteY56" fmla="*/ 9986 h 10000"/>
              <a:gd name="connsiteX57" fmla="*/ 7858 w 10002"/>
              <a:gd name="connsiteY57" fmla="*/ 9986 h 10000"/>
              <a:gd name="connsiteX58" fmla="*/ 8027 w 10002"/>
              <a:gd name="connsiteY58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189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8986 w 10002"/>
              <a:gd name="connsiteY13" fmla="*/ 9685 h 10000"/>
              <a:gd name="connsiteX14" fmla="*/ 9633 w 10002"/>
              <a:gd name="connsiteY14" fmla="*/ 9485 h 10000"/>
              <a:gd name="connsiteX15" fmla="*/ 9831 w 10002"/>
              <a:gd name="connsiteY15" fmla="*/ 9270 h 10000"/>
              <a:gd name="connsiteX16" fmla="*/ 9923 w 10002"/>
              <a:gd name="connsiteY16" fmla="*/ 8040 h 10000"/>
              <a:gd name="connsiteX17" fmla="*/ 9739 w 10002"/>
              <a:gd name="connsiteY17" fmla="*/ 6650 h 10000"/>
              <a:gd name="connsiteX18" fmla="*/ 9358 w 10002"/>
              <a:gd name="connsiteY18" fmla="*/ 5855 h 10000"/>
              <a:gd name="connsiteX19" fmla="*/ 9167 w 10002"/>
              <a:gd name="connsiteY19" fmla="*/ 4435 h 10000"/>
              <a:gd name="connsiteX20" fmla="*/ 8334 w 10002"/>
              <a:gd name="connsiteY20" fmla="*/ 3215 h 10000"/>
              <a:gd name="connsiteX21" fmla="*/ 6419 w 10002"/>
              <a:gd name="connsiteY21" fmla="*/ 2670 h 10000"/>
              <a:gd name="connsiteX22" fmla="*/ 6674 w 10002"/>
              <a:gd name="connsiteY22" fmla="*/ 1606 h 10000"/>
              <a:gd name="connsiteX23" fmla="*/ 5151 w 10002"/>
              <a:gd name="connsiteY23" fmla="*/ 1 h 10000"/>
              <a:gd name="connsiteX24" fmla="*/ 3204 w 10002"/>
              <a:gd name="connsiteY24" fmla="*/ 1047 h 10000"/>
              <a:gd name="connsiteX25" fmla="*/ 2782 w 10002"/>
              <a:gd name="connsiteY25" fmla="*/ 1463 h 10000"/>
              <a:gd name="connsiteX26" fmla="*/ 3007 w 10002"/>
              <a:gd name="connsiteY26" fmla="*/ 1663 h 10000"/>
              <a:gd name="connsiteX27" fmla="*/ 3105 w 10002"/>
              <a:gd name="connsiteY27" fmla="*/ 1720 h 10000"/>
              <a:gd name="connsiteX28" fmla="*/ 3068 w 10002"/>
              <a:gd name="connsiteY28" fmla="*/ 1788 h 10000"/>
              <a:gd name="connsiteX29" fmla="*/ 3261 w 10002"/>
              <a:gd name="connsiteY29" fmla="*/ 2107 h 10000"/>
              <a:gd name="connsiteX30" fmla="*/ 4249 w 10002"/>
              <a:gd name="connsiteY30" fmla="*/ 2165 h 10000"/>
              <a:gd name="connsiteX31" fmla="*/ 4186 w 10002"/>
              <a:gd name="connsiteY31" fmla="*/ 2579 h 10000"/>
              <a:gd name="connsiteX32" fmla="*/ 1946 w 10002"/>
              <a:gd name="connsiteY32" fmla="*/ 3219 h 10000"/>
              <a:gd name="connsiteX33" fmla="*/ 1085 w 10002"/>
              <a:gd name="connsiteY33" fmla="*/ 4507 h 10000"/>
              <a:gd name="connsiteX34" fmla="*/ 646 w 10002"/>
              <a:gd name="connsiteY34" fmla="*/ 5656 h 10000"/>
              <a:gd name="connsiteX35" fmla="*/ 257 w 10002"/>
              <a:gd name="connsiteY35" fmla="*/ 6773 h 10000"/>
              <a:gd name="connsiteX36" fmla="*/ 18 w 10002"/>
              <a:gd name="connsiteY36" fmla="*/ 8310 h 10000"/>
              <a:gd name="connsiteX37" fmla="*/ 244 w 10002"/>
              <a:gd name="connsiteY37" fmla="*/ 9270 h 10000"/>
              <a:gd name="connsiteX38" fmla="*/ 414 w 10002"/>
              <a:gd name="connsiteY38" fmla="*/ 9485 h 10000"/>
              <a:gd name="connsiteX39" fmla="*/ 1034 w 10002"/>
              <a:gd name="connsiteY39" fmla="*/ 9499 h 10000"/>
              <a:gd name="connsiteX40" fmla="*/ 780 w 10002"/>
              <a:gd name="connsiteY40" fmla="*/ 9241 h 10000"/>
              <a:gd name="connsiteX41" fmla="*/ 780 w 10002"/>
              <a:gd name="connsiteY41" fmla="*/ 8898 h 10000"/>
              <a:gd name="connsiteX42" fmla="*/ 1096 w 10002"/>
              <a:gd name="connsiteY42" fmla="*/ 9237 h 10000"/>
              <a:gd name="connsiteX43" fmla="*/ 1000 w 10002"/>
              <a:gd name="connsiteY43" fmla="*/ 8543 h 10000"/>
              <a:gd name="connsiteX44" fmla="*/ 756 w 10002"/>
              <a:gd name="connsiteY44" fmla="*/ 7990 h 10000"/>
              <a:gd name="connsiteX45" fmla="*/ 1569 w 10002"/>
              <a:gd name="connsiteY45" fmla="*/ 6775 h 10000"/>
              <a:gd name="connsiteX46" fmla="*/ 1766 w 10002"/>
              <a:gd name="connsiteY46" fmla="*/ 6082 h 10000"/>
              <a:gd name="connsiteX47" fmla="*/ 2391 w 10002"/>
              <a:gd name="connsiteY47" fmla="*/ 4758 h 10000"/>
              <a:gd name="connsiteX48" fmla="*/ 2500 w 10002"/>
              <a:gd name="connsiteY48" fmla="*/ 6204 h 10000"/>
              <a:gd name="connsiteX49" fmla="*/ 2274 w 10002"/>
              <a:gd name="connsiteY49" fmla="*/ 6949 h 10000"/>
              <a:gd name="connsiteX50" fmla="*/ 1879 w 10002"/>
              <a:gd name="connsiteY50" fmla="*/ 7765 h 10000"/>
              <a:gd name="connsiteX51" fmla="*/ 2049 w 10002"/>
              <a:gd name="connsiteY51" fmla="*/ 9599 h 10000"/>
              <a:gd name="connsiteX52" fmla="*/ 2218 w 10002"/>
              <a:gd name="connsiteY52" fmla="*/ 9986 h 10000"/>
              <a:gd name="connsiteX53" fmla="*/ 5080 w 10002"/>
              <a:gd name="connsiteY53" fmla="*/ 9986 h 10000"/>
              <a:gd name="connsiteX54" fmla="*/ 5157 w 10002"/>
              <a:gd name="connsiteY54" fmla="*/ 9233 h 10000"/>
              <a:gd name="connsiteX55" fmla="*/ 5235 w 10002"/>
              <a:gd name="connsiteY55" fmla="*/ 9986 h 10000"/>
              <a:gd name="connsiteX56" fmla="*/ 7858 w 10002"/>
              <a:gd name="connsiteY56" fmla="*/ 9986 h 10000"/>
              <a:gd name="connsiteX57" fmla="*/ 8027 w 10002"/>
              <a:gd name="connsiteY57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189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500 w 10002"/>
              <a:gd name="connsiteY47" fmla="*/ 6204 h 10000"/>
              <a:gd name="connsiteX48" fmla="*/ 2274 w 10002"/>
              <a:gd name="connsiteY48" fmla="*/ 6949 h 10000"/>
              <a:gd name="connsiteX49" fmla="*/ 1879 w 10002"/>
              <a:gd name="connsiteY49" fmla="*/ 7765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189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714 w 10002"/>
              <a:gd name="connsiteY47" fmla="*/ 6258 h 10000"/>
              <a:gd name="connsiteX48" fmla="*/ 2274 w 10002"/>
              <a:gd name="connsiteY48" fmla="*/ 6949 h 10000"/>
              <a:gd name="connsiteX49" fmla="*/ 1879 w 10002"/>
              <a:gd name="connsiteY49" fmla="*/ 7765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714 w 10002"/>
              <a:gd name="connsiteY47" fmla="*/ 6258 h 10000"/>
              <a:gd name="connsiteX48" fmla="*/ 2274 w 10002"/>
              <a:gd name="connsiteY48" fmla="*/ 6949 h 10000"/>
              <a:gd name="connsiteX49" fmla="*/ 1879 w 10002"/>
              <a:gd name="connsiteY49" fmla="*/ 7765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714 w 10002"/>
              <a:gd name="connsiteY47" fmla="*/ 6258 h 10000"/>
              <a:gd name="connsiteX48" fmla="*/ 2274 w 10002"/>
              <a:gd name="connsiteY48" fmla="*/ 6949 h 10000"/>
              <a:gd name="connsiteX49" fmla="*/ 1879 w 10002"/>
              <a:gd name="connsiteY49" fmla="*/ 7765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714 w 10002"/>
              <a:gd name="connsiteY47" fmla="*/ 6258 h 10000"/>
              <a:gd name="connsiteX48" fmla="*/ 2274 w 10002"/>
              <a:gd name="connsiteY48" fmla="*/ 6949 h 10000"/>
              <a:gd name="connsiteX49" fmla="*/ 1879 w 10002"/>
              <a:gd name="connsiteY49" fmla="*/ 7765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714 w 10002"/>
              <a:gd name="connsiteY47" fmla="*/ 6421 h 10000"/>
              <a:gd name="connsiteX48" fmla="*/ 2274 w 10002"/>
              <a:gd name="connsiteY48" fmla="*/ 6949 h 10000"/>
              <a:gd name="connsiteX49" fmla="*/ 1879 w 10002"/>
              <a:gd name="connsiteY49" fmla="*/ 7765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714 w 10002"/>
              <a:gd name="connsiteY47" fmla="*/ 6421 h 10000"/>
              <a:gd name="connsiteX48" fmla="*/ 2114 w 10002"/>
              <a:gd name="connsiteY48" fmla="*/ 7193 h 10000"/>
              <a:gd name="connsiteX49" fmla="*/ 1879 w 10002"/>
              <a:gd name="connsiteY49" fmla="*/ 7765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714 w 10002"/>
              <a:gd name="connsiteY47" fmla="*/ 6421 h 10000"/>
              <a:gd name="connsiteX48" fmla="*/ 2114 w 10002"/>
              <a:gd name="connsiteY48" fmla="*/ 7193 h 10000"/>
              <a:gd name="connsiteX49" fmla="*/ 1879 w 10002"/>
              <a:gd name="connsiteY49" fmla="*/ 7765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714 w 10002"/>
              <a:gd name="connsiteY47" fmla="*/ 6421 h 10000"/>
              <a:gd name="connsiteX48" fmla="*/ 2114 w 10002"/>
              <a:gd name="connsiteY48" fmla="*/ 7193 h 10000"/>
              <a:gd name="connsiteX49" fmla="*/ 1879 w 10002"/>
              <a:gd name="connsiteY49" fmla="*/ 7765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714 w 10002"/>
              <a:gd name="connsiteY47" fmla="*/ 6421 h 10000"/>
              <a:gd name="connsiteX48" fmla="*/ 2114 w 10002"/>
              <a:gd name="connsiteY48" fmla="*/ 7193 h 10000"/>
              <a:gd name="connsiteX49" fmla="*/ 1879 w 10002"/>
              <a:gd name="connsiteY49" fmla="*/ 7765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714 w 10002"/>
              <a:gd name="connsiteY47" fmla="*/ 6421 h 10000"/>
              <a:gd name="connsiteX48" fmla="*/ 2114 w 10002"/>
              <a:gd name="connsiteY48" fmla="*/ 7193 h 10000"/>
              <a:gd name="connsiteX49" fmla="*/ 1879 w 10002"/>
              <a:gd name="connsiteY49" fmla="*/ 7765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714 w 10002"/>
              <a:gd name="connsiteY47" fmla="*/ 6421 h 10000"/>
              <a:gd name="connsiteX48" fmla="*/ 2114 w 10002"/>
              <a:gd name="connsiteY48" fmla="*/ 7193 h 10000"/>
              <a:gd name="connsiteX49" fmla="*/ 1826 w 10002"/>
              <a:gd name="connsiteY49" fmla="*/ 8064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714 w 10002"/>
              <a:gd name="connsiteY47" fmla="*/ 6421 h 10000"/>
              <a:gd name="connsiteX48" fmla="*/ 2007 w 10002"/>
              <a:gd name="connsiteY48" fmla="*/ 7383 h 10000"/>
              <a:gd name="connsiteX49" fmla="*/ 1826 w 10002"/>
              <a:gd name="connsiteY49" fmla="*/ 8064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607 w 10002"/>
              <a:gd name="connsiteY47" fmla="*/ 6584 h 10000"/>
              <a:gd name="connsiteX48" fmla="*/ 2007 w 10002"/>
              <a:gd name="connsiteY48" fmla="*/ 7383 h 10000"/>
              <a:gd name="connsiteX49" fmla="*/ 1826 w 10002"/>
              <a:gd name="connsiteY49" fmla="*/ 8064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607 w 10002"/>
              <a:gd name="connsiteY47" fmla="*/ 6584 h 10000"/>
              <a:gd name="connsiteX48" fmla="*/ 2007 w 10002"/>
              <a:gd name="connsiteY48" fmla="*/ 7383 h 10000"/>
              <a:gd name="connsiteX49" fmla="*/ 1879 w 10002"/>
              <a:gd name="connsiteY49" fmla="*/ 8308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607 w 10002"/>
              <a:gd name="connsiteY47" fmla="*/ 6584 h 10000"/>
              <a:gd name="connsiteX48" fmla="*/ 2007 w 10002"/>
              <a:gd name="connsiteY48" fmla="*/ 7383 h 10000"/>
              <a:gd name="connsiteX49" fmla="*/ 1879 w 10002"/>
              <a:gd name="connsiteY49" fmla="*/ 8308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607 w 10002"/>
              <a:gd name="connsiteY47" fmla="*/ 6584 h 10000"/>
              <a:gd name="connsiteX48" fmla="*/ 2007 w 10002"/>
              <a:gd name="connsiteY48" fmla="*/ 7383 h 10000"/>
              <a:gd name="connsiteX49" fmla="*/ 1879 w 10002"/>
              <a:gd name="connsiteY49" fmla="*/ 8308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607 w 10002"/>
              <a:gd name="connsiteY47" fmla="*/ 6584 h 10000"/>
              <a:gd name="connsiteX48" fmla="*/ 2007 w 10002"/>
              <a:gd name="connsiteY48" fmla="*/ 7383 h 10000"/>
              <a:gd name="connsiteX49" fmla="*/ 1879 w 10002"/>
              <a:gd name="connsiteY49" fmla="*/ 8308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607 w 10002"/>
              <a:gd name="connsiteY47" fmla="*/ 6584 h 10000"/>
              <a:gd name="connsiteX48" fmla="*/ 2007 w 10002"/>
              <a:gd name="connsiteY48" fmla="*/ 7383 h 10000"/>
              <a:gd name="connsiteX49" fmla="*/ 1879 w 10002"/>
              <a:gd name="connsiteY49" fmla="*/ 8308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607 w 10002"/>
              <a:gd name="connsiteY47" fmla="*/ 6584 h 10000"/>
              <a:gd name="connsiteX48" fmla="*/ 2007 w 10002"/>
              <a:gd name="connsiteY48" fmla="*/ 7383 h 10000"/>
              <a:gd name="connsiteX49" fmla="*/ 1879 w 10002"/>
              <a:gd name="connsiteY49" fmla="*/ 8308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607 w 10002"/>
              <a:gd name="connsiteY47" fmla="*/ 6584 h 10000"/>
              <a:gd name="connsiteX48" fmla="*/ 2007 w 10002"/>
              <a:gd name="connsiteY48" fmla="*/ 7383 h 10000"/>
              <a:gd name="connsiteX49" fmla="*/ 1879 w 10002"/>
              <a:gd name="connsiteY49" fmla="*/ 8308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607 w 10002"/>
              <a:gd name="connsiteY47" fmla="*/ 6584 h 10000"/>
              <a:gd name="connsiteX48" fmla="*/ 2007 w 10002"/>
              <a:gd name="connsiteY48" fmla="*/ 7383 h 10000"/>
              <a:gd name="connsiteX49" fmla="*/ 1879 w 10002"/>
              <a:gd name="connsiteY49" fmla="*/ 8308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607 w 10002"/>
              <a:gd name="connsiteY47" fmla="*/ 6584 h 10000"/>
              <a:gd name="connsiteX48" fmla="*/ 2007 w 10002"/>
              <a:gd name="connsiteY48" fmla="*/ 7383 h 10000"/>
              <a:gd name="connsiteX49" fmla="*/ 1879 w 10002"/>
              <a:gd name="connsiteY49" fmla="*/ 8308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607 w 10002"/>
              <a:gd name="connsiteY47" fmla="*/ 6584 h 10000"/>
              <a:gd name="connsiteX48" fmla="*/ 2007 w 10002"/>
              <a:gd name="connsiteY48" fmla="*/ 7383 h 10000"/>
              <a:gd name="connsiteX49" fmla="*/ 1879 w 10002"/>
              <a:gd name="connsiteY49" fmla="*/ 8308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607 w 10002"/>
              <a:gd name="connsiteY47" fmla="*/ 6584 h 10000"/>
              <a:gd name="connsiteX48" fmla="*/ 2007 w 10002"/>
              <a:gd name="connsiteY48" fmla="*/ 7383 h 10000"/>
              <a:gd name="connsiteX49" fmla="*/ 1879 w 10002"/>
              <a:gd name="connsiteY49" fmla="*/ 8308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607 w 10002"/>
              <a:gd name="connsiteY47" fmla="*/ 6584 h 10000"/>
              <a:gd name="connsiteX48" fmla="*/ 2007 w 10002"/>
              <a:gd name="connsiteY48" fmla="*/ 7383 h 10000"/>
              <a:gd name="connsiteX49" fmla="*/ 1879 w 10002"/>
              <a:gd name="connsiteY49" fmla="*/ 8308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607 w 10002"/>
              <a:gd name="connsiteY47" fmla="*/ 6584 h 10000"/>
              <a:gd name="connsiteX48" fmla="*/ 2007 w 10002"/>
              <a:gd name="connsiteY48" fmla="*/ 7383 h 10000"/>
              <a:gd name="connsiteX49" fmla="*/ 1879 w 10002"/>
              <a:gd name="connsiteY49" fmla="*/ 8308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607 w 10002"/>
              <a:gd name="connsiteY47" fmla="*/ 6584 h 10000"/>
              <a:gd name="connsiteX48" fmla="*/ 2007 w 10002"/>
              <a:gd name="connsiteY48" fmla="*/ 7372 h 10000"/>
              <a:gd name="connsiteX49" fmla="*/ 1879 w 10002"/>
              <a:gd name="connsiteY49" fmla="*/ 8308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607 w 10002"/>
              <a:gd name="connsiteY47" fmla="*/ 6584 h 10000"/>
              <a:gd name="connsiteX48" fmla="*/ 2007 w 10002"/>
              <a:gd name="connsiteY48" fmla="*/ 7372 h 10000"/>
              <a:gd name="connsiteX49" fmla="*/ 1879 w 10002"/>
              <a:gd name="connsiteY49" fmla="*/ 8308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607 w 10002"/>
              <a:gd name="connsiteY47" fmla="*/ 6584 h 10000"/>
              <a:gd name="connsiteX48" fmla="*/ 2007 w 10002"/>
              <a:gd name="connsiteY48" fmla="*/ 7372 h 10000"/>
              <a:gd name="connsiteX49" fmla="*/ 1879 w 10002"/>
              <a:gd name="connsiteY49" fmla="*/ 8308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607 w 10002"/>
              <a:gd name="connsiteY47" fmla="*/ 6584 h 10000"/>
              <a:gd name="connsiteX48" fmla="*/ 2007 w 10002"/>
              <a:gd name="connsiteY48" fmla="*/ 7372 h 10000"/>
              <a:gd name="connsiteX49" fmla="*/ 1857 w 10002"/>
              <a:gd name="connsiteY49" fmla="*/ 8308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607 w 10002"/>
              <a:gd name="connsiteY47" fmla="*/ 6584 h 10000"/>
              <a:gd name="connsiteX48" fmla="*/ 2007 w 10002"/>
              <a:gd name="connsiteY48" fmla="*/ 7372 h 10000"/>
              <a:gd name="connsiteX49" fmla="*/ 1857 w 10002"/>
              <a:gd name="connsiteY49" fmla="*/ 8308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00"/>
              <a:gd name="connsiteX1" fmla="*/ 8195 w 10002"/>
              <a:gd name="connsiteY1" fmla="*/ 7765 h 10000"/>
              <a:gd name="connsiteX2" fmla="*/ 7830 w 10002"/>
              <a:gd name="connsiteY2" fmla="*/ 6920 h 10000"/>
              <a:gd name="connsiteX3" fmla="*/ 7575 w 10002"/>
              <a:gd name="connsiteY3" fmla="*/ 6406 h 10000"/>
              <a:gd name="connsiteX4" fmla="*/ 7744 w 10002"/>
              <a:gd name="connsiteY4" fmla="*/ 4848 h 10000"/>
              <a:gd name="connsiteX5" fmla="*/ 8195 w 10002"/>
              <a:gd name="connsiteY5" fmla="*/ 6047 h 10000"/>
              <a:gd name="connsiteX6" fmla="*/ 8642 w 10002"/>
              <a:gd name="connsiteY6" fmla="*/ 6933 h 10000"/>
              <a:gd name="connsiteX7" fmla="*/ 9212 w 10002"/>
              <a:gd name="connsiteY7" fmla="*/ 7991 h 10000"/>
              <a:gd name="connsiteX8" fmla="*/ 8958 w 10002"/>
              <a:gd name="connsiteY8" fmla="*/ 8525 h 10000"/>
              <a:gd name="connsiteX9" fmla="*/ 8901 w 10002"/>
              <a:gd name="connsiteY9" fmla="*/ 9327 h 10000"/>
              <a:gd name="connsiteX10" fmla="*/ 9267 w 10002"/>
              <a:gd name="connsiteY10" fmla="*/ 8898 h 10000"/>
              <a:gd name="connsiteX11" fmla="*/ 9267 w 10002"/>
              <a:gd name="connsiteY11" fmla="*/ 9241 h 10000"/>
              <a:gd name="connsiteX12" fmla="*/ 9042 w 10002"/>
              <a:gd name="connsiteY12" fmla="*/ 9499 h 10000"/>
              <a:gd name="connsiteX13" fmla="*/ 9633 w 10002"/>
              <a:gd name="connsiteY13" fmla="*/ 9485 h 10000"/>
              <a:gd name="connsiteX14" fmla="*/ 9831 w 10002"/>
              <a:gd name="connsiteY14" fmla="*/ 9270 h 10000"/>
              <a:gd name="connsiteX15" fmla="*/ 9923 w 10002"/>
              <a:gd name="connsiteY15" fmla="*/ 8040 h 10000"/>
              <a:gd name="connsiteX16" fmla="*/ 9739 w 10002"/>
              <a:gd name="connsiteY16" fmla="*/ 6650 h 10000"/>
              <a:gd name="connsiteX17" fmla="*/ 9358 w 10002"/>
              <a:gd name="connsiteY17" fmla="*/ 5855 h 10000"/>
              <a:gd name="connsiteX18" fmla="*/ 9167 w 10002"/>
              <a:gd name="connsiteY18" fmla="*/ 4435 h 10000"/>
              <a:gd name="connsiteX19" fmla="*/ 8334 w 10002"/>
              <a:gd name="connsiteY19" fmla="*/ 3215 h 10000"/>
              <a:gd name="connsiteX20" fmla="*/ 6419 w 10002"/>
              <a:gd name="connsiteY20" fmla="*/ 2670 h 10000"/>
              <a:gd name="connsiteX21" fmla="*/ 6674 w 10002"/>
              <a:gd name="connsiteY21" fmla="*/ 1606 h 10000"/>
              <a:gd name="connsiteX22" fmla="*/ 5151 w 10002"/>
              <a:gd name="connsiteY22" fmla="*/ 1 h 10000"/>
              <a:gd name="connsiteX23" fmla="*/ 3204 w 10002"/>
              <a:gd name="connsiteY23" fmla="*/ 1047 h 10000"/>
              <a:gd name="connsiteX24" fmla="*/ 2782 w 10002"/>
              <a:gd name="connsiteY24" fmla="*/ 1463 h 10000"/>
              <a:gd name="connsiteX25" fmla="*/ 3007 w 10002"/>
              <a:gd name="connsiteY25" fmla="*/ 1663 h 10000"/>
              <a:gd name="connsiteX26" fmla="*/ 3105 w 10002"/>
              <a:gd name="connsiteY26" fmla="*/ 1720 h 10000"/>
              <a:gd name="connsiteX27" fmla="*/ 3068 w 10002"/>
              <a:gd name="connsiteY27" fmla="*/ 1788 h 10000"/>
              <a:gd name="connsiteX28" fmla="*/ 3261 w 10002"/>
              <a:gd name="connsiteY28" fmla="*/ 2107 h 10000"/>
              <a:gd name="connsiteX29" fmla="*/ 4249 w 10002"/>
              <a:gd name="connsiteY29" fmla="*/ 2165 h 10000"/>
              <a:gd name="connsiteX30" fmla="*/ 4186 w 10002"/>
              <a:gd name="connsiteY30" fmla="*/ 2579 h 10000"/>
              <a:gd name="connsiteX31" fmla="*/ 1946 w 10002"/>
              <a:gd name="connsiteY31" fmla="*/ 3219 h 10000"/>
              <a:gd name="connsiteX32" fmla="*/ 1085 w 10002"/>
              <a:gd name="connsiteY32" fmla="*/ 4507 h 10000"/>
              <a:gd name="connsiteX33" fmla="*/ 646 w 10002"/>
              <a:gd name="connsiteY33" fmla="*/ 5656 h 10000"/>
              <a:gd name="connsiteX34" fmla="*/ 257 w 10002"/>
              <a:gd name="connsiteY34" fmla="*/ 6773 h 10000"/>
              <a:gd name="connsiteX35" fmla="*/ 18 w 10002"/>
              <a:gd name="connsiteY35" fmla="*/ 8310 h 10000"/>
              <a:gd name="connsiteX36" fmla="*/ 244 w 10002"/>
              <a:gd name="connsiteY36" fmla="*/ 9270 h 10000"/>
              <a:gd name="connsiteX37" fmla="*/ 414 w 10002"/>
              <a:gd name="connsiteY37" fmla="*/ 9485 h 10000"/>
              <a:gd name="connsiteX38" fmla="*/ 1034 w 10002"/>
              <a:gd name="connsiteY38" fmla="*/ 9499 h 10000"/>
              <a:gd name="connsiteX39" fmla="*/ 780 w 10002"/>
              <a:gd name="connsiteY39" fmla="*/ 9241 h 10000"/>
              <a:gd name="connsiteX40" fmla="*/ 780 w 10002"/>
              <a:gd name="connsiteY40" fmla="*/ 8898 h 10000"/>
              <a:gd name="connsiteX41" fmla="*/ 1096 w 10002"/>
              <a:gd name="connsiteY41" fmla="*/ 9237 h 10000"/>
              <a:gd name="connsiteX42" fmla="*/ 1000 w 10002"/>
              <a:gd name="connsiteY42" fmla="*/ 8543 h 10000"/>
              <a:gd name="connsiteX43" fmla="*/ 756 w 10002"/>
              <a:gd name="connsiteY43" fmla="*/ 7990 h 10000"/>
              <a:gd name="connsiteX44" fmla="*/ 1569 w 10002"/>
              <a:gd name="connsiteY44" fmla="*/ 6775 h 10000"/>
              <a:gd name="connsiteX45" fmla="*/ 1766 w 10002"/>
              <a:gd name="connsiteY45" fmla="*/ 6082 h 10000"/>
              <a:gd name="connsiteX46" fmla="*/ 2391 w 10002"/>
              <a:gd name="connsiteY46" fmla="*/ 4758 h 10000"/>
              <a:gd name="connsiteX47" fmla="*/ 2554 w 10002"/>
              <a:gd name="connsiteY47" fmla="*/ 6475 h 10000"/>
              <a:gd name="connsiteX48" fmla="*/ 2007 w 10002"/>
              <a:gd name="connsiteY48" fmla="*/ 7372 h 10000"/>
              <a:gd name="connsiteX49" fmla="*/ 1857 w 10002"/>
              <a:gd name="connsiteY49" fmla="*/ 8308 h 10000"/>
              <a:gd name="connsiteX50" fmla="*/ 2049 w 10002"/>
              <a:gd name="connsiteY50" fmla="*/ 9599 h 10000"/>
              <a:gd name="connsiteX51" fmla="*/ 2218 w 10002"/>
              <a:gd name="connsiteY51" fmla="*/ 9986 h 10000"/>
              <a:gd name="connsiteX52" fmla="*/ 5080 w 10002"/>
              <a:gd name="connsiteY52" fmla="*/ 9986 h 10000"/>
              <a:gd name="connsiteX53" fmla="*/ 5157 w 10002"/>
              <a:gd name="connsiteY53" fmla="*/ 9233 h 10000"/>
              <a:gd name="connsiteX54" fmla="*/ 5235 w 10002"/>
              <a:gd name="connsiteY54" fmla="*/ 9986 h 10000"/>
              <a:gd name="connsiteX55" fmla="*/ 7858 w 10002"/>
              <a:gd name="connsiteY55" fmla="*/ 9986 h 10000"/>
              <a:gd name="connsiteX56" fmla="*/ 8027 w 10002"/>
              <a:gd name="connsiteY56" fmla="*/ 9599 h 10000"/>
              <a:gd name="connsiteX0" fmla="*/ 8027 w 10002"/>
              <a:gd name="connsiteY0" fmla="*/ 9599 h 10041"/>
              <a:gd name="connsiteX1" fmla="*/ 8195 w 10002"/>
              <a:gd name="connsiteY1" fmla="*/ 7765 h 10041"/>
              <a:gd name="connsiteX2" fmla="*/ 7830 w 10002"/>
              <a:gd name="connsiteY2" fmla="*/ 6920 h 10041"/>
              <a:gd name="connsiteX3" fmla="*/ 7575 w 10002"/>
              <a:gd name="connsiteY3" fmla="*/ 6406 h 10041"/>
              <a:gd name="connsiteX4" fmla="*/ 7744 w 10002"/>
              <a:gd name="connsiteY4" fmla="*/ 4848 h 10041"/>
              <a:gd name="connsiteX5" fmla="*/ 8195 w 10002"/>
              <a:gd name="connsiteY5" fmla="*/ 6047 h 10041"/>
              <a:gd name="connsiteX6" fmla="*/ 8642 w 10002"/>
              <a:gd name="connsiteY6" fmla="*/ 6933 h 10041"/>
              <a:gd name="connsiteX7" fmla="*/ 9212 w 10002"/>
              <a:gd name="connsiteY7" fmla="*/ 7991 h 10041"/>
              <a:gd name="connsiteX8" fmla="*/ 8958 w 10002"/>
              <a:gd name="connsiteY8" fmla="*/ 8525 h 10041"/>
              <a:gd name="connsiteX9" fmla="*/ 8901 w 10002"/>
              <a:gd name="connsiteY9" fmla="*/ 9327 h 10041"/>
              <a:gd name="connsiteX10" fmla="*/ 9267 w 10002"/>
              <a:gd name="connsiteY10" fmla="*/ 8898 h 10041"/>
              <a:gd name="connsiteX11" fmla="*/ 9267 w 10002"/>
              <a:gd name="connsiteY11" fmla="*/ 9241 h 10041"/>
              <a:gd name="connsiteX12" fmla="*/ 9042 w 10002"/>
              <a:gd name="connsiteY12" fmla="*/ 9499 h 10041"/>
              <a:gd name="connsiteX13" fmla="*/ 9633 w 10002"/>
              <a:gd name="connsiteY13" fmla="*/ 9485 h 10041"/>
              <a:gd name="connsiteX14" fmla="*/ 9831 w 10002"/>
              <a:gd name="connsiteY14" fmla="*/ 9270 h 10041"/>
              <a:gd name="connsiteX15" fmla="*/ 9923 w 10002"/>
              <a:gd name="connsiteY15" fmla="*/ 8040 h 10041"/>
              <a:gd name="connsiteX16" fmla="*/ 9739 w 10002"/>
              <a:gd name="connsiteY16" fmla="*/ 6650 h 10041"/>
              <a:gd name="connsiteX17" fmla="*/ 9358 w 10002"/>
              <a:gd name="connsiteY17" fmla="*/ 5855 h 10041"/>
              <a:gd name="connsiteX18" fmla="*/ 9167 w 10002"/>
              <a:gd name="connsiteY18" fmla="*/ 4435 h 10041"/>
              <a:gd name="connsiteX19" fmla="*/ 8334 w 10002"/>
              <a:gd name="connsiteY19" fmla="*/ 3215 h 10041"/>
              <a:gd name="connsiteX20" fmla="*/ 6419 w 10002"/>
              <a:gd name="connsiteY20" fmla="*/ 2670 h 10041"/>
              <a:gd name="connsiteX21" fmla="*/ 6674 w 10002"/>
              <a:gd name="connsiteY21" fmla="*/ 1606 h 10041"/>
              <a:gd name="connsiteX22" fmla="*/ 5151 w 10002"/>
              <a:gd name="connsiteY22" fmla="*/ 1 h 10041"/>
              <a:gd name="connsiteX23" fmla="*/ 3204 w 10002"/>
              <a:gd name="connsiteY23" fmla="*/ 1047 h 10041"/>
              <a:gd name="connsiteX24" fmla="*/ 2782 w 10002"/>
              <a:gd name="connsiteY24" fmla="*/ 1463 h 10041"/>
              <a:gd name="connsiteX25" fmla="*/ 3007 w 10002"/>
              <a:gd name="connsiteY25" fmla="*/ 1663 h 10041"/>
              <a:gd name="connsiteX26" fmla="*/ 3105 w 10002"/>
              <a:gd name="connsiteY26" fmla="*/ 1720 h 10041"/>
              <a:gd name="connsiteX27" fmla="*/ 3068 w 10002"/>
              <a:gd name="connsiteY27" fmla="*/ 1788 h 10041"/>
              <a:gd name="connsiteX28" fmla="*/ 3261 w 10002"/>
              <a:gd name="connsiteY28" fmla="*/ 2107 h 10041"/>
              <a:gd name="connsiteX29" fmla="*/ 4249 w 10002"/>
              <a:gd name="connsiteY29" fmla="*/ 2165 h 10041"/>
              <a:gd name="connsiteX30" fmla="*/ 4186 w 10002"/>
              <a:gd name="connsiteY30" fmla="*/ 2579 h 10041"/>
              <a:gd name="connsiteX31" fmla="*/ 1946 w 10002"/>
              <a:gd name="connsiteY31" fmla="*/ 3219 h 10041"/>
              <a:gd name="connsiteX32" fmla="*/ 1085 w 10002"/>
              <a:gd name="connsiteY32" fmla="*/ 4507 h 10041"/>
              <a:gd name="connsiteX33" fmla="*/ 646 w 10002"/>
              <a:gd name="connsiteY33" fmla="*/ 5656 h 10041"/>
              <a:gd name="connsiteX34" fmla="*/ 257 w 10002"/>
              <a:gd name="connsiteY34" fmla="*/ 6773 h 10041"/>
              <a:gd name="connsiteX35" fmla="*/ 18 w 10002"/>
              <a:gd name="connsiteY35" fmla="*/ 8310 h 10041"/>
              <a:gd name="connsiteX36" fmla="*/ 244 w 10002"/>
              <a:gd name="connsiteY36" fmla="*/ 9270 h 10041"/>
              <a:gd name="connsiteX37" fmla="*/ 414 w 10002"/>
              <a:gd name="connsiteY37" fmla="*/ 9485 h 10041"/>
              <a:gd name="connsiteX38" fmla="*/ 1034 w 10002"/>
              <a:gd name="connsiteY38" fmla="*/ 9499 h 10041"/>
              <a:gd name="connsiteX39" fmla="*/ 780 w 10002"/>
              <a:gd name="connsiteY39" fmla="*/ 9241 h 10041"/>
              <a:gd name="connsiteX40" fmla="*/ 780 w 10002"/>
              <a:gd name="connsiteY40" fmla="*/ 8898 h 10041"/>
              <a:gd name="connsiteX41" fmla="*/ 1096 w 10002"/>
              <a:gd name="connsiteY41" fmla="*/ 9237 h 10041"/>
              <a:gd name="connsiteX42" fmla="*/ 1000 w 10002"/>
              <a:gd name="connsiteY42" fmla="*/ 8543 h 10041"/>
              <a:gd name="connsiteX43" fmla="*/ 756 w 10002"/>
              <a:gd name="connsiteY43" fmla="*/ 7990 h 10041"/>
              <a:gd name="connsiteX44" fmla="*/ 1569 w 10002"/>
              <a:gd name="connsiteY44" fmla="*/ 6775 h 10041"/>
              <a:gd name="connsiteX45" fmla="*/ 1766 w 10002"/>
              <a:gd name="connsiteY45" fmla="*/ 6082 h 10041"/>
              <a:gd name="connsiteX46" fmla="*/ 2391 w 10002"/>
              <a:gd name="connsiteY46" fmla="*/ 4758 h 10041"/>
              <a:gd name="connsiteX47" fmla="*/ 2554 w 10002"/>
              <a:gd name="connsiteY47" fmla="*/ 6475 h 10041"/>
              <a:gd name="connsiteX48" fmla="*/ 2007 w 10002"/>
              <a:gd name="connsiteY48" fmla="*/ 7372 h 10041"/>
              <a:gd name="connsiteX49" fmla="*/ 1857 w 10002"/>
              <a:gd name="connsiteY49" fmla="*/ 8308 h 10041"/>
              <a:gd name="connsiteX50" fmla="*/ 2049 w 10002"/>
              <a:gd name="connsiteY50" fmla="*/ 9599 h 10041"/>
              <a:gd name="connsiteX51" fmla="*/ 2519 w 10002"/>
              <a:gd name="connsiteY51" fmla="*/ 9986 h 10041"/>
              <a:gd name="connsiteX52" fmla="*/ 5080 w 10002"/>
              <a:gd name="connsiteY52" fmla="*/ 9986 h 10041"/>
              <a:gd name="connsiteX53" fmla="*/ 5157 w 10002"/>
              <a:gd name="connsiteY53" fmla="*/ 9233 h 10041"/>
              <a:gd name="connsiteX54" fmla="*/ 5235 w 10002"/>
              <a:gd name="connsiteY54" fmla="*/ 9986 h 10041"/>
              <a:gd name="connsiteX55" fmla="*/ 7858 w 10002"/>
              <a:gd name="connsiteY55" fmla="*/ 9986 h 10041"/>
              <a:gd name="connsiteX56" fmla="*/ 8027 w 10002"/>
              <a:gd name="connsiteY56" fmla="*/ 9599 h 10041"/>
              <a:gd name="connsiteX0" fmla="*/ 8027 w 10002"/>
              <a:gd name="connsiteY0" fmla="*/ 9599 h 9996"/>
              <a:gd name="connsiteX1" fmla="*/ 8195 w 10002"/>
              <a:gd name="connsiteY1" fmla="*/ 7765 h 9996"/>
              <a:gd name="connsiteX2" fmla="*/ 7830 w 10002"/>
              <a:gd name="connsiteY2" fmla="*/ 6920 h 9996"/>
              <a:gd name="connsiteX3" fmla="*/ 7575 w 10002"/>
              <a:gd name="connsiteY3" fmla="*/ 6406 h 9996"/>
              <a:gd name="connsiteX4" fmla="*/ 7744 w 10002"/>
              <a:gd name="connsiteY4" fmla="*/ 4848 h 9996"/>
              <a:gd name="connsiteX5" fmla="*/ 8195 w 10002"/>
              <a:gd name="connsiteY5" fmla="*/ 6047 h 9996"/>
              <a:gd name="connsiteX6" fmla="*/ 8642 w 10002"/>
              <a:gd name="connsiteY6" fmla="*/ 6933 h 9996"/>
              <a:gd name="connsiteX7" fmla="*/ 9212 w 10002"/>
              <a:gd name="connsiteY7" fmla="*/ 7991 h 9996"/>
              <a:gd name="connsiteX8" fmla="*/ 8958 w 10002"/>
              <a:gd name="connsiteY8" fmla="*/ 8525 h 9996"/>
              <a:gd name="connsiteX9" fmla="*/ 8901 w 10002"/>
              <a:gd name="connsiteY9" fmla="*/ 9327 h 9996"/>
              <a:gd name="connsiteX10" fmla="*/ 9267 w 10002"/>
              <a:gd name="connsiteY10" fmla="*/ 8898 h 9996"/>
              <a:gd name="connsiteX11" fmla="*/ 9267 w 10002"/>
              <a:gd name="connsiteY11" fmla="*/ 9241 h 9996"/>
              <a:gd name="connsiteX12" fmla="*/ 9042 w 10002"/>
              <a:gd name="connsiteY12" fmla="*/ 9499 h 9996"/>
              <a:gd name="connsiteX13" fmla="*/ 9633 w 10002"/>
              <a:gd name="connsiteY13" fmla="*/ 9485 h 9996"/>
              <a:gd name="connsiteX14" fmla="*/ 9831 w 10002"/>
              <a:gd name="connsiteY14" fmla="*/ 9270 h 9996"/>
              <a:gd name="connsiteX15" fmla="*/ 9923 w 10002"/>
              <a:gd name="connsiteY15" fmla="*/ 8040 h 9996"/>
              <a:gd name="connsiteX16" fmla="*/ 9739 w 10002"/>
              <a:gd name="connsiteY16" fmla="*/ 6650 h 9996"/>
              <a:gd name="connsiteX17" fmla="*/ 9358 w 10002"/>
              <a:gd name="connsiteY17" fmla="*/ 5855 h 9996"/>
              <a:gd name="connsiteX18" fmla="*/ 9167 w 10002"/>
              <a:gd name="connsiteY18" fmla="*/ 4435 h 9996"/>
              <a:gd name="connsiteX19" fmla="*/ 8334 w 10002"/>
              <a:gd name="connsiteY19" fmla="*/ 3215 h 9996"/>
              <a:gd name="connsiteX20" fmla="*/ 6419 w 10002"/>
              <a:gd name="connsiteY20" fmla="*/ 2670 h 9996"/>
              <a:gd name="connsiteX21" fmla="*/ 6674 w 10002"/>
              <a:gd name="connsiteY21" fmla="*/ 1606 h 9996"/>
              <a:gd name="connsiteX22" fmla="*/ 5151 w 10002"/>
              <a:gd name="connsiteY22" fmla="*/ 1 h 9996"/>
              <a:gd name="connsiteX23" fmla="*/ 3204 w 10002"/>
              <a:gd name="connsiteY23" fmla="*/ 1047 h 9996"/>
              <a:gd name="connsiteX24" fmla="*/ 2782 w 10002"/>
              <a:gd name="connsiteY24" fmla="*/ 1463 h 9996"/>
              <a:gd name="connsiteX25" fmla="*/ 3007 w 10002"/>
              <a:gd name="connsiteY25" fmla="*/ 1663 h 9996"/>
              <a:gd name="connsiteX26" fmla="*/ 3105 w 10002"/>
              <a:gd name="connsiteY26" fmla="*/ 1720 h 9996"/>
              <a:gd name="connsiteX27" fmla="*/ 3068 w 10002"/>
              <a:gd name="connsiteY27" fmla="*/ 1788 h 9996"/>
              <a:gd name="connsiteX28" fmla="*/ 3261 w 10002"/>
              <a:gd name="connsiteY28" fmla="*/ 2107 h 9996"/>
              <a:gd name="connsiteX29" fmla="*/ 4249 w 10002"/>
              <a:gd name="connsiteY29" fmla="*/ 2165 h 9996"/>
              <a:gd name="connsiteX30" fmla="*/ 4186 w 10002"/>
              <a:gd name="connsiteY30" fmla="*/ 2579 h 9996"/>
              <a:gd name="connsiteX31" fmla="*/ 1946 w 10002"/>
              <a:gd name="connsiteY31" fmla="*/ 3219 h 9996"/>
              <a:gd name="connsiteX32" fmla="*/ 1085 w 10002"/>
              <a:gd name="connsiteY32" fmla="*/ 4507 h 9996"/>
              <a:gd name="connsiteX33" fmla="*/ 646 w 10002"/>
              <a:gd name="connsiteY33" fmla="*/ 5656 h 9996"/>
              <a:gd name="connsiteX34" fmla="*/ 257 w 10002"/>
              <a:gd name="connsiteY34" fmla="*/ 6773 h 9996"/>
              <a:gd name="connsiteX35" fmla="*/ 18 w 10002"/>
              <a:gd name="connsiteY35" fmla="*/ 8310 h 9996"/>
              <a:gd name="connsiteX36" fmla="*/ 244 w 10002"/>
              <a:gd name="connsiteY36" fmla="*/ 9270 h 9996"/>
              <a:gd name="connsiteX37" fmla="*/ 414 w 10002"/>
              <a:gd name="connsiteY37" fmla="*/ 9485 h 9996"/>
              <a:gd name="connsiteX38" fmla="*/ 1034 w 10002"/>
              <a:gd name="connsiteY38" fmla="*/ 9499 h 9996"/>
              <a:gd name="connsiteX39" fmla="*/ 780 w 10002"/>
              <a:gd name="connsiteY39" fmla="*/ 9241 h 9996"/>
              <a:gd name="connsiteX40" fmla="*/ 780 w 10002"/>
              <a:gd name="connsiteY40" fmla="*/ 8898 h 9996"/>
              <a:gd name="connsiteX41" fmla="*/ 1096 w 10002"/>
              <a:gd name="connsiteY41" fmla="*/ 9237 h 9996"/>
              <a:gd name="connsiteX42" fmla="*/ 1000 w 10002"/>
              <a:gd name="connsiteY42" fmla="*/ 8543 h 9996"/>
              <a:gd name="connsiteX43" fmla="*/ 756 w 10002"/>
              <a:gd name="connsiteY43" fmla="*/ 7990 h 9996"/>
              <a:gd name="connsiteX44" fmla="*/ 1569 w 10002"/>
              <a:gd name="connsiteY44" fmla="*/ 6775 h 9996"/>
              <a:gd name="connsiteX45" fmla="*/ 1766 w 10002"/>
              <a:gd name="connsiteY45" fmla="*/ 6082 h 9996"/>
              <a:gd name="connsiteX46" fmla="*/ 2391 w 10002"/>
              <a:gd name="connsiteY46" fmla="*/ 4758 h 9996"/>
              <a:gd name="connsiteX47" fmla="*/ 2554 w 10002"/>
              <a:gd name="connsiteY47" fmla="*/ 6475 h 9996"/>
              <a:gd name="connsiteX48" fmla="*/ 2007 w 10002"/>
              <a:gd name="connsiteY48" fmla="*/ 7372 h 9996"/>
              <a:gd name="connsiteX49" fmla="*/ 1857 w 10002"/>
              <a:gd name="connsiteY49" fmla="*/ 8308 h 9996"/>
              <a:gd name="connsiteX50" fmla="*/ 2049 w 10002"/>
              <a:gd name="connsiteY50" fmla="*/ 9599 h 9996"/>
              <a:gd name="connsiteX51" fmla="*/ 2519 w 10002"/>
              <a:gd name="connsiteY51" fmla="*/ 9986 h 9996"/>
              <a:gd name="connsiteX52" fmla="*/ 5080 w 10002"/>
              <a:gd name="connsiteY52" fmla="*/ 9986 h 9996"/>
              <a:gd name="connsiteX53" fmla="*/ 5157 w 10002"/>
              <a:gd name="connsiteY53" fmla="*/ 9233 h 9996"/>
              <a:gd name="connsiteX54" fmla="*/ 5235 w 10002"/>
              <a:gd name="connsiteY54" fmla="*/ 9986 h 9996"/>
              <a:gd name="connsiteX55" fmla="*/ 7858 w 10002"/>
              <a:gd name="connsiteY55" fmla="*/ 9986 h 9996"/>
              <a:gd name="connsiteX56" fmla="*/ 8027 w 10002"/>
              <a:gd name="connsiteY56" fmla="*/ 9599 h 9996"/>
              <a:gd name="connsiteX0" fmla="*/ 8025 w 10000"/>
              <a:gd name="connsiteY0" fmla="*/ 9603 h 10040"/>
              <a:gd name="connsiteX1" fmla="*/ 8193 w 10000"/>
              <a:gd name="connsiteY1" fmla="*/ 7768 h 10040"/>
              <a:gd name="connsiteX2" fmla="*/ 7828 w 10000"/>
              <a:gd name="connsiteY2" fmla="*/ 6923 h 10040"/>
              <a:gd name="connsiteX3" fmla="*/ 7573 w 10000"/>
              <a:gd name="connsiteY3" fmla="*/ 6409 h 10040"/>
              <a:gd name="connsiteX4" fmla="*/ 7742 w 10000"/>
              <a:gd name="connsiteY4" fmla="*/ 4850 h 10040"/>
              <a:gd name="connsiteX5" fmla="*/ 8193 w 10000"/>
              <a:gd name="connsiteY5" fmla="*/ 6049 h 10040"/>
              <a:gd name="connsiteX6" fmla="*/ 8640 w 10000"/>
              <a:gd name="connsiteY6" fmla="*/ 6936 h 10040"/>
              <a:gd name="connsiteX7" fmla="*/ 9210 w 10000"/>
              <a:gd name="connsiteY7" fmla="*/ 7994 h 10040"/>
              <a:gd name="connsiteX8" fmla="*/ 8956 w 10000"/>
              <a:gd name="connsiteY8" fmla="*/ 8528 h 10040"/>
              <a:gd name="connsiteX9" fmla="*/ 8899 w 10000"/>
              <a:gd name="connsiteY9" fmla="*/ 9331 h 10040"/>
              <a:gd name="connsiteX10" fmla="*/ 9265 w 10000"/>
              <a:gd name="connsiteY10" fmla="*/ 8902 h 10040"/>
              <a:gd name="connsiteX11" fmla="*/ 9265 w 10000"/>
              <a:gd name="connsiteY11" fmla="*/ 9245 h 10040"/>
              <a:gd name="connsiteX12" fmla="*/ 9040 w 10000"/>
              <a:gd name="connsiteY12" fmla="*/ 9503 h 10040"/>
              <a:gd name="connsiteX13" fmla="*/ 9631 w 10000"/>
              <a:gd name="connsiteY13" fmla="*/ 9489 h 10040"/>
              <a:gd name="connsiteX14" fmla="*/ 9829 w 10000"/>
              <a:gd name="connsiteY14" fmla="*/ 9274 h 10040"/>
              <a:gd name="connsiteX15" fmla="*/ 9921 w 10000"/>
              <a:gd name="connsiteY15" fmla="*/ 8043 h 10040"/>
              <a:gd name="connsiteX16" fmla="*/ 9737 w 10000"/>
              <a:gd name="connsiteY16" fmla="*/ 6653 h 10040"/>
              <a:gd name="connsiteX17" fmla="*/ 9356 w 10000"/>
              <a:gd name="connsiteY17" fmla="*/ 5857 h 10040"/>
              <a:gd name="connsiteX18" fmla="*/ 9165 w 10000"/>
              <a:gd name="connsiteY18" fmla="*/ 4437 h 10040"/>
              <a:gd name="connsiteX19" fmla="*/ 8332 w 10000"/>
              <a:gd name="connsiteY19" fmla="*/ 3216 h 10040"/>
              <a:gd name="connsiteX20" fmla="*/ 6418 w 10000"/>
              <a:gd name="connsiteY20" fmla="*/ 2671 h 10040"/>
              <a:gd name="connsiteX21" fmla="*/ 6673 w 10000"/>
              <a:gd name="connsiteY21" fmla="*/ 1607 h 10040"/>
              <a:gd name="connsiteX22" fmla="*/ 5150 w 10000"/>
              <a:gd name="connsiteY22" fmla="*/ 1 h 10040"/>
              <a:gd name="connsiteX23" fmla="*/ 3203 w 10000"/>
              <a:gd name="connsiteY23" fmla="*/ 1047 h 10040"/>
              <a:gd name="connsiteX24" fmla="*/ 2781 w 10000"/>
              <a:gd name="connsiteY24" fmla="*/ 1464 h 10040"/>
              <a:gd name="connsiteX25" fmla="*/ 3006 w 10000"/>
              <a:gd name="connsiteY25" fmla="*/ 1664 h 10040"/>
              <a:gd name="connsiteX26" fmla="*/ 3104 w 10000"/>
              <a:gd name="connsiteY26" fmla="*/ 1721 h 10040"/>
              <a:gd name="connsiteX27" fmla="*/ 3067 w 10000"/>
              <a:gd name="connsiteY27" fmla="*/ 1789 h 10040"/>
              <a:gd name="connsiteX28" fmla="*/ 3260 w 10000"/>
              <a:gd name="connsiteY28" fmla="*/ 2108 h 10040"/>
              <a:gd name="connsiteX29" fmla="*/ 4248 w 10000"/>
              <a:gd name="connsiteY29" fmla="*/ 2166 h 10040"/>
              <a:gd name="connsiteX30" fmla="*/ 4185 w 10000"/>
              <a:gd name="connsiteY30" fmla="*/ 2580 h 10040"/>
              <a:gd name="connsiteX31" fmla="*/ 1946 w 10000"/>
              <a:gd name="connsiteY31" fmla="*/ 3220 h 10040"/>
              <a:gd name="connsiteX32" fmla="*/ 1085 w 10000"/>
              <a:gd name="connsiteY32" fmla="*/ 4509 h 10040"/>
              <a:gd name="connsiteX33" fmla="*/ 646 w 10000"/>
              <a:gd name="connsiteY33" fmla="*/ 5658 h 10040"/>
              <a:gd name="connsiteX34" fmla="*/ 257 w 10000"/>
              <a:gd name="connsiteY34" fmla="*/ 6776 h 10040"/>
              <a:gd name="connsiteX35" fmla="*/ 18 w 10000"/>
              <a:gd name="connsiteY35" fmla="*/ 8313 h 10040"/>
              <a:gd name="connsiteX36" fmla="*/ 244 w 10000"/>
              <a:gd name="connsiteY36" fmla="*/ 9274 h 10040"/>
              <a:gd name="connsiteX37" fmla="*/ 414 w 10000"/>
              <a:gd name="connsiteY37" fmla="*/ 9489 h 10040"/>
              <a:gd name="connsiteX38" fmla="*/ 1034 w 10000"/>
              <a:gd name="connsiteY38" fmla="*/ 9503 h 10040"/>
              <a:gd name="connsiteX39" fmla="*/ 780 w 10000"/>
              <a:gd name="connsiteY39" fmla="*/ 9245 h 10040"/>
              <a:gd name="connsiteX40" fmla="*/ 780 w 10000"/>
              <a:gd name="connsiteY40" fmla="*/ 8902 h 10040"/>
              <a:gd name="connsiteX41" fmla="*/ 1096 w 10000"/>
              <a:gd name="connsiteY41" fmla="*/ 9241 h 10040"/>
              <a:gd name="connsiteX42" fmla="*/ 1000 w 10000"/>
              <a:gd name="connsiteY42" fmla="*/ 8546 h 10040"/>
              <a:gd name="connsiteX43" fmla="*/ 756 w 10000"/>
              <a:gd name="connsiteY43" fmla="*/ 7993 h 10040"/>
              <a:gd name="connsiteX44" fmla="*/ 1569 w 10000"/>
              <a:gd name="connsiteY44" fmla="*/ 6778 h 10040"/>
              <a:gd name="connsiteX45" fmla="*/ 1766 w 10000"/>
              <a:gd name="connsiteY45" fmla="*/ 6084 h 10040"/>
              <a:gd name="connsiteX46" fmla="*/ 2391 w 10000"/>
              <a:gd name="connsiteY46" fmla="*/ 4760 h 10040"/>
              <a:gd name="connsiteX47" fmla="*/ 2553 w 10000"/>
              <a:gd name="connsiteY47" fmla="*/ 6478 h 10040"/>
              <a:gd name="connsiteX48" fmla="*/ 2007 w 10000"/>
              <a:gd name="connsiteY48" fmla="*/ 7375 h 10040"/>
              <a:gd name="connsiteX49" fmla="*/ 1857 w 10000"/>
              <a:gd name="connsiteY49" fmla="*/ 8311 h 10040"/>
              <a:gd name="connsiteX50" fmla="*/ 2049 w 10000"/>
              <a:gd name="connsiteY50" fmla="*/ 9603 h 10040"/>
              <a:gd name="connsiteX51" fmla="*/ 2518 w 10000"/>
              <a:gd name="connsiteY51" fmla="*/ 9990 h 10040"/>
              <a:gd name="connsiteX52" fmla="*/ 4591 w 10000"/>
              <a:gd name="connsiteY52" fmla="*/ 9974 h 10040"/>
              <a:gd name="connsiteX53" fmla="*/ 5079 w 10000"/>
              <a:gd name="connsiteY53" fmla="*/ 9990 h 10040"/>
              <a:gd name="connsiteX54" fmla="*/ 5156 w 10000"/>
              <a:gd name="connsiteY54" fmla="*/ 9237 h 10040"/>
              <a:gd name="connsiteX55" fmla="*/ 5234 w 10000"/>
              <a:gd name="connsiteY55" fmla="*/ 9990 h 10040"/>
              <a:gd name="connsiteX56" fmla="*/ 7856 w 10000"/>
              <a:gd name="connsiteY56" fmla="*/ 9990 h 10040"/>
              <a:gd name="connsiteX57" fmla="*/ 8025 w 10000"/>
              <a:gd name="connsiteY57" fmla="*/ 9603 h 10040"/>
              <a:gd name="connsiteX0" fmla="*/ 8025 w 10000"/>
              <a:gd name="connsiteY0" fmla="*/ 9603 h 10016"/>
              <a:gd name="connsiteX1" fmla="*/ 8193 w 10000"/>
              <a:gd name="connsiteY1" fmla="*/ 7768 h 10016"/>
              <a:gd name="connsiteX2" fmla="*/ 7828 w 10000"/>
              <a:gd name="connsiteY2" fmla="*/ 6923 h 10016"/>
              <a:gd name="connsiteX3" fmla="*/ 7573 w 10000"/>
              <a:gd name="connsiteY3" fmla="*/ 6409 h 10016"/>
              <a:gd name="connsiteX4" fmla="*/ 7742 w 10000"/>
              <a:gd name="connsiteY4" fmla="*/ 4850 h 10016"/>
              <a:gd name="connsiteX5" fmla="*/ 8193 w 10000"/>
              <a:gd name="connsiteY5" fmla="*/ 6049 h 10016"/>
              <a:gd name="connsiteX6" fmla="*/ 8640 w 10000"/>
              <a:gd name="connsiteY6" fmla="*/ 6936 h 10016"/>
              <a:gd name="connsiteX7" fmla="*/ 9210 w 10000"/>
              <a:gd name="connsiteY7" fmla="*/ 7994 h 10016"/>
              <a:gd name="connsiteX8" fmla="*/ 8956 w 10000"/>
              <a:gd name="connsiteY8" fmla="*/ 8528 h 10016"/>
              <a:gd name="connsiteX9" fmla="*/ 8899 w 10000"/>
              <a:gd name="connsiteY9" fmla="*/ 9331 h 10016"/>
              <a:gd name="connsiteX10" fmla="*/ 9265 w 10000"/>
              <a:gd name="connsiteY10" fmla="*/ 8902 h 10016"/>
              <a:gd name="connsiteX11" fmla="*/ 9265 w 10000"/>
              <a:gd name="connsiteY11" fmla="*/ 9245 h 10016"/>
              <a:gd name="connsiteX12" fmla="*/ 9040 w 10000"/>
              <a:gd name="connsiteY12" fmla="*/ 9503 h 10016"/>
              <a:gd name="connsiteX13" fmla="*/ 9631 w 10000"/>
              <a:gd name="connsiteY13" fmla="*/ 9489 h 10016"/>
              <a:gd name="connsiteX14" fmla="*/ 9829 w 10000"/>
              <a:gd name="connsiteY14" fmla="*/ 9274 h 10016"/>
              <a:gd name="connsiteX15" fmla="*/ 9921 w 10000"/>
              <a:gd name="connsiteY15" fmla="*/ 8043 h 10016"/>
              <a:gd name="connsiteX16" fmla="*/ 9737 w 10000"/>
              <a:gd name="connsiteY16" fmla="*/ 6653 h 10016"/>
              <a:gd name="connsiteX17" fmla="*/ 9356 w 10000"/>
              <a:gd name="connsiteY17" fmla="*/ 5857 h 10016"/>
              <a:gd name="connsiteX18" fmla="*/ 9165 w 10000"/>
              <a:gd name="connsiteY18" fmla="*/ 4437 h 10016"/>
              <a:gd name="connsiteX19" fmla="*/ 8332 w 10000"/>
              <a:gd name="connsiteY19" fmla="*/ 3216 h 10016"/>
              <a:gd name="connsiteX20" fmla="*/ 6418 w 10000"/>
              <a:gd name="connsiteY20" fmla="*/ 2671 h 10016"/>
              <a:gd name="connsiteX21" fmla="*/ 6673 w 10000"/>
              <a:gd name="connsiteY21" fmla="*/ 1607 h 10016"/>
              <a:gd name="connsiteX22" fmla="*/ 5150 w 10000"/>
              <a:gd name="connsiteY22" fmla="*/ 1 h 10016"/>
              <a:gd name="connsiteX23" fmla="*/ 3203 w 10000"/>
              <a:gd name="connsiteY23" fmla="*/ 1047 h 10016"/>
              <a:gd name="connsiteX24" fmla="*/ 2781 w 10000"/>
              <a:gd name="connsiteY24" fmla="*/ 1464 h 10016"/>
              <a:gd name="connsiteX25" fmla="*/ 3006 w 10000"/>
              <a:gd name="connsiteY25" fmla="*/ 1664 h 10016"/>
              <a:gd name="connsiteX26" fmla="*/ 3104 w 10000"/>
              <a:gd name="connsiteY26" fmla="*/ 1721 h 10016"/>
              <a:gd name="connsiteX27" fmla="*/ 3067 w 10000"/>
              <a:gd name="connsiteY27" fmla="*/ 1789 h 10016"/>
              <a:gd name="connsiteX28" fmla="*/ 3260 w 10000"/>
              <a:gd name="connsiteY28" fmla="*/ 2108 h 10016"/>
              <a:gd name="connsiteX29" fmla="*/ 4248 w 10000"/>
              <a:gd name="connsiteY29" fmla="*/ 2166 h 10016"/>
              <a:gd name="connsiteX30" fmla="*/ 4185 w 10000"/>
              <a:gd name="connsiteY30" fmla="*/ 2580 h 10016"/>
              <a:gd name="connsiteX31" fmla="*/ 1946 w 10000"/>
              <a:gd name="connsiteY31" fmla="*/ 3220 h 10016"/>
              <a:gd name="connsiteX32" fmla="*/ 1085 w 10000"/>
              <a:gd name="connsiteY32" fmla="*/ 4509 h 10016"/>
              <a:gd name="connsiteX33" fmla="*/ 646 w 10000"/>
              <a:gd name="connsiteY33" fmla="*/ 5658 h 10016"/>
              <a:gd name="connsiteX34" fmla="*/ 257 w 10000"/>
              <a:gd name="connsiteY34" fmla="*/ 6776 h 10016"/>
              <a:gd name="connsiteX35" fmla="*/ 18 w 10000"/>
              <a:gd name="connsiteY35" fmla="*/ 8313 h 10016"/>
              <a:gd name="connsiteX36" fmla="*/ 244 w 10000"/>
              <a:gd name="connsiteY36" fmla="*/ 9274 h 10016"/>
              <a:gd name="connsiteX37" fmla="*/ 414 w 10000"/>
              <a:gd name="connsiteY37" fmla="*/ 9489 h 10016"/>
              <a:gd name="connsiteX38" fmla="*/ 1034 w 10000"/>
              <a:gd name="connsiteY38" fmla="*/ 9503 h 10016"/>
              <a:gd name="connsiteX39" fmla="*/ 780 w 10000"/>
              <a:gd name="connsiteY39" fmla="*/ 9245 h 10016"/>
              <a:gd name="connsiteX40" fmla="*/ 780 w 10000"/>
              <a:gd name="connsiteY40" fmla="*/ 8902 h 10016"/>
              <a:gd name="connsiteX41" fmla="*/ 1096 w 10000"/>
              <a:gd name="connsiteY41" fmla="*/ 9241 h 10016"/>
              <a:gd name="connsiteX42" fmla="*/ 1000 w 10000"/>
              <a:gd name="connsiteY42" fmla="*/ 8546 h 10016"/>
              <a:gd name="connsiteX43" fmla="*/ 756 w 10000"/>
              <a:gd name="connsiteY43" fmla="*/ 7993 h 10016"/>
              <a:gd name="connsiteX44" fmla="*/ 1569 w 10000"/>
              <a:gd name="connsiteY44" fmla="*/ 6778 h 10016"/>
              <a:gd name="connsiteX45" fmla="*/ 1766 w 10000"/>
              <a:gd name="connsiteY45" fmla="*/ 6084 h 10016"/>
              <a:gd name="connsiteX46" fmla="*/ 2391 w 10000"/>
              <a:gd name="connsiteY46" fmla="*/ 4760 h 10016"/>
              <a:gd name="connsiteX47" fmla="*/ 2553 w 10000"/>
              <a:gd name="connsiteY47" fmla="*/ 6478 h 10016"/>
              <a:gd name="connsiteX48" fmla="*/ 2007 w 10000"/>
              <a:gd name="connsiteY48" fmla="*/ 7375 h 10016"/>
              <a:gd name="connsiteX49" fmla="*/ 1857 w 10000"/>
              <a:gd name="connsiteY49" fmla="*/ 8311 h 10016"/>
              <a:gd name="connsiteX50" fmla="*/ 2049 w 10000"/>
              <a:gd name="connsiteY50" fmla="*/ 9603 h 10016"/>
              <a:gd name="connsiteX51" fmla="*/ 2518 w 10000"/>
              <a:gd name="connsiteY51" fmla="*/ 9990 h 10016"/>
              <a:gd name="connsiteX52" fmla="*/ 4591 w 10000"/>
              <a:gd name="connsiteY52" fmla="*/ 9974 h 10016"/>
              <a:gd name="connsiteX53" fmla="*/ 5079 w 10000"/>
              <a:gd name="connsiteY53" fmla="*/ 9990 h 10016"/>
              <a:gd name="connsiteX54" fmla="*/ 5156 w 10000"/>
              <a:gd name="connsiteY54" fmla="*/ 9237 h 10016"/>
              <a:gd name="connsiteX55" fmla="*/ 5234 w 10000"/>
              <a:gd name="connsiteY55" fmla="*/ 9990 h 10016"/>
              <a:gd name="connsiteX56" fmla="*/ 7856 w 10000"/>
              <a:gd name="connsiteY56" fmla="*/ 9990 h 10016"/>
              <a:gd name="connsiteX57" fmla="*/ 8025 w 10000"/>
              <a:gd name="connsiteY57" fmla="*/ 9603 h 10016"/>
              <a:gd name="connsiteX0" fmla="*/ 8025 w 10000"/>
              <a:gd name="connsiteY0" fmla="*/ 9603 h 10062"/>
              <a:gd name="connsiteX1" fmla="*/ 8193 w 10000"/>
              <a:gd name="connsiteY1" fmla="*/ 7768 h 10062"/>
              <a:gd name="connsiteX2" fmla="*/ 7828 w 10000"/>
              <a:gd name="connsiteY2" fmla="*/ 6923 h 10062"/>
              <a:gd name="connsiteX3" fmla="*/ 7573 w 10000"/>
              <a:gd name="connsiteY3" fmla="*/ 6409 h 10062"/>
              <a:gd name="connsiteX4" fmla="*/ 7742 w 10000"/>
              <a:gd name="connsiteY4" fmla="*/ 4850 h 10062"/>
              <a:gd name="connsiteX5" fmla="*/ 8193 w 10000"/>
              <a:gd name="connsiteY5" fmla="*/ 6049 h 10062"/>
              <a:gd name="connsiteX6" fmla="*/ 8640 w 10000"/>
              <a:gd name="connsiteY6" fmla="*/ 6936 h 10062"/>
              <a:gd name="connsiteX7" fmla="*/ 9210 w 10000"/>
              <a:gd name="connsiteY7" fmla="*/ 7994 h 10062"/>
              <a:gd name="connsiteX8" fmla="*/ 8956 w 10000"/>
              <a:gd name="connsiteY8" fmla="*/ 8528 h 10062"/>
              <a:gd name="connsiteX9" fmla="*/ 8899 w 10000"/>
              <a:gd name="connsiteY9" fmla="*/ 9331 h 10062"/>
              <a:gd name="connsiteX10" fmla="*/ 9265 w 10000"/>
              <a:gd name="connsiteY10" fmla="*/ 8902 h 10062"/>
              <a:gd name="connsiteX11" fmla="*/ 9265 w 10000"/>
              <a:gd name="connsiteY11" fmla="*/ 9245 h 10062"/>
              <a:gd name="connsiteX12" fmla="*/ 9040 w 10000"/>
              <a:gd name="connsiteY12" fmla="*/ 9503 h 10062"/>
              <a:gd name="connsiteX13" fmla="*/ 9631 w 10000"/>
              <a:gd name="connsiteY13" fmla="*/ 9489 h 10062"/>
              <a:gd name="connsiteX14" fmla="*/ 9829 w 10000"/>
              <a:gd name="connsiteY14" fmla="*/ 9274 h 10062"/>
              <a:gd name="connsiteX15" fmla="*/ 9921 w 10000"/>
              <a:gd name="connsiteY15" fmla="*/ 8043 h 10062"/>
              <a:gd name="connsiteX16" fmla="*/ 9737 w 10000"/>
              <a:gd name="connsiteY16" fmla="*/ 6653 h 10062"/>
              <a:gd name="connsiteX17" fmla="*/ 9356 w 10000"/>
              <a:gd name="connsiteY17" fmla="*/ 5857 h 10062"/>
              <a:gd name="connsiteX18" fmla="*/ 9165 w 10000"/>
              <a:gd name="connsiteY18" fmla="*/ 4437 h 10062"/>
              <a:gd name="connsiteX19" fmla="*/ 8332 w 10000"/>
              <a:gd name="connsiteY19" fmla="*/ 3216 h 10062"/>
              <a:gd name="connsiteX20" fmla="*/ 6418 w 10000"/>
              <a:gd name="connsiteY20" fmla="*/ 2671 h 10062"/>
              <a:gd name="connsiteX21" fmla="*/ 6673 w 10000"/>
              <a:gd name="connsiteY21" fmla="*/ 1607 h 10062"/>
              <a:gd name="connsiteX22" fmla="*/ 5150 w 10000"/>
              <a:gd name="connsiteY22" fmla="*/ 1 h 10062"/>
              <a:gd name="connsiteX23" fmla="*/ 3203 w 10000"/>
              <a:gd name="connsiteY23" fmla="*/ 1047 h 10062"/>
              <a:gd name="connsiteX24" fmla="*/ 2781 w 10000"/>
              <a:gd name="connsiteY24" fmla="*/ 1464 h 10062"/>
              <a:gd name="connsiteX25" fmla="*/ 3006 w 10000"/>
              <a:gd name="connsiteY25" fmla="*/ 1664 h 10062"/>
              <a:gd name="connsiteX26" fmla="*/ 3104 w 10000"/>
              <a:gd name="connsiteY26" fmla="*/ 1721 h 10062"/>
              <a:gd name="connsiteX27" fmla="*/ 3067 w 10000"/>
              <a:gd name="connsiteY27" fmla="*/ 1789 h 10062"/>
              <a:gd name="connsiteX28" fmla="*/ 3260 w 10000"/>
              <a:gd name="connsiteY28" fmla="*/ 2108 h 10062"/>
              <a:gd name="connsiteX29" fmla="*/ 4248 w 10000"/>
              <a:gd name="connsiteY29" fmla="*/ 2166 h 10062"/>
              <a:gd name="connsiteX30" fmla="*/ 4185 w 10000"/>
              <a:gd name="connsiteY30" fmla="*/ 2580 h 10062"/>
              <a:gd name="connsiteX31" fmla="*/ 1946 w 10000"/>
              <a:gd name="connsiteY31" fmla="*/ 3220 h 10062"/>
              <a:gd name="connsiteX32" fmla="*/ 1085 w 10000"/>
              <a:gd name="connsiteY32" fmla="*/ 4509 h 10062"/>
              <a:gd name="connsiteX33" fmla="*/ 646 w 10000"/>
              <a:gd name="connsiteY33" fmla="*/ 5658 h 10062"/>
              <a:gd name="connsiteX34" fmla="*/ 257 w 10000"/>
              <a:gd name="connsiteY34" fmla="*/ 6776 h 10062"/>
              <a:gd name="connsiteX35" fmla="*/ 18 w 10000"/>
              <a:gd name="connsiteY35" fmla="*/ 8313 h 10062"/>
              <a:gd name="connsiteX36" fmla="*/ 244 w 10000"/>
              <a:gd name="connsiteY36" fmla="*/ 9274 h 10062"/>
              <a:gd name="connsiteX37" fmla="*/ 414 w 10000"/>
              <a:gd name="connsiteY37" fmla="*/ 9489 h 10062"/>
              <a:gd name="connsiteX38" fmla="*/ 1034 w 10000"/>
              <a:gd name="connsiteY38" fmla="*/ 9503 h 10062"/>
              <a:gd name="connsiteX39" fmla="*/ 780 w 10000"/>
              <a:gd name="connsiteY39" fmla="*/ 9245 h 10062"/>
              <a:gd name="connsiteX40" fmla="*/ 780 w 10000"/>
              <a:gd name="connsiteY40" fmla="*/ 8902 h 10062"/>
              <a:gd name="connsiteX41" fmla="*/ 1096 w 10000"/>
              <a:gd name="connsiteY41" fmla="*/ 9241 h 10062"/>
              <a:gd name="connsiteX42" fmla="*/ 1000 w 10000"/>
              <a:gd name="connsiteY42" fmla="*/ 8546 h 10062"/>
              <a:gd name="connsiteX43" fmla="*/ 756 w 10000"/>
              <a:gd name="connsiteY43" fmla="*/ 7993 h 10062"/>
              <a:gd name="connsiteX44" fmla="*/ 1569 w 10000"/>
              <a:gd name="connsiteY44" fmla="*/ 6778 h 10062"/>
              <a:gd name="connsiteX45" fmla="*/ 1766 w 10000"/>
              <a:gd name="connsiteY45" fmla="*/ 6084 h 10062"/>
              <a:gd name="connsiteX46" fmla="*/ 2391 w 10000"/>
              <a:gd name="connsiteY46" fmla="*/ 4760 h 10062"/>
              <a:gd name="connsiteX47" fmla="*/ 2553 w 10000"/>
              <a:gd name="connsiteY47" fmla="*/ 6478 h 10062"/>
              <a:gd name="connsiteX48" fmla="*/ 2007 w 10000"/>
              <a:gd name="connsiteY48" fmla="*/ 7375 h 10062"/>
              <a:gd name="connsiteX49" fmla="*/ 1857 w 10000"/>
              <a:gd name="connsiteY49" fmla="*/ 8311 h 10062"/>
              <a:gd name="connsiteX50" fmla="*/ 2049 w 10000"/>
              <a:gd name="connsiteY50" fmla="*/ 9603 h 10062"/>
              <a:gd name="connsiteX51" fmla="*/ 2518 w 10000"/>
              <a:gd name="connsiteY51" fmla="*/ 9990 h 10062"/>
              <a:gd name="connsiteX52" fmla="*/ 5079 w 10000"/>
              <a:gd name="connsiteY52" fmla="*/ 9990 h 10062"/>
              <a:gd name="connsiteX53" fmla="*/ 5156 w 10000"/>
              <a:gd name="connsiteY53" fmla="*/ 9237 h 10062"/>
              <a:gd name="connsiteX54" fmla="*/ 5234 w 10000"/>
              <a:gd name="connsiteY54" fmla="*/ 9990 h 10062"/>
              <a:gd name="connsiteX55" fmla="*/ 7856 w 10000"/>
              <a:gd name="connsiteY55" fmla="*/ 9990 h 10062"/>
              <a:gd name="connsiteX56" fmla="*/ 8025 w 10000"/>
              <a:gd name="connsiteY56" fmla="*/ 9603 h 10062"/>
              <a:gd name="connsiteX0" fmla="*/ 8025 w 10000"/>
              <a:gd name="connsiteY0" fmla="*/ 9603 h 10024"/>
              <a:gd name="connsiteX1" fmla="*/ 8193 w 10000"/>
              <a:gd name="connsiteY1" fmla="*/ 7768 h 10024"/>
              <a:gd name="connsiteX2" fmla="*/ 7828 w 10000"/>
              <a:gd name="connsiteY2" fmla="*/ 6923 h 10024"/>
              <a:gd name="connsiteX3" fmla="*/ 7573 w 10000"/>
              <a:gd name="connsiteY3" fmla="*/ 6409 h 10024"/>
              <a:gd name="connsiteX4" fmla="*/ 7742 w 10000"/>
              <a:gd name="connsiteY4" fmla="*/ 4850 h 10024"/>
              <a:gd name="connsiteX5" fmla="*/ 8193 w 10000"/>
              <a:gd name="connsiteY5" fmla="*/ 6049 h 10024"/>
              <a:gd name="connsiteX6" fmla="*/ 8640 w 10000"/>
              <a:gd name="connsiteY6" fmla="*/ 6936 h 10024"/>
              <a:gd name="connsiteX7" fmla="*/ 9210 w 10000"/>
              <a:gd name="connsiteY7" fmla="*/ 7994 h 10024"/>
              <a:gd name="connsiteX8" fmla="*/ 8956 w 10000"/>
              <a:gd name="connsiteY8" fmla="*/ 8528 h 10024"/>
              <a:gd name="connsiteX9" fmla="*/ 8899 w 10000"/>
              <a:gd name="connsiteY9" fmla="*/ 9331 h 10024"/>
              <a:gd name="connsiteX10" fmla="*/ 9265 w 10000"/>
              <a:gd name="connsiteY10" fmla="*/ 8902 h 10024"/>
              <a:gd name="connsiteX11" fmla="*/ 9265 w 10000"/>
              <a:gd name="connsiteY11" fmla="*/ 9245 h 10024"/>
              <a:gd name="connsiteX12" fmla="*/ 9040 w 10000"/>
              <a:gd name="connsiteY12" fmla="*/ 9503 h 10024"/>
              <a:gd name="connsiteX13" fmla="*/ 9631 w 10000"/>
              <a:gd name="connsiteY13" fmla="*/ 9489 h 10024"/>
              <a:gd name="connsiteX14" fmla="*/ 9829 w 10000"/>
              <a:gd name="connsiteY14" fmla="*/ 9274 h 10024"/>
              <a:gd name="connsiteX15" fmla="*/ 9921 w 10000"/>
              <a:gd name="connsiteY15" fmla="*/ 8043 h 10024"/>
              <a:gd name="connsiteX16" fmla="*/ 9737 w 10000"/>
              <a:gd name="connsiteY16" fmla="*/ 6653 h 10024"/>
              <a:gd name="connsiteX17" fmla="*/ 9356 w 10000"/>
              <a:gd name="connsiteY17" fmla="*/ 5857 h 10024"/>
              <a:gd name="connsiteX18" fmla="*/ 9165 w 10000"/>
              <a:gd name="connsiteY18" fmla="*/ 4437 h 10024"/>
              <a:gd name="connsiteX19" fmla="*/ 8332 w 10000"/>
              <a:gd name="connsiteY19" fmla="*/ 3216 h 10024"/>
              <a:gd name="connsiteX20" fmla="*/ 6418 w 10000"/>
              <a:gd name="connsiteY20" fmla="*/ 2671 h 10024"/>
              <a:gd name="connsiteX21" fmla="*/ 6673 w 10000"/>
              <a:gd name="connsiteY21" fmla="*/ 1607 h 10024"/>
              <a:gd name="connsiteX22" fmla="*/ 5150 w 10000"/>
              <a:gd name="connsiteY22" fmla="*/ 1 h 10024"/>
              <a:gd name="connsiteX23" fmla="*/ 3203 w 10000"/>
              <a:gd name="connsiteY23" fmla="*/ 1047 h 10024"/>
              <a:gd name="connsiteX24" fmla="*/ 2781 w 10000"/>
              <a:gd name="connsiteY24" fmla="*/ 1464 h 10024"/>
              <a:gd name="connsiteX25" fmla="*/ 3006 w 10000"/>
              <a:gd name="connsiteY25" fmla="*/ 1664 h 10024"/>
              <a:gd name="connsiteX26" fmla="*/ 3104 w 10000"/>
              <a:gd name="connsiteY26" fmla="*/ 1721 h 10024"/>
              <a:gd name="connsiteX27" fmla="*/ 3067 w 10000"/>
              <a:gd name="connsiteY27" fmla="*/ 1789 h 10024"/>
              <a:gd name="connsiteX28" fmla="*/ 3260 w 10000"/>
              <a:gd name="connsiteY28" fmla="*/ 2108 h 10024"/>
              <a:gd name="connsiteX29" fmla="*/ 4248 w 10000"/>
              <a:gd name="connsiteY29" fmla="*/ 2166 h 10024"/>
              <a:gd name="connsiteX30" fmla="*/ 4185 w 10000"/>
              <a:gd name="connsiteY30" fmla="*/ 2580 h 10024"/>
              <a:gd name="connsiteX31" fmla="*/ 1946 w 10000"/>
              <a:gd name="connsiteY31" fmla="*/ 3220 h 10024"/>
              <a:gd name="connsiteX32" fmla="*/ 1085 w 10000"/>
              <a:gd name="connsiteY32" fmla="*/ 4509 h 10024"/>
              <a:gd name="connsiteX33" fmla="*/ 646 w 10000"/>
              <a:gd name="connsiteY33" fmla="*/ 5658 h 10024"/>
              <a:gd name="connsiteX34" fmla="*/ 257 w 10000"/>
              <a:gd name="connsiteY34" fmla="*/ 6776 h 10024"/>
              <a:gd name="connsiteX35" fmla="*/ 18 w 10000"/>
              <a:gd name="connsiteY35" fmla="*/ 8313 h 10024"/>
              <a:gd name="connsiteX36" fmla="*/ 244 w 10000"/>
              <a:gd name="connsiteY36" fmla="*/ 9274 h 10024"/>
              <a:gd name="connsiteX37" fmla="*/ 414 w 10000"/>
              <a:gd name="connsiteY37" fmla="*/ 9489 h 10024"/>
              <a:gd name="connsiteX38" fmla="*/ 1034 w 10000"/>
              <a:gd name="connsiteY38" fmla="*/ 9503 h 10024"/>
              <a:gd name="connsiteX39" fmla="*/ 780 w 10000"/>
              <a:gd name="connsiteY39" fmla="*/ 9245 h 10024"/>
              <a:gd name="connsiteX40" fmla="*/ 780 w 10000"/>
              <a:gd name="connsiteY40" fmla="*/ 8902 h 10024"/>
              <a:gd name="connsiteX41" fmla="*/ 1096 w 10000"/>
              <a:gd name="connsiteY41" fmla="*/ 9241 h 10024"/>
              <a:gd name="connsiteX42" fmla="*/ 1000 w 10000"/>
              <a:gd name="connsiteY42" fmla="*/ 8546 h 10024"/>
              <a:gd name="connsiteX43" fmla="*/ 756 w 10000"/>
              <a:gd name="connsiteY43" fmla="*/ 7993 h 10024"/>
              <a:gd name="connsiteX44" fmla="*/ 1569 w 10000"/>
              <a:gd name="connsiteY44" fmla="*/ 6778 h 10024"/>
              <a:gd name="connsiteX45" fmla="*/ 1766 w 10000"/>
              <a:gd name="connsiteY45" fmla="*/ 6084 h 10024"/>
              <a:gd name="connsiteX46" fmla="*/ 2391 w 10000"/>
              <a:gd name="connsiteY46" fmla="*/ 4760 h 10024"/>
              <a:gd name="connsiteX47" fmla="*/ 2553 w 10000"/>
              <a:gd name="connsiteY47" fmla="*/ 6478 h 10024"/>
              <a:gd name="connsiteX48" fmla="*/ 2007 w 10000"/>
              <a:gd name="connsiteY48" fmla="*/ 7375 h 10024"/>
              <a:gd name="connsiteX49" fmla="*/ 1857 w 10000"/>
              <a:gd name="connsiteY49" fmla="*/ 8311 h 10024"/>
              <a:gd name="connsiteX50" fmla="*/ 2049 w 10000"/>
              <a:gd name="connsiteY50" fmla="*/ 9603 h 10024"/>
              <a:gd name="connsiteX51" fmla="*/ 2518 w 10000"/>
              <a:gd name="connsiteY51" fmla="*/ 9990 h 10024"/>
              <a:gd name="connsiteX52" fmla="*/ 5079 w 10000"/>
              <a:gd name="connsiteY52" fmla="*/ 9990 h 10024"/>
              <a:gd name="connsiteX53" fmla="*/ 5156 w 10000"/>
              <a:gd name="connsiteY53" fmla="*/ 9237 h 10024"/>
              <a:gd name="connsiteX54" fmla="*/ 5234 w 10000"/>
              <a:gd name="connsiteY54" fmla="*/ 9990 h 10024"/>
              <a:gd name="connsiteX55" fmla="*/ 7856 w 10000"/>
              <a:gd name="connsiteY55" fmla="*/ 9990 h 10024"/>
              <a:gd name="connsiteX56" fmla="*/ 8025 w 10000"/>
              <a:gd name="connsiteY56" fmla="*/ 9603 h 10024"/>
              <a:gd name="connsiteX0" fmla="*/ 8025 w 10000"/>
              <a:gd name="connsiteY0" fmla="*/ 9603 h 10015"/>
              <a:gd name="connsiteX1" fmla="*/ 8193 w 10000"/>
              <a:gd name="connsiteY1" fmla="*/ 7768 h 10015"/>
              <a:gd name="connsiteX2" fmla="*/ 7828 w 10000"/>
              <a:gd name="connsiteY2" fmla="*/ 6923 h 10015"/>
              <a:gd name="connsiteX3" fmla="*/ 7573 w 10000"/>
              <a:gd name="connsiteY3" fmla="*/ 6409 h 10015"/>
              <a:gd name="connsiteX4" fmla="*/ 7742 w 10000"/>
              <a:gd name="connsiteY4" fmla="*/ 4850 h 10015"/>
              <a:gd name="connsiteX5" fmla="*/ 8193 w 10000"/>
              <a:gd name="connsiteY5" fmla="*/ 6049 h 10015"/>
              <a:gd name="connsiteX6" fmla="*/ 8640 w 10000"/>
              <a:gd name="connsiteY6" fmla="*/ 6936 h 10015"/>
              <a:gd name="connsiteX7" fmla="*/ 9210 w 10000"/>
              <a:gd name="connsiteY7" fmla="*/ 7994 h 10015"/>
              <a:gd name="connsiteX8" fmla="*/ 8956 w 10000"/>
              <a:gd name="connsiteY8" fmla="*/ 8528 h 10015"/>
              <a:gd name="connsiteX9" fmla="*/ 8899 w 10000"/>
              <a:gd name="connsiteY9" fmla="*/ 9331 h 10015"/>
              <a:gd name="connsiteX10" fmla="*/ 9265 w 10000"/>
              <a:gd name="connsiteY10" fmla="*/ 8902 h 10015"/>
              <a:gd name="connsiteX11" fmla="*/ 9265 w 10000"/>
              <a:gd name="connsiteY11" fmla="*/ 9245 h 10015"/>
              <a:gd name="connsiteX12" fmla="*/ 9040 w 10000"/>
              <a:gd name="connsiteY12" fmla="*/ 9503 h 10015"/>
              <a:gd name="connsiteX13" fmla="*/ 9631 w 10000"/>
              <a:gd name="connsiteY13" fmla="*/ 9489 h 10015"/>
              <a:gd name="connsiteX14" fmla="*/ 9829 w 10000"/>
              <a:gd name="connsiteY14" fmla="*/ 9274 h 10015"/>
              <a:gd name="connsiteX15" fmla="*/ 9921 w 10000"/>
              <a:gd name="connsiteY15" fmla="*/ 8043 h 10015"/>
              <a:gd name="connsiteX16" fmla="*/ 9737 w 10000"/>
              <a:gd name="connsiteY16" fmla="*/ 6653 h 10015"/>
              <a:gd name="connsiteX17" fmla="*/ 9356 w 10000"/>
              <a:gd name="connsiteY17" fmla="*/ 5857 h 10015"/>
              <a:gd name="connsiteX18" fmla="*/ 9165 w 10000"/>
              <a:gd name="connsiteY18" fmla="*/ 4437 h 10015"/>
              <a:gd name="connsiteX19" fmla="*/ 8332 w 10000"/>
              <a:gd name="connsiteY19" fmla="*/ 3216 h 10015"/>
              <a:gd name="connsiteX20" fmla="*/ 6418 w 10000"/>
              <a:gd name="connsiteY20" fmla="*/ 2671 h 10015"/>
              <a:gd name="connsiteX21" fmla="*/ 6673 w 10000"/>
              <a:gd name="connsiteY21" fmla="*/ 1607 h 10015"/>
              <a:gd name="connsiteX22" fmla="*/ 5150 w 10000"/>
              <a:gd name="connsiteY22" fmla="*/ 1 h 10015"/>
              <a:gd name="connsiteX23" fmla="*/ 3203 w 10000"/>
              <a:gd name="connsiteY23" fmla="*/ 1047 h 10015"/>
              <a:gd name="connsiteX24" fmla="*/ 2781 w 10000"/>
              <a:gd name="connsiteY24" fmla="*/ 1464 h 10015"/>
              <a:gd name="connsiteX25" fmla="*/ 3006 w 10000"/>
              <a:gd name="connsiteY25" fmla="*/ 1664 h 10015"/>
              <a:gd name="connsiteX26" fmla="*/ 3104 w 10000"/>
              <a:gd name="connsiteY26" fmla="*/ 1721 h 10015"/>
              <a:gd name="connsiteX27" fmla="*/ 3067 w 10000"/>
              <a:gd name="connsiteY27" fmla="*/ 1789 h 10015"/>
              <a:gd name="connsiteX28" fmla="*/ 3260 w 10000"/>
              <a:gd name="connsiteY28" fmla="*/ 2108 h 10015"/>
              <a:gd name="connsiteX29" fmla="*/ 4248 w 10000"/>
              <a:gd name="connsiteY29" fmla="*/ 2166 h 10015"/>
              <a:gd name="connsiteX30" fmla="*/ 4185 w 10000"/>
              <a:gd name="connsiteY30" fmla="*/ 2580 h 10015"/>
              <a:gd name="connsiteX31" fmla="*/ 1946 w 10000"/>
              <a:gd name="connsiteY31" fmla="*/ 3220 h 10015"/>
              <a:gd name="connsiteX32" fmla="*/ 1085 w 10000"/>
              <a:gd name="connsiteY32" fmla="*/ 4509 h 10015"/>
              <a:gd name="connsiteX33" fmla="*/ 646 w 10000"/>
              <a:gd name="connsiteY33" fmla="*/ 5658 h 10015"/>
              <a:gd name="connsiteX34" fmla="*/ 257 w 10000"/>
              <a:gd name="connsiteY34" fmla="*/ 6776 h 10015"/>
              <a:gd name="connsiteX35" fmla="*/ 18 w 10000"/>
              <a:gd name="connsiteY35" fmla="*/ 8313 h 10015"/>
              <a:gd name="connsiteX36" fmla="*/ 244 w 10000"/>
              <a:gd name="connsiteY36" fmla="*/ 9274 h 10015"/>
              <a:gd name="connsiteX37" fmla="*/ 414 w 10000"/>
              <a:gd name="connsiteY37" fmla="*/ 9489 h 10015"/>
              <a:gd name="connsiteX38" fmla="*/ 1034 w 10000"/>
              <a:gd name="connsiteY38" fmla="*/ 9503 h 10015"/>
              <a:gd name="connsiteX39" fmla="*/ 780 w 10000"/>
              <a:gd name="connsiteY39" fmla="*/ 9245 h 10015"/>
              <a:gd name="connsiteX40" fmla="*/ 780 w 10000"/>
              <a:gd name="connsiteY40" fmla="*/ 8902 h 10015"/>
              <a:gd name="connsiteX41" fmla="*/ 1096 w 10000"/>
              <a:gd name="connsiteY41" fmla="*/ 9241 h 10015"/>
              <a:gd name="connsiteX42" fmla="*/ 1000 w 10000"/>
              <a:gd name="connsiteY42" fmla="*/ 8546 h 10015"/>
              <a:gd name="connsiteX43" fmla="*/ 756 w 10000"/>
              <a:gd name="connsiteY43" fmla="*/ 7993 h 10015"/>
              <a:gd name="connsiteX44" fmla="*/ 1569 w 10000"/>
              <a:gd name="connsiteY44" fmla="*/ 6778 h 10015"/>
              <a:gd name="connsiteX45" fmla="*/ 1766 w 10000"/>
              <a:gd name="connsiteY45" fmla="*/ 6084 h 10015"/>
              <a:gd name="connsiteX46" fmla="*/ 2391 w 10000"/>
              <a:gd name="connsiteY46" fmla="*/ 4760 h 10015"/>
              <a:gd name="connsiteX47" fmla="*/ 2553 w 10000"/>
              <a:gd name="connsiteY47" fmla="*/ 6478 h 10015"/>
              <a:gd name="connsiteX48" fmla="*/ 2007 w 10000"/>
              <a:gd name="connsiteY48" fmla="*/ 7375 h 10015"/>
              <a:gd name="connsiteX49" fmla="*/ 1857 w 10000"/>
              <a:gd name="connsiteY49" fmla="*/ 8311 h 10015"/>
              <a:gd name="connsiteX50" fmla="*/ 2049 w 10000"/>
              <a:gd name="connsiteY50" fmla="*/ 9603 h 10015"/>
              <a:gd name="connsiteX51" fmla="*/ 2518 w 10000"/>
              <a:gd name="connsiteY51" fmla="*/ 9990 h 10015"/>
              <a:gd name="connsiteX52" fmla="*/ 5079 w 10000"/>
              <a:gd name="connsiteY52" fmla="*/ 9990 h 10015"/>
              <a:gd name="connsiteX53" fmla="*/ 5156 w 10000"/>
              <a:gd name="connsiteY53" fmla="*/ 9237 h 10015"/>
              <a:gd name="connsiteX54" fmla="*/ 5234 w 10000"/>
              <a:gd name="connsiteY54" fmla="*/ 9990 h 10015"/>
              <a:gd name="connsiteX55" fmla="*/ 7856 w 10000"/>
              <a:gd name="connsiteY55" fmla="*/ 9990 h 10015"/>
              <a:gd name="connsiteX56" fmla="*/ 8025 w 10000"/>
              <a:gd name="connsiteY56" fmla="*/ 9603 h 10015"/>
              <a:gd name="connsiteX0" fmla="*/ 8025 w 10000"/>
              <a:gd name="connsiteY0" fmla="*/ 9603 h 10020"/>
              <a:gd name="connsiteX1" fmla="*/ 8193 w 10000"/>
              <a:gd name="connsiteY1" fmla="*/ 7768 h 10020"/>
              <a:gd name="connsiteX2" fmla="*/ 7828 w 10000"/>
              <a:gd name="connsiteY2" fmla="*/ 6923 h 10020"/>
              <a:gd name="connsiteX3" fmla="*/ 7573 w 10000"/>
              <a:gd name="connsiteY3" fmla="*/ 6409 h 10020"/>
              <a:gd name="connsiteX4" fmla="*/ 7742 w 10000"/>
              <a:gd name="connsiteY4" fmla="*/ 4850 h 10020"/>
              <a:gd name="connsiteX5" fmla="*/ 8193 w 10000"/>
              <a:gd name="connsiteY5" fmla="*/ 6049 h 10020"/>
              <a:gd name="connsiteX6" fmla="*/ 8640 w 10000"/>
              <a:gd name="connsiteY6" fmla="*/ 6936 h 10020"/>
              <a:gd name="connsiteX7" fmla="*/ 9210 w 10000"/>
              <a:gd name="connsiteY7" fmla="*/ 7994 h 10020"/>
              <a:gd name="connsiteX8" fmla="*/ 8956 w 10000"/>
              <a:gd name="connsiteY8" fmla="*/ 8528 h 10020"/>
              <a:gd name="connsiteX9" fmla="*/ 8899 w 10000"/>
              <a:gd name="connsiteY9" fmla="*/ 9331 h 10020"/>
              <a:gd name="connsiteX10" fmla="*/ 9265 w 10000"/>
              <a:gd name="connsiteY10" fmla="*/ 8902 h 10020"/>
              <a:gd name="connsiteX11" fmla="*/ 9265 w 10000"/>
              <a:gd name="connsiteY11" fmla="*/ 9245 h 10020"/>
              <a:gd name="connsiteX12" fmla="*/ 9040 w 10000"/>
              <a:gd name="connsiteY12" fmla="*/ 9503 h 10020"/>
              <a:gd name="connsiteX13" fmla="*/ 9631 w 10000"/>
              <a:gd name="connsiteY13" fmla="*/ 9489 h 10020"/>
              <a:gd name="connsiteX14" fmla="*/ 9829 w 10000"/>
              <a:gd name="connsiteY14" fmla="*/ 9274 h 10020"/>
              <a:gd name="connsiteX15" fmla="*/ 9921 w 10000"/>
              <a:gd name="connsiteY15" fmla="*/ 8043 h 10020"/>
              <a:gd name="connsiteX16" fmla="*/ 9737 w 10000"/>
              <a:gd name="connsiteY16" fmla="*/ 6653 h 10020"/>
              <a:gd name="connsiteX17" fmla="*/ 9356 w 10000"/>
              <a:gd name="connsiteY17" fmla="*/ 5857 h 10020"/>
              <a:gd name="connsiteX18" fmla="*/ 9165 w 10000"/>
              <a:gd name="connsiteY18" fmla="*/ 4437 h 10020"/>
              <a:gd name="connsiteX19" fmla="*/ 8332 w 10000"/>
              <a:gd name="connsiteY19" fmla="*/ 3216 h 10020"/>
              <a:gd name="connsiteX20" fmla="*/ 6418 w 10000"/>
              <a:gd name="connsiteY20" fmla="*/ 2671 h 10020"/>
              <a:gd name="connsiteX21" fmla="*/ 6673 w 10000"/>
              <a:gd name="connsiteY21" fmla="*/ 1607 h 10020"/>
              <a:gd name="connsiteX22" fmla="*/ 5150 w 10000"/>
              <a:gd name="connsiteY22" fmla="*/ 1 h 10020"/>
              <a:gd name="connsiteX23" fmla="*/ 3203 w 10000"/>
              <a:gd name="connsiteY23" fmla="*/ 1047 h 10020"/>
              <a:gd name="connsiteX24" fmla="*/ 2781 w 10000"/>
              <a:gd name="connsiteY24" fmla="*/ 1464 h 10020"/>
              <a:gd name="connsiteX25" fmla="*/ 3006 w 10000"/>
              <a:gd name="connsiteY25" fmla="*/ 1664 h 10020"/>
              <a:gd name="connsiteX26" fmla="*/ 3104 w 10000"/>
              <a:gd name="connsiteY26" fmla="*/ 1721 h 10020"/>
              <a:gd name="connsiteX27" fmla="*/ 3067 w 10000"/>
              <a:gd name="connsiteY27" fmla="*/ 1789 h 10020"/>
              <a:gd name="connsiteX28" fmla="*/ 3260 w 10000"/>
              <a:gd name="connsiteY28" fmla="*/ 2108 h 10020"/>
              <a:gd name="connsiteX29" fmla="*/ 4248 w 10000"/>
              <a:gd name="connsiteY29" fmla="*/ 2166 h 10020"/>
              <a:gd name="connsiteX30" fmla="*/ 4185 w 10000"/>
              <a:gd name="connsiteY30" fmla="*/ 2580 h 10020"/>
              <a:gd name="connsiteX31" fmla="*/ 1946 w 10000"/>
              <a:gd name="connsiteY31" fmla="*/ 3220 h 10020"/>
              <a:gd name="connsiteX32" fmla="*/ 1085 w 10000"/>
              <a:gd name="connsiteY32" fmla="*/ 4509 h 10020"/>
              <a:gd name="connsiteX33" fmla="*/ 646 w 10000"/>
              <a:gd name="connsiteY33" fmla="*/ 5658 h 10020"/>
              <a:gd name="connsiteX34" fmla="*/ 257 w 10000"/>
              <a:gd name="connsiteY34" fmla="*/ 6776 h 10020"/>
              <a:gd name="connsiteX35" fmla="*/ 18 w 10000"/>
              <a:gd name="connsiteY35" fmla="*/ 8313 h 10020"/>
              <a:gd name="connsiteX36" fmla="*/ 244 w 10000"/>
              <a:gd name="connsiteY36" fmla="*/ 9274 h 10020"/>
              <a:gd name="connsiteX37" fmla="*/ 414 w 10000"/>
              <a:gd name="connsiteY37" fmla="*/ 9489 h 10020"/>
              <a:gd name="connsiteX38" fmla="*/ 1034 w 10000"/>
              <a:gd name="connsiteY38" fmla="*/ 9503 h 10020"/>
              <a:gd name="connsiteX39" fmla="*/ 780 w 10000"/>
              <a:gd name="connsiteY39" fmla="*/ 9245 h 10020"/>
              <a:gd name="connsiteX40" fmla="*/ 780 w 10000"/>
              <a:gd name="connsiteY40" fmla="*/ 8902 h 10020"/>
              <a:gd name="connsiteX41" fmla="*/ 1096 w 10000"/>
              <a:gd name="connsiteY41" fmla="*/ 9241 h 10020"/>
              <a:gd name="connsiteX42" fmla="*/ 1000 w 10000"/>
              <a:gd name="connsiteY42" fmla="*/ 8546 h 10020"/>
              <a:gd name="connsiteX43" fmla="*/ 756 w 10000"/>
              <a:gd name="connsiteY43" fmla="*/ 7993 h 10020"/>
              <a:gd name="connsiteX44" fmla="*/ 1569 w 10000"/>
              <a:gd name="connsiteY44" fmla="*/ 6778 h 10020"/>
              <a:gd name="connsiteX45" fmla="*/ 1766 w 10000"/>
              <a:gd name="connsiteY45" fmla="*/ 6084 h 10020"/>
              <a:gd name="connsiteX46" fmla="*/ 2391 w 10000"/>
              <a:gd name="connsiteY46" fmla="*/ 4760 h 10020"/>
              <a:gd name="connsiteX47" fmla="*/ 2553 w 10000"/>
              <a:gd name="connsiteY47" fmla="*/ 6478 h 10020"/>
              <a:gd name="connsiteX48" fmla="*/ 2007 w 10000"/>
              <a:gd name="connsiteY48" fmla="*/ 7375 h 10020"/>
              <a:gd name="connsiteX49" fmla="*/ 1857 w 10000"/>
              <a:gd name="connsiteY49" fmla="*/ 8311 h 10020"/>
              <a:gd name="connsiteX50" fmla="*/ 2049 w 10000"/>
              <a:gd name="connsiteY50" fmla="*/ 9603 h 10020"/>
              <a:gd name="connsiteX51" fmla="*/ 2518 w 10000"/>
              <a:gd name="connsiteY51" fmla="*/ 9990 h 10020"/>
              <a:gd name="connsiteX52" fmla="*/ 5079 w 10000"/>
              <a:gd name="connsiteY52" fmla="*/ 9990 h 10020"/>
              <a:gd name="connsiteX53" fmla="*/ 5156 w 10000"/>
              <a:gd name="connsiteY53" fmla="*/ 9237 h 10020"/>
              <a:gd name="connsiteX54" fmla="*/ 5234 w 10000"/>
              <a:gd name="connsiteY54" fmla="*/ 9990 h 10020"/>
              <a:gd name="connsiteX55" fmla="*/ 7856 w 10000"/>
              <a:gd name="connsiteY55" fmla="*/ 9990 h 10020"/>
              <a:gd name="connsiteX56" fmla="*/ 8025 w 10000"/>
              <a:gd name="connsiteY56" fmla="*/ 9603 h 10020"/>
              <a:gd name="connsiteX0" fmla="*/ 8025 w 10000"/>
              <a:gd name="connsiteY0" fmla="*/ 9603 h 9990"/>
              <a:gd name="connsiteX1" fmla="*/ 8193 w 10000"/>
              <a:gd name="connsiteY1" fmla="*/ 7768 h 9990"/>
              <a:gd name="connsiteX2" fmla="*/ 7828 w 10000"/>
              <a:gd name="connsiteY2" fmla="*/ 6923 h 9990"/>
              <a:gd name="connsiteX3" fmla="*/ 7573 w 10000"/>
              <a:gd name="connsiteY3" fmla="*/ 6409 h 9990"/>
              <a:gd name="connsiteX4" fmla="*/ 7742 w 10000"/>
              <a:gd name="connsiteY4" fmla="*/ 4850 h 9990"/>
              <a:gd name="connsiteX5" fmla="*/ 8193 w 10000"/>
              <a:gd name="connsiteY5" fmla="*/ 6049 h 9990"/>
              <a:gd name="connsiteX6" fmla="*/ 8640 w 10000"/>
              <a:gd name="connsiteY6" fmla="*/ 6936 h 9990"/>
              <a:gd name="connsiteX7" fmla="*/ 9210 w 10000"/>
              <a:gd name="connsiteY7" fmla="*/ 7994 h 9990"/>
              <a:gd name="connsiteX8" fmla="*/ 8956 w 10000"/>
              <a:gd name="connsiteY8" fmla="*/ 8528 h 9990"/>
              <a:gd name="connsiteX9" fmla="*/ 8899 w 10000"/>
              <a:gd name="connsiteY9" fmla="*/ 9331 h 9990"/>
              <a:gd name="connsiteX10" fmla="*/ 9265 w 10000"/>
              <a:gd name="connsiteY10" fmla="*/ 8902 h 9990"/>
              <a:gd name="connsiteX11" fmla="*/ 9265 w 10000"/>
              <a:gd name="connsiteY11" fmla="*/ 9245 h 9990"/>
              <a:gd name="connsiteX12" fmla="*/ 9040 w 10000"/>
              <a:gd name="connsiteY12" fmla="*/ 9503 h 9990"/>
              <a:gd name="connsiteX13" fmla="*/ 9631 w 10000"/>
              <a:gd name="connsiteY13" fmla="*/ 9489 h 9990"/>
              <a:gd name="connsiteX14" fmla="*/ 9829 w 10000"/>
              <a:gd name="connsiteY14" fmla="*/ 9274 h 9990"/>
              <a:gd name="connsiteX15" fmla="*/ 9921 w 10000"/>
              <a:gd name="connsiteY15" fmla="*/ 8043 h 9990"/>
              <a:gd name="connsiteX16" fmla="*/ 9737 w 10000"/>
              <a:gd name="connsiteY16" fmla="*/ 6653 h 9990"/>
              <a:gd name="connsiteX17" fmla="*/ 9356 w 10000"/>
              <a:gd name="connsiteY17" fmla="*/ 5857 h 9990"/>
              <a:gd name="connsiteX18" fmla="*/ 9165 w 10000"/>
              <a:gd name="connsiteY18" fmla="*/ 4437 h 9990"/>
              <a:gd name="connsiteX19" fmla="*/ 8332 w 10000"/>
              <a:gd name="connsiteY19" fmla="*/ 3216 h 9990"/>
              <a:gd name="connsiteX20" fmla="*/ 6418 w 10000"/>
              <a:gd name="connsiteY20" fmla="*/ 2671 h 9990"/>
              <a:gd name="connsiteX21" fmla="*/ 6673 w 10000"/>
              <a:gd name="connsiteY21" fmla="*/ 1607 h 9990"/>
              <a:gd name="connsiteX22" fmla="*/ 5150 w 10000"/>
              <a:gd name="connsiteY22" fmla="*/ 1 h 9990"/>
              <a:gd name="connsiteX23" fmla="*/ 3203 w 10000"/>
              <a:gd name="connsiteY23" fmla="*/ 1047 h 9990"/>
              <a:gd name="connsiteX24" fmla="*/ 2781 w 10000"/>
              <a:gd name="connsiteY24" fmla="*/ 1464 h 9990"/>
              <a:gd name="connsiteX25" fmla="*/ 3006 w 10000"/>
              <a:gd name="connsiteY25" fmla="*/ 1664 h 9990"/>
              <a:gd name="connsiteX26" fmla="*/ 3104 w 10000"/>
              <a:gd name="connsiteY26" fmla="*/ 1721 h 9990"/>
              <a:gd name="connsiteX27" fmla="*/ 3067 w 10000"/>
              <a:gd name="connsiteY27" fmla="*/ 1789 h 9990"/>
              <a:gd name="connsiteX28" fmla="*/ 3260 w 10000"/>
              <a:gd name="connsiteY28" fmla="*/ 2108 h 9990"/>
              <a:gd name="connsiteX29" fmla="*/ 4248 w 10000"/>
              <a:gd name="connsiteY29" fmla="*/ 2166 h 9990"/>
              <a:gd name="connsiteX30" fmla="*/ 4185 w 10000"/>
              <a:gd name="connsiteY30" fmla="*/ 2580 h 9990"/>
              <a:gd name="connsiteX31" fmla="*/ 1946 w 10000"/>
              <a:gd name="connsiteY31" fmla="*/ 3220 h 9990"/>
              <a:gd name="connsiteX32" fmla="*/ 1085 w 10000"/>
              <a:gd name="connsiteY32" fmla="*/ 4509 h 9990"/>
              <a:gd name="connsiteX33" fmla="*/ 646 w 10000"/>
              <a:gd name="connsiteY33" fmla="*/ 5658 h 9990"/>
              <a:gd name="connsiteX34" fmla="*/ 257 w 10000"/>
              <a:gd name="connsiteY34" fmla="*/ 6776 h 9990"/>
              <a:gd name="connsiteX35" fmla="*/ 18 w 10000"/>
              <a:gd name="connsiteY35" fmla="*/ 8313 h 9990"/>
              <a:gd name="connsiteX36" fmla="*/ 244 w 10000"/>
              <a:gd name="connsiteY36" fmla="*/ 9274 h 9990"/>
              <a:gd name="connsiteX37" fmla="*/ 414 w 10000"/>
              <a:gd name="connsiteY37" fmla="*/ 9489 h 9990"/>
              <a:gd name="connsiteX38" fmla="*/ 1034 w 10000"/>
              <a:gd name="connsiteY38" fmla="*/ 9503 h 9990"/>
              <a:gd name="connsiteX39" fmla="*/ 780 w 10000"/>
              <a:gd name="connsiteY39" fmla="*/ 9245 h 9990"/>
              <a:gd name="connsiteX40" fmla="*/ 780 w 10000"/>
              <a:gd name="connsiteY40" fmla="*/ 8902 h 9990"/>
              <a:gd name="connsiteX41" fmla="*/ 1096 w 10000"/>
              <a:gd name="connsiteY41" fmla="*/ 9241 h 9990"/>
              <a:gd name="connsiteX42" fmla="*/ 1000 w 10000"/>
              <a:gd name="connsiteY42" fmla="*/ 8546 h 9990"/>
              <a:gd name="connsiteX43" fmla="*/ 756 w 10000"/>
              <a:gd name="connsiteY43" fmla="*/ 7993 h 9990"/>
              <a:gd name="connsiteX44" fmla="*/ 1569 w 10000"/>
              <a:gd name="connsiteY44" fmla="*/ 6778 h 9990"/>
              <a:gd name="connsiteX45" fmla="*/ 1766 w 10000"/>
              <a:gd name="connsiteY45" fmla="*/ 6084 h 9990"/>
              <a:gd name="connsiteX46" fmla="*/ 2391 w 10000"/>
              <a:gd name="connsiteY46" fmla="*/ 4760 h 9990"/>
              <a:gd name="connsiteX47" fmla="*/ 2553 w 10000"/>
              <a:gd name="connsiteY47" fmla="*/ 6478 h 9990"/>
              <a:gd name="connsiteX48" fmla="*/ 2007 w 10000"/>
              <a:gd name="connsiteY48" fmla="*/ 7375 h 9990"/>
              <a:gd name="connsiteX49" fmla="*/ 1857 w 10000"/>
              <a:gd name="connsiteY49" fmla="*/ 8311 h 9990"/>
              <a:gd name="connsiteX50" fmla="*/ 2049 w 10000"/>
              <a:gd name="connsiteY50" fmla="*/ 9603 h 9990"/>
              <a:gd name="connsiteX51" fmla="*/ 2518 w 10000"/>
              <a:gd name="connsiteY51" fmla="*/ 9990 h 9990"/>
              <a:gd name="connsiteX52" fmla="*/ 5079 w 10000"/>
              <a:gd name="connsiteY52" fmla="*/ 9990 h 9990"/>
              <a:gd name="connsiteX53" fmla="*/ 5156 w 10000"/>
              <a:gd name="connsiteY53" fmla="*/ 9237 h 9990"/>
              <a:gd name="connsiteX54" fmla="*/ 5234 w 10000"/>
              <a:gd name="connsiteY54" fmla="*/ 9990 h 9990"/>
              <a:gd name="connsiteX55" fmla="*/ 7856 w 10000"/>
              <a:gd name="connsiteY55" fmla="*/ 9990 h 9990"/>
              <a:gd name="connsiteX56" fmla="*/ 8025 w 10000"/>
              <a:gd name="connsiteY56" fmla="*/ 9603 h 9990"/>
              <a:gd name="connsiteX0" fmla="*/ 8025 w 10000"/>
              <a:gd name="connsiteY0" fmla="*/ 9613 h 10000"/>
              <a:gd name="connsiteX1" fmla="*/ 8193 w 10000"/>
              <a:gd name="connsiteY1" fmla="*/ 7776 h 10000"/>
              <a:gd name="connsiteX2" fmla="*/ 7828 w 10000"/>
              <a:gd name="connsiteY2" fmla="*/ 6930 h 10000"/>
              <a:gd name="connsiteX3" fmla="*/ 7573 w 10000"/>
              <a:gd name="connsiteY3" fmla="*/ 6415 h 10000"/>
              <a:gd name="connsiteX4" fmla="*/ 7742 w 10000"/>
              <a:gd name="connsiteY4" fmla="*/ 4855 h 10000"/>
              <a:gd name="connsiteX5" fmla="*/ 8193 w 10000"/>
              <a:gd name="connsiteY5" fmla="*/ 6055 h 10000"/>
              <a:gd name="connsiteX6" fmla="*/ 8640 w 10000"/>
              <a:gd name="connsiteY6" fmla="*/ 6943 h 10000"/>
              <a:gd name="connsiteX7" fmla="*/ 9210 w 10000"/>
              <a:gd name="connsiteY7" fmla="*/ 8002 h 10000"/>
              <a:gd name="connsiteX8" fmla="*/ 8956 w 10000"/>
              <a:gd name="connsiteY8" fmla="*/ 8537 h 10000"/>
              <a:gd name="connsiteX9" fmla="*/ 8899 w 10000"/>
              <a:gd name="connsiteY9" fmla="*/ 9340 h 10000"/>
              <a:gd name="connsiteX10" fmla="*/ 9265 w 10000"/>
              <a:gd name="connsiteY10" fmla="*/ 8911 h 10000"/>
              <a:gd name="connsiteX11" fmla="*/ 9265 w 10000"/>
              <a:gd name="connsiteY11" fmla="*/ 9254 h 10000"/>
              <a:gd name="connsiteX12" fmla="*/ 9040 w 10000"/>
              <a:gd name="connsiteY12" fmla="*/ 9513 h 10000"/>
              <a:gd name="connsiteX13" fmla="*/ 9631 w 10000"/>
              <a:gd name="connsiteY13" fmla="*/ 9498 h 10000"/>
              <a:gd name="connsiteX14" fmla="*/ 9829 w 10000"/>
              <a:gd name="connsiteY14" fmla="*/ 9283 h 10000"/>
              <a:gd name="connsiteX15" fmla="*/ 9921 w 10000"/>
              <a:gd name="connsiteY15" fmla="*/ 8051 h 10000"/>
              <a:gd name="connsiteX16" fmla="*/ 9737 w 10000"/>
              <a:gd name="connsiteY16" fmla="*/ 6660 h 10000"/>
              <a:gd name="connsiteX17" fmla="*/ 9356 w 10000"/>
              <a:gd name="connsiteY17" fmla="*/ 5863 h 10000"/>
              <a:gd name="connsiteX18" fmla="*/ 9165 w 10000"/>
              <a:gd name="connsiteY18" fmla="*/ 4441 h 10000"/>
              <a:gd name="connsiteX19" fmla="*/ 8332 w 10000"/>
              <a:gd name="connsiteY19" fmla="*/ 3219 h 10000"/>
              <a:gd name="connsiteX20" fmla="*/ 6418 w 10000"/>
              <a:gd name="connsiteY20" fmla="*/ 2674 h 10000"/>
              <a:gd name="connsiteX21" fmla="*/ 6673 w 10000"/>
              <a:gd name="connsiteY21" fmla="*/ 1609 h 10000"/>
              <a:gd name="connsiteX22" fmla="*/ 5150 w 10000"/>
              <a:gd name="connsiteY22" fmla="*/ 1 h 10000"/>
              <a:gd name="connsiteX23" fmla="*/ 3203 w 10000"/>
              <a:gd name="connsiteY23" fmla="*/ 1048 h 10000"/>
              <a:gd name="connsiteX24" fmla="*/ 2781 w 10000"/>
              <a:gd name="connsiteY24" fmla="*/ 1465 h 10000"/>
              <a:gd name="connsiteX25" fmla="*/ 3006 w 10000"/>
              <a:gd name="connsiteY25" fmla="*/ 1666 h 10000"/>
              <a:gd name="connsiteX26" fmla="*/ 3104 w 10000"/>
              <a:gd name="connsiteY26" fmla="*/ 1723 h 10000"/>
              <a:gd name="connsiteX27" fmla="*/ 3067 w 10000"/>
              <a:gd name="connsiteY27" fmla="*/ 1791 h 10000"/>
              <a:gd name="connsiteX28" fmla="*/ 3260 w 10000"/>
              <a:gd name="connsiteY28" fmla="*/ 2110 h 10000"/>
              <a:gd name="connsiteX29" fmla="*/ 4248 w 10000"/>
              <a:gd name="connsiteY29" fmla="*/ 2168 h 10000"/>
              <a:gd name="connsiteX30" fmla="*/ 4185 w 10000"/>
              <a:gd name="connsiteY30" fmla="*/ 2583 h 10000"/>
              <a:gd name="connsiteX31" fmla="*/ 1946 w 10000"/>
              <a:gd name="connsiteY31" fmla="*/ 3223 h 10000"/>
              <a:gd name="connsiteX32" fmla="*/ 1085 w 10000"/>
              <a:gd name="connsiteY32" fmla="*/ 4514 h 10000"/>
              <a:gd name="connsiteX33" fmla="*/ 646 w 10000"/>
              <a:gd name="connsiteY33" fmla="*/ 5664 h 10000"/>
              <a:gd name="connsiteX34" fmla="*/ 257 w 10000"/>
              <a:gd name="connsiteY34" fmla="*/ 6783 h 10000"/>
              <a:gd name="connsiteX35" fmla="*/ 18 w 10000"/>
              <a:gd name="connsiteY35" fmla="*/ 8321 h 10000"/>
              <a:gd name="connsiteX36" fmla="*/ 244 w 10000"/>
              <a:gd name="connsiteY36" fmla="*/ 9283 h 10000"/>
              <a:gd name="connsiteX37" fmla="*/ 414 w 10000"/>
              <a:gd name="connsiteY37" fmla="*/ 9498 h 10000"/>
              <a:gd name="connsiteX38" fmla="*/ 1034 w 10000"/>
              <a:gd name="connsiteY38" fmla="*/ 9513 h 10000"/>
              <a:gd name="connsiteX39" fmla="*/ 780 w 10000"/>
              <a:gd name="connsiteY39" fmla="*/ 9254 h 10000"/>
              <a:gd name="connsiteX40" fmla="*/ 780 w 10000"/>
              <a:gd name="connsiteY40" fmla="*/ 8911 h 10000"/>
              <a:gd name="connsiteX41" fmla="*/ 1096 w 10000"/>
              <a:gd name="connsiteY41" fmla="*/ 9250 h 10000"/>
              <a:gd name="connsiteX42" fmla="*/ 1000 w 10000"/>
              <a:gd name="connsiteY42" fmla="*/ 8555 h 10000"/>
              <a:gd name="connsiteX43" fmla="*/ 756 w 10000"/>
              <a:gd name="connsiteY43" fmla="*/ 8001 h 10000"/>
              <a:gd name="connsiteX44" fmla="*/ 1569 w 10000"/>
              <a:gd name="connsiteY44" fmla="*/ 6785 h 10000"/>
              <a:gd name="connsiteX45" fmla="*/ 1766 w 10000"/>
              <a:gd name="connsiteY45" fmla="*/ 6090 h 10000"/>
              <a:gd name="connsiteX46" fmla="*/ 2391 w 10000"/>
              <a:gd name="connsiteY46" fmla="*/ 4765 h 10000"/>
              <a:gd name="connsiteX47" fmla="*/ 2553 w 10000"/>
              <a:gd name="connsiteY47" fmla="*/ 6484 h 10000"/>
              <a:gd name="connsiteX48" fmla="*/ 2007 w 10000"/>
              <a:gd name="connsiteY48" fmla="*/ 7382 h 10000"/>
              <a:gd name="connsiteX49" fmla="*/ 1857 w 10000"/>
              <a:gd name="connsiteY49" fmla="*/ 8319 h 10000"/>
              <a:gd name="connsiteX50" fmla="*/ 2049 w 10000"/>
              <a:gd name="connsiteY50" fmla="*/ 9613 h 10000"/>
              <a:gd name="connsiteX51" fmla="*/ 2518 w 10000"/>
              <a:gd name="connsiteY51" fmla="*/ 10000 h 10000"/>
              <a:gd name="connsiteX52" fmla="*/ 5079 w 10000"/>
              <a:gd name="connsiteY52" fmla="*/ 10000 h 10000"/>
              <a:gd name="connsiteX53" fmla="*/ 5156 w 10000"/>
              <a:gd name="connsiteY53" fmla="*/ 9246 h 10000"/>
              <a:gd name="connsiteX54" fmla="*/ 5234 w 10000"/>
              <a:gd name="connsiteY54" fmla="*/ 10000 h 10000"/>
              <a:gd name="connsiteX55" fmla="*/ 7856 w 10000"/>
              <a:gd name="connsiteY55" fmla="*/ 10000 h 10000"/>
              <a:gd name="connsiteX56" fmla="*/ 8025 w 10000"/>
              <a:gd name="connsiteY56" fmla="*/ 9613 h 10000"/>
              <a:gd name="connsiteX0" fmla="*/ 8025 w 10000"/>
              <a:gd name="connsiteY0" fmla="*/ 9613 h 10000"/>
              <a:gd name="connsiteX1" fmla="*/ 8193 w 10000"/>
              <a:gd name="connsiteY1" fmla="*/ 7776 h 10000"/>
              <a:gd name="connsiteX2" fmla="*/ 7828 w 10000"/>
              <a:gd name="connsiteY2" fmla="*/ 6930 h 10000"/>
              <a:gd name="connsiteX3" fmla="*/ 7573 w 10000"/>
              <a:gd name="connsiteY3" fmla="*/ 6415 h 10000"/>
              <a:gd name="connsiteX4" fmla="*/ 7742 w 10000"/>
              <a:gd name="connsiteY4" fmla="*/ 4855 h 10000"/>
              <a:gd name="connsiteX5" fmla="*/ 8193 w 10000"/>
              <a:gd name="connsiteY5" fmla="*/ 6055 h 10000"/>
              <a:gd name="connsiteX6" fmla="*/ 8640 w 10000"/>
              <a:gd name="connsiteY6" fmla="*/ 6943 h 10000"/>
              <a:gd name="connsiteX7" fmla="*/ 9210 w 10000"/>
              <a:gd name="connsiteY7" fmla="*/ 8002 h 10000"/>
              <a:gd name="connsiteX8" fmla="*/ 8956 w 10000"/>
              <a:gd name="connsiteY8" fmla="*/ 8537 h 10000"/>
              <a:gd name="connsiteX9" fmla="*/ 8899 w 10000"/>
              <a:gd name="connsiteY9" fmla="*/ 9340 h 10000"/>
              <a:gd name="connsiteX10" fmla="*/ 9265 w 10000"/>
              <a:gd name="connsiteY10" fmla="*/ 8911 h 10000"/>
              <a:gd name="connsiteX11" fmla="*/ 9265 w 10000"/>
              <a:gd name="connsiteY11" fmla="*/ 9254 h 10000"/>
              <a:gd name="connsiteX12" fmla="*/ 9040 w 10000"/>
              <a:gd name="connsiteY12" fmla="*/ 9513 h 10000"/>
              <a:gd name="connsiteX13" fmla="*/ 9631 w 10000"/>
              <a:gd name="connsiteY13" fmla="*/ 9498 h 10000"/>
              <a:gd name="connsiteX14" fmla="*/ 9829 w 10000"/>
              <a:gd name="connsiteY14" fmla="*/ 9283 h 10000"/>
              <a:gd name="connsiteX15" fmla="*/ 9921 w 10000"/>
              <a:gd name="connsiteY15" fmla="*/ 8051 h 10000"/>
              <a:gd name="connsiteX16" fmla="*/ 9737 w 10000"/>
              <a:gd name="connsiteY16" fmla="*/ 6660 h 10000"/>
              <a:gd name="connsiteX17" fmla="*/ 9356 w 10000"/>
              <a:gd name="connsiteY17" fmla="*/ 5863 h 10000"/>
              <a:gd name="connsiteX18" fmla="*/ 9165 w 10000"/>
              <a:gd name="connsiteY18" fmla="*/ 4441 h 10000"/>
              <a:gd name="connsiteX19" fmla="*/ 8332 w 10000"/>
              <a:gd name="connsiteY19" fmla="*/ 3219 h 10000"/>
              <a:gd name="connsiteX20" fmla="*/ 6418 w 10000"/>
              <a:gd name="connsiteY20" fmla="*/ 2674 h 10000"/>
              <a:gd name="connsiteX21" fmla="*/ 6673 w 10000"/>
              <a:gd name="connsiteY21" fmla="*/ 1609 h 10000"/>
              <a:gd name="connsiteX22" fmla="*/ 5150 w 10000"/>
              <a:gd name="connsiteY22" fmla="*/ 1 h 10000"/>
              <a:gd name="connsiteX23" fmla="*/ 3203 w 10000"/>
              <a:gd name="connsiteY23" fmla="*/ 1048 h 10000"/>
              <a:gd name="connsiteX24" fmla="*/ 2781 w 10000"/>
              <a:gd name="connsiteY24" fmla="*/ 1465 h 10000"/>
              <a:gd name="connsiteX25" fmla="*/ 3006 w 10000"/>
              <a:gd name="connsiteY25" fmla="*/ 1666 h 10000"/>
              <a:gd name="connsiteX26" fmla="*/ 3104 w 10000"/>
              <a:gd name="connsiteY26" fmla="*/ 1723 h 10000"/>
              <a:gd name="connsiteX27" fmla="*/ 3067 w 10000"/>
              <a:gd name="connsiteY27" fmla="*/ 1791 h 10000"/>
              <a:gd name="connsiteX28" fmla="*/ 3260 w 10000"/>
              <a:gd name="connsiteY28" fmla="*/ 2110 h 10000"/>
              <a:gd name="connsiteX29" fmla="*/ 4248 w 10000"/>
              <a:gd name="connsiteY29" fmla="*/ 2168 h 10000"/>
              <a:gd name="connsiteX30" fmla="*/ 4185 w 10000"/>
              <a:gd name="connsiteY30" fmla="*/ 2583 h 10000"/>
              <a:gd name="connsiteX31" fmla="*/ 1946 w 10000"/>
              <a:gd name="connsiteY31" fmla="*/ 3223 h 10000"/>
              <a:gd name="connsiteX32" fmla="*/ 1085 w 10000"/>
              <a:gd name="connsiteY32" fmla="*/ 4514 h 10000"/>
              <a:gd name="connsiteX33" fmla="*/ 646 w 10000"/>
              <a:gd name="connsiteY33" fmla="*/ 5664 h 10000"/>
              <a:gd name="connsiteX34" fmla="*/ 257 w 10000"/>
              <a:gd name="connsiteY34" fmla="*/ 6783 h 10000"/>
              <a:gd name="connsiteX35" fmla="*/ 18 w 10000"/>
              <a:gd name="connsiteY35" fmla="*/ 8321 h 10000"/>
              <a:gd name="connsiteX36" fmla="*/ 244 w 10000"/>
              <a:gd name="connsiteY36" fmla="*/ 9283 h 10000"/>
              <a:gd name="connsiteX37" fmla="*/ 414 w 10000"/>
              <a:gd name="connsiteY37" fmla="*/ 9498 h 10000"/>
              <a:gd name="connsiteX38" fmla="*/ 1034 w 10000"/>
              <a:gd name="connsiteY38" fmla="*/ 9513 h 10000"/>
              <a:gd name="connsiteX39" fmla="*/ 780 w 10000"/>
              <a:gd name="connsiteY39" fmla="*/ 9254 h 10000"/>
              <a:gd name="connsiteX40" fmla="*/ 780 w 10000"/>
              <a:gd name="connsiteY40" fmla="*/ 8911 h 10000"/>
              <a:gd name="connsiteX41" fmla="*/ 1096 w 10000"/>
              <a:gd name="connsiteY41" fmla="*/ 9250 h 10000"/>
              <a:gd name="connsiteX42" fmla="*/ 1000 w 10000"/>
              <a:gd name="connsiteY42" fmla="*/ 8555 h 10000"/>
              <a:gd name="connsiteX43" fmla="*/ 756 w 10000"/>
              <a:gd name="connsiteY43" fmla="*/ 8001 h 10000"/>
              <a:gd name="connsiteX44" fmla="*/ 1569 w 10000"/>
              <a:gd name="connsiteY44" fmla="*/ 6785 h 10000"/>
              <a:gd name="connsiteX45" fmla="*/ 1766 w 10000"/>
              <a:gd name="connsiteY45" fmla="*/ 6090 h 10000"/>
              <a:gd name="connsiteX46" fmla="*/ 2391 w 10000"/>
              <a:gd name="connsiteY46" fmla="*/ 4765 h 10000"/>
              <a:gd name="connsiteX47" fmla="*/ 2553 w 10000"/>
              <a:gd name="connsiteY47" fmla="*/ 6484 h 10000"/>
              <a:gd name="connsiteX48" fmla="*/ 2007 w 10000"/>
              <a:gd name="connsiteY48" fmla="*/ 7382 h 10000"/>
              <a:gd name="connsiteX49" fmla="*/ 1857 w 10000"/>
              <a:gd name="connsiteY49" fmla="*/ 8319 h 10000"/>
              <a:gd name="connsiteX50" fmla="*/ 2166 w 10000"/>
              <a:gd name="connsiteY50" fmla="*/ 9579 h 10000"/>
              <a:gd name="connsiteX51" fmla="*/ 2518 w 10000"/>
              <a:gd name="connsiteY51" fmla="*/ 10000 h 10000"/>
              <a:gd name="connsiteX52" fmla="*/ 5079 w 10000"/>
              <a:gd name="connsiteY52" fmla="*/ 10000 h 10000"/>
              <a:gd name="connsiteX53" fmla="*/ 5156 w 10000"/>
              <a:gd name="connsiteY53" fmla="*/ 9246 h 10000"/>
              <a:gd name="connsiteX54" fmla="*/ 5234 w 10000"/>
              <a:gd name="connsiteY54" fmla="*/ 10000 h 10000"/>
              <a:gd name="connsiteX55" fmla="*/ 7856 w 10000"/>
              <a:gd name="connsiteY55" fmla="*/ 10000 h 10000"/>
              <a:gd name="connsiteX56" fmla="*/ 8025 w 10000"/>
              <a:gd name="connsiteY56" fmla="*/ 9613 h 10000"/>
              <a:gd name="connsiteX0" fmla="*/ 8025 w 10000"/>
              <a:gd name="connsiteY0" fmla="*/ 9613 h 10000"/>
              <a:gd name="connsiteX1" fmla="*/ 8193 w 10000"/>
              <a:gd name="connsiteY1" fmla="*/ 7776 h 10000"/>
              <a:gd name="connsiteX2" fmla="*/ 7828 w 10000"/>
              <a:gd name="connsiteY2" fmla="*/ 6930 h 10000"/>
              <a:gd name="connsiteX3" fmla="*/ 7573 w 10000"/>
              <a:gd name="connsiteY3" fmla="*/ 6415 h 10000"/>
              <a:gd name="connsiteX4" fmla="*/ 7742 w 10000"/>
              <a:gd name="connsiteY4" fmla="*/ 4855 h 10000"/>
              <a:gd name="connsiteX5" fmla="*/ 8193 w 10000"/>
              <a:gd name="connsiteY5" fmla="*/ 6055 h 10000"/>
              <a:gd name="connsiteX6" fmla="*/ 8640 w 10000"/>
              <a:gd name="connsiteY6" fmla="*/ 6943 h 10000"/>
              <a:gd name="connsiteX7" fmla="*/ 9210 w 10000"/>
              <a:gd name="connsiteY7" fmla="*/ 8002 h 10000"/>
              <a:gd name="connsiteX8" fmla="*/ 8956 w 10000"/>
              <a:gd name="connsiteY8" fmla="*/ 8537 h 10000"/>
              <a:gd name="connsiteX9" fmla="*/ 8899 w 10000"/>
              <a:gd name="connsiteY9" fmla="*/ 9340 h 10000"/>
              <a:gd name="connsiteX10" fmla="*/ 9265 w 10000"/>
              <a:gd name="connsiteY10" fmla="*/ 8911 h 10000"/>
              <a:gd name="connsiteX11" fmla="*/ 9265 w 10000"/>
              <a:gd name="connsiteY11" fmla="*/ 9254 h 10000"/>
              <a:gd name="connsiteX12" fmla="*/ 9040 w 10000"/>
              <a:gd name="connsiteY12" fmla="*/ 9513 h 10000"/>
              <a:gd name="connsiteX13" fmla="*/ 9631 w 10000"/>
              <a:gd name="connsiteY13" fmla="*/ 9498 h 10000"/>
              <a:gd name="connsiteX14" fmla="*/ 9829 w 10000"/>
              <a:gd name="connsiteY14" fmla="*/ 9283 h 10000"/>
              <a:gd name="connsiteX15" fmla="*/ 9921 w 10000"/>
              <a:gd name="connsiteY15" fmla="*/ 8051 h 10000"/>
              <a:gd name="connsiteX16" fmla="*/ 9737 w 10000"/>
              <a:gd name="connsiteY16" fmla="*/ 6660 h 10000"/>
              <a:gd name="connsiteX17" fmla="*/ 9356 w 10000"/>
              <a:gd name="connsiteY17" fmla="*/ 5863 h 10000"/>
              <a:gd name="connsiteX18" fmla="*/ 9165 w 10000"/>
              <a:gd name="connsiteY18" fmla="*/ 4441 h 10000"/>
              <a:gd name="connsiteX19" fmla="*/ 8332 w 10000"/>
              <a:gd name="connsiteY19" fmla="*/ 3219 h 10000"/>
              <a:gd name="connsiteX20" fmla="*/ 6418 w 10000"/>
              <a:gd name="connsiteY20" fmla="*/ 2674 h 10000"/>
              <a:gd name="connsiteX21" fmla="*/ 6673 w 10000"/>
              <a:gd name="connsiteY21" fmla="*/ 1609 h 10000"/>
              <a:gd name="connsiteX22" fmla="*/ 5150 w 10000"/>
              <a:gd name="connsiteY22" fmla="*/ 1 h 10000"/>
              <a:gd name="connsiteX23" fmla="*/ 3203 w 10000"/>
              <a:gd name="connsiteY23" fmla="*/ 1048 h 10000"/>
              <a:gd name="connsiteX24" fmla="*/ 2781 w 10000"/>
              <a:gd name="connsiteY24" fmla="*/ 1465 h 10000"/>
              <a:gd name="connsiteX25" fmla="*/ 3006 w 10000"/>
              <a:gd name="connsiteY25" fmla="*/ 1666 h 10000"/>
              <a:gd name="connsiteX26" fmla="*/ 3104 w 10000"/>
              <a:gd name="connsiteY26" fmla="*/ 1723 h 10000"/>
              <a:gd name="connsiteX27" fmla="*/ 3067 w 10000"/>
              <a:gd name="connsiteY27" fmla="*/ 1791 h 10000"/>
              <a:gd name="connsiteX28" fmla="*/ 3260 w 10000"/>
              <a:gd name="connsiteY28" fmla="*/ 2110 h 10000"/>
              <a:gd name="connsiteX29" fmla="*/ 4248 w 10000"/>
              <a:gd name="connsiteY29" fmla="*/ 2168 h 10000"/>
              <a:gd name="connsiteX30" fmla="*/ 4185 w 10000"/>
              <a:gd name="connsiteY30" fmla="*/ 2583 h 10000"/>
              <a:gd name="connsiteX31" fmla="*/ 1946 w 10000"/>
              <a:gd name="connsiteY31" fmla="*/ 3223 h 10000"/>
              <a:gd name="connsiteX32" fmla="*/ 1085 w 10000"/>
              <a:gd name="connsiteY32" fmla="*/ 4514 h 10000"/>
              <a:gd name="connsiteX33" fmla="*/ 646 w 10000"/>
              <a:gd name="connsiteY33" fmla="*/ 5664 h 10000"/>
              <a:gd name="connsiteX34" fmla="*/ 257 w 10000"/>
              <a:gd name="connsiteY34" fmla="*/ 6783 h 10000"/>
              <a:gd name="connsiteX35" fmla="*/ 18 w 10000"/>
              <a:gd name="connsiteY35" fmla="*/ 8321 h 10000"/>
              <a:gd name="connsiteX36" fmla="*/ 244 w 10000"/>
              <a:gd name="connsiteY36" fmla="*/ 9283 h 10000"/>
              <a:gd name="connsiteX37" fmla="*/ 414 w 10000"/>
              <a:gd name="connsiteY37" fmla="*/ 9498 h 10000"/>
              <a:gd name="connsiteX38" fmla="*/ 1034 w 10000"/>
              <a:gd name="connsiteY38" fmla="*/ 9513 h 10000"/>
              <a:gd name="connsiteX39" fmla="*/ 780 w 10000"/>
              <a:gd name="connsiteY39" fmla="*/ 9254 h 10000"/>
              <a:gd name="connsiteX40" fmla="*/ 780 w 10000"/>
              <a:gd name="connsiteY40" fmla="*/ 8911 h 10000"/>
              <a:gd name="connsiteX41" fmla="*/ 1096 w 10000"/>
              <a:gd name="connsiteY41" fmla="*/ 9250 h 10000"/>
              <a:gd name="connsiteX42" fmla="*/ 1000 w 10000"/>
              <a:gd name="connsiteY42" fmla="*/ 8555 h 10000"/>
              <a:gd name="connsiteX43" fmla="*/ 756 w 10000"/>
              <a:gd name="connsiteY43" fmla="*/ 8001 h 10000"/>
              <a:gd name="connsiteX44" fmla="*/ 1569 w 10000"/>
              <a:gd name="connsiteY44" fmla="*/ 6785 h 10000"/>
              <a:gd name="connsiteX45" fmla="*/ 1766 w 10000"/>
              <a:gd name="connsiteY45" fmla="*/ 6090 h 10000"/>
              <a:gd name="connsiteX46" fmla="*/ 2391 w 10000"/>
              <a:gd name="connsiteY46" fmla="*/ 4765 h 10000"/>
              <a:gd name="connsiteX47" fmla="*/ 2553 w 10000"/>
              <a:gd name="connsiteY47" fmla="*/ 6484 h 10000"/>
              <a:gd name="connsiteX48" fmla="*/ 2007 w 10000"/>
              <a:gd name="connsiteY48" fmla="*/ 7382 h 10000"/>
              <a:gd name="connsiteX49" fmla="*/ 1957 w 10000"/>
              <a:gd name="connsiteY49" fmla="*/ 8319 h 10000"/>
              <a:gd name="connsiteX50" fmla="*/ 2166 w 10000"/>
              <a:gd name="connsiteY50" fmla="*/ 9579 h 10000"/>
              <a:gd name="connsiteX51" fmla="*/ 2518 w 10000"/>
              <a:gd name="connsiteY51" fmla="*/ 10000 h 10000"/>
              <a:gd name="connsiteX52" fmla="*/ 5079 w 10000"/>
              <a:gd name="connsiteY52" fmla="*/ 10000 h 10000"/>
              <a:gd name="connsiteX53" fmla="*/ 5156 w 10000"/>
              <a:gd name="connsiteY53" fmla="*/ 9246 h 10000"/>
              <a:gd name="connsiteX54" fmla="*/ 5234 w 10000"/>
              <a:gd name="connsiteY54" fmla="*/ 10000 h 10000"/>
              <a:gd name="connsiteX55" fmla="*/ 7856 w 10000"/>
              <a:gd name="connsiteY55" fmla="*/ 10000 h 10000"/>
              <a:gd name="connsiteX56" fmla="*/ 8025 w 10000"/>
              <a:gd name="connsiteY56" fmla="*/ 9613 h 10000"/>
              <a:gd name="connsiteX0" fmla="*/ 8025 w 10000"/>
              <a:gd name="connsiteY0" fmla="*/ 9613 h 10000"/>
              <a:gd name="connsiteX1" fmla="*/ 8193 w 10000"/>
              <a:gd name="connsiteY1" fmla="*/ 7776 h 10000"/>
              <a:gd name="connsiteX2" fmla="*/ 7828 w 10000"/>
              <a:gd name="connsiteY2" fmla="*/ 6930 h 10000"/>
              <a:gd name="connsiteX3" fmla="*/ 7573 w 10000"/>
              <a:gd name="connsiteY3" fmla="*/ 6415 h 10000"/>
              <a:gd name="connsiteX4" fmla="*/ 7742 w 10000"/>
              <a:gd name="connsiteY4" fmla="*/ 4855 h 10000"/>
              <a:gd name="connsiteX5" fmla="*/ 8193 w 10000"/>
              <a:gd name="connsiteY5" fmla="*/ 6055 h 10000"/>
              <a:gd name="connsiteX6" fmla="*/ 8640 w 10000"/>
              <a:gd name="connsiteY6" fmla="*/ 6943 h 10000"/>
              <a:gd name="connsiteX7" fmla="*/ 9210 w 10000"/>
              <a:gd name="connsiteY7" fmla="*/ 8002 h 10000"/>
              <a:gd name="connsiteX8" fmla="*/ 8956 w 10000"/>
              <a:gd name="connsiteY8" fmla="*/ 8537 h 10000"/>
              <a:gd name="connsiteX9" fmla="*/ 8899 w 10000"/>
              <a:gd name="connsiteY9" fmla="*/ 9340 h 10000"/>
              <a:gd name="connsiteX10" fmla="*/ 9265 w 10000"/>
              <a:gd name="connsiteY10" fmla="*/ 8911 h 10000"/>
              <a:gd name="connsiteX11" fmla="*/ 9265 w 10000"/>
              <a:gd name="connsiteY11" fmla="*/ 9254 h 10000"/>
              <a:gd name="connsiteX12" fmla="*/ 9040 w 10000"/>
              <a:gd name="connsiteY12" fmla="*/ 9513 h 10000"/>
              <a:gd name="connsiteX13" fmla="*/ 9631 w 10000"/>
              <a:gd name="connsiteY13" fmla="*/ 9498 h 10000"/>
              <a:gd name="connsiteX14" fmla="*/ 9829 w 10000"/>
              <a:gd name="connsiteY14" fmla="*/ 9283 h 10000"/>
              <a:gd name="connsiteX15" fmla="*/ 9921 w 10000"/>
              <a:gd name="connsiteY15" fmla="*/ 8051 h 10000"/>
              <a:gd name="connsiteX16" fmla="*/ 9737 w 10000"/>
              <a:gd name="connsiteY16" fmla="*/ 6660 h 10000"/>
              <a:gd name="connsiteX17" fmla="*/ 9356 w 10000"/>
              <a:gd name="connsiteY17" fmla="*/ 5863 h 10000"/>
              <a:gd name="connsiteX18" fmla="*/ 9165 w 10000"/>
              <a:gd name="connsiteY18" fmla="*/ 4441 h 10000"/>
              <a:gd name="connsiteX19" fmla="*/ 8332 w 10000"/>
              <a:gd name="connsiteY19" fmla="*/ 3219 h 10000"/>
              <a:gd name="connsiteX20" fmla="*/ 6418 w 10000"/>
              <a:gd name="connsiteY20" fmla="*/ 2674 h 10000"/>
              <a:gd name="connsiteX21" fmla="*/ 6673 w 10000"/>
              <a:gd name="connsiteY21" fmla="*/ 1609 h 10000"/>
              <a:gd name="connsiteX22" fmla="*/ 5150 w 10000"/>
              <a:gd name="connsiteY22" fmla="*/ 1 h 10000"/>
              <a:gd name="connsiteX23" fmla="*/ 3203 w 10000"/>
              <a:gd name="connsiteY23" fmla="*/ 1048 h 10000"/>
              <a:gd name="connsiteX24" fmla="*/ 2781 w 10000"/>
              <a:gd name="connsiteY24" fmla="*/ 1465 h 10000"/>
              <a:gd name="connsiteX25" fmla="*/ 3006 w 10000"/>
              <a:gd name="connsiteY25" fmla="*/ 1666 h 10000"/>
              <a:gd name="connsiteX26" fmla="*/ 3104 w 10000"/>
              <a:gd name="connsiteY26" fmla="*/ 1723 h 10000"/>
              <a:gd name="connsiteX27" fmla="*/ 3067 w 10000"/>
              <a:gd name="connsiteY27" fmla="*/ 1791 h 10000"/>
              <a:gd name="connsiteX28" fmla="*/ 3260 w 10000"/>
              <a:gd name="connsiteY28" fmla="*/ 2110 h 10000"/>
              <a:gd name="connsiteX29" fmla="*/ 4248 w 10000"/>
              <a:gd name="connsiteY29" fmla="*/ 2168 h 10000"/>
              <a:gd name="connsiteX30" fmla="*/ 4185 w 10000"/>
              <a:gd name="connsiteY30" fmla="*/ 2583 h 10000"/>
              <a:gd name="connsiteX31" fmla="*/ 1946 w 10000"/>
              <a:gd name="connsiteY31" fmla="*/ 3223 h 10000"/>
              <a:gd name="connsiteX32" fmla="*/ 1085 w 10000"/>
              <a:gd name="connsiteY32" fmla="*/ 4514 h 10000"/>
              <a:gd name="connsiteX33" fmla="*/ 646 w 10000"/>
              <a:gd name="connsiteY33" fmla="*/ 5664 h 10000"/>
              <a:gd name="connsiteX34" fmla="*/ 257 w 10000"/>
              <a:gd name="connsiteY34" fmla="*/ 6783 h 10000"/>
              <a:gd name="connsiteX35" fmla="*/ 18 w 10000"/>
              <a:gd name="connsiteY35" fmla="*/ 8321 h 10000"/>
              <a:gd name="connsiteX36" fmla="*/ 244 w 10000"/>
              <a:gd name="connsiteY36" fmla="*/ 9283 h 10000"/>
              <a:gd name="connsiteX37" fmla="*/ 414 w 10000"/>
              <a:gd name="connsiteY37" fmla="*/ 9498 h 10000"/>
              <a:gd name="connsiteX38" fmla="*/ 1034 w 10000"/>
              <a:gd name="connsiteY38" fmla="*/ 9513 h 10000"/>
              <a:gd name="connsiteX39" fmla="*/ 780 w 10000"/>
              <a:gd name="connsiteY39" fmla="*/ 9254 h 10000"/>
              <a:gd name="connsiteX40" fmla="*/ 780 w 10000"/>
              <a:gd name="connsiteY40" fmla="*/ 8911 h 10000"/>
              <a:gd name="connsiteX41" fmla="*/ 1096 w 10000"/>
              <a:gd name="connsiteY41" fmla="*/ 9250 h 10000"/>
              <a:gd name="connsiteX42" fmla="*/ 1000 w 10000"/>
              <a:gd name="connsiteY42" fmla="*/ 8555 h 10000"/>
              <a:gd name="connsiteX43" fmla="*/ 756 w 10000"/>
              <a:gd name="connsiteY43" fmla="*/ 8001 h 10000"/>
              <a:gd name="connsiteX44" fmla="*/ 1569 w 10000"/>
              <a:gd name="connsiteY44" fmla="*/ 6785 h 10000"/>
              <a:gd name="connsiteX45" fmla="*/ 1766 w 10000"/>
              <a:gd name="connsiteY45" fmla="*/ 6090 h 10000"/>
              <a:gd name="connsiteX46" fmla="*/ 2391 w 10000"/>
              <a:gd name="connsiteY46" fmla="*/ 4765 h 10000"/>
              <a:gd name="connsiteX47" fmla="*/ 2553 w 10000"/>
              <a:gd name="connsiteY47" fmla="*/ 6484 h 10000"/>
              <a:gd name="connsiteX48" fmla="*/ 2007 w 10000"/>
              <a:gd name="connsiteY48" fmla="*/ 7382 h 10000"/>
              <a:gd name="connsiteX49" fmla="*/ 1957 w 10000"/>
              <a:gd name="connsiteY49" fmla="*/ 8319 h 10000"/>
              <a:gd name="connsiteX50" fmla="*/ 2216 w 10000"/>
              <a:gd name="connsiteY50" fmla="*/ 9545 h 10000"/>
              <a:gd name="connsiteX51" fmla="*/ 2518 w 10000"/>
              <a:gd name="connsiteY51" fmla="*/ 10000 h 10000"/>
              <a:gd name="connsiteX52" fmla="*/ 5079 w 10000"/>
              <a:gd name="connsiteY52" fmla="*/ 10000 h 10000"/>
              <a:gd name="connsiteX53" fmla="*/ 5156 w 10000"/>
              <a:gd name="connsiteY53" fmla="*/ 9246 h 10000"/>
              <a:gd name="connsiteX54" fmla="*/ 5234 w 10000"/>
              <a:gd name="connsiteY54" fmla="*/ 10000 h 10000"/>
              <a:gd name="connsiteX55" fmla="*/ 7856 w 10000"/>
              <a:gd name="connsiteY55" fmla="*/ 10000 h 10000"/>
              <a:gd name="connsiteX56" fmla="*/ 8025 w 10000"/>
              <a:gd name="connsiteY56" fmla="*/ 9613 h 10000"/>
              <a:gd name="connsiteX0" fmla="*/ 8025 w 10000"/>
              <a:gd name="connsiteY0" fmla="*/ 9613 h 10000"/>
              <a:gd name="connsiteX1" fmla="*/ 8193 w 10000"/>
              <a:gd name="connsiteY1" fmla="*/ 7776 h 10000"/>
              <a:gd name="connsiteX2" fmla="*/ 7828 w 10000"/>
              <a:gd name="connsiteY2" fmla="*/ 6930 h 10000"/>
              <a:gd name="connsiteX3" fmla="*/ 7573 w 10000"/>
              <a:gd name="connsiteY3" fmla="*/ 6415 h 10000"/>
              <a:gd name="connsiteX4" fmla="*/ 7742 w 10000"/>
              <a:gd name="connsiteY4" fmla="*/ 4855 h 10000"/>
              <a:gd name="connsiteX5" fmla="*/ 8193 w 10000"/>
              <a:gd name="connsiteY5" fmla="*/ 6055 h 10000"/>
              <a:gd name="connsiteX6" fmla="*/ 8640 w 10000"/>
              <a:gd name="connsiteY6" fmla="*/ 6943 h 10000"/>
              <a:gd name="connsiteX7" fmla="*/ 9210 w 10000"/>
              <a:gd name="connsiteY7" fmla="*/ 8002 h 10000"/>
              <a:gd name="connsiteX8" fmla="*/ 8956 w 10000"/>
              <a:gd name="connsiteY8" fmla="*/ 8537 h 10000"/>
              <a:gd name="connsiteX9" fmla="*/ 8899 w 10000"/>
              <a:gd name="connsiteY9" fmla="*/ 9340 h 10000"/>
              <a:gd name="connsiteX10" fmla="*/ 9265 w 10000"/>
              <a:gd name="connsiteY10" fmla="*/ 8911 h 10000"/>
              <a:gd name="connsiteX11" fmla="*/ 9265 w 10000"/>
              <a:gd name="connsiteY11" fmla="*/ 9254 h 10000"/>
              <a:gd name="connsiteX12" fmla="*/ 9040 w 10000"/>
              <a:gd name="connsiteY12" fmla="*/ 9513 h 10000"/>
              <a:gd name="connsiteX13" fmla="*/ 9631 w 10000"/>
              <a:gd name="connsiteY13" fmla="*/ 9498 h 10000"/>
              <a:gd name="connsiteX14" fmla="*/ 9829 w 10000"/>
              <a:gd name="connsiteY14" fmla="*/ 9283 h 10000"/>
              <a:gd name="connsiteX15" fmla="*/ 9921 w 10000"/>
              <a:gd name="connsiteY15" fmla="*/ 8051 h 10000"/>
              <a:gd name="connsiteX16" fmla="*/ 9737 w 10000"/>
              <a:gd name="connsiteY16" fmla="*/ 6660 h 10000"/>
              <a:gd name="connsiteX17" fmla="*/ 9356 w 10000"/>
              <a:gd name="connsiteY17" fmla="*/ 5863 h 10000"/>
              <a:gd name="connsiteX18" fmla="*/ 9165 w 10000"/>
              <a:gd name="connsiteY18" fmla="*/ 4441 h 10000"/>
              <a:gd name="connsiteX19" fmla="*/ 8332 w 10000"/>
              <a:gd name="connsiteY19" fmla="*/ 3219 h 10000"/>
              <a:gd name="connsiteX20" fmla="*/ 6418 w 10000"/>
              <a:gd name="connsiteY20" fmla="*/ 2674 h 10000"/>
              <a:gd name="connsiteX21" fmla="*/ 6673 w 10000"/>
              <a:gd name="connsiteY21" fmla="*/ 1609 h 10000"/>
              <a:gd name="connsiteX22" fmla="*/ 5150 w 10000"/>
              <a:gd name="connsiteY22" fmla="*/ 1 h 10000"/>
              <a:gd name="connsiteX23" fmla="*/ 3203 w 10000"/>
              <a:gd name="connsiteY23" fmla="*/ 1048 h 10000"/>
              <a:gd name="connsiteX24" fmla="*/ 2781 w 10000"/>
              <a:gd name="connsiteY24" fmla="*/ 1465 h 10000"/>
              <a:gd name="connsiteX25" fmla="*/ 3006 w 10000"/>
              <a:gd name="connsiteY25" fmla="*/ 1666 h 10000"/>
              <a:gd name="connsiteX26" fmla="*/ 3104 w 10000"/>
              <a:gd name="connsiteY26" fmla="*/ 1723 h 10000"/>
              <a:gd name="connsiteX27" fmla="*/ 3067 w 10000"/>
              <a:gd name="connsiteY27" fmla="*/ 1791 h 10000"/>
              <a:gd name="connsiteX28" fmla="*/ 3260 w 10000"/>
              <a:gd name="connsiteY28" fmla="*/ 2110 h 10000"/>
              <a:gd name="connsiteX29" fmla="*/ 4248 w 10000"/>
              <a:gd name="connsiteY29" fmla="*/ 2168 h 10000"/>
              <a:gd name="connsiteX30" fmla="*/ 4185 w 10000"/>
              <a:gd name="connsiteY30" fmla="*/ 2583 h 10000"/>
              <a:gd name="connsiteX31" fmla="*/ 1946 w 10000"/>
              <a:gd name="connsiteY31" fmla="*/ 3223 h 10000"/>
              <a:gd name="connsiteX32" fmla="*/ 1085 w 10000"/>
              <a:gd name="connsiteY32" fmla="*/ 4514 h 10000"/>
              <a:gd name="connsiteX33" fmla="*/ 646 w 10000"/>
              <a:gd name="connsiteY33" fmla="*/ 5664 h 10000"/>
              <a:gd name="connsiteX34" fmla="*/ 257 w 10000"/>
              <a:gd name="connsiteY34" fmla="*/ 6783 h 10000"/>
              <a:gd name="connsiteX35" fmla="*/ 18 w 10000"/>
              <a:gd name="connsiteY35" fmla="*/ 8321 h 10000"/>
              <a:gd name="connsiteX36" fmla="*/ 244 w 10000"/>
              <a:gd name="connsiteY36" fmla="*/ 9283 h 10000"/>
              <a:gd name="connsiteX37" fmla="*/ 414 w 10000"/>
              <a:gd name="connsiteY37" fmla="*/ 9498 h 10000"/>
              <a:gd name="connsiteX38" fmla="*/ 1034 w 10000"/>
              <a:gd name="connsiteY38" fmla="*/ 9513 h 10000"/>
              <a:gd name="connsiteX39" fmla="*/ 780 w 10000"/>
              <a:gd name="connsiteY39" fmla="*/ 9254 h 10000"/>
              <a:gd name="connsiteX40" fmla="*/ 780 w 10000"/>
              <a:gd name="connsiteY40" fmla="*/ 8911 h 10000"/>
              <a:gd name="connsiteX41" fmla="*/ 1096 w 10000"/>
              <a:gd name="connsiteY41" fmla="*/ 9250 h 10000"/>
              <a:gd name="connsiteX42" fmla="*/ 1000 w 10000"/>
              <a:gd name="connsiteY42" fmla="*/ 8555 h 10000"/>
              <a:gd name="connsiteX43" fmla="*/ 756 w 10000"/>
              <a:gd name="connsiteY43" fmla="*/ 8001 h 10000"/>
              <a:gd name="connsiteX44" fmla="*/ 1569 w 10000"/>
              <a:gd name="connsiteY44" fmla="*/ 6785 h 10000"/>
              <a:gd name="connsiteX45" fmla="*/ 1766 w 10000"/>
              <a:gd name="connsiteY45" fmla="*/ 6090 h 10000"/>
              <a:gd name="connsiteX46" fmla="*/ 2391 w 10000"/>
              <a:gd name="connsiteY46" fmla="*/ 4765 h 10000"/>
              <a:gd name="connsiteX47" fmla="*/ 2553 w 10000"/>
              <a:gd name="connsiteY47" fmla="*/ 6484 h 10000"/>
              <a:gd name="connsiteX48" fmla="*/ 2074 w 10000"/>
              <a:gd name="connsiteY48" fmla="*/ 7390 h 10000"/>
              <a:gd name="connsiteX49" fmla="*/ 1957 w 10000"/>
              <a:gd name="connsiteY49" fmla="*/ 8319 h 10000"/>
              <a:gd name="connsiteX50" fmla="*/ 2216 w 10000"/>
              <a:gd name="connsiteY50" fmla="*/ 9545 h 10000"/>
              <a:gd name="connsiteX51" fmla="*/ 2518 w 10000"/>
              <a:gd name="connsiteY51" fmla="*/ 10000 h 10000"/>
              <a:gd name="connsiteX52" fmla="*/ 5079 w 10000"/>
              <a:gd name="connsiteY52" fmla="*/ 10000 h 10000"/>
              <a:gd name="connsiteX53" fmla="*/ 5156 w 10000"/>
              <a:gd name="connsiteY53" fmla="*/ 9246 h 10000"/>
              <a:gd name="connsiteX54" fmla="*/ 5234 w 10000"/>
              <a:gd name="connsiteY54" fmla="*/ 10000 h 10000"/>
              <a:gd name="connsiteX55" fmla="*/ 7856 w 10000"/>
              <a:gd name="connsiteY55" fmla="*/ 10000 h 10000"/>
              <a:gd name="connsiteX56" fmla="*/ 8025 w 10000"/>
              <a:gd name="connsiteY56" fmla="*/ 9613 h 10000"/>
              <a:gd name="connsiteX0" fmla="*/ 8025 w 10000"/>
              <a:gd name="connsiteY0" fmla="*/ 9613 h 10000"/>
              <a:gd name="connsiteX1" fmla="*/ 8193 w 10000"/>
              <a:gd name="connsiteY1" fmla="*/ 7776 h 10000"/>
              <a:gd name="connsiteX2" fmla="*/ 7828 w 10000"/>
              <a:gd name="connsiteY2" fmla="*/ 6930 h 10000"/>
              <a:gd name="connsiteX3" fmla="*/ 7573 w 10000"/>
              <a:gd name="connsiteY3" fmla="*/ 6415 h 10000"/>
              <a:gd name="connsiteX4" fmla="*/ 7742 w 10000"/>
              <a:gd name="connsiteY4" fmla="*/ 4855 h 10000"/>
              <a:gd name="connsiteX5" fmla="*/ 8193 w 10000"/>
              <a:gd name="connsiteY5" fmla="*/ 6055 h 10000"/>
              <a:gd name="connsiteX6" fmla="*/ 8640 w 10000"/>
              <a:gd name="connsiteY6" fmla="*/ 6943 h 10000"/>
              <a:gd name="connsiteX7" fmla="*/ 9210 w 10000"/>
              <a:gd name="connsiteY7" fmla="*/ 8002 h 10000"/>
              <a:gd name="connsiteX8" fmla="*/ 8956 w 10000"/>
              <a:gd name="connsiteY8" fmla="*/ 8537 h 10000"/>
              <a:gd name="connsiteX9" fmla="*/ 8899 w 10000"/>
              <a:gd name="connsiteY9" fmla="*/ 9340 h 10000"/>
              <a:gd name="connsiteX10" fmla="*/ 9265 w 10000"/>
              <a:gd name="connsiteY10" fmla="*/ 8911 h 10000"/>
              <a:gd name="connsiteX11" fmla="*/ 9265 w 10000"/>
              <a:gd name="connsiteY11" fmla="*/ 9254 h 10000"/>
              <a:gd name="connsiteX12" fmla="*/ 9040 w 10000"/>
              <a:gd name="connsiteY12" fmla="*/ 9513 h 10000"/>
              <a:gd name="connsiteX13" fmla="*/ 9631 w 10000"/>
              <a:gd name="connsiteY13" fmla="*/ 9498 h 10000"/>
              <a:gd name="connsiteX14" fmla="*/ 9829 w 10000"/>
              <a:gd name="connsiteY14" fmla="*/ 9283 h 10000"/>
              <a:gd name="connsiteX15" fmla="*/ 9921 w 10000"/>
              <a:gd name="connsiteY15" fmla="*/ 8051 h 10000"/>
              <a:gd name="connsiteX16" fmla="*/ 9737 w 10000"/>
              <a:gd name="connsiteY16" fmla="*/ 6660 h 10000"/>
              <a:gd name="connsiteX17" fmla="*/ 9356 w 10000"/>
              <a:gd name="connsiteY17" fmla="*/ 5863 h 10000"/>
              <a:gd name="connsiteX18" fmla="*/ 9165 w 10000"/>
              <a:gd name="connsiteY18" fmla="*/ 4441 h 10000"/>
              <a:gd name="connsiteX19" fmla="*/ 8332 w 10000"/>
              <a:gd name="connsiteY19" fmla="*/ 3219 h 10000"/>
              <a:gd name="connsiteX20" fmla="*/ 6418 w 10000"/>
              <a:gd name="connsiteY20" fmla="*/ 2674 h 10000"/>
              <a:gd name="connsiteX21" fmla="*/ 6673 w 10000"/>
              <a:gd name="connsiteY21" fmla="*/ 1609 h 10000"/>
              <a:gd name="connsiteX22" fmla="*/ 5150 w 10000"/>
              <a:gd name="connsiteY22" fmla="*/ 1 h 10000"/>
              <a:gd name="connsiteX23" fmla="*/ 3203 w 10000"/>
              <a:gd name="connsiteY23" fmla="*/ 1048 h 10000"/>
              <a:gd name="connsiteX24" fmla="*/ 2781 w 10000"/>
              <a:gd name="connsiteY24" fmla="*/ 1465 h 10000"/>
              <a:gd name="connsiteX25" fmla="*/ 3006 w 10000"/>
              <a:gd name="connsiteY25" fmla="*/ 1666 h 10000"/>
              <a:gd name="connsiteX26" fmla="*/ 3104 w 10000"/>
              <a:gd name="connsiteY26" fmla="*/ 1723 h 10000"/>
              <a:gd name="connsiteX27" fmla="*/ 3067 w 10000"/>
              <a:gd name="connsiteY27" fmla="*/ 1791 h 10000"/>
              <a:gd name="connsiteX28" fmla="*/ 3260 w 10000"/>
              <a:gd name="connsiteY28" fmla="*/ 2110 h 10000"/>
              <a:gd name="connsiteX29" fmla="*/ 4248 w 10000"/>
              <a:gd name="connsiteY29" fmla="*/ 2168 h 10000"/>
              <a:gd name="connsiteX30" fmla="*/ 4185 w 10000"/>
              <a:gd name="connsiteY30" fmla="*/ 2583 h 10000"/>
              <a:gd name="connsiteX31" fmla="*/ 1946 w 10000"/>
              <a:gd name="connsiteY31" fmla="*/ 3223 h 10000"/>
              <a:gd name="connsiteX32" fmla="*/ 1085 w 10000"/>
              <a:gd name="connsiteY32" fmla="*/ 4514 h 10000"/>
              <a:gd name="connsiteX33" fmla="*/ 646 w 10000"/>
              <a:gd name="connsiteY33" fmla="*/ 5664 h 10000"/>
              <a:gd name="connsiteX34" fmla="*/ 257 w 10000"/>
              <a:gd name="connsiteY34" fmla="*/ 6783 h 10000"/>
              <a:gd name="connsiteX35" fmla="*/ 18 w 10000"/>
              <a:gd name="connsiteY35" fmla="*/ 8321 h 10000"/>
              <a:gd name="connsiteX36" fmla="*/ 244 w 10000"/>
              <a:gd name="connsiteY36" fmla="*/ 9283 h 10000"/>
              <a:gd name="connsiteX37" fmla="*/ 414 w 10000"/>
              <a:gd name="connsiteY37" fmla="*/ 9498 h 10000"/>
              <a:gd name="connsiteX38" fmla="*/ 1034 w 10000"/>
              <a:gd name="connsiteY38" fmla="*/ 9513 h 10000"/>
              <a:gd name="connsiteX39" fmla="*/ 780 w 10000"/>
              <a:gd name="connsiteY39" fmla="*/ 9254 h 10000"/>
              <a:gd name="connsiteX40" fmla="*/ 780 w 10000"/>
              <a:gd name="connsiteY40" fmla="*/ 8911 h 10000"/>
              <a:gd name="connsiteX41" fmla="*/ 1096 w 10000"/>
              <a:gd name="connsiteY41" fmla="*/ 9250 h 10000"/>
              <a:gd name="connsiteX42" fmla="*/ 1000 w 10000"/>
              <a:gd name="connsiteY42" fmla="*/ 8555 h 10000"/>
              <a:gd name="connsiteX43" fmla="*/ 756 w 10000"/>
              <a:gd name="connsiteY43" fmla="*/ 8001 h 10000"/>
              <a:gd name="connsiteX44" fmla="*/ 1569 w 10000"/>
              <a:gd name="connsiteY44" fmla="*/ 6785 h 10000"/>
              <a:gd name="connsiteX45" fmla="*/ 1766 w 10000"/>
              <a:gd name="connsiteY45" fmla="*/ 6090 h 10000"/>
              <a:gd name="connsiteX46" fmla="*/ 2391 w 10000"/>
              <a:gd name="connsiteY46" fmla="*/ 4765 h 10000"/>
              <a:gd name="connsiteX47" fmla="*/ 2553 w 10000"/>
              <a:gd name="connsiteY47" fmla="*/ 6484 h 10000"/>
              <a:gd name="connsiteX48" fmla="*/ 2074 w 10000"/>
              <a:gd name="connsiteY48" fmla="*/ 7390 h 10000"/>
              <a:gd name="connsiteX49" fmla="*/ 1957 w 10000"/>
              <a:gd name="connsiteY49" fmla="*/ 8319 h 10000"/>
              <a:gd name="connsiteX50" fmla="*/ 2216 w 10000"/>
              <a:gd name="connsiteY50" fmla="*/ 9545 h 10000"/>
              <a:gd name="connsiteX51" fmla="*/ 2518 w 10000"/>
              <a:gd name="connsiteY51" fmla="*/ 10000 h 10000"/>
              <a:gd name="connsiteX52" fmla="*/ 5079 w 10000"/>
              <a:gd name="connsiteY52" fmla="*/ 10000 h 10000"/>
              <a:gd name="connsiteX53" fmla="*/ 5156 w 10000"/>
              <a:gd name="connsiteY53" fmla="*/ 9246 h 10000"/>
              <a:gd name="connsiteX54" fmla="*/ 5234 w 10000"/>
              <a:gd name="connsiteY54" fmla="*/ 10000 h 10000"/>
              <a:gd name="connsiteX55" fmla="*/ 7856 w 10000"/>
              <a:gd name="connsiteY55" fmla="*/ 10000 h 10000"/>
              <a:gd name="connsiteX56" fmla="*/ 8025 w 10000"/>
              <a:gd name="connsiteY56" fmla="*/ 9613 h 10000"/>
              <a:gd name="connsiteX0" fmla="*/ 8025 w 10000"/>
              <a:gd name="connsiteY0" fmla="*/ 9613 h 10000"/>
              <a:gd name="connsiteX1" fmla="*/ 8193 w 10000"/>
              <a:gd name="connsiteY1" fmla="*/ 7776 h 10000"/>
              <a:gd name="connsiteX2" fmla="*/ 7828 w 10000"/>
              <a:gd name="connsiteY2" fmla="*/ 6930 h 10000"/>
              <a:gd name="connsiteX3" fmla="*/ 7573 w 10000"/>
              <a:gd name="connsiteY3" fmla="*/ 6415 h 10000"/>
              <a:gd name="connsiteX4" fmla="*/ 7742 w 10000"/>
              <a:gd name="connsiteY4" fmla="*/ 4855 h 10000"/>
              <a:gd name="connsiteX5" fmla="*/ 8193 w 10000"/>
              <a:gd name="connsiteY5" fmla="*/ 6055 h 10000"/>
              <a:gd name="connsiteX6" fmla="*/ 8640 w 10000"/>
              <a:gd name="connsiteY6" fmla="*/ 6943 h 10000"/>
              <a:gd name="connsiteX7" fmla="*/ 9210 w 10000"/>
              <a:gd name="connsiteY7" fmla="*/ 8002 h 10000"/>
              <a:gd name="connsiteX8" fmla="*/ 8956 w 10000"/>
              <a:gd name="connsiteY8" fmla="*/ 8537 h 10000"/>
              <a:gd name="connsiteX9" fmla="*/ 8899 w 10000"/>
              <a:gd name="connsiteY9" fmla="*/ 9340 h 10000"/>
              <a:gd name="connsiteX10" fmla="*/ 9265 w 10000"/>
              <a:gd name="connsiteY10" fmla="*/ 8911 h 10000"/>
              <a:gd name="connsiteX11" fmla="*/ 9265 w 10000"/>
              <a:gd name="connsiteY11" fmla="*/ 9254 h 10000"/>
              <a:gd name="connsiteX12" fmla="*/ 9040 w 10000"/>
              <a:gd name="connsiteY12" fmla="*/ 9513 h 10000"/>
              <a:gd name="connsiteX13" fmla="*/ 9631 w 10000"/>
              <a:gd name="connsiteY13" fmla="*/ 9498 h 10000"/>
              <a:gd name="connsiteX14" fmla="*/ 9829 w 10000"/>
              <a:gd name="connsiteY14" fmla="*/ 9283 h 10000"/>
              <a:gd name="connsiteX15" fmla="*/ 9921 w 10000"/>
              <a:gd name="connsiteY15" fmla="*/ 8051 h 10000"/>
              <a:gd name="connsiteX16" fmla="*/ 9737 w 10000"/>
              <a:gd name="connsiteY16" fmla="*/ 6660 h 10000"/>
              <a:gd name="connsiteX17" fmla="*/ 9356 w 10000"/>
              <a:gd name="connsiteY17" fmla="*/ 5863 h 10000"/>
              <a:gd name="connsiteX18" fmla="*/ 9165 w 10000"/>
              <a:gd name="connsiteY18" fmla="*/ 4441 h 10000"/>
              <a:gd name="connsiteX19" fmla="*/ 8332 w 10000"/>
              <a:gd name="connsiteY19" fmla="*/ 3219 h 10000"/>
              <a:gd name="connsiteX20" fmla="*/ 6418 w 10000"/>
              <a:gd name="connsiteY20" fmla="*/ 2674 h 10000"/>
              <a:gd name="connsiteX21" fmla="*/ 6673 w 10000"/>
              <a:gd name="connsiteY21" fmla="*/ 1609 h 10000"/>
              <a:gd name="connsiteX22" fmla="*/ 5150 w 10000"/>
              <a:gd name="connsiteY22" fmla="*/ 1 h 10000"/>
              <a:gd name="connsiteX23" fmla="*/ 3203 w 10000"/>
              <a:gd name="connsiteY23" fmla="*/ 1048 h 10000"/>
              <a:gd name="connsiteX24" fmla="*/ 2781 w 10000"/>
              <a:gd name="connsiteY24" fmla="*/ 1465 h 10000"/>
              <a:gd name="connsiteX25" fmla="*/ 3006 w 10000"/>
              <a:gd name="connsiteY25" fmla="*/ 1666 h 10000"/>
              <a:gd name="connsiteX26" fmla="*/ 3104 w 10000"/>
              <a:gd name="connsiteY26" fmla="*/ 1723 h 10000"/>
              <a:gd name="connsiteX27" fmla="*/ 3067 w 10000"/>
              <a:gd name="connsiteY27" fmla="*/ 1791 h 10000"/>
              <a:gd name="connsiteX28" fmla="*/ 3260 w 10000"/>
              <a:gd name="connsiteY28" fmla="*/ 2110 h 10000"/>
              <a:gd name="connsiteX29" fmla="*/ 4248 w 10000"/>
              <a:gd name="connsiteY29" fmla="*/ 2168 h 10000"/>
              <a:gd name="connsiteX30" fmla="*/ 4185 w 10000"/>
              <a:gd name="connsiteY30" fmla="*/ 2583 h 10000"/>
              <a:gd name="connsiteX31" fmla="*/ 1946 w 10000"/>
              <a:gd name="connsiteY31" fmla="*/ 3223 h 10000"/>
              <a:gd name="connsiteX32" fmla="*/ 1085 w 10000"/>
              <a:gd name="connsiteY32" fmla="*/ 4514 h 10000"/>
              <a:gd name="connsiteX33" fmla="*/ 646 w 10000"/>
              <a:gd name="connsiteY33" fmla="*/ 5664 h 10000"/>
              <a:gd name="connsiteX34" fmla="*/ 257 w 10000"/>
              <a:gd name="connsiteY34" fmla="*/ 6783 h 10000"/>
              <a:gd name="connsiteX35" fmla="*/ 18 w 10000"/>
              <a:gd name="connsiteY35" fmla="*/ 8321 h 10000"/>
              <a:gd name="connsiteX36" fmla="*/ 244 w 10000"/>
              <a:gd name="connsiteY36" fmla="*/ 9283 h 10000"/>
              <a:gd name="connsiteX37" fmla="*/ 414 w 10000"/>
              <a:gd name="connsiteY37" fmla="*/ 9498 h 10000"/>
              <a:gd name="connsiteX38" fmla="*/ 1034 w 10000"/>
              <a:gd name="connsiteY38" fmla="*/ 9513 h 10000"/>
              <a:gd name="connsiteX39" fmla="*/ 780 w 10000"/>
              <a:gd name="connsiteY39" fmla="*/ 9254 h 10000"/>
              <a:gd name="connsiteX40" fmla="*/ 780 w 10000"/>
              <a:gd name="connsiteY40" fmla="*/ 8911 h 10000"/>
              <a:gd name="connsiteX41" fmla="*/ 1096 w 10000"/>
              <a:gd name="connsiteY41" fmla="*/ 9250 h 10000"/>
              <a:gd name="connsiteX42" fmla="*/ 1000 w 10000"/>
              <a:gd name="connsiteY42" fmla="*/ 8555 h 10000"/>
              <a:gd name="connsiteX43" fmla="*/ 756 w 10000"/>
              <a:gd name="connsiteY43" fmla="*/ 8001 h 10000"/>
              <a:gd name="connsiteX44" fmla="*/ 1569 w 10000"/>
              <a:gd name="connsiteY44" fmla="*/ 6785 h 10000"/>
              <a:gd name="connsiteX45" fmla="*/ 1766 w 10000"/>
              <a:gd name="connsiteY45" fmla="*/ 6090 h 10000"/>
              <a:gd name="connsiteX46" fmla="*/ 2391 w 10000"/>
              <a:gd name="connsiteY46" fmla="*/ 4765 h 10000"/>
              <a:gd name="connsiteX47" fmla="*/ 2553 w 10000"/>
              <a:gd name="connsiteY47" fmla="*/ 6484 h 10000"/>
              <a:gd name="connsiteX48" fmla="*/ 2074 w 10000"/>
              <a:gd name="connsiteY48" fmla="*/ 7390 h 10000"/>
              <a:gd name="connsiteX49" fmla="*/ 1957 w 10000"/>
              <a:gd name="connsiteY49" fmla="*/ 8319 h 10000"/>
              <a:gd name="connsiteX50" fmla="*/ 2216 w 10000"/>
              <a:gd name="connsiteY50" fmla="*/ 9545 h 10000"/>
              <a:gd name="connsiteX51" fmla="*/ 2518 w 10000"/>
              <a:gd name="connsiteY51" fmla="*/ 10000 h 10000"/>
              <a:gd name="connsiteX52" fmla="*/ 5079 w 10000"/>
              <a:gd name="connsiteY52" fmla="*/ 10000 h 10000"/>
              <a:gd name="connsiteX53" fmla="*/ 5156 w 10000"/>
              <a:gd name="connsiteY53" fmla="*/ 9246 h 10000"/>
              <a:gd name="connsiteX54" fmla="*/ 5234 w 10000"/>
              <a:gd name="connsiteY54" fmla="*/ 10000 h 10000"/>
              <a:gd name="connsiteX55" fmla="*/ 7856 w 10000"/>
              <a:gd name="connsiteY55" fmla="*/ 10000 h 10000"/>
              <a:gd name="connsiteX56" fmla="*/ 8025 w 10000"/>
              <a:gd name="connsiteY56" fmla="*/ 9613 h 10000"/>
              <a:gd name="connsiteX0" fmla="*/ 8025 w 10000"/>
              <a:gd name="connsiteY0" fmla="*/ 9613 h 10000"/>
              <a:gd name="connsiteX1" fmla="*/ 8193 w 10000"/>
              <a:gd name="connsiteY1" fmla="*/ 7776 h 10000"/>
              <a:gd name="connsiteX2" fmla="*/ 7828 w 10000"/>
              <a:gd name="connsiteY2" fmla="*/ 6930 h 10000"/>
              <a:gd name="connsiteX3" fmla="*/ 7573 w 10000"/>
              <a:gd name="connsiteY3" fmla="*/ 6415 h 10000"/>
              <a:gd name="connsiteX4" fmla="*/ 7742 w 10000"/>
              <a:gd name="connsiteY4" fmla="*/ 4855 h 10000"/>
              <a:gd name="connsiteX5" fmla="*/ 8193 w 10000"/>
              <a:gd name="connsiteY5" fmla="*/ 6055 h 10000"/>
              <a:gd name="connsiteX6" fmla="*/ 8640 w 10000"/>
              <a:gd name="connsiteY6" fmla="*/ 6943 h 10000"/>
              <a:gd name="connsiteX7" fmla="*/ 9210 w 10000"/>
              <a:gd name="connsiteY7" fmla="*/ 8002 h 10000"/>
              <a:gd name="connsiteX8" fmla="*/ 8956 w 10000"/>
              <a:gd name="connsiteY8" fmla="*/ 8537 h 10000"/>
              <a:gd name="connsiteX9" fmla="*/ 8899 w 10000"/>
              <a:gd name="connsiteY9" fmla="*/ 9340 h 10000"/>
              <a:gd name="connsiteX10" fmla="*/ 9265 w 10000"/>
              <a:gd name="connsiteY10" fmla="*/ 8911 h 10000"/>
              <a:gd name="connsiteX11" fmla="*/ 9265 w 10000"/>
              <a:gd name="connsiteY11" fmla="*/ 9254 h 10000"/>
              <a:gd name="connsiteX12" fmla="*/ 9040 w 10000"/>
              <a:gd name="connsiteY12" fmla="*/ 9513 h 10000"/>
              <a:gd name="connsiteX13" fmla="*/ 9631 w 10000"/>
              <a:gd name="connsiteY13" fmla="*/ 9498 h 10000"/>
              <a:gd name="connsiteX14" fmla="*/ 9829 w 10000"/>
              <a:gd name="connsiteY14" fmla="*/ 9283 h 10000"/>
              <a:gd name="connsiteX15" fmla="*/ 9921 w 10000"/>
              <a:gd name="connsiteY15" fmla="*/ 8051 h 10000"/>
              <a:gd name="connsiteX16" fmla="*/ 9737 w 10000"/>
              <a:gd name="connsiteY16" fmla="*/ 6660 h 10000"/>
              <a:gd name="connsiteX17" fmla="*/ 9356 w 10000"/>
              <a:gd name="connsiteY17" fmla="*/ 5863 h 10000"/>
              <a:gd name="connsiteX18" fmla="*/ 9165 w 10000"/>
              <a:gd name="connsiteY18" fmla="*/ 4441 h 10000"/>
              <a:gd name="connsiteX19" fmla="*/ 8332 w 10000"/>
              <a:gd name="connsiteY19" fmla="*/ 3219 h 10000"/>
              <a:gd name="connsiteX20" fmla="*/ 6418 w 10000"/>
              <a:gd name="connsiteY20" fmla="*/ 2674 h 10000"/>
              <a:gd name="connsiteX21" fmla="*/ 6673 w 10000"/>
              <a:gd name="connsiteY21" fmla="*/ 1609 h 10000"/>
              <a:gd name="connsiteX22" fmla="*/ 5150 w 10000"/>
              <a:gd name="connsiteY22" fmla="*/ 1 h 10000"/>
              <a:gd name="connsiteX23" fmla="*/ 3203 w 10000"/>
              <a:gd name="connsiteY23" fmla="*/ 1048 h 10000"/>
              <a:gd name="connsiteX24" fmla="*/ 2781 w 10000"/>
              <a:gd name="connsiteY24" fmla="*/ 1465 h 10000"/>
              <a:gd name="connsiteX25" fmla="*/ 3006 w 10000"/>
              <a:gd name="connsiteY25" fmla="*/ 1666 h 10000"/>
              <a:gd name="connsiteX26" fmla="*/ 3104 w 10000"/>
              <a:gd name="connsiteY26" fmla="*/ 1723 h 10000"/>
              <a:gd name="connsiteX27" fmla="*/ 3067 w 10000"/>
              <a:gd name="connsiteY27" fmla="*/ 1791 h 10000"/>
              <a:gd name="connsiteX28" fmla="*/ 3260 w 10000"/>
              <a:gd name="connsiteY28" fmla="*/ 2110 h 10000"/>
              <a:gd name="connsiteX29" fmla="*/ 4248 w 10000"/>
              <a:gd name="connsiteY29" fmla="*/ 2168 h 10000"/>
              <a:gd name="connsiteX30" fmla="*/ 4185 w 10000"/>
              <a:gd name="connsiteY30" fmla="*/ 2583 h 10000"/>
              <a:gd name="connsiteX31" fmla="*/ 1946 w 10000"/>
              <a:gd name="connsiteY31" fmla="*/ 3223 h 10000"/>
              <a:gd name="connsiteX32" fmla="*/ 1085 w 10000"/>
              <a:gd name="connsiteY32" fmla="*/ 4514 h 10000"/>
              <a:gd name="connsiteX33" fmla="*/ 646 w 10000"/>
              <a:gd name="connsiteY33" fmla="*/ 5664 h 10000"/>
              <a:gd name="connsiteX34" fmla="*/ 257 w 10000"/>
              <a:gd name="connsiteY34" fmla="*/ 6783 h 10000"/>
              <a:gd name="connsiteX35" fmla="*/ 18 w 10000"/>
              <a:gd name="connsiteY35" fmla="*/ 8321 h 10000"/>
              <a:gd name="connsiteX36" fmla="*/ 244 w 10000"/>
              <a:gd name="connsiteY36" fmla="*/ 9283 h 10000"/>
              <a:gd name="connsiteX37" fmla="*/ 414 w 10000"/>
              <a:gd name="connsiteY37" fmla="*/ 9498 h 10000"/>
              <a:gd name="connsiteX38" fmla="*/ 1034 w 10000"/>
              <a:gd name="connsiteY38" fmla="*/ 9513 h 10000"/>
              <a:gd name="connsiteX39" fmla="*/ 780 w 10000"/>
              <a:gd name="connsiteY39" fmla="*/ 9254 h 10000"/>
              <a:gd name="connsiteX40" fmla="*/ 780 w 10000"/>
              <a:gd name="connsiteY40" fmla="*/ 8911 h 10000"/>
              <a:gd name="connsiteX41" fmla="*/ 1096 w 10000"/>
              <a:gd name="connsiteY41" fmla="*/ 9250 h 10000"/>
              <a:gd name="connsiteX42" fmla="*/ 1000 w 10000"/>
              <a:gd name="connsiteY42" fmla="*/ 8555 h 10000"/>
              <a:gd name="connsiteX43" fmla="*/ 756 w 10000"/>
              <a:gd name="connsiteY43" fmla="*/ 8001 h 10000"/>
              <a:gd name="connsiteX44" fmla="*/ 1569 w 10000"/>
              <a:gd name="connsiteY44" fmla="*/ 6785 h 10000"/>
              <a:gd name="connsiteX45" fmla="*/ 1766 w 10000"/>
              <a:gd name="connsiteY45" fmla="*/ 6090 h 10000"/>
              <a:gd name="connsiteX46" fmla="*/ 2391 w 10000"/>
              <a:gd name="connsiteY46" fmla="*/ 4765 h 10000"/>
              <a:gd name="connsiteX47" fmla="*/ 2553 w 10000"/>
              <a:gd name="connsiteY47" fmla="*/ 6484 h 10000"/>
              <a:gd name="connsiteX48" fmla="*/ 2074 w 10000"/>
              <a:gd name="connsiteY48" fmla="*/ 7390 h 10000"/>
              <a:gd name="connsiteX49" fmla="*/ 1957 w 10000"/>
              <a:gd name="connsiteY49" fmla="*/ 8319 h 10000"/>
              <a:gd name="connsiteX50" fmla="*/ 2216 w 10000"/>
              <a:gd name="connsiteY50" fmla="*/ 9545 h 10000"/>
              <a:gd name="connsiteX51" fmla="*/ 2518 w 10000"/>
              <a:gd name="connsiteY51" fmla="*/ 10000 h 10000"/>
              <a:gd name="connsiteX52" fmla="*/ 5079 w 10000"/>
              <a:gd name="connsiteY52" fmla="*/ 10000 h 10000"/>
              <a:gd name="connsiteX53" fmla="*/ 5156 w 10000"/>
              <a:gd name="connsiteY53" fmla="*/ 9246 h 10000"/>
              <a:gd name="connsiteX54" fmla="*/ 5234 w 10000"/>
              <a:gd name="connsiteY54" fmla="*/ 10000 h 10000"/>
              <a:gd name="connsiteX55" fmla="*/ 7856 w 10000"/>
              <a:gd name="connsiteY55" fmla="*/ 10000 h 10000"/>
              <a:gd name="connsiteX56" fmla="*/ 8025 w 10000"/>
              <a:gd name="connsiteY56" fmla="*/ 9613 h 10000"/>
              <a:gd name="connsiteX0" fmla="*/ 8025 w 10000"/>
              <a:gd name="connsiteY0" fmla="*/ 9613 h 10000"/>
              <a:gd name="connsiteX1" fmla="*/ 8193 w 10000"/>
              <a:gd name="connsiteY1" fmla="*/ 7776 h 10000"/>
              <a:gd name="connsiteX2" fmla="*/ 7828 w 10000"/>
              <a:gd name="connsiteY2" fmla="*/ 6930 h 10000"/>
              <a:gd name="connsiteX3" fmla="*/ 7573 w 10000"/>
              <a:gd name="connsiteY3" fmla="*/ 6415 h 10000"/>
              <a:gd name="connsiteX4" fmla="*/ 7742 w 10000"/>
              <a:gd name="connsiteY4" fmla="*/ 4855 h 10000"/>
              <a:gd name="connsiteX5" fmla="*/ 8193 w 10000"/>
              <a:gd name="connsiteY5" fmla="*/ 6055 h 10000"/>
              <a:gd name="connsiteX6" fmla="*/ 8640 w 10000"/>
              <a:gd name="connsiteY6" fmla="*/ 6943 h 10000"/>
              <a:gd name="connsiteX7" fmla="*/ 9210 w 10000"/>
              <a:gd name="connsiteY7" fmla="*/ 8002 h 10000"/>
              <a:gd name="connsiteX8" fmla="*/ 8956 w 10000"/>
              <a:gd name="connsiteY8" fmla="*/ 8537 h 10000"/>
              <a:gd name="connsiteX9" fmla="*/ 8899 w 10000"/>
              <a:gd name="connsiteY9" fmla="*/ 9340 h 10000"/>
              <a:gd name="connsiteX10" fmla="*/ 9265 w 10000"/>
              <a:gd name="connsiteY10" fmla="*/ 8911 h 10000"/>
              <a:gd name="connsiteX11" fmla="*/ 9265 w 10000"/>
              <a:gd name="connsiteY11" fmla="*/ 9254 h 10000"/>
              <a:gd name="connsiteX12" fmla="*/ 9040 w 10000"/>
              <a:gd name="connsiteY12" fmla="*/ 9513 h 10000"/>
              <a:gd name="connsiteX13" fmla="*/ 9631 w 10000"/>
              <a:gd name="connsiteY13" fmla="*/ 9498 h 10000"/>
              <a:gd name="connsiteX14" fmla="*/ 9829 w 10000"/>
              <a:gd name="connsiteY14" fmla="*/ 9283 h 10000"/>
              <a:gd name="connsiteX15" fmla="*/ 9921 w 10000"/>
              <a:gd name="connsiteY15" fmla="*/ 8051 h 10000"/>
              <a:gd name="connsiteX16" fmla="*/ 9737 w 10000"/>
              <a:gd name="connsiteY16" fmla="*/ 6660 h 10000"/>
              <a:gd name="connsiteX17" fmla="*/ 9356 w 10000"/>
              <a:gd name="connsiteY17" fmla="*/ 5863 h 10000"/>
              <a:gd name="connsiteX18" fmla="*/ 9165 w 10000"/>
              <a:gd name="connsiteY18" fmla="*/ 4441 h 10000"/>
              <a:gd name="connsiteX19" fmla="*/ 8332 w 10000"/>
              <a:gd name="connsiteY19" fmla="*/ 3219 h 10000"/>
              <a:gd name="connsiteX20" fmla="*/ 6418 w 10000"/>
              <a:gd name="connsiteY20" fmla="*/ 2674 h 10000"/>
              <a:gd name="connsiteX21" fmla="*/ 6673 w 10000"/>
              <a:gd name="connsiteY21" fmla="*/ 1609 h 10000"/>
              <a:gd name="connsiteX22" fmla="*/ 5150 w 10000"/>
              <a:gd name="connsiteY22" fmla="*/ 1 h 10000"/>
              <a:gd name="connsiteX23" fmla="*/ 3203 w 10000"/>
              <a:gd name="connsiteY23" fmla="*/ 1048 h 10000"/>
              <a:gd name="connsiteX24" fmla="*/ 2781 w 10000"/>
              <a:gd name="connsiteY24" fmla="*/ 1465 h 10000"/>
              <a:gd name="connsiteX25" fmla="*/ 3006 w 10000"/>
              <a:gd name="connsiteY25" fmla="*/ 1666 h 10000"/>
              <a:gd name="connsiteX26" fmla="*/ 3104 w 10000"/>
              <a:gd name="connsiteY26" fmla="*/ 1723 h 10000"/>
              <a:gd name="connsiteX27" fmla="*/ 3067 w 10000"/>
              <a:gd name="connsiteY27" fmla="*/ 1791 h 10000"/>
              <a:gd name="connsiteX28" fmla="*/ 3260 w 10000"/>
              <a:gd name="connsiteY28" fmla="*/ 2110 h 10000"/>
              <a:gd name="connsiteX29" fmla="*/ 4248 w 10000"/>
              <a:gd name="connsiteY29" fmla="*/ 2168 h 10000"/>
              <a:gd name="connsiteX30" fmla="*/ 4185 w 10000"/>
              <a:gd name="connsiteY30" fmla="*/ 2583 h 10000"/>
              <a:gd name="connsiteX31" fmla="*/ 1946 w 10000"/>
              <a:gd name="connsiteY31" fmla="*/ 3223 h 10000"/>
              <a:gd name="connsiteX32" fmla="*/ 1085 w 10000"/>
              <a:gd name="connsiteY32" fmla="*/ 4514 h 10000"/>
              <a:gd name="connsiteX33" fmla="*/ 646 w 10000"/>
              <a:gd name="connsiteY33" fmla="*/ 5664 h 10000"/>
              <a:gd name="connsiteX34" fmla="*/ 257 w 10000"/>
              <a:gd name="connsiteY34" fmla="*/ 6783 h 10000"/>
              <a:gd name="connsiteX35" fmla="*/ 18 w 10000"/>
              <a:gd name="connsiteY35" fmla="*/ 8321 h 10000"/>
              <a:gd name="connsiteX36" fmla="*/ 244 w 10000"/>
              <a:gd name="connsiteY36" fmla="*/ 9283 h 10000"/>
              <a:gd name="connsiteX37" fmla="*/ 414 w 10000"/>
              <a:gd name="connsiteY37" fmla="*/ 9498 h 10000"/>
              <a:gd name="connsiteX38" fmla="*/ 1034 w 10000"/>
              <a:gd name="connsiteY38" fmla="*/ 9513 h 10000"/>
              <a:gd name="connsiteX39" fmla="*/ 780 w 10000"/>
              <a:gd name="connsiteY39" fmla="*/ 9254 h 10000"/>
              <a:gd name="connsiteX40" fmla="*/ 780 w 10000"/>
              <a:gd name="connsiteY40" fmla="*/ 8911 h 10000"/>
              <a:gd name="connsiteX41" fmla="*/ 1096 w 10000"/>
              <a:gd name="connsiteY41" fmla="*/ 9250 h 10000"/>
              <a:gd name="connsiteX42" fmla="*/ 1000 w 10000"/>
              <a:gd name="connsiteY42" fmla="*/ 8555 h 10000"/>
              <a:gd name="connsiteX43" fmla="*/ 756 w 10000"/>
              <a:gd name="connsiteY43" fmla="*/ 8001 h 10000"/>
              <a:gd name="connsiteX44" fmla="*/ 1569 w 10000"/>
              <a:gd name="connsiteY44" fmla="*/ 6785 h 10000"/>
              <a:gd name="connsiteX45" fmla="*/ 1766 w 10000"/>
              <a:gd name="connsiteY45" fmla="*/ 6090 h 10000"/>
              <a:gd name="connsiteX46" fmla="*/ 2391 w 10000"/>
              <a:gd name="connsiteY46" fmla="*/ 4765 h 10000"/>
              <a:gd name="connsiteX47" fmla="*/ 2553 w 10000"/>
              <a:gd name="connsiteY47" fmla="*/ 6484 h 10000"/>
              <a:gd name="connsiteX48" fmla="*/ 2074 w 10000"/>
              <a:gd name="connsiteY48" fmla="*/ 7390 h 10000"/>
              <a:gd name="connsiteX49" fmla="*/ 1957 w 10000"/>
              <a:gd name="connsiteY49" fmla="*/ 8319 h 10000"/>
              <a:gd name="connsiteX50" fmla="*/ 2216 w 10000"/>
              <a:gd name="connsiteY50" fmla="*/ 9545 h 10000"/>
              <a:gd name="connsiteX51" fmla="*/ 2518 w 10000"/>
              <a:gd name="connsiteY51" fmla="*/ 10000 h 10000"/>
              <a:gd name="connsiteX52" fmla="*/ 5079 w 10000"/>
              <a:gd name="connsiteY52" fmla="*/ 10000 h 10000"/>
              <a:gd name="connsiteX53" fmla="*/ 5156 w 10000"/>
              <a:gd name="connsiteY53" fmla="*/ 9246 h 10000"/>
              <a:gd name="connsiteX54" fmla="*/ 5234 w 10000"/>
              <a:gd name="connsiteY54" fmla="*/ 10000 h 10000"/>
              <a:gd name="connsiteX55" fmla="*/ 7856 w 10000"/>
              <a:gd name="connsiteY55" fmla="*/ 10000 h 10000"/>
              <a:gd name="connsiteX56" fmla="*/ 8025 w 10000"/>
              <a:gd name="connsiteY56" fmla="*/ 9613 h 10000"/>
              <a:gd name="connsiteX0" fmla="*/ 8025 w 10000"/>
              <a:gd name="connsiteY0" fmla="*/ 9613 h 10000"/>
              <a:gd name="connsiteX1" fmla="*/ 8193 w 10000"/>
              <a:gd name="connsiteY1" fmla="*/ 7776 h 10000"/>
              <a:gd name="connsiteX2" fmla="*/ 7828 w 10000"/>
              <a:gd name="connsiteY2" fmla="*/ 6930 h 10000"/>
              <a:gd name="connsiteX3" fmla="*/ 7573 w 10000"/>
              <a:gd name="connsiteY3" fmla="*/ 6415 h 10000"/>
              <a:gd name="connsiteX4" fmla="*/ 7742 w 10000"/>
              <a:gd name="connsiteY4" fmla="*/ 4855 h 10000"/>
              <a:gd name="connsiteX5" fmla="*/ 8193 w 10000"/>
              <a:gd name="connsiteY5" fmla="*/ 6055 h 10000"/>
              <a:gd name="connsiteX6" fmla="*/ 8640 w 10000"/>
              <a:gd name="connsiteY6" fmla="*/ 6943 h 10000"/>
              <a:gd name="connsiteX7" fmla="*/ 9210 w 10000"/>
              <a:gd name="connsiteY7" fmla="*/ 8002 h 10000"/>
              <a:gd name="connsiteX8" fmla="*/ 8956 w 10000"/>
              <a:gd name="connsiteY8" fmla="*/ 8537 h 10000"/>
              <a:gd name="connsiteX9" fmla="*/ 8899 w 10000"/>
              <a:gd name="connsiteY9" fmla="*/ 9340 h 10000"/>
              <a:gd name="connsiteX10" fmla="*/ 9265 w 10000"/>
              <a:gd name="connsiteY10" fmla="*/ 8911 h 10000"/>
              <a:gd name="connsiteX11" fmla="*/ 9265 w 10000"/>
              <a:gd name="connsiteY11" fmla="*/ 9254 h 10000"/>
              <a:gd name="connsiteX12" fmla="*/ 9040 w 10000"/>
              <a:gd name="connsiteY12" fmla="*/ 9513 h 10000"/>
              <a:gd name="connsiteX13" fmla="*/ 9631 w 10000"/>
              <a:gd name="connsiteY13" fmla="*/ 9498 h 10000"/>
              <a:gd name="connsiteX14" fmla="*/ 9829 w 10000"/>
              <a:gd name="connsiteY14" fmla="*/ 9283 h 10000"/>
              <a:gd name="connsiteX15" fmla="*/ 9921 w 10000"/>
              <a:gd name="connsiteY15" fmla="*/ 8051 h 10000"/>
              <a:gd name="connsiteX16" fmla="*/ 9737 w 10000"/>
              <a:gd name="connsiteY16" fmla="*/ 6660 h 10000"/>
              <a:gd name="connsiteX17" fmla="*/ 9356 w 10000"/>
              <a:gd name="connsiteY17" fmla="*/ 5863 h 10000"/>
              <a:gd name="connsiteX18" fmla="*/ 9165 w 10000"/>
              <a:gd name="connsiteY18" fmla="*/ 4441 h 10000"/>
              <a:gd name="connsiteX19" fmla="*/ 8332 w 10000"/>
              <a:gd name="connsiteY19" fmla="*/ 3219 h 10000"/>
              <a:gd name="connsiteX20" fmla="*/ 6418 w 10000"/>
              <a:gd name="connsiteY20" fmla="*/ 2674 h 10000"/>
              <a:gd name="connsiteX21" fmla="*/ 6673 w 10000"/>
              <a:gd name="connsiteY21" fmla="*/ 1609 h 10000"/>
              <a:gd name="connsiteX22" fmla="*/ 5150 w 10000"/>
              <a:gd name="connsiteY22" fmla="*/ 1 h 10000"/>
              <a:gd name="connsiteX23" fmla="*/ 3203 w 10000"/>
              <a:gd name="connsiteY23" fmla="*/ 1048 h 10000"/>
              <a:gd name="connsiteX24" fmla="*/ 2781 w 10000"/>
              <a:gd name="connsiteY24" fmla="*/ 1465 h 10000"/>
              <a:gd name="connsiteX25" fmla="*/ 3006 w 10000"/>
              <a:gd name="connsiteY25" fmla="*/ 1666 h 10000"/>
              <a:gd name="connsiteX26" fmla="*/ 3104 w 10000"/>
              <a:gd name="connsiteY26" fmla="*/ 1723 h 10000"/>
              <a:gd name="connsiteX27" fmla="*/ 3067 w 10000"/>
              <a:gd name="connsiteY27" fmla="*/ 1791 h 10000"/>
              <a:gd name="connsiteX28" fmla="*/ 3260 w 10000"/>
              <a:gd name="connsiteY28" fmla="*/ 2110 h 10000"/>
              <a:gd name="connsiteX29" fmla="*/ 4248 w 10000"/>
              <a:gd name="connsiteY29" fmla="*/ 2168 h 10000"/>
              <a:gd name="connsiteX30" fmla="*/ 4185 w 10000"/>
              <a:gd name="connsiteY30" fmla="*/ 2583 h 10000"/>
              <a:gd name="connsiteX31" fmla="*/ 1946 w 10000"/>
              <a:gd name="connsiteY31" fmla="*/ 3223 h 10000"/>
              <a:gd name="connsiteX32" fmla="*/ 1085 w 10000"/>
              <a:gd name="connsiteY32" fmla="*/ 4514 h 10000"/>
              <a:gd name="connsiteX33" fmla="*/ 646 w 10000"/>
              <a:gd name="connsiteY33" fmla="*/ 5664 h 10000"/>
              <a:gd name="connsiteX34" fmla="*/ 257 w 10000"/>
              <a:gd name="connsiteY34" fmla="*/ 6783 h 10000"/>
              <a:gd name="connsiteX35" fmla="*/ 18 w 10000"/>
              <a:gd name="connsiteY35" fmla="*/ 8321 h 10000"/>
              <a:gd name="connsiteX36" fmla="*/ 244 w 10000"/>
              <a:gd name="connsiteY36" fmla="*/ 9283 h 10000"/>
              <a:gd name="connsiteX37" fmla="*/ 414 w 10000"/>
              <a:gd name="connsiteY37" fmla="*/ 9498 h 10000"/>
              <a:gd name="connsiteX38" fmla="*/ 1034 w 10000"/>
              <a:gd name="connsiteY38" fmla="*/ 9513 h 10000"/>
              <a:gd name="connsiteX39" fmla="*/ 780 w 10000"/>
              <a:gd name="connsiteY39" fmla="*/ 9254 h 10000"/>
              <a:gd name="connsiteX40" fmla="*/ 780 w 10000"/>
              <a:gd name="connsiteY40" fmla="*/ 8911 h 10000"/>
              <a:gd name="connsiteX41" fmla="*/ 1096 w 10000"/>
              <a:gd name="connsiteY41" fmla="*/ 9250 h 10000"/>
              <a:gd name="connsiteX42" fmla="*/ 1000 w 10000"/>
              <a:gd name="connsiteY42" fmla="*/ 8555 h 10000"/>
              <a:gd name="connsiteX43" fmla="*/ 756 w 10000"/>
              <a:gd name="connsiteY43" fmla="*/ 8001 h 10000"/>
              <a:gd name="connsiteX44" fmla="*/ 1569 w 10000"/>
              <a:gd name="connsiteY44" fmla="*/ 6785 h 10000"/>
              <a:gd name="connsiteX45" fmla="*/ 1766 w 10000"/>
              <a:gd name="connsiteY45" fmla="*/ 6090 h 10000"/>
              <a:gd name="connsiteX46" fmla="*/ 2424 w 10000"/>
              <a:gd name="connsiteY46" fmla="*/ 4672 h 10000"/>
              <a:gd name="connsiteX47" fmla="*/ 2553 w 10000"/>
              <a:gd name="connsiteY47" fmla="*/ 6484 h 10000"/>
              <a:gd name="connsiteX48" fmla="*/ 2074 w 10000"/>
              <a:gd name="connsiteY48" fmla="*/ 7390 h 10000"/>
              <a:gd name="connsiteX49" fmla="*/ 1957 w 10000"/>
              <a:gd name="connsiteY49" fmla="*/ 8319 h 10000"/>
              <a:gd name="connsiteX50" fmla="*/ 2216 w 10000"/>
              <a:gd name="connsiteY50" fmla="*/ 9545 h 10000"/>
              <a:gd name="connsiteX51" fmla="*/ 2518 w 10000"/>
              <a:gd name="connsiteY51" fmla="*/ 10000 h 10000"/>
              <a:gd name="connsiteX52" fmla="*/ 5079 w 10000"/>
              <a:gd name="connsiteY52" fmla="*/ 10000 h 10000"/>
              <a:gd name="connsiteX53" fmla="*/ 5156 w 10000"/>
              <a:gd name="connsiteY53" fmla="*/ 9246 h 10000"/>
              <a:gd name="connsiteX54" fmla="*/ 5234 w 10000"/>
              <a:gd name="connsiteY54" fmla="*/ 10000 h 10000"/>
              <a:gd name="connsiteX55" fmla="*/ 7856 w 10000"/>
              <a:gd name="connsiteY55" fmla="*/ 10000 h 10000"/>
              <a:gd name="connsiteX56" fmla="*/ 8025 w 10000"/>
              <a:gd name="connsiteY56" fmla="*/ 9613 h 10000"/>
              <a:gd name="connsiteX0" fmla="*/ 8025 w 10000"/>
              <a:gd name="connsiteY0" fmla="*/ 9613 h 10000"/>
              <a:gd name="connsiteX1" fmla="*/ 8193 w 10000"/>
              <a:gd name="connsiteY1" fmla="*/ 7776 h 10000"/>
              <a:gd name="connsiteX2" fmla="*/ 7828 w 10000"/>
              <a:gd name="connsiteY2" fmla="*/ 6930 h 10000"/>
              <a:gd name="connsiteX3" fmla="*/ 7573 w 10000"/>
              <a:gd name="connsiteY3" fmla="*/ 6415 h 10000"/>
              <a:gd name="connsiteX4" fmla="*/ 7742 w 10000"/>
              <a:gd name="connsiteY4" fmla="*/ 4855 h 10000"/>
              <a:gd name="connsiteX5" fmla="*/ 8193 w 10000"/>
              <a:gd name="connsiteY5" fmla="*/ 6055 h 10000"/>
              <a:gd name="connsiteX6" fmla="*/ 8640 w 10000"/>
              <a:gd name="connsiteY6" fmla="*/ 6943 h 10000"/>
              <a:gd name="connsiteX7" fmla="*/ 9210 w 10000"/>
              <a:gd name="connsiteY7" fmla="*/ 8002 h 10000"/>
              <a:gd name="connsiteX8" fmla="*/ 8956 w 10000"/>
              <a:gd name="connsiteY8" fmla="*/ 8537 h 10000"/>
              <a:gd name="connsiteX9" fmla="*/ 8899 w 10000"/>
              <a:gd name="connsiteY9" fmla="*/ 9340 h 10000"/>
              <a:gd name="connsiteX10" fmla="*/ 9265 w 10000"/>
              <a:gd name="connsiteY10" fmla="*/ 8911 h 10000"/>
              <a:gd name="connsiteX11" fmla="*/ 9265 w 10000"/>
              <a:gd name="connsiteY11" fmla="*/ 9254 h 10000"/>
              <a:gd name="connsiteX12" fmla="*/ 9040 w 10000"/>
              <a:gd name="connsiteY12" fmla="*/ 9513 h 10000"/>
              <a:gd name="connsiteX13" fmla="*/ 9631 w 10000"/>
              <a:gd name="connsiteY13" fmla="*/ 9498 h 10000"/>
              <a:gd name="connsiteX14" fmla="*/ 9829 w 10000"/>
              <a:gd name="connsiteY14" fmla="*/ 9283 h 10000"/>
              <a:gd name="connsiteX15" fmla="*/ 9921 w 10000"/>
              <a:gd name="connsiteY15" fmla="*/ 8051 h 10000"/>
              <a:gd name="connsiteX16" fmla="*/ 9737 w 10000"/>
              <a:gd name="connsiteY16" fmla="*/ 6660 h 10000"/>
              <a:gd name="connsiteX17" fmla="*/ 9356 w 10000"/>
              <a:gd name="connsiteY17" fmla="*/ 5863 h 10000"/>
              <a:gd name="connsiteX18" fmla="*/ 9165 w 10000"/>
              <a:gd name="connsiteY18" fmla="*/ 4441 h 10000"/>
              <a:gd name="connsiteX19" fmla="*/ 8332 w 10000"/>
              <a:gd name="connsiteY19" fmla="*/ 3219 h 10000"/>
              <a:gd name="connsiteX20" fmla="*/ 6418 w 10000"/>
              <a:gd name="connsiteY20" fmla="*/ 2674 h 10000"/>
              <a:gd name="connsiteX21" fmla="*/ 6673 w 10000"/>
              <a:gd name="connsiteY21" fmla="*/ 1609 h 10000"/>
              <a:gd name="connsiteX22" fmla="*/ 5150 w 10000"/>
              <a:gd name="connsiteY22" fmla="*/ 1 h 10000"/>
              <a:gd name="connsiteX23" fmla="*/ 3203 w 10000"/>
              <a:gd name="connsiteY23" fmla="*/ 1048 h 10000"/>
              <a:gd name="connsiteX24" fmla="*/ 2781 w 10000"/>
              <a:gd name="connsiteY24" fmla="*/ 1465 h 10000"/>
              <a:gd name="connsiteX25" fmla="*/ 3006 w 10000"/>
              <a:gd name="connsiteY25" fmla="*/ 1666 h 10000"/>
              <a:gd name="connsiteX26" fmla="*/ 3104 w 10000"/>
              <a:gd name="connsiteY26" fmla="*/ 1723 h 10000"/>
              <a:gd name="connsiteX27" fmla="*/ 3067 w 10000"/>
              <a:gd name="connsiteY27" fmla="*/ 1791 h 10000"/>
              <a:gd name="connsiteX28" fmla="*/ 3260 w 10000"/>
              <a:gd name="connsiteY28" fmla="*/ 2110 h 10000"/>
              <a:gd name="connsiteX29" fmla="*/ 4248 w 10000"/>
              <a:gd name="connsiteY29" fmla="*/ 2168 h 10000"/>
              <a:gd name="connsiteX30" fmla="*/ 4185 w 10000"/>
              <a:gd name="connsiteY30" fmla="*/ 2583 h 10000"/>
              <a:gd name="connsiteX31" fmla="*/ 1946 w 10000"/>
              <a:gd name="connsiteY31" fmla="*/ 3223 h 10000"/>
              <a:gd name="connsiteX32" fmla="*/ 1085 w 10000"/>
              <a:gd name="connsiteY32" fmla="*/ 4514 h 10000"/>
              <a:gd name="connsiteX33" fmla="*/ 646 w 10000"/>
              <a:gd name="connsiteY33" fmla="*/ 5664 h 10000"/>
              <a:gd name="connsiteX34" fmla="*/ 257 w 10000"/>
              <a:gd name="connsiteY34" fmla="*/ 6783 h 10000"/>
              <a:gd name="connsiteX35" fmla="*/ 18 w 10000"/>
              <a:gd name="connsiteY35" fmla="*/ 8321 h 10000"/>
              <a:gd name="connsiteX36" fmla="*/ 244 w 10000"/>
              <a:gd name="connsiteY36" fmla="*/ 9283 h 10000"/>
              <a:gd name="connsiteX37" fmla="*/ 414 w 10000"/>
              <a:gd name="connsiteY37" fmla="*/ 9498 h 10000"/>
              <a:gd name="connsiteX38" fmla="*/ 1034 w 10000"/>
              <a:gd name="connsiteY38" fmla="*/ 9513 h 10000"/>
              <a:gd name="connsiteX39" fmla="*/ 780 w 10000"/>
              <a:gd name="connsiteY39" fmla="*/ 9254 h 10000"/>
              <a:gd name="connsiteX40" fmla="*/ 780 w 10000"/>
              <a:gd name="connsiteY40" fmla="*/ 8911 h 10000"/>
              <a:gd name="connsiteX41" fmla="*/ 1096 w 10000"/>
              <a:gd name="connsiteY41" fmla="*/ 9250 h 10000"/>
              <a:gd name="connsiteX42" fmla="*/ 1000 w 10000"/>
              <a:gd name="connsiteY42" fmla="*/ 8555 h 10000"/>
              <a:gd name="connsiteX43" fmla="*/ 756 w 10000"/>
              <a:gd name="connsiteY43" fmla="*/ 8001 h 10000"/>
              <a:gd name="connsiteX44" fmla="*/ 1569 w 10000"/>
              <a:gd name="connsiteY44" fmla="*/ 6785 h 10000"/>
              <a:gd name="connsiteX45" fmla="*/ 1766 w 10000"/>
              <a:gd name="connsiteY45" fmla="*/ 6090 h 10000"/>
              <a:gd name="connsiteX46" fmla="*/ 2424 w 10000"/>
              <a:gd name="connsiteY46" fmla="*/ 4672 h 10000"/>
              <a:gd name="connsiteX47" fmla="*/ 2553 w 10000"/>
              <a:gd name="connsiteY47" fmla="*/ 6484 h 10000"/>
              <a:gd name="connsiteX48" fmla="*/ 2074 w 10000"/>
              <a:gd name="connsiteY48" fmla="*/ 7390 h 10000"/>
              <a:gd name="connsiteX49" fmla="*/ 1957 w 10000"/>
              <a:gd name="connsiteY49" fmla="*/ 8319 h 10000"/>
              <a:gd name="connsiteX50" fmla="*/ 2216 w 10000"/>
              <a:gd name="connsiteY50" fmla="*/ 9545 h 10000"/>
              <a:gd name="connsiteX51" fmla="*/ 2518 w 10000"/>
              <a:gd name="connsiteY51" fmla="*/ 10000 h 10000"/>
              <a:gd name="connsiteX52" fmla="*/ 5079 w 10000"/>
              <a:gd name="connsiteY52" fmla="*/ 10000 h 10000"/>
              <a:gd name="connsiteX53" fmla="*/ 5156 w 10000"/>
              <a:gd name="connsiteY53" fmla="*/ 9246 h 10000"/>
              <a:gd name="connsiteX54" fmla="*/ 5234 w 10000"/>
              <a:gd name="connsiteY54" fmla="*/ 10000 h 10000"/>
              <a:gd name="connsiteX55" fmla="*/ 7856 w 10000"/>
              <a:gd name="connsiteY55" fmla="*/ 10000 h 10000"/>
              <a:gd name="connsiteX56" fmla="*/ 8025 w 10000"/>
              <a:gd name="connsiteY56" fmla="*/ 9613 h 10000"/>
              <a:gd name="connsiteX0" fmla="*/ 8025 w 10000"/>
              <a:gd name="connsiteY0" fmla="*/ 9613 h 10000"/>
              <a:gd name="connsiteX1" fmla="*/ 8193 w 10000"/>
              <a:gd name="connsiteY1" fmla="*/ 7776 h 10000"/>
              <a:gd name="connsiteX2" fmla="*/ 7828 w 10000"/>
              <a:gd name="connsiteY2" fmla="*/ 6930 h 10000"/>
              <a:gd name="connsiteX3" fmla="*/ 7573 w 10000"/>
              <a:gd name="connsiteY3" fmla="*/ 6415 h 10000"/>
              <a:gd name="connsiteX4" fmla="*/ 7742 w 10000"/>
              <a:gd name="connsiteY4" fmla="*/ 4855 h 10000"/>
              <a:gd name="connsiteX5" fmla="*/ 8193 w 10000"/>
              <a:gd name="connsiteY5" fmla="*/ 6055 h 10000"/>
              <a:gd name="connsiteX6" fmla="*/ 8640 w 10000"/>
              <a:gd name="connsiteY6" fmla="*/ 6943 h 10000"/>
              <a:gd name="connsiteX7" fmla="*/ 9210 w 10000"/>
              <a:gd name="connsiteY7" fmla="*/ 8002 h 10000"/>
              <a:gd name="connsiteX8" fmla="*/ 8956 w 10000"/>
              <a:gd name="connsiteY8" fmla="*/ 8537 h 10000"/>
              <a:gd name="connsiteX9" fmla="*/ 8899 w 10000"/>
              <a:gd name="connsiteY9" fmla="*/ 9340 h 10000"/>
              <a:gd name="connsiteX10" fmla="*/ 9265 w 10000"/>
              <a:gd name="connsiteY10" fmla="*/ 8911 h 10000"/>
              <a:gd name="connsiteX11" fmla="*/ 9265 w 10000"/>
              <a:gd name="connsiteY11" fmla="*/ 9254 h 10000"/>
              <a:gd name="connsiteX12" fmla="*/ 9040 w 10000"/>
              <a:gd name="connsiteY12" fmla="*/ 9513 h 10000"/>
              <a:gd name="connsiteX13" fmla="*/ 9631 w 10000"/>
              <a:gd name="connsiteY13" fmla="*/ 9498 h 10000"/>
              <a:gd name="connsiteX14" fmla="*/ 9829 w 10000"/>
              <a:gd name="connsiteY14" fmla="*/ 9283 h 10000"/>
              <a:gd name="connsiteX15" fmla="*/ 9921 w 10000"/>
              <a:gd name="connsiteY15" fmla="*/ 8051 h 10000"/>
              <a:gd name="connsiteX16" fmla="*/ 9737 w 10000"/>
              <a:gd name="connsiteY16" fmla="*/ 6660 h 10000"/>
              <a:gd name="connsiteX17" fmla="*/ 9356 w 10000"/>
              <a:gd name="connsiteY17" fmla="*/ 5863 h 10000"/>
              <a:gd name="connsiteX18" fmla="*/ 9165 w 10000"/>
              <a:gd name="connsiteY18" fmla="*/ 4441 h 10000"/>
              <a:gd name="connsiteX19" fmla="*/ 8332 w 10000"/>
              <a:gd name="connsiteY19" fmla="*/ 3219 h 10000"/>
              <a:gd name="connsiteX20" fmla="*/ 6418 w 10000"/>
              <a:gd name="connsiteY20" fmla="*/ 2674 h 10000"/>
              <a:gd name="connsiteX21" fmla="*/ 6673 w 10000"/>
              <a:gd name="connsiteY21" fmla="*/ 1609 h 10000"/>
              <a:gd name="connsiteX22" fmla="*/ 5150 w 10000"/>
              <a:gd name="connsiteY22" fmla="*/ 1 h 10000"/>
              <a:gd name="connsiteX23" fmla="*/ 3203 w 10000"/>
              <a:gd name="connsiteY23" fmla="*/ 1048 h 10000"/>
              <a:gd name="connsiteX24" fmla="*/ 2781 w 10000"/>
              <a:gd name="connsiteY24" fmla="*/ 1465 h 10000"/>
              <a:gd name="connsiteX25" fmla="*/ 3006 w 10000"/>
              <a:gd name="connsiteY25" fmla="*/ 1666 h 10000"/>
              <a:gd name="connsiteX26" fmla="*/ 3104 w 10000"/>
              <a:gd name="connsiteY26" fmla="*/ 1723 h 10000"/>
              <a:gd name="connsiteX27" fmla="*/ 3067 w 10000"/>
              <a:gd name="connsiteY27" fmla="*/ 1791 h 10000"/>
              <a:gd name="connsiteX28" fmla="*/ 3260 w 10000"/>
              <a:gd name="connsiteY28" fmla="*/ 2110 h 10000"/>
              <a:gd name="connsiteX29" fmla="*/ 4248 w 10000"/>
              <a:gd name="connsiteY29" fmla="*/ 2168 h 10000"/>
              <a:gd name="connsiteX30" fmla="*/ 4185 w 10000"/>
              <a:gd name="connsiteY30" fmla="*/ 2583 h 10000"/>
              <a:gd name="connsiteX31" fmla="*/ 1946 w 10000"/>
              <a:gd name="connsiteY31" fmla="*/ 3223 h 10000"/>
              <a:gd name="connsiteX32" fmla="*/ 1085 w 10000"/>
              <a:gd name="connsiteY32" fmla="*/ 4514 h 10000"/>
              <a:gd name="connsiteX33" fmla="*/ 646 w 10000"/>
              <a:gd name="connsiteY33" fmla="*/ 5664 h 10000"/>
              <a:gd name="connsiteX34" fmla="*/ 257 w 10000"/>
              <a:gd name="connsiteY34" fmla="*/ 6783 h 10000"/>
              <a:gd name="connsiteX35" fmla="*/ 18 w 10000"/>
              <a:gd name="connsiteY35" fmla="*/ 8321 h 10000"/>
              <a:gd name="connsiteX36" fmla="*/ 244 w 10000"/>
              <a:gd name="connsiteY36" fmla="*/ 9283 h 10000"/>
              <a:gd name="connsiteX37" fmla="*/ 414 w 10000"/>
              <a:gd name="connsiteY37" fmla="*/ 9498 h 10000"/>
              <a:gd name="connsiteX38" fmla="*/ 1034 w 10000"/>
              <a:gd name="connsiteY38" fmla="*/ 9513 h 10000"/>
              <a:gd name="connsiteX39" fmla="*/ 780 w 10000"/>
              <a:gd name="connsiteY39" fmla="*/ 9254 h 10000"/>
              <a:gd name="connsiteX40" fmla="*/ 780 w 10000"/>
              <a:gd name="connsiteY40" fmla="*/ 8911 h 10000"/>
              <a:gd name="connsiteX41" fmla="*/ 1096 w 10000"/>
              <a:gd name="connsiteY41" fmla="*/ 9250 h 10000"/>
              <a:gd name="connsiteX42" fmla="*/ 1000 w 10000"/>
              <a:gd name="connsiteY42" fmla="*/ 8555 h 10000"/>
              <a:gd name="connsiteX43" fmla="*/ 756 w 10000"/>
              <a:gd name="connsiteY43" fmla="*/ 8001 h 10000"/>
              <a:gd name="connsiteX44" fmla="*/ 1569 w 10000"/>
              <a:gd name="connsiteY44" fmla="*/ 6785 h 10000"/>
              <a:gd name="connsiteX45" fmla="*/ 1766 w 10000"/>
              <a:gd name="connsiteY45" fmla="*/ 6090 h 10000"/>
              <a:gd name="connsiteX46" fmla="*/ 2491 w 10000"/>
              <a:gd name="connsiteY46" fmla="*/ 4615 h 10000"/>
              <a:gd name="connsiteX47" fmla="*/ 2553 w 10000"/>
              <a:gd name="connsiteY47" fmla="*/ 6484 h 10000"/>
              <a:gd name="connsiteX48" fmla="*/ 2074 w 10000"/>
              <a:gd name="connsiteY48" fmla="*/ 7390 h 10000"/>
              <a:gd name="connsiteX49" fmla="*/ 1957 w 10000"/>
              <a:gd name="connsiteY49" fmla="*/ 8319 h 10000"/>
              <a:gd name="connsiteX50" fmla="*/ 2216 w 10000"/>
              <a:gd name="connsiteY50" fmla="*/ 9545 h 10000"/>
              <a:gd name="connsiteX51" fmla="*/ 2518 w 10000"/>
              <a:gd name="connsiteY51" fmla="*/ 10000 h 10000"/>
              <a:gd name="connsiteX52" fmla="*/ 5079 w 10000"/>
              <a:gd name="connsiteY52" fmla="*/ 10000 h 10000"/>
              <a:gd name="connsiteX53" fmla="*/ 5156 w 10000"/>
              <a:gd name="connsiteY53" fmla="*/ 9246 h 10000"/>
              <a:gd name="connsiteX54" fmla="*/ 5234 w 10000"/>
              <a:gd name="connsiteY54" fmla="*/ 10000 h 10000"/>
              <a:gd name="connsiteX55" fmla="*/ 7856 w 10000"/>
              <a:gd name="connsiteY55" fmla="*/ 10000 h 10000"/>
              <a:gd name="connsiteX56" fmla="*/ 8025 w 10000"/>
              <a:gd name="connsiteY56" fmla="*/ 9613 h 10000"/>
              <a:gd name="connsiteX0" fmla="*/ 8025 w 10000"/>
              <a:gd name="connsiteY0" fmla="*/ 9613 h 10000"/>
              <a:gd name="connsiteX1" fmla="*/ 8193 w 10000"/>
              <a:gd name="connsiteY1" fmla="*/ 7776 h 10000"/>
              <a:gd name="connsiteX2" fmla="*/ 7828 w 10000"/>
              <a:gd name="connsiteY2" fmla="*/ 6930 h 10000"/>
              <a:gd name="connsiteX3" fmla="*/ 7573 w 10000"/>
              <a:gd name="connsiteY3" fmla="*/ 6415 h 10000"/>
              <a:gd name="connsiteX4" fmla="*/ 7742 w 10000"/>
              <a:gd name="connsiteY4" fmla="*/ 4742 h 10000"/>
              <a:gd name="connsiteX5" fmla="*/ 8193 w 10000"/>
              <a:gd name="connsiteY5" fmla="*/ 6055 h 10000"/>
              <a:gd name="connsiteX6" fmla="*/ 8640 w 10000"/>
              <a:gd name="connsiteY6" fmla="*/ 6943 h 10000"/>
              <a:gd name="connsiteX7" fmla="*/ 9210 w 10000"/>
              <a:gd name="connsiteY7" fmla="*/ 8002 h 10000"/>
              <a:gd name="connsiteX8" fmla="*/ 8956 w 10000"/>
              <a:gd name="connsiteY8" fmla="*/ 8537 h 10000"/>
              <a:gd name="connsiteX9" fmla="*/ 8899 w 10000"/>
              <a:gd name="connsiteY9" fmla="*/ 9340 h 10000"/>
              <a:gd name="connsiteX10" fmla="*/ 9265 w 10000"/>
              <a:gd name="connsiteY10" fmla="*/ 8911 h 10000"/>
              <a:gd name="connsiteX11" fmla="*/ 9265 w 10000"/>
              <a:gd name="connsiteY11" fmla="*/ 9254 h 10000"/>
              <a:gd name="connsiteX12" fmla="*/ 9040 w 10000"/>
              <a:gd name="connsiteY12" fmla="*/ 9513 h 10000"/>
              <a:gd name="connsiteX13" fmla="*/ 9631 w 10000"/>
              <a:gd name="connsiteY13" fmla="*/ 9498 h 10000"/>
              <a:gd name="connsiteX14" fmla="*/ 9829 w 10000"/>
              <a:gd name="connsiteY14" fmla="*/ 9283 h 10000"/>
              <a:gd name="connsiteX15" fmla="*/ 9921 w 10000"/>
              <a:gd name="connsiteY15" fmla="*/ 8051 h 10000"/>
              <a:gd name="connsiteX16" fmla="*/ 9737 w 10000"/>
              <a:gd name="connsiteY16" fmla="*/ 6660 h 10000"/>
              <a:gd name="connsiteX17" fmla="*/ 9356 w 10000"/>
              <a:gd name="connsiteY17" fmla="*/ 5863 h 10000"/>
              <a:gd name="connsiteX18" fmla="*/ 9165 w 10000"/>
              <a:gd name="connsiteY18" fmla="*/ 4441 h 10000"/>
              <a:gd name="connsiteX19" fmla="*/ 8332 w 10000"/>
              <a:gd name="connsiteY19" fmla="*/ 3219 h 10000"/>
              <a:gd name="connsiteX20" fmla="*/ 6418 w 10000"/>
              <a:gd name="connsiteY20" fmla="*/ 2674 h 10000"/>
              <a:gd name="connsiteX21" fmla="*/ 6673 w 10000"/>
              <a:gd name="connsiteY21" fmla="*/ 1609 h 10000"/>
              <a:gd name="connsiteX22" fmla="*/ 5150 w 10000"/>
              <a:gd name="connsiteY22" fmla="*/ 1 h 10000"/>
              <a:gd name="connsiteX23" fmla="*/ 3203 w 10000"/>
              <a:gd name="connsiteY23" fmla="*/ 1048 h 10000"/>
              <a:gd name="connsiteX24" fmla="*/ 2781 w 10000"/>
              <a:gd name="connsiteY24" fmla="*/ 1465 h 10000"/>
              <a:gd name="connsiteX25" fmla="*/ 3006 w 10000"/>
              <a:gd name="connsiteY25" fmla="*/ 1666 h 10000"/>
              <a:gd name="connsiteX26" fmla="*/ 3104 w 10000"/>
              <a:gd name="connsiteY26" fmla="*/ 1723 h 10000"/>
              <a:gd name="connsiteX27" fmla="*/ 3067 w 10000"/>
              <a:gd name="connsiteY27" fmla="*/ 1791 h 10000"/>
              <a:gd name="connsiteX28" fmla="*/ 3260 w 10000"/>
              <a:gd name="connsiteY28" fmla="*/ 2110 h 10000"/>
              <a:gd name="connsiteX29" fmla="*/ 4248 w 10000"/>
              <a:gd name="connsiteY29" fmla="*/ 2168 h 10000"/>
              <a:gd name="connsiteX30" fmla="*/ 4185 w 10000"/>
              <a:gd name="connsiteY30" fmla="*/ 2583 h 10000"/>
              <a:gd name="connsiteX31" fmla="*/ 1946 w 10000"/>
              <a:gd name="connsiteY31" fmla="*/ 3223 h 10000"/>
              <a:gd name="connsiteX32" fmla="*/ 1085 w 10000"/>
              <a:gd name="connsiteY32" fmla="*/ 4514 h 10000"/>
              <a:gd name="connsiteX33" fmla="*/ 646 w 10000"/>
              <a:gd name="connsiteY33" fmla="*/ 5664 h 10000"/>
              <a:gd name="connsiteX34" fmla="*/ 257 w 10000"/>
              <a:gd name="connsiteY34" fmla="*/ 6783 h 10000"/>
              <a:gd name="connsiteX35" fmla="*/ 18 w 10000"/>
              <a:gd name="connsiteY35" fmla="*/ 8321 h 10000"/>
              <a:gd name="connsiteX36" fmla="*/ 244 w 10000"/>
              <a:gd name="connsiteY36" fmla="*/ 9283 h 10000"/>
              <a:gd name="connsiteX37" fmla="*/ 414 w 10000"/>
              <a:gd name="connsiteY37" fmla="*/ 9498 h 10000"/>
              <a:gd name="connsiteX38" fmla="*/ 1034 w 10000"/>
              <a:gd name="connsiteY38" fmla="*/ 9513 h 10000"/>
              <a:gd name="connsiteX39" fmla="*/ 780 w 10000"/>
              <a:gd name="connsiteY39" fmla="*/ 9254 h 10000"/>
              <a:gd name="connsiteX40" fmla="*/ 780 w 10000"/>
              <a:gd name="connsiteY40" fmla="*/ 8911 h 10000"/>
              <a:gd name="connsiteX41" fmla="*/ 1096 w 10000"/>
              <a:gd name="connsiteY41" fmla="*/ 9250 h 10000"/>
              <a:gd name="connsiteX42" fmla="*/ 1000 w 10000"/>
              <a:gd name="connsiteY42" fmla="*/ 8555 h 10000"/>
              <a:gd name="connsiteX43" fmla="*/ 756 w 10000"/>
              <a:gd name="connsiteY43" fmla="*/ 8001 h 10000"/>
              <a:gd name="connsiteX44" fmla="*/ 1569 w 10000"/>
              <a:gd name="connsiteY44" fmla="*/ 6785 h 10000"/>
              <a:gd name="connsiteX45" fmla="*/ 1766 w 10000"/>
              <a:gd name="connsiteY45" fmla="*/ 6090 h 10000"/>
              <a:gd name="connsiteX46" fmla="*/ 2491 w 10000"/>
              <a:gd name="connsiteY46" fmla="*/ 4615 h 10000"/>
              <a:gd name="connsiteX47" fmla="*/ 2553 w 10000"/>
              <a:gd name="connsiteY47" fmla="*/ 6484 h 10000"/>
              <a:gd name="connsiteX48" fmla="*/ 2074 w 10000"/>
              <a:gd name="connsiteY48" fmla="*/ 7390 h 10000"/>
              <a:gd name="connsiteX49" fmla="*/ 1957 w 10000"/>
              <a:gd name="connsiteY49" fmla="*/ 8319 h 10000"/>
              <a:gd name="connsiteX50" fmla="*/ 2216 w 10000"/>
              <a:gd name="connsiteY50" fmla="*/ 9545 h 10000"/>
              <a:gd name="connsiteX51" fmla="*/ 2518 w 10000"/>
              <a:gd name="connsiteY51" fmla="*/ 10000 h 10000"/>
              <a:gd name="connsiteX52" fmla="*/ 5079 w 10000"/>
              <a:gd name="connsiteY52" fmla="*/ 10000 h 10000"/>
              <a:gd name="connsiteX53" fmla="*/ 5156 w 10000"/>
              <a:gd name="connsiteY53" fmla="*/ 9246 h 10000"/>
              <a:gd name="connsiteX54" fmla="*/ 5234 w 10000"/>
              <a:gd name="connsiteY54" fmla="*/ 10000 h 10000"/>
              <a:gd name="connsiteX55" fmla="*/ 7856 w 10000"/>
              <a:gd name="connsiteY55" fmla="*/ 10000 h 10000"/>
              <a:gd name="connsiteX56" fmla="*/ 8025 w 10000"/>
              <a:gd name="connsiteY56" fmla="*/ 9613 h 10000"/>
              <a:gd name="connsiteX0" fmla="*/ 8025 w 10000"/>
              <a:gd name="connsiteY0" fmla="*/ 9613 h 10000"/>
              <a:gd name="connsiteX1" fmla="*/ 8193 w 10000"/>
              <a:gd name="connsiteY1" fmla="*/ 7776 h 10000"/>
              <a:gd name="connsiteX2" fmla="*/ 7828 w 10000"/>
              <a:gd name="connsiteY2" fmla="*/ 6930 h 10000"/>
              <a:gd name="connsiteX3" fmla="*/ 7573 w 10000"/>
              <a:gd name="connsiteY3" fmla="*/ 6415 h 10000"/>
              <a:gd name="connsiteX4" fmla="*/ 7742 w 10000"/>
              <a:gd name="connsiteY4" fmla="*/ 4742 h 10000"/>
              <a:gd name="connsiteX5" fmla="*/ 8193 w 10000"/>
              <a:gd name="connsiteY5" fmla="*/ 6055 h 10000"/>
              <a:gd name="connsiteX6" fmla="*/ 8640 w 10000"/>
              <a:gd name="connsiteY6" fmla="*/ 6943 h 10000"/>
              <a:gd name="connsiteX7" fmla="*/ 9210 w 10000"/>
              <a:gd name="connsiteY7" fmla="*/ 8002 h 10000"/>
              <a:gd name="connsiteX8" fmla="*/ 8956 w 10000"/>
              <a:gd name="connsiteY8" fmla="*/ 8537 h 10000"/>
              <a:gd name="connsiteX9" fmla="*/ 8899 w 10000"/>
              <a:gd name="connsiteY9" fmla="*/ 9340 h 10000"/>
              <a:gd name="connsiteX10" fmla="*/ 9265 w 10000"/>
              <a:gd name="connsiteY10" fmla="*/ 8911 h 10000"/>
              <a:gd name="connsiteX11" fmla="*/ 9265 w 10000"/>
              <a:gd name="connsiteY11" fmla="*/ 9254 h 10000"/>
              <a:gd name="connsiteX12" fmla="*/ 9040 w 10000"/>
              <a:gd name="connsiteY12" fmla="*/ 9513 h 10000"/>
              <a:gd name="connsiteX13" fmla="*/ 9631 w 10000"/>
              <a:gd name="connsiteY13" fmla="*/ 9498 h 10000"/>
              <a:gd name="connsiteX14" fmla="*/ 9829 w 10000"/>
              <a:gd name="connsiteY14" fmla="*/ 9283 h 10000"/>
              <a:gd name="connsiteX15" fmla="*/ 9921 w 10000"/>
              <a:gd name="connsiteY15" fmla="*/ 8051 h 10000"/>
              <a:gd name="connsiteX16" fmla="*/ 9737 w 10000"/>
              <a:gd name="connsiteY16" fmla="*/ 6660 h 10000"/>
              <a:gd name="connsiteX17" fmla="*/ 9356 w 10000"/>
              <a:gd name="connsiteY17" fmla="*/ 5863 h 10000"/>
              <a:gd name="connsiteX18" fmla="*/ 9165 w 10000"/>
              <a:gd name="connsiteY18" fmla="*/ 4441 h 10000"/>
              <a:gd name="connsiteX19" fmla="*/ 8332 w 10000"/>
              <a:gd name="connsiteY19" fmla="*/ 3219 h 10000"/>
              <a:gd name="connsiteX20" fmla="*/ 6418 w 10000"/>
              <a:gd name="connsiteY20" fmla="*/ 2674 h 10000"/>
              <a:gd name="connsiteX21" fmla="*/ 6673 w 10000"/>
              <a:gd name="connsiteY21" fmla="*/ 1609 h 10000"/>
              <a:gd name="connsiteX22" fmla="*/ 5150 w 10000"/>
              <a:gd name="connsiteY22" fmla="*/ 1 h 10000"/>
              <a:gd name="connsiteX23" fmla="*/ 3203 w 10000"/>
              <a:gd name="connsiteY23" fmla="*/ 1048 h 10000"/>
              <a:gd name="connsiteX24" fmla="*/ 2781 w 10000"/>
              <a:gd name="connsiteY24" fmla="*/ 1465 h 10000"/>
              <a:gd name="connsiteX25" fmla="*/ 3006 w 10000"/>
              <a:gd name="connsiteY25" fmla="*/ 1666 h 10000"/>
              <a:gd name="connsiteX26" fmla="*/ 3104 w 10000"/>
              <a:gd name="connsiteY26" fmla="*/ 1723 h 10000"/>
              <a:gd name="connsiteX27" fmla="*/ 3067 w 10000"/>
              <a:gd name="connsiteY27" fmla="*/ 1791 h 10000"/>
              <a:gd name="connsiteX28" fmla="*/ 3260 w 10000"/>
              <a:gd name="connsiteY28" fmla="*/ 2110 h 10000"/>
              <a:gd name="connsiteX29" fmla="*/ 4248 w 10000"/>
              <a:gd name="connsiteY29" fmla="*/ 2168 h 10000"/>
              <a:gd name="connsiteX30" fmla="*/ 4185 w 10000"/>
              <a:gd name="connsiteY30" fmla="*/ 2583 h 10000"/>
              <a:gd name="connsiteX31" fmla="*/ 1946 w 10000"/>
              <a:gd name="connsiteY31" fmla="*/ 3223 h 10000"/>
              <a:gd name="connsiteX32" fmla="*/ 1085 w 10000"/>
              <a:gd name="connsiteY32" fmla="*/ 4514 h 10000"/>
              <a:gd name="connsiteX33" fmla="*/ 646 w 10000"/>
              <a:gd name="connsiteY33" fmla="*/ 5664 h 10000"/>
              <a:gd name="connsiteX34" fmla="*/ 257 w 10000"/>
              <a:gd name="connsiteY34" fmla="*/ 6783 h 10000"/>
              <a:gd name="connsiteX35" fmla="*/ 18 w 10000"/>
              <a:gd name="connsiteY35" fmla="*/ 8321 h 10000"/>
              <a:gd name="connsiteX36" fmla="*/ 244 w 10000"/>
              <a:gd name="connsiteY36" fmla="*/ 9283 h 10000"/>
              <a:gd name="connsiteX37" fmla="*/ 414 w 10000"/>
              <a:gd name="connsiteY37" fmla="*/ 9498 h 10000"/>
              <a:gd name="connsiteX38" fmla="*/ 1034 w 10000"/>
              <a:gd name="connsiteY38" fmla="*/ 9513 h 10000"/>
              <a:gd name="connsiteX39" fmla="*/ 780 w 10000"/>
              <a:gd name="connsiteY39" fmla="*/ 9254 h 10000"/>
              <a:gd name="connsiteX40" fmla="*/ 780 w 10000"/>
              <a:gd name="connsiteY40" fmla="*/ 8911 h 10000"/>
              <a:gd name="connsiteX41" fmla="*/ 1096 w 10000"/>
              <a:gd name="connsiteY41" fmla="*/ 9250 h 10000"/>
              <a:gd name="connsiteX42" fmla="*/ 1000 w 10000"/>
              <a:gd name="connsiteY42" fmla="*/ 8555 h 10000"/>
              <a:gd name="connsiteX43" fmla="*/ 756 w 10000"/>
              <a:gd name="connsiteY43" fmla="*/ 8001 h 10000"/>
              <a:gd name="connsiteX44" fmla="*/ 1569 w 10000"/>
              <a:gd name="connsiteY44" fmla="*/ 6785 h 10000"/>
              <a:gd name="connsiteX45" fmla="*/ 1766 w 10000"/>
              <a:gd name="connsiteY45" fmla="*/ 6090 h 10000"/>
              <a:gd name="connsiteX46" fmla="*/ 2491 w 10000"/>
              <a:gd name="connsiteY46" fmla="*/ 4615 h 10000"/>
              <a:gd name="connsiteX47" fmla="*/ 2553 w 10000"/>
              <a:gd name="connsiteY47" fmla="*/ 6484 h 10000"/>
              <a:gd name="connsiteX48" fmla="*/ 2074 w 10000"/>
              <a:gd name="connsiteY48" fmla="*/ 7390 h 10000"/>
              <a:gd name="connsiteX49" fmla="*/ 1957 w 10000"/>
              <a:gd name="connsiteY49" fmla="*/ 8319 h 10000"/>
              <a:gd name="connsiteX50" fmla="*/ 2216 w 10000"/>
              <a:gd name="connsiteY50" fmla="*/ 9545 h 10000"/>
              <a:gd name="connsiteX51" fmla="*/ 2518 w 10000"/>
              <a:gd name="connsiteY51" fmla="*/ 10000 h 10000"/>
              <a:gd name="connsiteX52" fmla="*/ 5079 w 10000"/>
              <a:gd name="connsiteY52" fmla="*/ 10000 h 10000"/>
              <a:gd name="connsiteX53" fmla="*/ 5156 w 10000"/>
              <a:gd name="connsiteY53" fmla="*/ 9246 h 10000"/>
              <a:gd name="connsiteX54" fmla="*/ 5234 w 10000"/>
              <a:gd name="connsiteY54" fmla="*/ 10000 h 10000"/>
              <a:gd name="connsiteX55" fmla="*/ 7856 w 10000"/>
              <a:gd name="connsiteY55" fmla="*/ 10000 h 10000"/>
              <a:gd name="connsiteX56" fmla="*/ 8025 w 10000"/>
              <a:gd name="connsiteY56" fmla="*/ 9613 h 10000"/>
              <a:gd name="connsiteX0" fmla="*/ 8025 w 10000"/>
              <a:gd name="connsiteY0" fmla="*/ 9613 h 10000"/>
              <a:gd name="connsiteX1" fmla="*/ 8193 w 10000"/>
              <a:gd name="connsiteY1" fmla="*/ 7776 h 10000"/>
              <a:gd name="connsiteX2" fmla="*/ 7828 w 10000"/>
              <a:gd name="connsiteY2" fmla="*/ 6930 h 10000"/>
              <a:gd name="connsiteX3" fmla="*/ 7573 w 10000"/>
              <a:gd name="connsiteY3" fmla="*/ 6415 h 10000"/>
              <a:gd name="connsiteX4" fmla="*/ 7742 w 10000"/>
              <a:gd name="connsiteY4" fmla="*/ 4742 h 10000"/>
              <a:gd name="connsiteX5" fmla="*/ 8193 w 10000"/>
              <a:gd name="connsiteY5" fmla="*/ 6055 h 10000"/>
              <a:gd name="connsiteX6" fmla="*/ 8640 w 10000"/>
              <a:gd name="connsiteY6" fmla="*/ 6943 h 10000"/>
              <a:gd name="connsiteX7" fmla="*/ 9210 w 10000"/>
              <a:gd name="connsiteY7" fmla="*/ 8002 h 10000"/>
              <a:gd name="connsiteX8" fmla="*/ 8956 w 10000"/>
              <a:gd name="connsiteY8" fmla="*/ 8537 h 10000"/>
              <a:gd name="connsiteX9" fmla="*/ 8899 w 10000"/>
              <a:gd name="connsiteY9" fmla="*/ 9340 h 10000"/>
              <a:gd name="connsiteX10" fmla="*/ 9265 w 10000"/>
              <a:gd name="connsiteY10" fmla="*/ 8911 h 10000"/>
              <a:gd name="connsiteX11" fmla="*/ 9265 w 10000"/>
              <a:gd name="connsiteY11" fmla="*/ 9254 h 10000"/>
              <a:gd name="connsiteX12" fmla="*/ 9040 w 10000"/>
              <a:gd name="connsiteY12" fmla="*/ 9513 h 10000"/>
              <a:gd name="connsiteX13" fmla="*/ 9631 w 10000"/>
              <a:gd name="connsiteY13" fmla="*/ 9498 h 10000"/>
              <a:gd name="connsiteX14" fmla="*/ 9829 w 10000"/>
              <a:gd name="connsiteY14" fmla="*/ 9283 h 10000"/>
              <a:gd name="connsiteX15" fmla="*/ 9921 w 10000"/>
              <a:gd name="connsiteY15" fmla="*/ 8051 h 10000"/>
              <a:gd name="connsiteX16" fmla="*/ 9737 w 10000"/>
              <a:gd name="connsiteY16" fmla="*/ 6660 h 10000"/>
              <a:gd name="connsiteX17" fmla="*/ 9356 w 10000"/>
              <a:gd name="connsiteY17" fmla="*/ 5863 h 10000"/>
              <a:gd name="connsiteX18" fmla="*/ 9165 w 10000"/>
              <a:gd name="connsiteY18" fmla="*/ 4441 h 10000"/>
              <a:gd name="connsiteX19" fmla="*/ 8332 w 10000"/>
              <a:gd name="connsiteY19" fmla="*/ 3219 h 10000"/>
              <a:gd name="connsiteX20" fmla="*/ 6418 w 10000"/>
              <a:gd name="connsiteY20" fmla="*/ 2674 h 10000"/>
              <a:gd name="connsiteX21" fmla="*/ 6673 w 10000"/>
              <a:gd name="connsiteY21" fmla="*/ 1609 h 10000"/>
              <a:gd name="connsiteX22" fmla="*/ 5150 w 10000"/>
              <a:gd name="connsiteY22" fmla="*/ 1 h 10000"/>
              <a:gd name="connsiteX23" fmla="*/ 3203 w 10000"/>
              <a:gd name="connsiteY23" fmla="*/ 1048 h 10000"/>
              <a:gd name="connsiteX24" fmla="*/ 2781 w 10000"/>
              <a:gd name="connsiteY24" fmla="*/ 1465 h 10000"/>
              <a:gd name="connsiteX25" fmla="*/ 3006 w 10000"/>
              <a:gd name="connsiteY25" fmla="*/ 1666 h 10000"/>
              <a:gd name="connsiteX26" fmla="*/ 3104 w 10000"/>
              <a:gd name="connsiteY26" fmla="*/ 1723 h 10000"/>
              <a:gd name="connsiteX27" fmla="*/ 3067 w 10000"/>
              <a:gd name="connsiteY27" fmla="*/ 1791 h 10000"/>
              <a:gd name="connsiteX28" fmla="*/ 3260 w 10000"/>
              <a:gd name="connsiteY28" fmla="*/ 2110 h 10000"/>
              <a:gd name="connsiteX29" fmla="*/ 4248 w 10000"/>
              <a:gd name="connsiteY29" fmla="*/ 2168 h 10000"/>
              <a:gd name="connsiteX30" fmla="*/ 4185 w 10000"/>
              <a:gd name="connsiteY30" fmla="*/ 2583 h 10000"/>
              <a:gd name="connsiteX31" fmla="*/ 1946 w 10000"/>
              <a:gd name="connsiteY31" fmla="*/ 3223 h 10000"/>
              <a:gd name="connsiteX32" fmla="*/ 1085 w 10000"/>
              <a:gd name="connsiteY32" fmla="*/ 4514 h 10000"/>
              <a:gd name="connsiteX33" fmla="*/ 646 w 10000"/>
              <a:gd name="connsiteY33" fmla="*/ 5664 h 10000"/>
              <a:gd name="connsiteX34" fmla="*/ 257 w 10000"/>
              <a:gd name="connsiteY34" fmla="*/ 6783 h 10000"/>
              <a:gd name="connsiteX35" fmla="*/ 18 w 10000"/>
              <a:gd name="connsiteY35" fmla="*/ 8321 h 10000"/>
              <a:gd name="connsiteX36" fmla="*/ 244 w 10000"/>
              <a:gd name="connsiteY36" fmla="*/ 9283 h 10000"/>
              <a:gd name="connsiteX37" fmla="*/ 414 w 10000"/>
              <a:gd name="connsiteY37" fmla="*/ 9498 h 10000"/>
              <a:gd name="connsiteX38" fmla="*/ 1034 w 10000"/>
              <a:gd name="connsiteY38" fmla="*/ 9513 h 10000"/>
              <a:gd name="connsiteX39" fmla="*/ 780 w 10000"/>
              <a:gd name="connsiteY39" fmla="*/ 9254 h 10000"/>
              <a:gd name="connsiteX40" fmla="*/ 780 w 10000"/>
              <a:gd name="connsiteY40" fmla="*/ 8911 h 10000"/>
              <a:gd name="connsiteX41" fmla="*/ 1096 w 10000"/>
              <a:gd name="connsiteY41" fmla="*/ 9250 h 10000"/>
              <a:gd name="connsiteX42" fmla="*/ 1000 w 10000"/>
              <a:gd name="connsiteY42" fmla="*/ 8555 h 10000"/>
              <a:gd name="connsiteX43" fmla="*/ 756 w 10000"/>
              <a:gd name="connsiteY43" fmla="*/ 8001 h 10000"/>
              <a:gd name="connsiteX44" fmla="*/ 1569 w 10000"/>
              <a:gd name="connsiteY44" fmla="*/ 6785 h 10000"/>
              <a:gd name="connsiteX45" fmla="*/ 1766 w 10000"/>
              <a:gd name="connsiteY45" fmla="*/ 6090 h 10000"/>
              <a:gd name="connsiteX46" fmla="*/ 2491 w 10000"/>
              <a:gd name="connsiteY46" fmla="*/ 4615 h 10000"/>
              <a:gd name="connsiteX47" fmla="*/ 2553 w 10000"/>
              <a:gd name="connsiteY47" fmla="*/ 6484 h 10000"/>
              <a:gd name="connsiteX48" fmla="*/ 2074 w 10000"/>
              <a:gd name="connsiteY48" fmla="*/ 7390 h 10000"/>
              <a:gd name="connsiteX49" fmla="*/ 1957 w 10000"/>
              <a:gd name="connsiteY49" fmla="*/ 8319 h 10000"/>
              <a:gd name="connsiteX50" fmla="*/ 2216 w 10000"/>
              <a:gd name="connsiteY50" fmla="*/ 9545 h 10000"/>
              <a:gd name="connsiteX51" fmla="*/ 2518 w 10000"/>
              <a:gd name="connsiteY51" fmla="*/ 10000 h 10000"/>
              <a:gd name="connsiteX52" fmla="*/ 5079 w 10000"/>
              <a:gd name="connsiteY52" fmla="*/ 10000 h 10000"/>
              <a:gd name="connsiteX53" fmla="*/ 5156 w 10000"/>
              <a:gd name="connsiteY53" fmla="*/ 9246 h 10000"/>
              <a:gd name="connsiteX54" fmla="*/ 5234 w 10000"/>
              <a:gd name="connsiteY54" fmla="*/ 10000 h 10000"/>
              <a:gd name="connsiteX55" fmla="*/ 7856 w 10000"/>
              <a:gd name="connsiteY55" fmla="*/ 10000 h 10000"/>
              <a:gd name="connsiteX56" fmla="*/ 8025 w 10000"/>
              <a:gd name="connsiteY56" fmla="*/ 9613 h 10000"/>
              <a:gd name="connsiteX0" fmla="*/ 8025 w 10000"/>
              <a:gd name="connsiteY0" fmla="*/ 9613 h 10000"/>
              <a:gd name="connsiteX1" fmla="*/ 8193 w 10000"/>
              <a:gd name="connsiteY1" fmla="*/ 7776 h 10000"/>
              <a:gd name="connsiteX2" fmla="*/ 7828 w 10000"/>
              <a:gd name="connsiteY2" fmla="*/ 6930 h 10000"/>
              <a:gd name="connsiteX3" fmla="*/ 7573 w 10000"/>
              <a:gd name="connsiteY3" fmla="*/ 6415 h 10000"/>
              <a:gd name="connsiteX4" fmla="*/ 7742 w 10000"/>
              <a:gd name="connsiteY4" fmla="*/ 4731 h 10000"/>
              <a:gd name="connsiteX5" fmla="*/ 8193 w 10000"/>
              <a:gd name="connsiteY5" fmla="*/ 6055 h 10000"/>
              <a:gd name="connsiteX6" fmla="*/ 8640 w 10000"/>
              <a:gd name="connsiteY6" fmla="*/ 6943 h 10000"/>
              <a:gd name="connsiteX7" fmla="*/ 9210 w 10000"/>
              <a:gd name="connsiteY7" fmla="*/ 8002 h 10000"/>
              <a:gd name="connsiteX8" fmla="*/ 8956 w 10000"/>
              <a:gd name="connsiteY8" fmla="*/ 8537 h 10000"/>
              <a:gd name="connsiteX9" fmla="*/ 8899 w 10000"/>
              <a:gd name="connsiteY9" fmla="*/ 9340 h 10000"/>
              <a:gd name="connsiteX10" fmla="*/ 9265 w 10000"/>
              <a:gd name="connsiteY10" fmla="*/ 8911 h 10000"/>
              <a:gd name="connsiteX11" fmla="*/ 9265 w 10000"/>
              <a:gd name="connsiteY11" fmla="*/ 9254 h 10000"/>
              <a:gd name="connsiteX12" fmla="*/ 9040 w 10000"/>
              <a:gd name="connsiteY12" fmla="*/ 9513 h 10000"/>
              <a:gd name="connsiteX13" fmla="*/ 9631 w 10000"/>
              <a:gd name="connsiteY13" fmla="*/ 9498 h 10000"/>
              <a:gd name="connsiteX14" fmla="*/ 9829 w 10000"/>
              <a:gd name="connsiteY14" fmla="*/ 9283 h 10000"/>
              <a:gd name="connsiteX15" fmla="*/ 9921 w 10000"/>
              <a:gd name="connsiteY15" fmla="*/ 8051 h 10000"/>
              <a:gd name="connsiteX16" fmla="*/ 9737 w 10000"/>
              <a:gd name="connsiteY16" fmla="*/ 6660 h 10000"/>
              <a:gd name="connsiteX17" fmla="*/ 9356 w 10000"/>
              <a:gd name="connsiteY17" fmla="*/ 5863 h 10000"/>
              <a:gd name="connsiteX18" fmla="*/ 9165 w 10000"/>
              <a:gd name="connsiteY18" fmla="*/ 4441 h 10000"/>
              <a:gd name="connsiteX19" fmla="*/ 8332 w 10000"/>
              <a:gd name="connsiteY19" fmla="*/ 3219 h 10000"/>
              <a:gd name="connsiteX20" fmla="*/ 6418 w 10000"/>
              <a:gd name="connsiteY20" fmla="*/ 2674 h 10000"/>
              <a:gd name="connsiteX21" fmla="*/ 6673 w 10000"/>
              <a:gd name="connsiteY21" fmla="*/ 1609 h 10000"/>
              <a:gd name="connsiteX22" fmla="*/ 5150 w 10000"/>
              <a:gd name="connsiteY22" fmla="*/ 1 h 10000"/>
              <a:gd name="connsiteX23" fmla="*/ 3203 w 10000"/>
              <a:gd name="connsiteY23" fmla="*/ 1048 h 10000"/>
              <a:gd name="connsiteX24" fmla="*/ 2781 w 10000"/>
              <a:gd name="connsiteY24" fmla="*/ 1465 h 10000"/>
              <a:gd name="connsiteX25" fmla="*/ 3006 w 10000"/>
              <a:gd name="connsiteY25" fmla="*/ 1666 h 10000"/>
              <a:gd name="connsiteX26" fmla="*/ 3104 w 10000"/>
              <a:gd name="connsiteY26" fmla="*/ 1723 h 10000"/>
              <a:gd name="connsiteX27" fmla="*/ 3067 w 10000"/>
              <a:gd name="connsiteY27" fmla="*/ 1791 h 10000"/>
              <a:gd name="connsiteX28" fmla="*/ 3260 w 10000"/>
              <a:gd name="connsiteY28" fmla="*/ 2110 h 10000"/>
              <a:gd name="connsiteX29" fmla="*/ 4248 w 10000"/>
              <a:gd name="connsiteY29" fmla="*/ 2168 h 10000"/>
              <a:gd name="connsiteX30" fmla="*/ 4185 w 10000"/>
              <a:gd name="connsiteY30" fmla="*/ 2583 h 10000"/>
              <a:gd name="connsiteX31" fmla="*/ 1946 w 10000"/>
              <a:gd name="connsiteY31" fmla="*/ 3223 h 10000"/>
              <a:gd name="connsiteX32" fmla="*/ 1085 w 10000"/>
              <a:gd name="connsiteY32" fmla="*/ 4514 h 10000"/>
              <a:gd name="connsiteX33" fmla="*/ 646 w 10000"/>
              <a:gd name="connsiteY33" fmla="*/ 5664 h 10000"/>
              <a:gd name="connsiteX34" fmla="*/ 257 w 10000"/>
              <a:gd name="connsiteY34" fmla="*/ 6783 h 10000"/>
              <a:gd name="connsiteX35" fmla="*/ 18 w 10000"/>
              <a:gd name="connsiteY35" fmla="*/ 8321 h 10000"/>
              <a:gd name="connsiteX36" fmla="*/ 244 w 10000"/>
              <a:gd name="connsiteY36" fmla="*/ 9283 h 10000"/>
              <a:gd name="connsiteX37" fmla="*/ 414 w 10000"/>
              <a:gd name="connsiteY37" fmla="*/ 9498 h 10000"/>
              <a:gd name="connsiteX38" fmla="*/ 1034 w 10000"/>
              <a:gd name="connsiteY38" fmla="*/ 9513 h 10000"/>
              <a:gd name="connsiteX39" fmla="*/ 780 w 10000"/>
              <a:gd name="connsiteY39" fmla="*/ 9254 h 10000"/>
              <a:gd name="connsiteX40" fmla="*/ 780 w 10000"/>
              <a:gd name="connsiteY40" fmla="*/ 8911 h 10000"/>
              <a:gd name="connsiteX41" fmla="*/ 1096 w 10000"/>
              <a:gd name="connsiteY41" fmla="*/ 9250 h 10000"/>
              <a:gd name="connsiteX42" fmla="*/ 1000 w 10000"/>
              <a:gd name="connsiteY42" fmla="*/ 8555 h 10000"/>
              <a:gd name="connsiteX43" fmla="*/ 756 w 10000"/>
              <a:gd name="connsiteY43" fmla="*/ 8001 h 10000"/>
              <a:gd name="connsiteX44" fmla="*/ 1569 w 10000"/>
              <a:gd name="connsiteY44" fmla="*/ 6785 h 10000"/>
              <a:gd name="connsiteX45" fmla="*/ 1766 w 10000"/>
              <a:gd name="connsiteY45" fmla="*/ 6090 h 10000"/>
              <a:gd name="connsiteX46" fmla="*/ 2491 w 10000"/>
              <a:gd name="connsiteY46" fmla="*/ 4615 h 10000"/>
              <a:gd name="connsiteX47" fmla="*/ 2553 w 10000"/>
              <a:gd name="connsiteY47" fmla="*/ 6484 h 10000"/>
              <a:gd name="connsiteX48" fmla="*/ 2074 w 10000"/>
              <a:gd name="connsiteY48" fmla="*/ 7390 h 10000"/>
              <a:gd name="connsiteX49" fmla="*/ 1957 w 10000"/>
              <a:gd name="connsiteY49" fmla="*/ 8319 h 10000"/>
              <a:gd name="connsiteX50" fmla="*/ 2216 w 10000"/>
              <a:gd name="connsiteY50" fmla="*/ 9545 h 10000"/>
              <a:gd name="connsiteX51" fmla="*/ 2518 w 10000"/>
              <a:gd name="connsiteY51" fmla="*/ 10000 h 10000"/>
              <a:gd name="connsiteX52" fmla="*/ 5079 w 10000"/>
              <a:gd name="connsiteY52" fmla="*/ 10000 h 10000"/>
              <a:gd name="connsiteX53" fmla="*/ 5156 w 10000"/>
              <a:gd name="connsiteY53" fmla="*/ 9246 h 10000"/>
              <a:gd name="connsiteX54" fmla="*/ 5234 w 10000"/>
              <a:gd name="connsiteY54" fmla="*/ 10000 h 10000"/>
              <a:gd name="connsiteX55" fmla="*/ 7856 w 10000"/>
              <a:gd name="connsiteY55" fmla="*/ 10000 h 10000"/>
              <a:gd name="connsiteX56" fmla="*/ 8025 w 10000"/>
              <a:gd name="connsiteY56" fmla="*/ 9613 h 10000"/>
              <a:gd name="connsiteX0" fmla="*/ 8025 w 10000"/>
              <a:gd name="connsiteY0" fmla="*/ 9613 h 10000"/>
              <a:gd name="connsiteX1" fmla="*/ 8193 w 10000"/>
              <a:gd name="connsiteY1" fmla="*/ 7776 h 10000"/>
              <a:gd name="connsiteX2" fmla="*/ 7828 w 10000"/>
              <a:gd name="connsiteY2" fmla="*/ 6930 h 10000"/>
              <a:gd name="connsiteX3" fmla="*/ 7573 w 10000"/>
              <a:gd name="connsiteY3" fmla="*/ 6415 h 10000"/>
              <a:gd name="connsiteX4" fmla="*/ 7720 w 10000"/>
              <a:gd name="connsiteY4" fmla="*/ 4731 h 10000"/>
              <a:gd name="connsiteX5" fmla="*/ 8193 w 10000"/>
              <a:gd name="connsiteY5" fmla="*/ 6055 h 10000"/>
              <a:gd name="connsiteX6" fmla="*/ 8640 w 10000"/>
              <a:gd name="connsiteY6" fmla="*/ 6943 h 10000"/>
              <a:gd name="connsiteX7" fmla="*/ 9210 w 10000"/>
              <a:gd name="connsiteY7" fmla="*/ 8002 h 10000"/>
              <a:gd name="connsiteX8" fmla="*/ 8956 w 10000"/>
              <a:gd name="connsiteY8" fmla="*/ 8537 h 10000"/>
              <a:gd name="connsiteX9" fmla="*/ 8899 w 10000"/>
              <a:gd name="connsiteY9" fmla="*/ 9340 h 10000"/>
              <a:gd name="connsiteX10" fmla="*/ 9265 w 10000"/>
              <a:gd name="connsiteY10" fmla="*/ 8911 h 10000"/>
              <a:gd name="connsiteX11" fmla="*/ 9265 w 10000"/>
              <a:gd name="connsiteY11" fmla="*/ 9254 h 10000"/>
              <a:gd name="connsiteX12" fmla="*/ 9040 w 10000"/>
              <a:gd name="connsiteY12" fmla="*/ 9513 h 10000"/>
              <a:gd name="connsiteX13" fmla="*/ 9631 w 10000"/>
              <a:gd name="connsiteY13" fmla="*/ 9498 h 10000"/>
              <a:gd name="connsiteX14" fmla="*/ 9829 w 10000"/>
              <a:gd name="connsiteY14" fmla="*/ 9283 h 10000"/>
              <a:gd name="connsiteX15" fmla="*/ 9921 w 10000"/>
              <a:gd name="connsiteY15" fmla="*/ 8051 h 10000"/>
              <a:gd name="connsiteX16" fmla="*/ 9737 w 10000"/>
              <a:gd name="connsiteY16" fmla="*/ 6660 h 10000"/>
              <a:gd name="connsiteX17" fmla="*/ 9356 w 10000"/>
              <a:gd name="connsiteY17" fmla="*/ 5863 h 10000"/>
              <a:gd name="connsiteX18" fmla="*/ 9165 w 10000"/>
              <a:gd name="connsiteY18" fmla="*/ 4441 h 10000"/>
              <a:gd name="connsiteX19" fmla="*/ 8332 w 10000"/>
              <a:gd name="connsiteY19" fmla="*/ 3219 h 10000"/>
              <a:gd name="connsiteX20" fmla="*/ 6418 w 10000"/>
              <a:gd name="connsiteY20" fmla="*/ 2674 h 10000"/>
              <a:gd name="connsiteX21" fmla="*/ 6673 w 10000"/>
              <a:gd name="connsiteY21" fmla="*/ 1609 h 10000"/>
              <a:gd name="connsiteX22" fmla="*/ 5150 w 10000"/>
              <a:gd name="connsiteY22" fmla="*/ 1 h 10000"/>
              <a:gd name="connsiteX23" fmla="*/ 3203 w 10000"/>
              <a:gd name="connsiteY23" fmla="*/ 1048 h 10000"/>
              <a:gd name="connsiteX24" fmla="*/ 2781 w 10000"/>
              <a:gd name="connsiteY24" fmla="*/ 1465 h 10000"/>
              <a:gd name="connsiteX25" fmla="*/ 3006 w 10000"/>
              <a:gd name="connsiteY25" fmla="*/ 1666 h 10000"/>
              <a:gd name="connsiteX26" fmla="*/ 3104 w 10000"/>
              <a:gd name="connsiteY26" fmla="*/ 1723 h 10000"/>
              <a:gd name="connsiteX27" fmla="*/ 3067 w 10000"/>
              <a:gd name="connsiteY27" fmla="*/ 1791 h 10000"/>
              <a:gd name="connsiteX28" fmla="*/ 3260 w 10000"/>
              <a:gd name="connsiteY28" fmla="*/ 2110 h 10000"/>
              <a:gd name="connsiteX29" fmla="*/ 4248 w 10000"/>
              <a:gd name="connsiteY29" fmla="*/ 2168 h 10000"/>
              <a:gd name="connsiteX30" fmla="*/ 4185 w 10000"/>
              <a:gd name="connsiteY30" fmla="*/ 2583 h 10000"/>
              <a:gd name="connsiteX31" fmla="*/ 1946 w 10000"/>
              <a:gd name="connsiteY31" fmla="*/ 3223 h 10000"/>
              <a:gd name="connsiteX32" fmla="*/ 1085 w 10000"/>
              <a:gd name="connsiteY32" fmla="*/ 4514 h 10000"/>
              <a:gd name="connsiteX33" fmla="*/ 646 w 10000"/>
              <a:gd name="connsiteY33" fmla="*/ 5664 h 10000"/>
              <a:gd name="connsiteX34" fmla="*/ 257 w 10000"/>
              <a:gd name="connsiteY34" fmla="*/ 6783 h 10000"/>
              <a:gd name="connsiteX35" fmla="*/ 18 w 10000"/>
              <a:gd name="connsiteY35" fmla="*/ 8321 h 10000"/>
              <a:gd name="connsiteX36" fmla="*/ 244 w 10000"/>
              <a:gd name="connsiteY36" fmla="*/ 9283 h 10000"/>
              <a:gd name="connsiteX37" fmla="*/ 414 w 10000"/>
              <a:gd name="connsiteY37" fmla="*/ 9498 h 10000"/>
              <a:gd name="connsiteX38" fmla="*/ 1034 w 10000"/>
              <a:gd name="connsiteY38" fmla="*/ 9513 h 10000"/>
              <a:gd name="connsiteX39" fmla="*/ 780 w 10000"/>
              <a:gd name="connsiteY39" fmla="*/ 9254 h 10000"/>
              <a:gd name="connsiteX40" fmla="*/ 780 w 10000"/>
              <a:gd name="connsiteY40" fmla="*/ 8911 h 10000"/>
              <a:gd name="connsiteX41" fmla="*/ 1096 w 10000"/>
              <a:gd name="connsiteY41" fmla="*/ 9250 h 10000"/>
              <a:gd name="connsiteX42" fmla="*/ 1000 w 10000"/>
              <a:gd name="connsiteY42" fmla="*/ 8555 h 10000"/>
              <a:gd name="connsiteX43" fmla="*/ 756 w 10000"/>
              <a:gd name="connsiteY43" fmla="*/ 8001 h 10000"/>
              <a:gd name="connsiteX44" fmla="*/ 1569 w 10000"/>
              <a:gd name="connsiteY44" fmla="*/ 6785 h 10000"/>
              <a:gd name="connsiteX45" fmla="*/ 1766 w 10000"/>
              <a:gd name="connsiteY45" fmla="*/ 6090 h 10000"/>
              <a:gd name="connsiteX46" fmla="*/ 2491 w 10000"/>
              <a:gd name="connsiteY46" fmla="*/ 4615 h 10000"/>
              <a:gd name="connsiteX47" fmla="*/ 2553 w 10000"/>
              <a:gd name="connsiteY47" fmla="*/ 6484 h 10000"/>
              <a:gd name="connsiteX48" fmla="*/ 2074 w 10000"/>
              <a:gd name="connsiteY48" fmla="*/ 7390 h 10000"/>
              <a:gd name="connsiteX49" fmla="*/ 1957 w 10000"/>
              <a:gd name="connsiteY49" fmla="*/ 8319 h 10000"/>
              <a:gd name="connsiteX50" fmla="*/ 2216 w 10000"/>
              <a:gd name="connsiteY50" fmla="*/ 9545 h 10000"/>
              <a:gd name="connsiteX51" fmla="*/ 2518 w 10000"/>
              <a:gd name="connsiteY51" fmla="*/ 10000 h 10000"/>
              <a:gd name="connsiteX52" fmla="*/ 5079 w 10000"/>
              <a:gd name="connsiteY52" fmla="*/ 10000 h 10000"/>
              <a:gd name="connsiteX53" fmla="*/ 5156 w 10000"/>
              <a:gd name="connsiteY53" fmla="*/ 9246 h 10000"/>
              <a:gd name="connsiteX54" fmla="*/ 5234 w 10000"/>
              <a:gd name="connsiteY54" fmla="*/ 10000 h 10000"/>
              <a:gd name="connsiteX55" fmla="*/ 7856 w 10000"/>
              <a:gd name="connsiteY55" fmla="*/ 10000 h 10000"/>
              <a:gd name="connsiteX56" fmla="*/ 8025 w 10000"/>
              <a:gd name="connsiteY56" fmla="*/ 9613 h 10000"/>
              <a:gd name="connsiteX0" fmla="*/ 8025 w 10000"/>
              <a:gd name="connsiteY0" fmla="*/ 9613 h 10000"/>
              <a:gd name="connsiteX1" fmla="*/ 8193 w 10000"/>
              <a:gd name="connsiteY1" fmla="*/ 7776 h 10000"/>
              <a:gd name="connsiteX2" fmla="*/ 7828 w 10000"/>
              <a:gd name="connsiteY2" fmla="*/ 6930 h 10000"/>
              <a:gd name="connsiteX3" fmla="*/ 7573 w 10000"/>
              <a:gd name="connsiteY3" fmla="*/ 6415 h 10000"/>
              <a:gd name="connsiteX4" fmla="*/ 7742 w 10000"/>
              <a:gd name="connsiteY4" fmla="*/ 4720 h 10000"/>
              <a:gd name="connsiteX5" fmla="*/ 8193 w 10000"/>
              <a:gd name="connsiteY5" fmla="*/ 6055 h 10000"/>
              <a:gd name="connsiteX6" fmla="*/ 8640 w 10000"/>
              <a:gd name="connsiteY6" fmla="*/ 6943 h 10000"/>
              <a:gd name="connsiteX7" fmla="*/ 9210 w 10000"/>
              <a:gd name="connsiteY7" fmla="*/ 8002 h 10000"/>
              <a:gd name="connsiteX8" fmla="*/ 8956 w 10000"/>
              <a:gd name="connsiteY8" fmla="*/ 8537 h 10000"/>
              <a:gd name="connsiteX9" fmla="*/ 8899 w 10000"/>
              <a:gd name="connsiteY9" fmla="*/ 9340 h 10000"/>
              <a:gd name="connsiteX10" fmla="*/ 9265 w 10000"/>
              <a:gd name="connsiteY10" fmla="*/ 8911 h 10000"/>
              <a:gd name="connsiteX11" fmla="*/ 9265 w 10000"/>
              <a:gd name="connsiteY11" fmla="*/ 9254 h 10000"/>
              <a:gd name="connsiteX12" fmla="*/ 9040 w 10000"/>
              <a:gd name="connsiteY12" fmla="*/ 9513 h 10000"/>
              <a:gd name="connsiteX13" fmla="*/ 9631 w 10000"/>
              <a:gd name="connsiteY13" fmla="*/ 9498 h 10000"/>
              <a:gd name="connsiteX14" fmla="*/ 9829 w 10000"/>
              <a:gd name="connsiteY14" fmla="*/ 9283 h 10000"/>
              <a:gd name="connsiteX15" fmla="*/ 9921 w 10000"/>
              <a:gd name="connsiteY15" fmla="*/ 8051 h 10000"/>
              <a:gd name="connsiteX16" fmla="*/ 9737 w 10000"/>
              <a:gd name="connsiteY16" fmla="*/ 6660 h 10000"/>
              <a:gd name="connsiteX17" fmla="*/ 9356 w 10000"/>
              <a:gd name="connsiteY17" fmla="*/ 5863 h 10000"/>
              <a:gd name="connsiteX18" fmla="*/ 9165 w 10000"/>
              <a:gd name="connsiteY18" fmla="*/ 4441 h 10000"/>
              <a:gd name="connsiteX19" fmla="*/ 8332 w 10000"/>
              <a:gd name="connsiteY19" fmla="*/ 3219 h 10000"/>
              <a:gd name="connsiteX20" fmla="*/ 6418 w 10000"/>
              <a:gd name="connsiteY20" fmla="*/ 2674 h 10000"/>
              <a:gd name="connsiteX21" fmla="*/ 6673 w 10000"/>
              <a:gd name="connsiteY21" fmla="*/ 1609 h 10000"/>
              <a:gd name="connsiteX22" fmla="*/ 5150 w 10000"/>
              <a:gd name="connsiteY22" fmla="*/ 1 h 10000"/>
              <a:gd name="connsiteX23" fmla="*/ 3203 w 10000"/>
              <a:gd name="connsiteY23" fmla="*/ 1048 h 10000"/>
              <a:gd name="connsiteX24" fmla="*/ 2781 w 10000"/>
              <a:gd name="connsiteY24" fmla="*/ 1465 h 10000"/>
              <a:gd name="connsiteX25" fmla="*/ 3006 w 10000"/>
              <a:gd name="connsiteY25" fmla="*/ 1666 h 10000"/>
              <a:gd name="connsiteX26" fmla="*/ 3104 w 10000"/>
              <a:gd name="connsiteY26" fmla="*/ 1723 h 10000"/>
              <a:gd name="connsiteX27" fmla="*/ 3067 w 10000"/>
              <a:gd name="connsiteY27" fmla="*/ 1791 h 10000"/>
              <a:gd name="connsiteX28" fmla="*/ 3260 w 10000"/>
              <a:gd name="connsiteY28" fmla="*/ 2110 h 10000"/>
              <a:gd name="connsiteX29" fmla="*/ 4248 w 10000"/>
              <a:gd name="connsiteY29" fmla="*/ 2168 h 10000"/>
              <a:gd name="connsiteX30" fmla="*/ 4185 w 10000"/>
              <a:gd name="connsiteY30" fmla="*/ 2583 h 10000"/>
              <a:gd name="connsiteX31" fmla="*/ 1946 w 10000"/>
              <a:gd name="connsiteY31" fmla="*/ 3223 h 10000"/>
              <a:gd name="connsiteX32" fmla="*/ 1085 w 10000"/>
              <a:gd name="connsiteY32" fmla="*/ 4514 h 10000"/>
              <a:gd name="connsiteX33" fmla="*/ 646 w 10000"/>
              <a:gd name="connsiteY33" fmla="*/ 5664 h 10000"/>
              <a:gd name="connsiteX34" fmla="*/ 257 w 10000"/>
              <a:gd name="connsiteY34" fmla="*/ 6783 h 10000"/>
              <a:gd name="connsiteX35" fmla="*/ 18 w 10000"/>
              <a:gd name="connsiteY35" fmla="*/ 8321 h 10000"/>
              <a:gd name="connsiteX36" fmla="*/ 244 w 10000"/>
              <a:gd name="connsiteY36" fmla="*/ 9283 h 10000"/>
              <a:gd name="connsiteX37" fmla="*/ 414 w 10000"/>
              <a:gd name="connsiteY37" fmla="*/ 9498 h 10000"/>
              <a:gd name="connsiteX38" fmla="*/ 1034 w 10000"/>
              <a:gd name="connsiteY38" fmla="*/ 9513 h 10000"/>
              <a:gd name="connsiteX39" fmla="*/ 780 w 10000"/>
              <a:gd name="connsiteY39" fmla="*/ 9254 h 10000"/>
              <a:gd name="connsiteX40" fmla="*/ 780 w 10000"/>
              <a:gd name="connsiteY40" fmla="*/ 8911 h 10000"/>
              <a:gd name="connsiteX41" fmla="*/ 1096 w 10000"/>
              <a:gd name="connsiteY41" fmla="*/ 9250 h 10000"/>
              <a:gd name="connsiteX42" fmla="*/ 1000 w 10000"/>
              <a:gd name="connsiteY42" fmla="*/ 8555 h 10000"/>
              <a:gd name="connsiteX43" fmla="*/ 756 w 10000"/>
              <a:gd name="connsiteY43" fmla="*/ 8001 h 10000"/>
              <a:gd name="connsiteX44" fmla="*/ 1569 w 10000"/>
              <a:gd name="connsiteY44" fmla="*/ 6785 h 10000"/>
              <a:gd name="connsiteX45" fmla="*/ 1766 w 10000"/>
              <a:gd name="connsiteY45" fmla="*/ 6090 h 10000"/>
              <a:gd name="connsiteX46" fmla="*/ 2491 w 10000"/>
              <a:gd name="connsiteY46" fmla="*/ 4615 h 10000"/>
              <a:gd name="connsiteX47" fmla="*/ 2553 w 10000"/>
              <a:gd name="connsiteY47" fmla="*/ 6484 h 10000"/>
              <a:gd name="connsiteX48" fmla="*/ 2074 w 10000"/>
              <a:gd name="connsiteY48" fmla="*/ 7390 h 10000"/>
              <a:gd name="connsiteX49" fmla="*/ 1957 w 10000"/>
              <a:gd name="connsiteY49" fmla="*/ 8319 h 10000"/>
              <a:gd name="connsiteX50" fmla="*/ 2216 w 10000"/>
              <a:gd name="connsiteY50" fmla="*/ 9545 h 10000"/>
              <a:gd name="connsiteX51" fmla="*/ 2518 w 10000"/>
              <a:gd name="connsiteY51" fmla="*/ 10000 h 10000"/>
              <a:gd name="connsiteX52" fmla="*/ 5079 w 10000"/>
              <a:gd name="connsiteY52" fmla="*/ 10000 h 10000"/>
              <a:gd name="connsiteX53" fmla="*/ 5156 w 10000"/>
              <a:gd name="connsiteY53" fmla="*/ 9246 h 10000"/>
              <a:gd name="connsiteX54" fmla="*/ 5234 w 10000"/>
              <a:gd name="connsiteY54" fmla="*/ 10000 h 10000"/>
              <a:gd name="connsiteX55" fmla="*/ 7856 w 10000"/>
              <a:gd name="connsiteY55" fmla="*/ 10000 h 10000"/>
              <a:gd name="connsiteX56" fmla="*/ 8025 w 10000"/>
              <a:gd name="connsiteY56" fmla="*/ 9613 h 10000"/>
              <a:gd name="connsiteX0" fmla="*/ 8025 w 10000"/>
              <a:gd name="connsiteY0" fmla="*/ 9613 h 10000"/>
              <a:gd name="connsiteX1" fmla="*/ 8193 w 10000"/>
              <a:gd name="connsiteY1" fmla="*/ 7776 h 10000"/>
              <a:gd name="connsiteX2" fmla="*/ 7828 w 10000"/>
              <a:gd name="connsiteY2" fmla="*/ 6930 h 10000"/>
              <a:gd name="connsiteX3" fmla="*/ 7573 w 10000"/>
              <a:gd name="connsiteY3" fmla="*/ 6415 h 10000"/>
              <a:gd name="connsiteX4" fmla="*/ 7787 w 10000"/>
              <a:gd name="connsiteY4" fmla="*/ 4743 h 10000"/>
              <a:gd name="connsiteX5" fmla="*/ 8193 w 10000"/>
              <a:gd name="connsiteY5" fmla="*/ 6055 h 10000"/>
              <a:gd name="connsiteX6" fmla="*/ 8640 w 10000"/>
              <a:gd name="connsiteY6" fmla="*/ 6943 h 10000"/>
              <a:gd name="connsiteX7" fmla="*/ 9210 w 10000"/>
              <a:gd name="connsiteY7" fmla="*/ 8002 h 10000"/>
              <a:gd name="connsiteX8" fmla="*/ 8956 w 10000"/>
              <a:gd name="connsiteY8" fmla="*/ 8537 h 10000"/>
              <a:gd name="connsiteX9" fmla="*/ 8899 w 10000"/>
              <a:gd name="connsiteY9" fmla="*/ 9340 h 10000"/>
              <a:gd name="connsiteX10" fmla="*/ 9265 w 10000"/>
              <a:gd name="connsiteY10" fmla="*/ 8911 h 10000"/>
              <a:gd name="connsiteX11" fmla="*/ 9265 w 10000"/>
              <a:gd name="connsiteY11" fmla="*/ 9254 h 10000"/>
              <a:gd name="connsiteX12" fmla="*/ 9040 w 10000"/>
              <a:gd name="connsiteY12" fmla="*/ 9513 h 10000"/>
              <a:gd name="connsiteX13" fmla="*/ 9631 w 10000"/>
              <a:gd name="connsiteY13" fmla="*/ 9498 h 10000"/>
              <a:gd name="connsiteX14" fmla="*/ 9829 w 10000"/>
              <a:gd name="connsiteY14" fmla="*/ 9283 h 10000"/>
              <a:gd name="connsiteX15" fmla="*/ 9921 w 10000"/>
              <a:gd name="connsiteY15" fmla="*/ 8051 h 10000"/>
              <a:gd name="connsiteX16" fmla="*/ 9737 w 10000"/>
              <a:gd name="connsiteY16" fmla="*/ 6660 h 10000"/>
              <a:gd name="connsiteX17" fmla="*/ 9356 w 10000"/>
              <a:gd name="connsiteY17" fmla="*/ 5863 h 10000"/>
              <a:gd name="connsiteX18" fmla="*/ 9165 w 10000"/>
              <a:gd name="connsiteY18" fmla="*/ 4441 h 10000"/>
              <a:gd name="connsiteX19" fmla="*/ 8332 w 10000"/>
              <a:gd name="connsiteY19" fmla="*/ 3219 h 10000"/>
              <a:gd name="connsiteX20" fmla="*/ 6418 w 10000"/>
              <a:gd name="connsiteY20" fmla="*/ 2674 h 10000"/>
              <a:gd name="connsiteX21" fmla="*/ 6673 w 10000"/>
              <a:gd name="connsiteY21" fmla="*/ 1609 h 10000"/>
              <a:gd name="connsiteX22" fmla="*/ 5150 w 10000"/>
              <a:gd name="connsiteY22" fmla="*/ 1 h 10000"/>
              <a:gd name="connsiteX23" fmla="*/ 3203 w 10000"/>
              <a:gd name="connsiteY23" fmla="*/ 1048 h 10000"/>
              <a:gd name="connsiteX24" fmla="*/ 2781 w 10000"/>
              <a:gd name="connsiteY24" fmla="*/ 1465 h 10000"/>
              <a:gd name="connsiteX25" fmla="*/ 3006 w 10000"/>
              <a:gd name="connsiteY25" fmla="*/ 1666 h 10000"/>
              <a:gd name="connsiteX26" fmla="*/ 3104 w 10000"/>
              <a:gd name="connsiteY26" fmla="*/ 1723 h 10000"/>
              <a:gd name="connsiteX27" fmla="*/ 3067 w 10000"/>
              <a:gd name="connsiteY27" fmla="*/ 1791 h 10000"/>
              <a:gd name="connsiteX28" fmla="*/ 3260 w 10000"/>
              <a:gd name="connsiteY28" fmla="*/ 2110 h 10000"/>
              <a:gd name="connsiteX29" fmla="*/ 4248 w 10000"/>
              <a:gd name="connsiteY29" fmla="*/ 2168 h 10000"/>
              <a:gd name="connsiteX30" fmla="*/ 4185 w 10000"/>
              <a:gd name="connsiteY30" fmla="*/ 2583 h 10000"/>
              <a:gd name="connsiteX31" fmla="*/ 1946 w 10000"/>
              <a:gd name="connsiteY31" fmla="*/ 3223 h 10000"/>
              <a:gd name="connsiteX32" fmla="*/ 1085 w 10000"/>
              <a:gd name="connsiteY32" fmla="*/ 4514 h 10000"/>
              <a:gd name="connsiteX33" fmla="*/ 646 w 10000"/>
              <a:gd name="connsiteY33" fmla="*/ 5664 h 10000"/>
              <a:gd name="connsiteX34" fmla="*/ 257 w 10000"/>
              <a:gd name="connsiteY34" fmla="*/ 6783 h 10000"/>
              <a:gd name="connsiteX35" fmla="*/ 18 w 10000"/>
              <a:gd name="connsiteY35" fmla="*/ 8321 h 10000"/>
              <a:gd name="connsiteX36" fmla="*/ 244 w 10000"/>
              <a:gd name="connsiteY36" fmla="*/ 9283 h 10000"/>
              <a:gd name="connsiteX37" fmla="*/ 414 w 10000"/>
              <a:gd name="connsiteY37" fmla="*/ 9498 h 10000"/>
              <a:gd name="connsiteX38" fmla="*/ 1034 w 10000"/>
              <a:gd name="connsiteY38" fmla="*/ 9513 h 10000"/>
              <a:gd name="connsiteX39" fmla="*/ 780 w 10000"/>
              <a:gd name="connsiteY39" fmla="*/ 9254 h 10000"/>
              <a:gd name="connsiteX40" fmla="*/ 780 w 10000"/>
              <a:gd name="connsiteY40" fmla="*/ 8911 h 10000"/>
              <a:gd name="connsiteX41" fmla="*/ 1096 w 10000"/>
              <a:gd name="connsiteY41" fmla="*/ 9250 h 10000"/>
              <a:gd name="connsiteX42" fmla="*/ 1000 w 10000"/>
              <a:gd name="connsiteY42" fmla="*/ 8555 h 10000"/>
              <a:gd name="connsiteX43" fmla="*/ 756 w 10000"/>
              <a:gd name="connsiteY43" fmla="*/ 8001 h 10000"/>
              <a:gd name="connsiteX44" fmla="*/ 1569 w 10000"/>
              <a:gd name="connsiteY44" fmla="*/ 6785 h 10000"/>
              <a:gd name="connsiteX45" fmla="*/ 1766 w 10000"/>
              <a:gd name="connsiteY45" fmla="*/ 6090 h 10000"/>
              <a:gd name="connsiteX46" fmla="*/ 2491 w 10000"/>
              <a:gd name="connsiteY46" fmla="*/ 4615 h 10000"/>
              <a:gd name="connsiteX47" fmla="*/ 2553 w 10000"/>
              <a:gd name="connsiteY47" fmla="*/ 6484 h 10000"/>
              <a:gd name="connsiteX48" fmla="*/ 2074 w 10000"/>
              <a:gd name="connsiteY48" fmla="*/ 7390 h 10000"/>
              <a:gd name="connsiteX49" fmla="*/ 1957 w 10000"/>
              <a:gd name="connsiteY49" fmla="*/ 8319 h 10000"/>
              <a:gd name="connsiteX50" fmla="*/ 2216 w 10000"/>
              <a:gd name="connsiteY50" fmla="*/ 9545 h 10000"/>
              <a:gd name="connsiteX51" fmla="*/ 2518 w 10000"/>
              <a:gd name="connsiteY51" fmla="*/ 10000 h 10000"/>
              <a:gd name="connsiteX52" fmla="*/ 5079 w 10000"/>
              <a:gd name="connsiteY52" fmla="*/ 10000 h 10000"/>
              <a:gd name="connsiteX53" fmla="*/ 5156 w 10000"/>
              <a:gd name="connsiteY53" fmla="*/ 9246 h 10000"/>
              <a:gd name="connsiteX54" fmla="*/ 5234 w 10000"/>
              <a:gd name="connsiteY54" fmla="*/ 10000 h 10000"/>
              <a:gd name="connsiteX55" fmla="*/ 7856 w 10000"/>
              <a:gd name="connsiteY55" fmla="*/ 10000 h 10000"/>
              <a:gd name="connsiteX56" fmla="*/ 8025 w 10000"/>
              <a:gd name="connsiteY56" fmla="*/ 9613 h 10000"/>
              <a:gd name="connsiteX0" fmla="*/ 8025 w 10000"/>
              <a:gd name="connsiteY0" fmla="*/ 9613 h 10000"/>
              <a:gd name="connsiteX1" fmla="*/ 8193 w 10000"/>
              <a:gd name="connsiteY1" fmla="*/ 7776 h 10000"/>
              <a:gd name="connsiteX2" fmla="*/ 7828 w 10000"/>
              <a:gd name="connsiteY2" fmla="*/ 6930 h 10000"/>
              <a:gd name="connsiteX3" fmla="*/ 7573 w 10000"/>
              <a:gd name="connsiteY3" fmla="*/ 6415 h 10000"/>
              <a:gd name="connsiteX4" fmla="*/ 7787 w 10000"/>
              <a:gd name="connsiteY4" fmla="*/ 4692 h 10000"/>
              <a:gd name="connsiteX5" fmla="*/ 8193 w 10000"/>
              <a:gd name="connsiteY5" fmla="*/ 6055 h 10000"/>
              <a:gd name="connsiteX6" fmla="*/ 8640 w 10000"/>
              <a:gd name="connsiteY6" fmla="*/ 6943 h 10000"/>
              <a:gd name="connsiteX7" fmla="*/ 9210 w 10000"/>
              <a:gd name="connsiteY7" fmla="*/ 8002 h 10000"/>
              <a:gd name="connsiteX8" fmla="*/ 8956 w 10000"/>
              <a:gd name="connsiteY8" fmla="*/ 8537 h 10000"/>
              <a:gd name="connsiteX9" fmla="*/ 8899 w 10000"/>
              <a:gd name="connsiteY9" fmla="*/ 9340 h 10000"/>
              <a:gd name="connsiteX10" fmla="*/ 9265 w 10000"/>
              <a:gd name="connsiteY10" fmla="*/ 8911 h 10000"/>
              <a:gd name="connsiteX11" fmla="*/ 9265 w 10000"/>
              <a:gd name="connsiteY11" fmla="*/ 9254 h 10000"/>
              <a:gd name="connsiteX12" fmla="*/ 9040 w 10000"/>
              <a:gd name="connsiteY12" fmla="*/ 9513 h 10000"/>
              <a:gd name="connsiteX13" fmla="*/ 9631 w 10000"/>
              <a:gd name="connsiteY13" fmla="*/ 9498 h 10000"/>
              <a:gd name="connsiteX14" fmla="*/ 9829 w 10000"/>
              <a:gd name="connsiteY14" fmla="*/ 9283 h 10000"/>
              <a:gd name="connsiteX15" fmla="*/ 9921 w 10000"/>
              <a:gd name="connsiteY15" fmla="*/ 8051 h 10000"/>
              <a:gd name="connsiteX16" fmla="*/ 9737 w 10000"/>
              <a:gd name="connsiteY16" fmla="*/ 6660 h 10000"/>
              <a:gd name="connsiteX17" fmla="*/ 9356 w 10000"/>
              <a:gd name="connsiteY17" fmla="*/ 5863 h 10000"/>
              <a:gd name="connsiteX18" fmla="*/ 9165 w 10000"/>
              <a:gd name="connsiteY18" fmla="*/ 4441 h 10000"/>
              <a:gd name="connsiteX19" fmla="*/ 8332 w 10000"/>
              <a:gd name="connsiteY19" fmla="*/ 3219 h 10000"/>
              <a:gd name="connsiteX20" fmla="*/ 6418 w 10000"/>
              <a:gd name="connsiteY20" fmla="*/ 2674 h 10000"/>
              <a:gd name="connsiteX21" fmla="*/ 6673 w 10000"/>
              <a:gd name="connsiteY21" fmla="*/ 1609 h 10000"/>
              <a:gd name="connsiteX22" fmla="*/ 5150 w 10000"/>
              <a:gd name="connsiteY22" fmla="*/ 1 h 10000"/>
              <a:gd name="connsiteX23" fmla="*/ 3203 w 10000"/>
              <a:gd name="connsiteY23" fmla="*/ 1048 h 10000"/>
              <a:gd name="connsiteX24" fmla="*/ 2781 w 10000"/>
              <a:gd name="connsiteY24" fmla="*/ 1465 h 10000"/>
              <a:gd name="connsiteX25" fmla="*/ 3006 w 10000"/>
              <a:gd name="connsiteY25" fmla="*/ 1666 h 10000"/>
              <a:gd name="connsiteX26" fmla="*/ 3104 w 10000"/>
              <a:gd name="connsiteY26" fmla="*/ 1723 h 10000"/>
              <a:gd name="connsiteX27" fmla="*/ 3067 w 10000"/>
              <a:gd name="connsiteY27" fmla="*/ 1791 h 10000"/>
              <a:gd name="connsiteX28" fmla="*/ 3260 w 10000"/>
              <a:gd name="connsiteY28" fmla="*/ 2110 h 10000"/>
              <a:gd name="connsiteX29" fmla="*/ 4248 w 10000"/>
              <a:gd name="connsiteY29" fmla="*/ 2168 h 10000"/>
              <a:gd name="connsiteX30" fmla="*/ 4185 w 10000"/>
              <a:gd name="connsiteY30" fmla="*/ 2583 h 10000"/>
              <a:gd name="connsiteX31" fmla="*/ 1946 w 10000"/>
              <a:gd name="connsiteY31" fmla="*/ 3223 h 10000"/>
              <a:gd name="connsiteX32" fmla="*/ 1085 w 10000"/>
              <a:gd name="connsiteY32" fmla="*/ 4514 h 10000"/>
              <a:gd name="connsiteX33" fmla="*/ 646 w 10000"/>
              <a:gd name="connsiteY33" fmla="*/ 5664 h 10000"/>
              <a:gd name="connsiteX34" fmla="*/ 257 w 10000"/>
              <a:gd name="connsiteY34" fmla="*/ 6783 h 10000"/>
              <a:gd name="connsiteX35" fmla="*/ 18 w 10000"/>
              <a:gd name="connsiteY35" fmla="*/ 8321 h 10000"/>
              <a:gd name="connsiteX36" fmla="*/ 244 w 10000"/>
              <a:gd name="connsiteY36" fmla="*/ 9283 h 10000"/>
              <a:gd name="connsiteX37" fmla="*/ 414 w 10000"/>
              <a:gd name="connsiteY37" fmla="*/ 9498 h 10000"/>
              <a:gd name="connsiteX38" fmla="*/ 1034 w 10000"/>
              <a:gd name="connsiteY38" fmla="*/ 9513 h 10000"/>
              <a:gd name="connsiteX39" fmla="*/ 780 w 10000"/>
              <a:gd name="connsiteY39" fmla="*/ 9254 h 10000"/>
              <a:gd name="connsiteX40" fmla="*/ 780 w 10000"/>
              <a:gd name="connsiteY40" fmla="*/ 8911 h 10000"/>
              <a:gd name="connsiteX41" fmla="*/ 1096 w 10000"/>
              <a:gd name="connsiteY41" fmla="*/ 9250 h 10000"/>
              <a:gd name="connsiteX42" fmla="*/ 1000 w 10000"/>
              <a:gd name="connsiteY42" fmla="*/ 8555 h 10000"/>
              <a:gd name="connsiteX43" fmla="*/ 756 w 10000"/>
              <a:gd name="connsiteY43" fmla="*/ 8001 h 10000"/>
              <a:gd name="connsiteX44" fmla="*/ 1569 w 10000"/>
              <a:gd name="connsiteY44" fmla="*/ 6785 h 10000"/>
              <a:gd name="connsiteX45" fmla="*/ 1766 w 10000"/>
              <a:gd name="connsiteY45" fmla="*/ 6090 h 10000"/>
              <a:gd name="connsiteX46" fmla="*/ 2491 w 10000"/>
              <a:gd name="connsiteY46" fmla="*/ 4615 h 10000"/>
              <a:gd name="connsiteX47" fmla="*/ 2553 w 10000"/>
              <a:gd name="connsiteY47" fmla="*/ 6484 h 10000"/>
              <a:gd name="connsiteX48" fmla="*/ 2074 w 10000"/>
              <a:gd name="connsiteY48" fmla="*/ 7390 h 10000"/>
              <a:gd name="connsiteX49" fmla="*/ 1957 w 10000"/>
              <a:gd name="connsiteY49" fmla="*/ 8319 h 10000"/>
              <a:gd name="connsiteX50" fmla="*/ 2216 w 10000"/>
              <a:gd name="connsiteY50" fmla="*/ 9545 h 10000"/>
              <a:gd name="connsiteX51" fmla="*/ 2518 w 10000"/>
              <a:gd name="connsiteY51" fmla="*/ 10000 h 10000"/>
              <a:gd name="connsiteX52" fmla="*/ 5079 w 10000"/>
              <a:gd name="connsiteY52" fmla="*/ 10000 h 10000"/>
              <a:gd name="connsiteX53" fmla="*/ 5156 w 10000"/>
              <a:gd name="connsiteY53" fmla="*/ 9246 h 10000"/>
              <a:gd name="connsiteX54" fmla="*/ 5234 w 10000"/>
              <a:gd name="connsiteY54" fmla="*/ 10000 h 10000"/>
              <a:gd name="connsiteX55" fmla="*/ 7856 w 10000"/>
              <a:gd name="connsiteY55" fmla="*/ 10000 h 10000"/>
              <a:gd name="connsiteX56" fmla="*/ 8025 w 10000"/>
              <a:gd name="connsiteY56" fmla="*/ 9613 h 10000"/>
              <a:gd name="connsiteX0" fmla="*/ 8025 w 10000"/>
              <a:gd name="connsiteY0" fmla="*/ 9613 h 10000"/>
              <a:gd name="connsiteX1" fmla="*/ 8193 w 10000"/>
              <a:gd name="connsiteY1" fmla="*/ 7776 h 10000"/>
              <a:gd name="connsiteX2" fmla="*/ 7828 w 10000"/>
              <a:gd name="connsiteY2" fmla="*/ 6930 h 10000"/>
              <a:gd name="connsiteX3" fmla="*/ 7573 w 10000"/>
              <a:gd name="connsiteY3" fmla="*/ 6415 h 10000"/>
              <a:gd name="connsiteX4" fmla="*/ 7787 w 10000"/>
              <a:gd name="connsiteY4" fmla="*/ 4692 h 10000"/>
              <a:gd name="connsiteX5" fmla="*/ 8193 w 10000"/>
              <a:gd name="connsiteY5" fmla="*/ 6055 h 10000"/>
              <a:gd name="connsiteX6" fmla="*/ 8640 w 10000"/>
              <a:gd name="connsiteY6" fmla="*/ 6943 h 10000"/>
              <a:gd name="connsiteX7" fmla="*/ 9210 w 10000"/>
              <a:gd name="connsiteY7" fmla="*/ 8002 h 10000"/>
              <a:gd name="connsiteX8" fmla="*/ 8956 w 10000"/>
              <a:gd name="connsiteY8" fmla="*/ 8537 h 10000"/>
              <a:gd name="connsiteX9" fmla="*/ 8899 w 10000"/>
              <a:gd name="connsiteY9" fmla="*/ 9340 h 10000"/>
              <a:gd name="connsiteX10" fmla="*/ 9265 w 10000"/>
              <a:gd name="connsiteY10" fmla="*/ 8911 h 10000"/>
              <a:gd name="connsiteX11" fmla="*/ 9265 w 10000"/>
              <a:gd name="connsiteY11" fmla="*/ 9254 h 10000"/>
              <a:gd name="connsiteX12" fmla="*/ 9040 w 10000"/>
              <a:gd name="connsiteY12" fmla="*/ 9513 h 10000"/>
              <a:gd name="connsiteX13" fmla="*/ 9631 w 10000"/>
              <a:gd name="connsiteY13" fmla="*/ 9498 h 10000"/>
              <a:gd name="connsiteX14" fmla="*/ 9829 w 10000"/>
              <a:gd name="connsiteY14" fmla="*/ 9283 h 10000"/>
              <a:gd name="connsiteX15" fmla="*/ 9921 w 10000"/>
              <a:gd name="connsiteY15" fmla="*/ 8051 h 10000"/>
              <a:gd name="connsiteX16" fmla="*/ 9737 w 10000"/>
              <a:gd name="connsiteY16" fmla="*/ 6660 h 10000"/>
              <a:gd name="connsiteX17" fmla="*/ 9356 w 10000"/>
              <a:gd name="connsiteY17" fmla="*/ 5863 h 10000"/>
              <a:gd name="connsiteX18" fmla="*/ 9165 w 10000"/>
              <a:gd name="connsiteY18" fmla="*/ 4441 h 10000"/>
              <a:gd name="connsiteX19" fmla="*/ 8332 w 10000"/>
              <a:gd name="connsiteY19" fmla="*/ 3219 h 10000"/>
              <a:gd name="connsiteX20" fmla="*/ 6418 w 10000"/>
              <a:gd name="connsiteY20" fmla="*/ 2674 h 10000"/>
              <a:gd name="connsiteX21" fmla="*/ 6673 w 10000"/>
              <a:gd name="connsiteY21" fmla="*/ 1609 h 10000"/>
              <a:gd name="connsiteX22" fmla="*/ 5150 w 10000"/>
              <a:gd name="connsiteY22" fmla="*/ 1 h 10000"/>
              <a:gd name="connsiteX23" fmla="*/ 3203 w 10000"/>
              <a:gd name="connsiteY23" fmla="*/ 1048 h 10000"/>
              <a:gd name="connsiteX24" fmla="*/ 2781 w 10000"/>
              <a:gd name="connsiteY24" fmla="*/ 1465 h 10000"/>
              <a:gd name="connsiteX25" fmla="*/ 3006 w 10000"/>
              <a:gd name="connsiteY25" fmla="*/ 1666 h 10000"/>
              <a:gd name="connsiteX26" fmla="*/ 3104 w 10000"/>
              <a:gd name="connsiteY26" fmla="*/ 1723 h 10000"/>
              <a:gd name="connsiteX27" fmla="*/ 3067 w 10000"/>
              <a:gd name="connsiteY27" fmla="*/ 1791 h 10000"/>
              <a:gd name="connsiteX28" fmla="*/ 3260 w 10000"/>
              <a:gd name="connsiteY28" fmla="*/ 2110 h 10000"/>
              <a:gd name="connsiteX29" fmla="*/ 4248 w 10000"/>
              <a:gd name="connsiteY29" fmla="*/ 2168 h 10000"/>
              <a:gd name="connsiteX30" fmla="*/ 4185 w 10000"/>
              <a:gd name="connsiteY30" fmla="*/ 2583 h 10000"/>
              <a:gd name="connsiteX31" fmla="*/ 1946 w 10000"/>
              <a:gd name="connsiteY31" fmla="*/ 3223 h 10000"/>
              <a:gd name="connsiteX32" fmla="*/ 1085 w 10000"/>
              <a:gd name="connsiteY32" fmla="*/ 4514 h 10000"/>
              <a:gd name="connsiteX33" fmla="*/ 646 w 10000"/>
              <a:gd name="connsiteY33" fmla="*/ 5664 h 10000"/>
              <a:gd name="connsiteX34" fmla="*/ 257 w 10000"/>
              <a:gd name="connsiteY34" fmla="*/ 6783 h 10000"/>
              <a:gd name="connsiteX35" fmla="*/ 18 w 10000"/>
              <a:gd name="connsiteY35" fmla="*/ 8321 h 10000"/>
              <a:gd name="connsiteX36" fmla="*/ 244 w 10000"/>
              <a:gd name="connsiteY36" fmla="*/ 9283 h 10000"/>
              <a:gd name="connsiteX37" fmla="*/ 414 w 10000"/>
              <a:gd name="connsiteY37" fmla="*/ 9498 h 10000"/>
              <a:gd name="connsiteX38" fmla="*/ 1034 w 10000"/>
              <a:gd name="connsiteY38" fmla="*/ 9513 h 10000"/>
              <a:gd name="connsiteX39" fmla="*/ 780 w 10000"/>
              <a:gd name="connsiteY39" fmla="*/ 9254 h 10000"/>
              <a:gd name="connsiteX40" fmla="*/ 780 w 10000"/>
              <a:gd name="connsiteY40" fmla="*/ 8911 h 10000"/>
              <a:gd name="connsiteX41" fmla="*/ 1096 w 10000"/>
              <a:gd name="connsiteY41" fmla="*/ 9250 h 10000"/>
              <a:gd name="connsiteX42" fmla="*/ 1000 w 10000"/>
              <a:gd name="connsiteY42" fmla="*/ 8555 h 10000"/>
              <a:gd name="connsiteX43" fmla="*/ 756 w 10000"/>
              <a:gd name="connsiteY43" fmla="*/ 8001 h 10000"/>
              <a:gd name="connsiteX44" fmla="*/ 1569 w 10000"/>
              <a:gd name="connsiteY44" fmla="*/ 6785 h 10000"/>
              <a:gd name="connsiteX45" fmla="*/ 1766 w 10000"/>
              <a:gd name="connsiteY45" fmla="*/ 6090 h 10000"/>
              <a:gd name="connsiteX46" fmla="*/ 2491 w 10000"/>
              <a:gd name="connsiteY46" fmla="*/ 4615 h 10000"/>
              <a:gd name="connsiteX47" fmla="*/ 2553 w 10000"/>
              <a:gd name="connsiteY47" fmla="*/ 6484 h 10000"/>
              <a:gd name="connsiteX48" fmla="*/ 2074 w 10000"/>
              <a:gd name="connsiteY48" fmla="*/ 7390 h 10000"/>
              <a:gd name="connsiteX49" fmla="*/ 1957 w 10000"/>
              <a:gd name="connsiteY49" fmla="*/ 8319 h 10000"/>
              <a:gd name="connsiteX50" fmla="*/ 2216 w 10000"/>
              <a:gd name="connsiteY50" fmla="*/ 9545 h 10000"/>
              <a:gd name="connsiteX51" fmla="*/ 2518 w 10000"/>
              <a:gd name="connsiteY51" fmla="*/ 10000 h 10000"/>
              <a:gd name="connsiteX52" fmla="*/ 5079 w 10000"/>
              <a:gd name="connsiteY52" fmla="*/ 10000 h 10000"/>
              <a:gd name="connsiteX53" fmla="*/ 5156 w 10000"/>
              <a:gd name="connsiteY53" fmla="*/ 9246 h 10000"/>
              <a:gd name="connsiteX54" fmla="*/ 5234 w 10000"/>
              <a:gd name="connsiteY54" fmla="*/ 10000 h 10000"/>
              <a:gd name="connsiteX55" fmla="*/ 7856 w 10000"/>
              <a:gd name="connsiteY55" fmla="*/ 10000 h 10000"/>
              <a:gd name="connsiteX56" fmla="*/ 8025 w 10000"/>
              <a:gd name="connsiteY56" fmla="*/ 961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0000" h="10000">
                <a:moveTo>
                  <a:pt x="8025" y="9613"/>
                </a:moveTo>
                <a:cubicBezTo>
                  <a:pt x="8279" y="8982"/>
                  <a:pt x="8306" y="8508"/>
                  <a:pt x="8193" y="7776"/>
                </a:cubicBezTo>
                <a:cubicBezTo>
                  <a:pt x="8137" y="7288"/>
                  <a:pt x="7884" y="7116"/>
                  <a:pt x="7828" y="6930"/>
                </a:cubicBezTo>
                <a:cubicBezTo>
                  <a:pt x="7795" y="6879"/>
                  <a:pt x="7630" y="6631"/>
                  <a:pt x="7573" y="6415"/>
                </a:cubicBezTo>
                <a:cubicBezTo>
                  <a:pt x="7489" y="6115"/>
                  <a:pt x="7805" y="4817"/>
                  <a:pt x="7787" y="4692"/>
                </a:cubicBezTo>
                <a:cubicBezTo>
                  <a:pt x="7851" y="4975"/>
                  <a:pt x="8025" y="5753"/>
                  <a:pt x="8193" y="6055"/>
                </a:cubicBezTo>
                <a:cubicBezTo>
                  <a:pt x="8329" y="6417"/>
                  <a:pt x="8484" y="6670"/>
                  <a:pt x="8640" y="6943"/>
                </a:cubicBezTo>
                <a:cubicBezTo>
                  <a:pt x="8987" y="7415"/>
                  <a:pt x="9153" y="7586"/>
                  <a:pt x="9210" y="8002"/>
                </a:cubicBezTo>
                <a:cubicBezTo>
                  <a:pt x="9239" y="8189"/>
                  <a:pt x="9041" y="8364"/>
                  <a:pt x="8956" y="8537"/>
                </a:cubicBezTo>
                <a:cubicBezTo>
                  <a:pt x="8900" y="8854"/>
                  <a:pt x="8786" y="9240"/>
                  <a:pt x="8899" y="9340"/>
                </a:cubicBezTo>
                <a:cubicBezTo>
                  <a:pt x="9097" y="9412"/>
                  <a:pt x="9097" y="9125"/>
                  <a:pt x="9265" y="8911"/>
                </a:cubicBezTo>
                <a:cubicBezTo>
                  <a:pt x="9294" y="8982"/>
                  <a:pt x="9350" y="9096"/>
                  <a:pt x="9265" y="9254"/>
                </a:cubicBezTo>
                <a:cubicBezTo>
                  <a:pt x="9209" y="9369"/>
                  <a:pt x="8786" y="9513"/>
                  <a:pt x="9040" y="9513"/>
                </a:cubicBezTo>
                <a:cubicBezTo>
                  <a:pt x="9101" y="9554"/>
                  <a:pt x="9500" y="9537"/>
                  <a:pt x="9631" y="9498"/>
                </a:cubicBezTo>
                <a:cubicBezTo>
                  <a:pt x="9801" y="9426"/>
                  <a:pt x="9717" y="9340"/>
                  <a:pt x="9829" y="9283"/>
                </a:cubicBezTo>
                <a:cubicBezTo>
                  <a:pt x="10140" y="9082"/>
                  <a:pt x="9936" y="8488"/>
                  <a:pt x="9921" y="8051"/>
                </a:cubicBezTo>
                <a:cubicBezTo>
                  <a:pt x="9906" y="7614"/>
                  <a:pt x="9942" y="7263"/>
                  <a:pt x="9737" y="6660"/>
                </a:cubicBezTo>
                <a:cubicBezTo>
                  <a:pt x="9580" y="6306"/>
                  <a:pt x="9412" y="6178"/>
                  <a:pt x="9356" y="5863"/>
                </a:cubicBezTo>
                <a:cubicBezTo>
                  <a:pt x="9266" y="5548"/>
                  <a:pt x="9211" y="4905"/>
                  <a:pt x="9165" y="4441"/>
                </a:cubicBezTo>
                <a:cubicBezTo>
                  <a:pt x="9109" y="4226"/>
                  <a:pt x="9036" y="3491"/>
                  <a:pt x="8332" y="3219"/>
                </a:cubicBezTo>
                <a:cubicBezTo>
                  <a:pt x="7736" y="2986"/>
                  <a:pt x="6690" y="2807"/>
                  <a:pt x="6418" y="2674"/>
                </a:cubicBezTo>
                <a:cubicBezTo>
                  <a:pt x="5942" y="2434"/>
                  <a:pt x="6363" y="1781"/>
                  <a:pt x="6673" y="1609"/>
                </a:cubicBezTo>
                <a:cubicBezTo>
                  <a:pt x="7601" y="1147"/>
                  <a:pt x="7573" y="44"/>
                  <a:pt x="5150" y="1"/>
                </a:cubicBezTo>
                <a:cubicBezTo>
                  <a:pt x="4388" y="-13"/>
                  <a:pt x="2838" y="302"/>
                  <a:pt x="3203" y="1048"/>
                </a:cubicBezTo>
                <a:cubicBezTo>
                  <a:pt x="2978" y="1249"/>
                  <a:pt x="2752" y="1364"/>
                  <a:pt x="2781" y="1465"/>
                </a:cubicBezTo>
                <a:cubicBezTo>
                  <a:pt x="2808" y="1552"/>
                  <a:pt x="3289" y="1450"/>
                  <a:pt x="3006" y="1666"/>
                </a:cubicBezTo>
                <a:cubicBezTo>
                  <a:pt x="3006" y="1695"/>
                  <a:pt x="3094" y="1702"/>
                  <a:pt x="3104" y="1723"/>
                </a:cubicBezTo>
                <a:cubicBezTo>
                  <a:pt x="3114" y="1744"/>
                  <a:pt x="3075" y="1741"/>
                  <a:pt x="3067" y="1791"/>
                </a:cubicBezTo>
                <a:cubicBezTo>
                  <a:pt x="3321" y="1891"/>
                  <a:pt x="3063" y="2010"/>
                  <a:pt x="3260" y="2110"/>
                </a:cubicBezTo>
                <a:cubicBezTo>
                  <a:pt x="3458" y="2239"/>
                  <a:pt x="3938" y="2168"/>
                  <a:pt x="4248" y="2168"/>
                </a:cubicBezTo>
                <a:cubicBezTo>
                  <a:pt x="4228" y="2300"/>
                  <a:pt x="4281" y="2350"/>
                  <a:pt x="4185" y="2583"/>
                </a:cubicBezTo>
                <a:cubicBezTo>
                  <a:pt x="4097" y="2679"/>
                  <a:pt x="2461" y="2899"/>
                  <a:pt x="1946" y="3223"/>
                </a:cubicBezTo>
                <a:cubicBezTo>
                  <a:pt x="1323" y="3618"/>
                  <a:pt x="1266" y="4118"/>
                  <a:pt x="1085" y="4514"/>
                </a:cubicBezTo>
                <a:cubicBezTo>
                  <a:pt x="827" y="5103"/>
                  <a:pt x="820" y="5250"/>
                  <a:pt x="646" y="5664"/>
                </a:cubicBezTo>
                <a:cubicBezTo>
                  <a:pt x="562" y="5980"/>
                  <a:pt x="286" y="6596"/>
                  <a:pt x="257" y="6783"/>
                </a:cubicBezTo>
                <a:cubicBezTo>
                  <a:pt x="145" y="7227"/>
                  <a:pt x="20" y="7905"/>
                  <a:pt x="18" y="8321"/>
                </a:cubicBezTo>
                <a:cubicBezTo>
                  <a:pt x="16" y="8739"/>
                  <a:pt x="-94" y="9082"/>
                  <a:pt x="244" y="9283"/>
                </a:cubicBezTo>
                <a:cubicBezTo>
                  <a:pt x="358" y="9340"/>
                  <a:pt x="272" y="9426"/>
                  <a:pt x="414" y="9498"/>
                </a:cubicBezTo>
                <a:cubicBezTo>
                  <a:pt x="546" y="9537"/>
                  <a:pt x="973" y="9554"/>
                  <a:pt x="1034" y="9513"/>
                </a:cubicBezTo>
                <a:cubicBezTo>
                  <a:pt x="1287" y="9513"/>
                  <a:pt x="865" y="9369"/>
                  <a:pt x="780" y="9254"/>
                </a:cubicBezTo>
                <a:cubicBezTo>
                  <a:pt x="695" y="9096"/>
                  <a:pt x="780" y="8982"/>
                  <a:pt x="780" y="8911"/>
                </a:cubicBezTo>
                <a:cubicBezTo>
                  <a:pt x="978" y="9125"/>
                  <a:pt x="924" y="9177"/>
                  <a:pt x="1096" y="9250"/>
                </a:cubicBezTo>
                <a:cubicBezTo>
                  <a:pt x="1181" y="9150"/>
                  <a:pt x="1084" y="8872"/>
                  <a:pt x="1000" y="8555"/>
                </a:cubicBezTo>
                <a:cubicBezTo>
                  <a:pt x="972" y="8382"/>
                  <a:pt x="729" y="8188"/>
                  <a:pt x="756" y="8001"/>
                </a:cubicBezTo>
                <a:cubicBezTo>
                  <a:pt x="954" y="7532"/>
                  <a:pt x="1230" y="7256"/>
                  <a:pt x="1569" y="6785"/>
                </a:cubicBezTo>
                <a:cubicBezTo>
                  <a:pt x="1654" y="6583"/>
                  <a:pt x="1702" y="6399"/>
                  <a:pt x="1766" y="6090"/>
                </a:cubicBezTo>
                <a:cubicBezTo>
                  <a:pt x="1857" y="5854"/>
                  <a:pt x="2406" y="4830"/>
                  <a:pt x="2491" y="4615"/>
                </a:cubicBezTo>
                <a:cubicBezTo>
                  <a:pt x="2542" y="4816"/>
                  <a:pt x="2637" y="6183"/>
                  <a:pt x="2553" y="6484"/>
                </a:cubicBezTo>
                <a:cubicBezTo>
                  <a:pt x="2497" y="6700"/>
                  <a:pt x="2190" y="7049"/>
                  <a:pt x="2074" y="7390"/>
                </a:cubicBezTo>
                <a:cubicBezTo>
                  <a:pt x="1991" y="7673"/>
                  <a:pt x="1967" y="8019"/>
                  <a:pt x="1957" y="8319"/>
                </a:cubicBezTo>
                <a:cubicBezTo>
                  <a:pt x="1924" y="8725"/>
                  <a:pt x="2094" y="9213"/>
                  <a:pt x="2216" y="9545"/>
                </a:cubicBezTo>
                <a:cubicBezTo>
                  <a:pt x="2272" y="9688"/>
                  <a:pt x="2512" y="9970"/>
                  <a:pt x="2518" y="10000"/>
                </a:cubicBezTo>
                <a:lnTo>
                  <a:pt x="5079" y="10000"/>
                </a:lnTo>
                <a:cubicBezTo>
                  <a:pt x="5202" y="9998"/>
                  <a:pt x="5126" y="9384"/>
                  <a:pt x="5156" y="9246"/>
                </a:cubicBezTo>
                <a:cubicBezTo>
                  <a:pt x="5141" y="9384"/>
                  <a:pt x="5182" y="9862"/>
                  <a:pt x="5234" y="10000"/>
                </a:cubicBezTo>
                <a:lnTo>
                  <a:pt x="7856" y="10000"/>
                </a:lnTo>
                <a:cubicBezTo>
                  <a:pt x="7912" y="9885"/>
                  <a:pt x="7968" y="9756"/>
                  <a:pt x="8025" y="96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001" name="下矢印 1000"/>
          <p:cNvSpPr/>
          <p:nvPr/>
        </p:nvSpPr>
        <p:spPr>
          <a:xfrm rot="16200000">
            <a:off x="3972167" y="4273598"/>
            <a:ext cx="210382" cy="812518"/>
          </a:xfrm>
          <a:prstGeom prst="downArrow">
            <a:avLst>
              <a:gd name="adj1" fmla="val 34063"/>
              <a:gd name="adj2" fmla="val 8094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glow rad="152400">
              <a:schemeClr val="bg1"/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351" b="0" i="0" u="none" strike="noStrike" kern="0" cap="none" spc="0" normalizeH="0" baseline="0" noProof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003" name="下矢印 1002"/>
          <p:cNvSpPr/>
          <p:nvPr/>
        </p:nvSpPr>
        <p:spPr>
          <a:xfrm rot="16200000">
            <a:off x="6488170" y="4281377"/>
            <a:ext cx="239903" cy="826733"/>
          </a:xfrm>
          <a:prstGeom prst="downArrow">
            <a:avLst>
              <a:gd name="adj1" fmla="val 34063"/>
              <a:gd name="adj2" fmla="val 6606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glow rad="152400">
              <a:schemeClr val="bg1"/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351" b="0" i="0" u="none" strike="noStrike" kern="0" cap="none" spc="0" normalizeH="0" baseline="0" noProof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95" name="テキスト ボックス 1194"/>
          <p:cNvSpPr txBox="1"/>
          <p:nvPr/>
        </p:nvSpPr>
        <p:spPr>
          <a:xfrm>
            <a:off x="1105721" y="4151371"/>
            <a:ext cx="625004" cy="307777"/>
          </a:xfrm>
          <a:prstGeom prst="rect">
            <a:avLst/>
          </a:prstGeom>
          <a:noFill/>
          <a:effectLst>
            <a:glow rad="152400">
              <a:schemeClr val="bg1">
                <a:alpha val="55000"/>
              </a:schemeClr>
            </a:glow>
            <a:softEdge rad="63500"/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ICSI</a:t>
            </a:r>
          </a:p>
        </p:txBody>
      </p:sp>
      <p:sp>
        <p:nvSpPr>
          <p:cNvPr id="746" name="下矢印 745"/>
          <p:cNvSpPr/>
          <p:nvPr/>
        </p:nvSpPr>
        <p:spPr>
          <a:xfrm rot="16200000">
            <a:off x="5184859" y="-13973"/>
            <a:ext cx="264924" cy="4423800"/>
          </a:xfrm>
          <a:prstGeom prst="downArrow">
            <a:avLst>
              <a:gd name="adj1" fmla="val 34063"/>
              <a:gd name="adj2" fmla="val 6668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glow rad="152400">
              <a:schemeClr val="bg1"/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351" b="0" i="0" u="none" strike="noStrike" kern="0" cap="none" spc="0" normalizeH="0" baseline="0" noProof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59" name="下矢印 758"/>
          <p:cNvSpPr/>
          <p:nvPr/>
        </p:nvSpPr>
        <p:spPr>
          <a:xfrm rot="16943093" flipH="1" flipV="1">
            <a:off x="4717681" y="1855562"/>
            <a:ext cx="303886" cy="4230917"/>
          </a:xfrm>
          <a:prstGeom prst="downArrow">
            <a:avLst>
              <a:gd name="adj1" fmla="val 29888"/>
              <a:gd name="adj2" fmla="val 7488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glow rad="152400">
              <a:schemeClr val="bg1"/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351" b="0" i="0" u="none" strike="noStrike" kern="0" cap="none" spc="0" normalizeH="0" baseline="0" noProof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62" name="Freeform 22"/>
          <p:cNvSpPr>
            <a:spLocks noChangeAspect="1"/>
          </p:cNvSpPr>
          <p:nvPr/>
        </p:nvSpPr>
        <p:spPr bwMode="auto">
          <a:xfrm>
            <a:off x="7885332" y="1352770"/>
            <a:ext cx="692321" cy="1328793"/>
          </a:xfrm>
          <a:custGeom>
            <a:avLst/>
            <a:gdLst>
              <a:gd name="T0" fmla="*/ 294 w 363"/>
              <a:gd name="T1" fmla="*/ 543 h 698"/>
              <a:gd name="T2" fmla="*/ 278 w 363"/>
              <a:gd name="T3" fmla="*/ 433 h 698"/>
              <a:gd name="T4" fmla="*/ 294 w 363"/>
              <a:gd name="T5" fmla="*/ 423 h 698"/>
              <a:gd name="T6" fmla="*/ 325 w 363"/>
              <a:gd name="T7" fmla="*/ 560 h 698"/>
              <a:gd name="T8" fmla="*/ 319 w 363"/>
              <a:gd name="T9" fmla="*/ 652 h 698"/>
              <a:gd name="T10" fmla="*/ 332 w 363"/>
              <a:gd name="T11" fmla="*/ 646 h 698"/>
              <a:gd name="T12" fmla="*/ 316 w 363"/>
              <a:gd name="T13" fmla="*/ 674 h 698"/>
              <a:gd name="T14" fmla="*/ 345 w 363"/>
              <a:gd name="T15" fmla="*/ 663 h 698"/>
              <a:gd name="T16" fmla="*/ 359 w 363"/>
              <a:gd name="T17" fmla="*/ 581 h 698"/>
              <a:gd name="T18" fmla="*/ 339 w 363"/>
              <a:gd name="T19" fmla="*/ 397 h 698"/>
              <a:gd name="T20" fmla="*/ 331 w 363"/>
              <a:gd name="T21" fmla="*/ 313 h 698"/>
              <a:gd name="T22" fmla="*/ 288 w 363"/>
              <a:gd name="T23" fmla="*/ 202 h 698"/>
              <a:gd name="T24" fmla="*/ 240 w 363"/>
              <a:gd name="T25" fmla="*/ 113 h 698"/>
              <a:gd name="T26" fmla="*/ 117 w 363"/>
              <a:gd name="T27" fmla="*/ 74 h 698"/>
              <a:gd name="T28" fmla="*/ 110 w 363"/>
              <a:gd name="T29" fmla="*/ 117 h 698"/>
              <a:gd name="T30" fmla="*/ 111 w 363"/>
              <a:gd name="T31" fmla="*/ 126 h 698"/>
              <a:gd name="T32" fmla="*/ 149 w 363"/>
              <a:gd name="T33" fmla="*/ 152 h 698"/>
              <a:gd name="T34" fmla="*/ 76 w 363"/>
              <a:gd name="T35" fmla="*/ 202 h 698"/>
              <a:gd name="T36" fmla="*/ 33 w 363"/>
              <a:gd name="T37" fmla="*/ 313 h 698"/>
              <a:gd name="T38" fmla="*/ 25 w 363"/>
              <a:gd name="T39" fmla="*/ 397 h 698"/>
              <a:gd name="T40" fmla="*/ 4 w 363"/>
              <a:gd name="T41" fmla="*/ 581 h 698"/>
              <a:gd name="T42" fmla="*/ 18 w 363"/>
              <a:gd name="T43" fmla="*/ 663 h 698"/>
              <a:gd name="T44" fmla="*/ 47 w 363"/>
              <a:gd name="T45" fmla="*/ 674 h 698"/>
              <a:gd name="T46" fmla="*/ 31 w 363"/>
              <a:gd name="T47" fmla="*/ 646 h 698"/>
              <a:gd name="T48" fmla="*/ 46 w 363"/>
              <a:gd name="T49" fmla="*/ 652 h 698"/>
              <a:gd name="T50" fmla="*/ 39 w 363"/>
              <a:gd name="T51" fmla="*/ 560 h 698"/>
              <a:gd name="T52" fmla="*/ 71 w 363"/>
              <a:gd name="T53" fmla="*/ 423 h 698"/>
              <a:gd name="T54" fmla="*/ 85 w 363"/>
              <a:gd name="T55" fmla="*/ 433 h 698"/>
              <a:gd name="T56" fmla="*/ 70 w 363"/>
              <a:gd name="T57" fmla="*/ 543 h 698"/>
              <a:gd name="T58" fmla="*/ 82 w 363"/>
              <a:gd name="T59" fmla="*/ 698 h 698"/>
              <a:gd name="T60" fmla="*/ 182 w 363"/>
              <a:gd name="T61" fmla="*/ 648 h 698"/>
              <a:gd name="T62" fmla="*/ 282 w 363"/>
              <a:gd name="T63" fmla="*/ 698 h 698"/>
              <a:gd name="connsiteX0" fmla="*/ 7842 w 9817"/>
              <a:gd name="connsiteY0" fmla="*/ 9600 h 9987"/>
              <a:gd name="connsiteX1" fmla="*/ 8007 w 9817"/>
              <a:gd name="connsiteY1" fmla="*/ 7766 h 9987"/>
              <a:gd name="connsiteX2" fmla="*/ 7704 w 9817"/>
              <a:gd name="connsiteY2" fmla="*/ 6921 h 9987"/>
              <a:gd name="connsiteX3" fmla="*/ 7566 w 9817"/>
              <a:gd name="connsiteY3" fmla="*/ 6190 h 9987"/>
              <a:gd name="connsiteX4" fmla="*/ 7566 w 9817"/>
              <a:gd name="connsiteY4" fmla="*/ 5245 h 9987"/>
              <a:gd name="connsiteX5" fmla="*/ 8007 w 9817"/>
              <a:gd name="connsiteY5" fmla="*/ 6047 h 9987"/>
              <a:gd name="connsiteX6" fmla="*/ 8145 w 9817"/>
              <a:gd name="connsiteY6" fmla="*/ 6735 h 9987"/>
              <a:gd name="connsiteX7" fmla="*/ 8861 w 9817"/>
              <a:gd name="connsiteY7" fmla="*/ 8010 h 9987"/>
              <a:gd name="connsiteX8" fmla="*/ 8613 w 9817"/>
              <a:gd name="connsiteY8" fmla="*/ 8526 h 9987"/>
              <a:gd name="connsiteX9" fmla="*/ 8696 w 9817"/>
              <a:gd name="connsiteY9" fmla="*/ 9328 h 9987"/>
              <a:gd name="connsiteX10" fmla="*/ 9054 w 9817"/>
              <a:gd name="connsiteY10" fmla="*/ 8898 h 9987"/>
              <a:gd name="connsiteX11" fmla="*/ 9054 w 9817"/>
              <a:gd name="connsiteY11" fmla="*/ 9242 h 9987"/>
              <a:gd name="connsiteX12" fmla="*/ 8834 w 9817"/>
              <a:gd name="connsiteY12" fmla="*/ 9500 h 9987"/>
              <a:gd name="connsiteX13" fmla="*/ 8613 w 9817"/>
              <a:gd name="connsiteY13" fmla="*/ 9643 h 9987"/>
              <a:gd name="connsiteX14" fmla="*/ 8779 w 9817"/>
              <a:gd name="connsiteY14" fmla="*/ 9686 h 9987"/>
              <a:gd name="connsiteX15" fmla="*/ 9412 w 9817"/>
              <a:gd name="connsiteY15" fmla="*/ 9486 h 9987"/>
              <a:gd name="connsiteX16" fmla="*/ 9605 w 9817"/>
              <a:gd name="connsiteY16" fmla="*/ 9271 h 9987"/>
              <a:gd name="connsiteX17" fmla="*/ 9798 w 9817"/>
              <a:gd name="connsiteY17" fmla="*/ 8311 h 9987"/>
              <a:gd name="connsiteX18" fmla="*/ 9605 w 9817"/>
              <a:gd name="connsiteY18" fmla="*/ 6377 h 9987"/>
              <a:gd name="connsiteX19" fmla="*/ 9247 w 9817"/>
              <a:gd name="connsiteY19" fmla="*/ 5675 h 9987"/>
              <a:gd name="connsiteX20" fmla="*/ 9219 w 9817"/>
              <a:gd name="connsiteY20" fmla="*/ 5059 h 9987"/>
              <a:gd name="connsiteX21" fmla="*/ 9026 w 9817"/>
              <a:gd name="connsiteY21" fmla="*/ 4471 h 9987"/>
              <a:gd name="connsiteX22" fmla="*/ 8558 w 9817"/>
              <a:gd name="connsiteY22" fmla="*/ 3053 h 9987"/>
              <a:gd name="connsiteX23" fmla="*/ 7842 w 9817"/>
              <a:gd name="connsiteY23" fmla="*/ 2881 h 9987"/>
              <a:gd name="connsiteX24" fmla="*/ 6575 w 9817"/>
              <a:gd name="connsiteY24" fmla="*/ 2508 h 9987"/>
              <a:gd name="connsiteX25" fmla="*/ 6520 w 9817"/>
              <a:gd name="connsiteY25" fmla="*/ 1606 h 9987"/>
              <a:gd name="connsiteX26" fmla="*/ 5032 w 9817"/>
              <a:gd name="connsiteY26" fmla="*/ 1 h 9987"/>
              <a:gd name="connsiteX27" fmla="*/ 3131 w 9817"/>
              <a:gd name="connsiteY27" fmla="*/ 1047 h 9987"/>
              <a:gd name="connsiteX28" fmla="*/ 2718 w 9817"/>
              <a:gd name="connsiteY28" fmla="*/ 1463 h 9987"/>
              <a:gd name="connsiteX29" fmla="*/ 2938 w 9817"/>
              <a:gd name="connsiteY29" fmla="*/ 1663 h 9987"/>
              <a:gd name="connsiteX30" fmla="*/ 3097 w 9817"/>
              <a:gd name="connsiteY30" fmla="*/ 1726 h 9987"/>
              <a:gd name="connsiteX31" fmla="*/ 2966 w 9817"/>
              <a:gd name="connsiteY31" fmla="*/ 1792 h 9987"/>
              <a:gd name="connsiteX32" fmla="*/ 3186 w 9817"/>
              <a:gd name="connsiteY32" fmla="*/ 2107 h 9987"/>
              <a:gd name="connsiteX33" fmla="*/ 4013 w 9817"/>
              <a:gd name="connsiteY33" fmla="*/ 2165 h 9987"/>
              <a:gd name="connsiteX34" fmla="*/ 3682 w 9817"/>
              <a:gd name="connsiteY34" fmla="*/ 2508 h 9987"/>
              <a:gd name="connsiteX35" fmla="*/ 2002 w 9817"/>
              <a:gd name="connsiteY35" fmla="*/ 2881 h 9987"/>
              <a:gd name="connsiteX36" fmla="*/ 1285 w 9817"/>
              <a:gd name="connsiteY36" fmla="*/ 3053 h 9987"/>
              <a:gd name="connsiteX37" fmla="*/ 817 w 9817"/>
              <a:gd name="connsiteY37" fmla="*/ 4471 h 9987"/>
              <a:gd name="connsiteX38" fmla="*/ 624 w 9817"/>
              <a:gd name="connsiteY38" fmla="*/ 5059 h 9987"/>
              <a:gd name="connsiteX39" fmla="*/ 597 w 9817"/>
              <a:gd name="connsiteY39" fmla="*/ 5675 h 9987"/>
              <a:gd name="connsiteX40" fmla="*/ 239 w 9817"/>
              <a:gd name="connsiteY40" fmla="*/ 6377 h 9987"/>
              <a:gd name="connsiteX41" fmla="*/ 18 w 9817"/>
              <a:gd name="connsiteY41" fmla="*/ 8311 h 9987"/>
              <a:gd name="connsiteX42" fmla="*/ 239 w 9817"/>
              <a:gd name="connsiteY42" fmla="*/ 9271 h 9987"/>
              <a:gd name="connsiteX43" fmla="*/ 404 w 9817"/>
              <a:gd name="connsiteY43" fmla="*/ 9486 h 9987"/>
              <a:gd name="connsiteX44" fmla="*/ 1093 w 9817"/>
              <a:gd name="connsiteY44" fmla="*/ 9686 h 9987"/>
              <a:gd name="connsiteX45" fmla="*/ 1203 w 9817"/>
              <a:gd name="connsiteY45" fmla="*/ 9643 h 9987"/>
              <a:gd name="connsiteX46" fmla="*/ 1010 w 9817"/>
              <a:gd name="connsiteY46" fmla="*/ 9500 h 9987"/>
              <a:gd name="connsiteX47" fmla="*/ 762 w 9817"/>
              <a:gd name="connsiteY47" fmla="*/ 9242 h 9987"/>
              <a:gd name="connsiteX48" fmla="*/ 762 w 9817"/>
              <a:gd name="connsiteY48" fmla="*/ 8898 h 9987"/>
              <a:gd name="connsiteX49" fmla="*/ 1175 w 9817"/>
              <a:gd name="connsiteY49" fmla="*/ 9328 h 9987"/>
              <a:gd name="connsiteX50" fmla="*/ 1203 w 9817"/>
              <a:gd name="connsiteY50" fmla="*/ 8526 h 9987"/>
              <a:gd name="connsiteX51" fmla="*/ 982 w 9817"/>
              <a:gd name="connsiteY51" fmla="*/ 8010 h 9987"/>
              <a:gd name="connsiteX52" fmla="*/ 1699 w 9817"/>
              <a:gd name="connsiteY52" fmla="*/ 6735 h 9987"/>
              <a:gd name="connsiteX53" fmla="*/ 1864 w 9817"/>
              <a:gd name="connsiteY53" fmla="*/ 6047 h 9987"/>
              <a:gd name="connsiteX54" fmla="*/ 2250 w 9817"/>
              <a:gd name="connsiteY54" fmla="*/ 5245 h 9987"/>
              <a:gd name="connsiteX55" fmla="*/ 2250 w 9817"/>
              <a:gd name="connsiteY55" fmla="*/ 6190 h 9987"/>
              <a:gd name="connsiteX56" fmla="*/ 2112 w 9817"/>
              <a:gd name="connsiteY56" fmla="*/ 6921 h 9987"/>
              <a:gd name="connsiteX57" fmla="*/ 1836 w 9817"/>
              <a:gd name="connsiteY57" fmla="*/ 7766 h 9987"/>
              <a:gd name="connsiteX58" fmla="*/ 2002 w 9817"/>
              <a:gd name="connsiteY58" fmla="*/ 9600 h 9987"/>
              <a:gd name="connsiteX59" fmla="*/ 2167 w 9817"/>
              <a:gd name="connsiteY59" fmla="*/ 9987 h 9987"/>
              <a:gd name="connsiteX60" fmla="*/ 4867 w 9817"/>
              <a:gd name="connsiteY60" fmla="*/ 9987 h 9987"/>
              <a:gd name="connsiteX61" fmla="*/ 4922 w 9817"/>
              <a:gd name="connsiteY61" fmla="*/ 9271 h 9987"/>
              <a:gd name="connsiteX62" fmla="*/ 4977 w 9817"/>
              <a:gd name="connsiteY62" fmla="*/ 9987 h 9987"/>
              <a:gd name="connsiteX63" fmla="*/ 7677 w 9817"/>
              <a:gd name="connsiteY63" fmla="*/ 9987 h 9987"/>
              <a:gd name="connsiteX64" fmla="*/ 7842 w 9817"/>
              <a:gd name="connsiteY64" fmla="*/ 9600 h 9987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088 w 10000"/>
              <a:gd name="connsiteY33" fmla="*/ 2168 h 10000"/>
              <a:gd name="connsiteX34" fmla="*/ 3751 w 10000"/>
              <a:gd name="connsiteY34" fmla="*/ 2511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292 w 10000"/>
              <a:gd name="connsiteY54" fmla="*/ 5252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088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292 w 10000"/>
              <a:gd name="connsiteY54" fmla="*/ 5252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088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292 w 10000"/>
              <a:gd name="connsiteY54" fmla="*/ 5252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292 w 10000"/>
              <a:gd name="connsiteY54" fmla="*/ 5252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292 w 10000"/>
              <a:gd name="connsiteY54" fmla="*/ 5252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292 w 10000"/>
              <a:gd name="connsiteY54" fmla="*/ 5252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51 w 10000"/>
              <a:gd name="connsiteY54" fmla="*/ 4653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51 w 10000"/>
              <a:gd name="connsiteY54" fmla="*/ 4653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51 w 10000"/>
              <a:gd name="connsiteY54" fmla="*/ 4653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51 w 10000"/>
              <a:gd name="connsiteY54" fmla="*/ 4653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22 w 10000"/>
              <a:gd name="connsiteY54" fmla="*/ 4788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707 w 10000"/>
              <a:gd name="connsiteY4" fmla="*/ 525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51 w 10000"/>
              <a:gd name="connsiteY54" fmla="*/ 4848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678 w 10000"/>
              <a:gd name="connsiteY4" fmla="*/ 480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51 w 10000"/>
              <a:gd name="connsiteY54" fmla="*/ 4848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678 w 10000"/>
              <a:gd name="connsiteY4" fmla="*/ 480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51 w 10000"/>
              <a:gd name="connsiteY54" fmla="*/ 4848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678 w 10000"/>
              <a:gd name="connsiteY4" fmla="*/ 480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51 w 10000"/>
              <a:gd name="connsiteY54" fmla="*/ 4848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678 w 10000"/>
              <a:gd name="connsiteY4" fmla="*/ 480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51 w 10000"/>
              <a:gd name="connsiteY54" fmla="*/ 4848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678 w 10000"/>
              <a:gd name="connsiteY4" fmla="*/ 480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51 w 10000"/>
              <a:gd name="connsiteY54" fmla="*/ 4848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678 w 10000"/>
              <a:gd name="connsiteY4" fmla="*/ 480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51 w 10000"/>
              <a:gd name="connsiteY54" fmla="*/ 4848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678 w 10000"/>
              <a:gd name="connsiteY4" fmla="*/ 480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51 w 10000"/>
              <a:gd name="connsiteY54" fmla="*/ 4848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678 w 10000"/>
              <a:gd name="connsiteY4" fmla="*/ 480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51 w 10000"/>
              <a:gd name="connsiteY54" fmla="*/ 4848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678 w 10000"/>
              <a:gd name="connsiteY4" fmla="*/ 4802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51 w 10000"/>
              <a:gd name="connsiteY54" fmla="*/ 4848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  <a:gd name="connsiteX0" fmla="*/ 7988 w 10000"/>
              <a:gd name="connsiteY0" fmla="*/ 9612 h 10000"/>
              <a:gd name="connsiteX1" fmla="*/ 8156 w 10000"/>
              <a:gd name="connsiteY1" fmla="*/ 7776 h 10000"/>
              <a:gd name="connsiteX2" fmla="*/ 7848 w 10000"/>
              <a:gd name="connsiteY2" fmla="*/ 6930 h 10000"/>
              <a:gd name="connsiteX3" fmla="*/ 7707 w 10000"/>
              <a:gd name="connsiteY3" fmla="*/ 6198 h 10000"/>
              <a:gd name="connsiteX4" fmla="*/ 7678 w 10000"/>
              <a:gd name="connsiteY4" fmla="*/ 4937 h 10000"/>
              <a:gd name="connsiteX5" fmla="*/ 8156 w 10000"/>
              <a:gd name="connsiteY5" fmla="*/ 6055 h 10000"/>
              <a:gd name="connsiteX6" fmla="*/ 8297 w 10000"/>
              <a:gd name="connsiteY6" fmla="*/ 6744 h 10000"/>
              <a:gd name="connsiteX7" fmla="*/ 9026 w 10000"/>
              <a:gd name="connsiteY7" fmla="*/ 8020 h 10000"/>
              <a:gd name="connsiteX8" fmla="*/ 8774 w 10000"/>
              <a:gd name="connsiteY8" fmla="*/ 8537 h 10000"/>
              <a:gd name="connsiteX9" fmla="*/ 8858 w 10000"/>
              <a:gd name="connsiteY9" fmla="*/ 9340 h 10000"/>
              <a:gd name="connsiteX10" fmla="*/ 9223 w 10000"/>
              <a:gd name="connsiteY10" fmla="*/ 8910 h 10000"/>
              <a:gd name="connsiteX11" fmla="*/ 9223 w 10000"/>
              <a:gd name="connsiteY11" fmla="*/ 9254 h 10000"/>
              <a:gd name="connsiteX12" fmla="*/ 8999 w 10000"/>
              <a:gd name="connsiteY12" fmla="*/ 9512 h 10000"/>
              <a:gd name="connsiteX13" fmla="*/ 8774 w 10000"/>
              <a:gd name="connsiteY13" fmla="*/ 9656 h 10000"/>
              <a:gd name="connsiteX14" fmla="*/ 8943 w 10000"/>
              <a:gd name="connsiteY14" fmla="*/ 9699 h 10000"/>
              <a:gd name="connsiteX15" fmla="*/ 9587 w 10000"/>
              <a:gd name="connsiteY15" fmla="*/ 9498 h 10000"/>
              <a:gd name="connsiteX16" fmla="*/ 9784 w 10000"/>
              <a:gd name="connsiteY16" fmla="*/ 9283 h 10000"/>
              <a:gd name="connsiteX17" fmla="*/ 9981 w 10000"/>
              <a:gd name="connsiteY17" fmla="*/ 8322 h 10000"/>
              <a:gd name="connsiteX18" fmla="*/ 9784 w 10000"/>
              <a:gd name="connsiteY18" fmla="*/ 6385 h 10000"/>
              <a:gd name="connsiteX19" fmla="*/ 9419 w 10000"/>
              <a:gd name="connsiteY19" fmla="*/ 5682 h 10000"/>
              <a:gd name="connsiteX20" fmla="*/ 9391 w 10000"/>
              <a:gd name="connsiteY20" fmla="*/ 5066 h 10000"/>
              <a:gd name="connsiteX21" fmla="*/ 9194 w 10000"/>
              <a:gd name="connsiteY21" fmla="*/ 4477 h 10000"/>
              <a:gd name="connsiteX22" fmla="*/ 8718 w 10000"/>
              <a:gd name="connsiteY22" fmla="*/ 3057 h 10000"/>
              <a:gd name="connsiteX23" fmla="*/ 7988 w 10000"/>
              <a:gd name="connsiteY23" fmla="*/ 2885 h 10000"/>
              <a:gd name="connsiteX24" fmla="*/ 6698 w 10000"/>
              <a:gd name="connsiteY24" fmla="*/ 2511 h 10000"/>
              <a:gd name="connsiteX25" fmla="*/ 6642 w 10000"/>
              <a:gd name="connsiteY25" fmla="*/ 1608 h 10000"/>
              <a:gd name="connsiteX26" fmla="*/ 5126 w 10000"/>
              <a:gd name="connsiteY26" fmla="*/ 1 h 10000"/>
              <a:gd name="connsiteX27" fmla="*/ 3189 w 10000"/>
              <a:gd name="connsiteY27" fmla="*/ 1048 h 10000"/>
              <a:gd name="connsiteX28" fmla="*/ 2769 w 10000"/>
              <a:gd name="connsiteY28" fmla="*/ 1465 h 10000"/>
              <a:gd name="connsiteX29" fmla="*/ 2993 w 10000"/>
              <a:gd name="connsiteY29" fmla="*/ 1665 h 10000"/>
              <a:gd name="connsiteX30" fmla="*/ 3142 w 10000"/>
              <a:gd name="connsiteY30" fmla="*/ 1728 h 10000"/>
              <a:gd name="connsiteX31" fmla="*/ 3021 w 10000"/>
              <a:gd name="connsiteY31" fmla="*/ 1794 h 10000"/>
              <a:gd name="connsiteX32" fmla="*/ 3245 w 10000"/>
              <a:gd name="connsiteY32" fmla="*/ 2110 h 10000"/>
              <a:gd name="connsiteX33" fmla="*/ 4223 w 10000"/>
              <a:gd name="connsiteY33" fmla="*/ 2168 h 10000"/>
              <a:gd name="connsiteX34" fmla="*/ 3818 w 10000"/>
              <a:gd name="connsiteY34" fmla="*/ 2534 h 10000"/>
              <a:gd name="connsiteX35" fmla="*/ 2039 w 10000"/>
              <a:gd name="connsiteY35" fmla="*/ 2885 h 10000"/>
              <a:gd name="connsiteX36" fmla="*/ 1309 w 10000"/>
              <a:gd name="connsiteY36" fmla="*/ 3057 h 10000"/>
              <a:gd name="connsiteX37" fmla="*/ 832 w 10000"/>
              <a:gd name="connsiteY37" fmla="*/ 4477 h 10000"/>
              <a:gd name="connsiteX38" fmla="*/ 636 w 10000"/>
              <a:gd name="connsiteY38" fmla="*/ 5066 h 10000"/>
              <a:gd name="connsiteX39" fmla="*/ 608 w 10000"/>
              <a:gd name="connsiteY39" fmla="*/ 5682 h 10000"/>
              <a:gd name="connsiteX40" fmla="*/ 243 w 10000"/>
              <a:gd name="connsiteY40" fmla="*/ 6385 h 10000"/>
              <a:gd name="connsiteX41" fmla="*/ 18 w 10000"/>
              <a:gd name="connsiteY41" fmla="*/ 8322 h 10000"/>
              <a:gd name="connsiteX42" fmla="*/ 243 w 10000"/>
              <a:gd name="connsiteY42" fmla="*/ 9283 h 10000"/>
              <a:gd name="connsiteX43" fmla="*/ 412 w 10000"/>
              <a:gd name="connsiteY43" fmla="*/ 9498 h 10000"/>
              <a:gd name="connsiteX44" fmla="*/ 1113 w 10000"/>
              <a:gd name="connsiteY44" fmla="*/ 9699 h 10000"/>
              <a:gd name="connsiteX45" fmla="*/ 1225 w 10000"/>
              <a:gd name="connsiteY45" fmla="*/ 9656 h 10000"/>
              <a:gd name="connsiteX46" fmla="*/ 1029 w 10000"/>
              <a:gd name="connsiteY46" fmla="*/ 9512 h 10000"/>
              <a:gd name="connsiteX47" fmla="*/ 776 w 10000"/>
              <a:gd name="connsiteY47" fmla="*/ 9254 h 10000"/>
              <a:gd name="connsiteX48" fmla="*/ 776 w 10000"/>
              <a:gd name="connsiteY48" fmla="*/ 8910 h 10000"/>
              <a:gd name="connsiteX49" fmla="*/ 1197 w 10000"/>
              <a:gd name="connsiteY49" fmla="*/ 9340 h 10000"/>
              <a:gd name="connsiteX50" fmla="*/ 1225 w 10000"/>
              <a:gd name="connsiteY50" fmla="*/ 8537 h 10000"/>
              <a:gd name="connsiteX51" fmla="*/ 1000 w 10000"/>
              <a:gd name="connsiteY51" fmla="*/ 8020 h 10000"/>
              <a:gd name="connsiteX52" fmla="*/ 1731 w 10000"/>
              <a:gd name="connsiteY52" fmla="*/ 6744 h 10000"/>
              <a:gd name="connsiteX53" fmla="*/ 1899 w 10000"/>
              <a:gd name="connsiteY53" fmla="*/ 6055 h 10000"/>
              <a:gd name="connsiteX54" fmla="*/ 2351 w 10000"/>
              <a:gd name="connsiteY54" fmla="*/ 4848 h 10000"/>
              <a:gd name="connsiteX55" fmla="*/ 2292 w 10000"/>
              <a:gd name="connsiteY55" fmla="*/ 6198 h 10000"/>
              <a:gd name="connsiteX56" fmla="*/ 2151 w 10000"/>
              <a:gd name="connsiteY56" fmla="*/ 6930 h 10000"/>
              <a:gd name="connsiteX57" fmla="*/ 1870 w 10000"/>
              <a:gd name="connsiteY57" fmla="*/ 7776 h 10000"/>
              <a:gd name="connsiteX58" fmla="*/ 2039 w 10000"/>
              <a:gd name="connsiteY58" fmla="*/ 9612 h 10000"/>
              <a:gd name="connsiteX59" fmla="*/ 2207 w 10000"/>
              <a:gd name="connsiteY59" fmla="*/ 10000 h 10000"/>
              <a:gd name="connsiteX60" fmla="*/ 4958 w 10000"/>
              <a:gd name="connsiteY60" fmla="*/ 10000 h 10000"/>
              <a:gd name="connsiteX61" fmla="*/ 5014 w 10000"/>
              <a:gd name="connsiteY61" fmla="*/ 9283 h 10000"/>
              <a:gd name="connsiteX62" fmla="*/ 5070 w 10000"/>
              <a:gd name="connsiteY62" fmla="*/ 10000 h 10000"/>
              <a:gd name="connsiteX63" fmla="*/ 7820 w 10000"/>
              <a:gd name="connsiteY63" fmla="*/ 10000 h 10000"/>
              <a:gd name="connsiteX64" fmla="*/ 7988 w 10000"/>
              <a:gd name="connsiteY64" fmla="*/ 961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000" h="10000">
                <a:moveTo>
                  <a:pt x="7988" y="9612"/>
                </a:moveTo>
                <a:cubicBezTo>
                  <a:pt x="8241" y="8982"/>
                  <a:pt x="8268" y="8508"/>
                  <a:pt x="8156" y="7776"/>
                </a:cubicBezTo>
                <a:cubicBezTo>
                  <a:pt x="8100" y="7288"/>
                  <a:pt x="7876" y="7116"/>
                  <a:pt x="7848" y="6930"/>
                </a:cubicBezTo>
                <a:cubicBezTo>
                  <a:pt x="7820" y="6485"/>
                  <a:pt x="7763" y="6399"/>
                  <a:pt x="7707" y="6198"/>
                </a:cubicBezTo>
                <a:cubicBezTo>
                  <a:pt x="7624" y="5898"/>
                  <a:pt x="7709" y="5455"/>
                  <a:pt x="7678" y="4937"/>
                </a:cubicBezTo>
                <a:cubicBezTo>
                  <a:pt x="7704" y="5617"/>
                  <a:pt x="7876" y="5753"/>
                  <a:pt x="8156" y="6055"/>
                </a:cubicBezTo>
                <a:cubicBezTo>
                  <a:pt x="8185" y="6399"/>
                  <a:pt x="8241" y="6514"/>
                  <a:pt x="8297" y="6744"/>
                </a:cubicBezTo>
                <a:cubicBezTo>
                  <a:pt x="8465" y="7202"/>
                  <a:pt x="8970" y="7604"/>
                  <a:pt x="9026" y="8020"/>
                </a:cubicBezTo>
                <a:cubicBezTo>
                  <a:pt x="9055" y="8207"/>
                  <a:pt x="8858" y="8365"/>
                  <a:pt x="8774" y="8537"/>
                </a:cubicBezTo>
                <a:cubicBezTo>
                  <a:pt x="8718" y="8853"/>
                  <a:pt x="8746" y="9240"/>
                  <a:pt x="8858" y="9340"/>
                </a:cubicBezTo>
                <a:cubicBezTo>
                  <a:pt x="9055" y="9412"/>
                  <a:pt x="9055" y="9125"/>
                  <a:pt x="9223" y="8910"/>
                </a:cubicBezTo>
                <a:cubicBezTo>
                  <a:pt x="9251" y="8982"/>
                  <a:pt x="9307" y="9111"/>
                  <a:pt x="9223" y="9254"/>
                </a:cubicBezTo>
                <a:cubicBezTo>
                  <a:pt x="9167" y="9369"/>
                  <a:pt x="8746" y="9512"/>
                  <a:pt x="8999" y="9512"/>
                </a:cubicBezTo>
                <a:cubicBezTo>
                  <a:pt x="8886" y="9598"/>
                  <a:pt x="8858" y="9628"/>
                  <a:pt x="8774" y="9656"/>
                </a:cubicBezTo>
                <a:cubicBezTo>
                  <a:pt x="8746" y="9699"/>
                  <a:pt x="8858" y="9742"/>
                  <a:pt x="8943" y="9699"/>
                </a:cubicBezTo>
                <a:cubicBezTo>
                  <a:pt x="8830" y="9799"/>
                  <a:pt x="9194" y="9728"/>
                  <a:pt x="9587" y="9498"/>
                </a:cubicBezTo>
                <a:cubicBezTo>
                  <a:pt x="9756" y="9426"/>
                  <a:pt x="9700" y="9340"/>
                  <a:pt x="9784" y="9283"/>
                </a:cubicBezTo>
                <a:cubicBezTo>
                  <a:pt x="10093" y="9082"/>
                  <a:pt x="9981" y="8766"/>
                  <a:pt x="9981" y="8322"/>
                </a:cubicBezTo>
                <a:cubicBezTo>
                  <a:pt x="9981" y="7102"/>
                  <a:pt x="9869" y="6844"/>
                  <a:pt x="9784" y="6385"/>
                </a:cubicBezTo>
                <a:cubicBezTo>
                  <a:pt x="9756" y="6198"/>
                  <a:pt x="9475" y="5998"/>
                  <a:pt x="9419" y="5682"/>
                </a:cubicBezTo>
                <a:cubicBezTo>
                  <a:pt x="9363" y="5481"/>
                  <a:pt x="9391" y="5209"/>
                  <a:pt x="9391" y="5066"/>
                </a:cubicBezTo>
                <a:cubicBezTo>
                  <a:pt x="9363" y="4864"/>
                  <a:pt x="9251" y="4706"/>
                  <a:pt x="9194" y="4477"/>
                </a:cubicBezTo>
                <a:cubicBezTo>
                  <a:pt x="9138" y="4262"/>
                  <a:pt x="9784" y="3545"/>
                  <a:pt x="8718" y="3057"/>
                </a:cubicBezTo>
                <a:cubicBezTo>
                  <a:pt x="8549" y="2985"/>
                  <a:pt x="8241" y="2957"/>
                  <a:pt x="7988" y="2885"/>
                </a:cubicBezTo>
                <a:cubicBezTo>
                  <a:pt x="7539" y="2756"/>
                  <a:pt x="6978" y="2640"/>
                  <a:pt x="6698" y="2511"/>
                </a:cubicBezTo>
                <a:cubicBezTo>
                  <a:pt x="6304" y="2325"/>
                  <a:pt x="6333" y="1794"/>
                  <a:pt x="6642" y="1608"/>
                </a:cubicBezTo>
                <a:cubicBezTo>
                  <a:pt x="7567" y="1148"/>
                  <a:pt x="7539" y="44"/>
                  <a:pt x="5126" y="1"/>
                </a:cubicBezTo>
                <a:cubicBezTo>
                  <a:pt x="4368" y="-13"/>
                  <a:pt x="2825" y="302"/>
                  <a:pt x="3189" y="1048"/>
                </a:cubicBezTo>
                <a:cubicBezTo>
                  <a:pt x="2965" y="1250"/>
                  <a:pt x="2740" y="1364"/>
                  <a:pt x="2769" y="1465"/>
                </a:cubicBezTo>
                <a:cubicBezTo>
                  <a:pt x="2796" y="1551"/>
                  <a:pt x="3274" y="1450"/>
                  <a:pt x="2993" y="1665"/>
                </a:cubicBezTo>
                <a:cubicBezTo>
                  <a:pt x="2993" y="1694"/>
                  <a:pt x="3058" y="1728"/>
                  <a:pt x="3142" y="1728"/>
                </a:cubicBezTo>
                <a:cubicBezTo>
                  <a:pt x="3058" y="1728"/>
                  <a:pt x="3021" y="1766"/>
                  <a:pt x="3021" y="1794"/>
                </a:cubicBezTo>
                <a:cubicBezTo>
                  <a:pt x="3274" y="1880"/>
                  <a:pt x="3049" y="2010"/>
                  <a:pt x="3245" y="2110"/>
                </a:cubicBezTo>
                <a:cubicBezTo>
                  <a:pt x="3442" y="2239"/>
                  <a:pt x="3914" y="2168"/>
                  <a:pt x="4223" y="2168"/>
                </a:cubicBezTo>
                <a:cubicBezTo>
                  <a:pt x="4272" y="2362"/>
                  <a:pt x="4199" y="2486"/>
                  <a:pt x="3818" y="2534"/>
                </a:cubicBezTo>
                <a:cubicBezTo>
                  <a:pt x="3677" y="2549"/>
                  <a:pt x="2460" y="2756"/>
                  <a:pt x="2039" y="2885"/>
                </a:cubicBezTo>
                <a:cubicBezTo>
                  <a:pt x="1814" y="2957"/>
                  <a:pt x="1450" y="2985"/>
                  <a:pt x="1309" y="3057"/>
                </a:cubicBezTo>
                <a:cubicBezTo>
                  <a:pt x="271" y="3545"/>
                  <a:pt x="888" y="4262"/>
                  <a:pt x="832" y="4477"/>
                </a:cubicBezTo>
                <a:cubicBezTo>
                  <a:pt x="776" y="4706"/>
                  <a:pt x="664" y="4864"/>
                  <a:pt x="636" y="5066"/>
                </a:cubicBezTo>
                <a:cubicBezTo>
                  <a:pt x="608" y="5209"/>
                  <a:pt x="636" y="5481"/>
                  <a:pt x="608" y="5682"/>
                </a:cubicBezTo>
                <a:cubicBezTo>
                  <a:pt x="524" y="5998"/>
                  <a:pt x="271" y="6198"/>
                  <a:pt x="243" y="6385"/>
                </a:cubicBezTo>
                <a:cubicBezTo>
                  <a:pt x="159" y="6844"/>
                  <a:pt x="18" y="7102"/>
                  <a:pt x="18" y="8322"/>
                </a:cubicBezTo>
                <a:cubicBezTo>
                  <a:pt x="18" y="8766"/>
                  <a:pt x="-94" y="9082"/>
                  <a:pt x="243" y="9283"/>
                </a:cubicBezTo>
                <a:cubicBezTo>
                  <a:pt x="356" y="9340"/>
                  <a:pt x="271" y="9426"/>
                  <a:pt x="412" y="9498"/>
                </a:cubicBezTo>
                <a:cubicBezTo>
                  <a:pt x="805" y="9728"/>
                  <a:pt x="1225" y="9799"/>
                  <a:pt x="1113" y="9699"/>
                </a:cubicBezTo>
                <a:cubicBezTo>
                  <a:pt x="1169" y="9742"/>
                  <a:pt x="1281" y="9699"/>
                  <a:pt x="1225" y="9656"/>
                </a:cubicBezTo>
                <a:cubicBezTo>
                  <a:pt x="1197" y="9628"/>
                  <a:pt x="1141" y="9598"/>
                  <a:pt x="1029" y="9512"/>
                </a:cubicBezTo>
                <a:cubicBezTo>
                  <a:pt x="1281" y="9512"/>
                  <a:pt x="861" y="9369"/>
                  <a:pt x="776" y="9254"/>
                </a:cubicBezTo>
                <a:cubicBezTo>
                  <a:pt x="692" y="9111"/>
                  <a:pt x="776" y="8982"/>
                  <a:pt x="776" y="8910"/>
                </a:cubicBezTo>
                <a:cubicBezTo>
                  <a:pt x="973" y="9125"/>
                  <a:pt x="973" y="9412"/>
                  <a:pt x="1197" y="9340"/>
                </a:cubicBezTo>
                <a:cubicBezTo>
                  <a:pt x="1281" y="9240"/>
                  <a:pt x="1309" y="8853"/>
                  <a:pt x="1225" y="8537"/>
                </a:cubicBezTo>
                <a:cubicBezTo>
                  <a:pt x="1197" y="8365"/>
                  <a:pt x="973" y="8207"/>
                  <a:pt x="1000" y="8020"/>
                </a:cubicBezTo>
                <a:cubicBezTo>
                  <a:pt x="1056" y="7604"/>
                  <a:pt x="1534" y="7202"/>
                  <a:pt x="1731" y="6744"/>
                </a:cubicBezTo>
                <a:cubicBezTo>
                  <a:pt x="1758" y="6514"/>
                  <a:pt x="1870" y="6399"/>
                  <a:pt x="1899" y="6055"/>
                </a:cubicBezTo>
                <a:cubicBezTo>
                  <a:pt x="2123" y="5753"/>
                  <a:pt x="2266" y="5617"/>
                  <a:pt x="2351" y="4848"/>
                </a:cubicBezTo>
                <a:cubicBezTo>
                  <a:pt x="2319" y="5651"/>
                  <a:pt x="2375" y="5898"/>
                  <a:pt x="2292" y="6198"/>
                </a:cubicBezTo>
                <a:cubicBezTo>
                  <a:pt x="2236" y="6399"/>
                  <a:pt x="2179" y="6485"/>
                  <a:pt x="2151" y="6930"/>
                </a:cubicBezTo>
                <a:cubicBezTo>
                  <a:pt x="2151" y="7116"/>
                  <a:pt x="1955" y="7288"/>
                  <a:pt x="1870" y="7776"/>
                </a:cubicBezTo>
                <a:cubicBezTo>
                  <a:pt x="1731" y="8508"/>
                  <a:pt x="1758" y="8982"/>
                  <a:pt x="2039" y="9612"/>
                </a:cubicBezTo>
                <a:cubicBezTo>
                  <a:pt x="2095" y="9756"/>
                  <a:pt x="2151" y="9885"/>
                  <a:pt x="2207" y="10000"/>
                </a:cubicBezTo>
                <a:lnTo>
                  <a:pt x="4958" y="10000"/>
                </a:lnTo>
                <a:cubicBezTo>
                  <a:pt x="4958" y="9728"/>
                  <a:pt x="4985" y="9469"/>
                  <a:pt x="5014" y="9283"/>
                </a:cubicBezTo>
                <a:cubicBezTo>
                  <a:pt x="5070" y="9469"/>
                  <a:pt x="5070" y="9728"/>
                  <a:pt x="5070" y="10000"/>
                </a:cubicBezTo>
                <a:lnTo>
                  <a:pt x="7820" y="10000"/>
                </a:lnTo>
                <a:cubicBezTo>
                  <a:pt x="7876" y="9885"/>
                  <a:pt x="7932" y="9756"/>
                  <a:pt x="7988" y="9612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>
            <a:glow rad="228600">
              <a:schemeClr val="accent3">
                <a:satMod val="175000"/>
                <a:alpha val="40000"/>
              </a:schemeClr>
            </a:glow>
            <a:softEdge rad="0"/>
          </a:effec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64" name="テキスト ボックス 763"/>
          <p:cNvSpPr txBox="1"/>
          <p:nvPr/>
        </p:nvSpPr>
        <p:spPr>
          <a:xfrm>
            <a:off x="2252955" y="3705779"/>
            <a:ext cx="1580594" cy="307777"/>
          </a:xfrm>
          <a:prstGeom prst="rect">
            <a:avLst/>
          </a:prstGeom>
          <a:noFill/>
          <a:effectLst>
            <a:glow rad="152400">
              <a:schemeClr val="bg1">
                <a:alpha val="55000"/>
              </a:schemeClr>
            </a:glow>
            <a:softEdge rad="63500"/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Transfer to uterus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5119467" y="1224015"/>
            <a:ext cx="90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Born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healthy</a:t>
            </a:r>
          </a:p>
        </p:txBody>
      </p:sp>
      <p:grpSp>
        <p:nvGrpSpPr>
          <p:cNvPr id="769" name="グループ化 768"/>
          <p:cNvGrpSpPr/>
          <p:nvPr/>
        </p:nvGrpSpPr>
        <p:grpSpPr>
          <a:xfrm>
            <a:off x="1054466" y="5309697"/>
            <a:ext cx="819560" cy="574919"/>
            <a:chOff x="2096256" y="5608930"/>
            <a:chExt cx="1592435" cy="1088010"/>
          </a:xfrm>
        </p:grpSpPr>
        <p:sp>
          <p:nvSpPr>
            <p:cNvPr id="770" name="Oval 3584"/>
            <p:cNvSpPr>
              <a:spLocks noChangeAspect="1" noChangeArrowheads="1"/>
            </p:cNvSpPr>
            <p:nvPr/>
          </p:nvSpPr>
          <p:spPr bwMode="auto">
            <a:xfrm>
              <a:off x="2522007" y="5608930"/>
              <a:ext cx="1037033" cy="1088010"/>
            </a:xfrm>
            <a:prstGeom prst="ellipse">
              <a:avLst/>
            </a:prstGeom>
            <a:gradFill flip="none" rotWithShape="1">
              <a:gsLst>
                <a:gs pos="61000">
                  <a:schemeClr val="bg1"/>
                </a:gs>
                <a:gs pos="73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glow rad="38100">
                <a:schemeClr val="bg1"/>
              </a:glow>
              <a:softEdge rad="0"/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71" name="Oval 3613"/>
            <p:cNvSpPr>
              <a:spLocks noChangeArrowheads="1"/>
            </p:cNvSpPr>
            <p:nvPr/>
          </p:nvSpPr>
          <p:spPr bwMode="auto">
            <a:xfrm>
              <a:off x="2647708" y="5740812"/>
              <a:ext cx="785631" cy="824251"/>
            </a:xfrm>
            <a:prstGeom prst="ellipse">
              <a:avLst/>
            </a:prstGeom>
            <a:gradFill>
              <a:gsLst>
                <a:gs pos="73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E8ACA2"/>
              </a:solidFill>
              <a:prstDash val="solid"/>
            </a:ln>
            <a:effectLst>
              <a:glow rad="25400">
                <a:schemeClr val="accent6">
                  <a:lumMod val="40000"/>
                  <a:lumOff val="60000"/>
                  <a:alpha val="40000"/>
                </a:schemeClr>
              </a:glow>
            </a:effectLst>
            <a:ex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72" name="正方形/長方形 46"/>
            <p:cNvSpPr>
              <a:spLocks/>
            </p:cNvSpPr>
            <p:nvPr/>
          </p:nvSpPr>
          <p:spPr>
            <a:xfrm flipV="1">
              <a:off x="3240194" y="6111007"/>
              <a:ext cx="448497" cy="95670"/>
            </a:xfrm>
            <a:custGeom>
              <a:avLst/>
              <a:gdLst>
                <a:gd name="connsiteX0" fmla="*/ 281093 w 2497045"/>
                <a:gd name="connsiteY0" fmla="*/ 0 h 144000"/>
                <a:gd name="connsiteX1" fmla="*/ 589045 w 2497045"/>
                <a:gd name="connsiteY1" fmla="*/ 0 h 144000"/>
                <a:gd name="connsiteX2" fmla="*/ 1405466 w 2497045"/>
                <a:gd name="connsiteY2" fmla="*/ 0 h 144000"/>
                <a:gd name="connsiteX3" fmla="*/ 2497045 w 2497045"/>
                <a:gd name="connsiteY3" fmla="*/ 0 h 144000"/>
                <a:gd name="connsiteX4" fmla="*/ 2497045 w 2497045"/>
                <a:gd name="connsiteY4" fmla="*/ 144000 h 144000"/>
                <a:gd name="connsiteX5" fmla="*/ 1124373 w 2497045"/>
                <a:gd name="connsiteY5" fmla="*/ 144000 h 144000"/>
                <a:gd name="connsiteX6" fmla="*/ 589045 w 2497045"/>
                <a:gd name="connsiteY6" fmla="*/ 144000 h 144000"/>
                <a:gd name="connsiteX7" fmla="*/ 0 w 2497045"/>
                <a:gd name="connsiteY7" fmla="*/ 144000 h 144000"/>
                <a:gd name="connsiteX8" fmla="*/ 281093 w 2497045"/>
                <a:gd name="connsiteY8" fmla="*/ 0 h 144000"/>
                <a:gd name="connsiteX0" fmla="*/ 281093 w 2497045"/>
                <a:gd name="connsiteY0" fmla="*/ 0 h 144000"/>
                <a:gd name="connsiteX1" fmla="*/ 589045 w 2497045"/>
                <a:gd name="connsiteY1" fmla="*/ 0 h 144000"/>
                <a:gd name="connsiteX2" fmla="*/ 1405466 w 2497045"/>
                <a:gd name="connsiteY2" fmla="*/ 0 h 144000"/>
                <a:gd name="connsiteX3" fmla="*/ 2497045 w 2497045"/>
                <a:gd name="connsiteY3" fmla="*/ 0 h 144000"/>
                <a:gd name="connsiteX4" fmla="*/ 2497045 w 2497045"/>
                <a:gd name="connsiteY4" fmla="*/ 144000 h 144000"/>
                <a:gd name="connsiteX5" fmla="*/ 1124373 w 2497045"/>
                <a:gd name="connsiteY5" fmla="*/ 144000 h 144000"/>
                <a:gd name="connsiteX6" fmla="*/ 589045 w 2497045"/>
                <a:gd name="connsiteY6" fmla="*/ 144000 h 144000"/>
                <a:gd name="connsiteX7" fmla="*/ 0 w 2497045"/>
                <a:gd name="connsiteY7" fmla="*/ 144000 h 144000"/>
                <a:gd name="connsiteX8" fmla="*/ 281093 w 2497045"/>
                <a:gd name="connsiteY8" fmla="*/ 0 h 144000"/>
                <a:gd name="connsiteX0" fmla="*/ 281093 w 2497045"/>
                <a:gd name="connsiteY0" fmla="*/ 0 h 144000"/>
                <a:gd name="connsiteX1" fmla="*/ 589045 w 2497045"/>
                <a:gd name="connsiteY1" fmla="*/ 0 h 144000"/>
                <a:gd name="connsiteX2" fmla="*/ 1405466 w 2497045"/>
                <a:gd name="connsiteY2" fmla="*/ 0 h 144000"/>
                <a:gd name="connsiteX3" fmla="*/ 2497045 w 2497045"/>
                <a:gd name="connsiteY3" fmla="*/ 0 h 144000"/>
                <a:gd name="connsiteX4" fmla="*/ 2497045 w 2497045"/>
                <a:gd name="connsiteY4" fmla="*/ 144000 h 144000"/>
                <a:gd name="connsiteX5" fmla="*/ 1124373 w 2497045"/>
                <a:gd name="connsiteY5" fmla="*/ 144000 h 144000"/>
                <a:gd name="connsiteX6" fmla="*/ 589045 w 2497045"/>
                <a:gd name="connsiteY6" fmla="*/ 144000 h 144000"/>
                <a:gd name="connsiteX7" fmla="*/ 0 w 2497045"/>
                <a:gd name="connsiteY7" fmla="*/ 144000 h 144000"/>
                <a:gd name="connsiteX8" fmla="*/ 281093 w 2497045"/>
                <a:gd name="connsiteY8" fmla="*/ 0 h 144000"/>
                <a:gd name="connsiteX0" fmla="*/ 281093 w 2497045"/>
                <a:gd name="connsiteY0" fmla="*/ 0 h 144000"/>
                <a:gd name="connsiteX1" fmla="*/ 589045 w 2497045"/>
                <a:gd name="connsiteY1" fmla="*/ 0 h 144000"/>
                <a:gd name="connsiteX2" fmla="*/ 1405466 w 2497045"/>
                <a:gd name="connsiteY2" fmla="*/ 0 h 144000"/>
                <a:gd name="connsiteX3" fmla="*/ 2497045 w 2497045"/>
                <a:gd name="connsiteY3" fmla="*/ 0 h 144000"/>
                <a:gd name="connsiteX4" fmla="*/ 2497045 w 2497045"/>
                <a:gd name="connsiteY4" fmla="*/ 144000 h 144000"/>
                <a:gd name="connsiteX5" fmla="*/ 1124373 w 2497045"/>
                <a:gd name="connsiteY5" fmla="*/ 144000 h 144000"/>
                <a:gd name="connsiteX6" fmla="*/ 589045 w 2497045"/>
                <a:gd name="connsiteY6" fmla="*/ 144000 h 144000"/>
                <a:gd name="connsiteX7" fmla="*/ 0 w 2497045"/>
                <a:gd name="connsiteY7" fmla="*/ 144000 h 144000"/>
                <a:gd name="connsiteX8" fmla="*/ 281093 w 2497045"/>
                <a:gd name="connsiteY8" fmla="*/ 0 h 144000"/>
                <a:gd name="connsiteX0" fmla="*/ 281093 w 2497045"/>
                <a:gd name="connsiteY0" fmla="*/ 0 h 144000"/>
                <a:gd name="connsiteX1" fmla="*/ 589045 w 2497045"/>
                <a:gd name="connsiteY1" fmla="*/ 0 h 144000"/>
                <a:gd name="connsiteX2" fmla="*/ 1405466 w 2497045"/>
                <a:gd name="connsiteY2" fmla="*/ 0 h 144000"/>
                <a:gd name="connsiteX3" fmla="*/ 2497045 w 2497045"/>
                <a:gd name="connsiteY3" fmla="*/ 0 h 144000"/>
                <a:gd name="connsiteX4" fmla="*/ 2497045 w 2497045"/>
                <a:gd name="connsiteY4" fmla="*/ 144000 h 144000"/>
                <a:gd name="connsiteX5" fmla="*/ 1124373 w 2497045"/>
                <a:gd name="connsiteY5" fmla="*/ 144000 h 144000"/>
                <a:gd name="connsiteX6" fmla="*/ 589045 w 2497045"/>
                <a:gd name="connsiteY6" fmla="*/ 144000 h 144000"/>
                <a:gd name="connsiteX7" fmla="*/ 0 w 2497045"/>
                <a:gd name="connsiteY7" fmla="*/ 144000 h 144000"/>
                <a:gd name="connsiteX8" fmla="*/ 281093 w 2497045"/>
                <a:gd name="connsiteY8" fmla="*/ 0 h 144000"/>
                <a:gd name="connsiteX0" fmla="*/ 281093 w 2497045"/>
                <a:gd name="connsiteY0" fmla="*/ 0 h 144000"/>
                <a:gd name="connsiteX1" fmla="*/ 589045 w 2497045"/>
                <a:gd name="connsiteY1" fmla="*/ 0 h 144000"/>
                <a:gd name="connsiteX2" fmla="*/ 1405466 w 2497045"/>
                <a:gd name="connsiteY2" fmla="*/ 0 h 144000"/>
                <a:gd name="connsiteX3" fmla="*/ 2497045 w 2497045"/>
                <a:gd name="connsiteY3" fmla="*/ 0 h 144000"/>
                <a:gd name="connsiteX4" fmla="*/ 2497045 w 2497045"/>
                <a:gd name="connsiteY4" fmla="*/ 144000 h 144000"/>
                <a:gd name="connsiteX5" fmla="*/ 1124373 w 2497045"/>
                <a:gd name="connsiteY5" fmla="*/ 144000 h 144000"/>
                <a:gd name="connsiteX6" fmla="*/ 589045 w 2497045"/>
                <a:gd name="connsiteY6" fmla="*/ 144000 h 144000"/>
                <a:gd name="connsiteX7" fmla="*/ 0 w 2497045"/>
                <a:gd name="connsiteY7" fmla="*/ 144000 h 144000"/>
                <a:gd name="connsiteX8" fmla="*/ 281093 w 2497045"/>
                <a:gd name="connsiteY8" fmla="*/ 0 h 144000"/>
                <a:gd name="connsiteX0" fmla="*/ 281093 w 2497045"/>
                <a:gd name="connsiteY0" fmla="*/ 0 h 144000"/>
                <a:gd name="connsiteX1" fmla="*/ 589045 w 2497045"/>
                <a:gd name="connsiteY1" fmla="*/ 0 h 144000"/>
                <a:gd name="connsiteX2" fmla="*/ 1405466 w 2497045"/>
                <a:gd name="connsiteY2" fmla="*/ 0 h 144000"/>
                <a:gd name="connsiteX3" fmla="*/ 2497045 w 2497045"/>
                <a:gd name="connsiteY3" fmla="*/ 0 h 144000"/>
                <a:gd name="connsiteX4" fmla="*/ 2497045 w 2497045"/>
                <a:gd name="connsiteY4" fmla="*/ 144000 h 144000"/>
                <a:gd name="connsiteX5" fmla="*/ 1124373 w 2497045"/>
                <a:gd name="connsiteY5" fmla="*/ 144000 h 144000"/>
                <a:gd name="connsiteX6" fmla="*/ 589045 w 2497045"/>
                <a:gd name="connsiteY6" fmla="*/ 144000 h 144000"/>
                <a:gd name="connsiteX7" fmla="*/ 0 w 2497045"/>
                <a:gd name="connsiteY7" fmla="*/ 144000 h 144000"/>
                <a:gd name="connsiteX8" fmla="*/ 281093 w 2497045"/>
                <a:gd name="connsiteY8" fmla="*/ 0 h 144000"/>
                <a:gd name="connsiteX0" fmla="*/ 398568 w 2497045"/>
                <a:gd name="connsiteY0" fmla="*/ 0 h 152865"/>
                <a:gd name="connsiteX1" fmla="*/ 589045 w 2497045"/>
                <a:gd name="connsiteY1" fmla="*/ 8865 h 152865"/>
                <a:gd name="connsiteX2" fmla="*/ 1405466 w 2497045"/>
                <a:gd name="connsiteY2" fmla="*/ 8865 h 152865"/>
                <a:gd name="connsiteX3" fmla="*/ 2497045 w 2497045"/>
                <a:gd name="connsiteY3" fmla="*/ 8865 h 152865"/>
                <a:gd name="connsiteX4" fmla="*/ 2497045 w 2497045"/>
                <a:gd name="connsiteY4" fmla="*/ 152865 h 152865"/>
                <a:gd name="connsiteX5" fmla="*/ 1124373 w 2497045"/>
                <a:gd name="connsiteY5" fmla="*/ 152865 h 152865"/>
                <a:gd name="connsiteX6" fmla="*/ 589045 w 2497045"/>
                <a:gd name="connsiteY6" fmla="*/ 152865 h 152865"/>
                <a:gd name="connsiteX7" fmla="*/ 0 w 2497045"/>
                <a:gd name="connsiteY7" fmla="*/ 152865 h 152865"/>
                <a:gd name="connsiteX8" fmla="*/ 398568 w 2497045"/>
                <a:gd name="connsiteY8" fmla="*/ 0 h 152865"/>
                <a:gd name="connsiteX0" fmla="*/ 395093 w 2497045"/>
                <a:gd name="connsiteY0" fmla="*/ 0 h 147137"/>
                <a:gd name="connsiteX1" fmla="*/ 589045 w 2497045"/>
                <a:gd name="connsiteY1" fmla="*/ 3137 h 147137"/>
                <a:gd name="connsiteX2" fmla="*/ 1405466 w 2497045"/>
                <a:gd name="connsiteY2" fmla="*/ 3137 h 147137"/>
                <a:gd name="connsiteX3" fmla="*/ 2497045 w 2497045"/>
                <a:gd name="connsiteY3" fmla="*/ 3137 h 147137"/>
                <a:gd name="connsiteX4" fmla="*/ 2497045 w 2497045"/>
                <a:gd name="connsiteY4" fmla="*/ 147137 h 147137"/>
                <a:gd name="connsiteX5" fmla="*/ 1124373 w 2497045"/>
                <a:gd name="connsiteY5" fmla="*/ 147137 h 147137"/>
                <a:gd name="connsiteX6" fmla="*/ 589045 w 2497045"/>
                <a:gd name="connsiteY6" fmla="*/ 147137 h 147137"/>
                <a:gd name="connsiteX7" fmla="*/ 0 w 2497045"/>
                <a:gd name="connsiteY7" fmla="*/ 147137 h 147137"/>
                <a:gd name="connsiteX8" fmla="*/ 395093 w 2497045"/>
                <a:gd name="connsiteY8" fmla="*/ 0 h 147137"/>
                <a:gd name="connsiteX0" fmla="*/ 380223 w 2482175"/>
                <a:gd name="connsiteY0" fmla="*/ 0 h 147137"/>
                <a:gd name="connsiteX1" fmla="*/ 574175 w 2482175"/>
                <a:gd name="connsiteY1" fmla="*/ 3137 h 147137"/>
                <a:gd name="connsiteX2" fmla="*/ 1390596 w 2482175"/>
                <a:gd name="connsiteY2" fmla="*/ 3137 h 147137"/>
                <a:gd name="connsiteX3" fmla="*/ 2482175 w 2482175"/>
                <a:gd name="connsiteY3" fmla="*/ 3137 h 147137"/>
                <a:gd name="connsiteX4" fmla="*/ 2482175 w 2482175"/>
                <a:gd name="connsiteY4" fmla="*/ 147137 h 147137"/>
                <a:gd name="connsiteX5" fmla="*/ 1109503 w 2482175"/>
                <a:gd name="connsiteY5" fmla="*/ 147137 h 147137"/>
                <a:gd name="connsiteX6" fmla="*/ 574175 w 2482175"/>
                <a:gd name="connsiteY6" fmla="*/ 147137 h 147137"/>
                <a:gd name="connsiteX7" fmla="*/ 0 w 2482175"/>
                <a:gd name="connsiteY7" fmla="*/ 145021 h 147137"/>
                <a:gd name="connsiteX8" fmla="*/ 380223 w 2482175"/>
                <a:gd name="connsiteY8" fmla="*/ 0 h 147137"/>
                <a:gd name="connsiteX0" fmla="*/ 380223 w 2482175"/>
                <a:gd name="connsiteY0" fmla="*/ 0 h 147137"/>
                <a:gd name="connsiteX1" fmla="*/ 574175 w 2482175"/>
                <a:gd name="connsiteY1" fmla="*/ 3137 h 147137"/>
                <a:gd name="connsiteX2" fmla="*/ 1390596 w 2482175"/>
                <a:gd name="connsiteY2" fmla="*/ 3137 h 147137"/>
                <a:gd name="connsiteX3" fmla="*/ 2482175 w 2482175"/>
                <a:gd name="connsiteY3" fmla="*/ 3137 h 147137"/>
                <a:gd name="connsiteX4" fmla="*/ 2482175 w 2482175"/>
                <a:gd name="connsiteY4" fmla="*/ 147137 h 147137"/>
                <a:gd name="connsiteX5" fmla="*/ 1109503 w 2482175"/>
                <a:gd name="connsiteY5" fmla="*/ 147137 h 147137"/>
                <a:gd name="connsiteX6" fmla="*/ 574175 w 2482175"/>
                <a:gd name="connsiteY6" fmla="*/ 147137 h 147137"/>
                <a:gd name="connsiteX7" fmla="*/ 0 w 2482175"/>
                <a:gd name="connsiteY7" fmla="*/ 145021 h 147137"/>
                <a:gd name="connsiteX8" fmla="*/ 380223 w 2482175"/>
                <a:gd name="connsiteY8" fmla="*/ 0 h 147137"/>
                <a:gd name="connsiteX0" fmla="*/ 380223 w 2482175"/>
                <a:gd name="connsiteY0" fmla="*/ 0 h 147137"/>
                <a:gd name="connsiteX1" fmla="*/ 574175 w 2482175"/>
                <a:gd name="connsiteY1" fmla="*/ 3137 h 147137"/>
                <a:gd name="connsiteX2" fmla="*/ 1390596 w 2482175"/>
                <a:gd name="connsiteY2" fmla="*/ 3137 h 147137"/>
                <a:gd name="connsiteX3" fmla="*/ 2482175 w 2482175"/>
                <a:gd name="connsiteY3" fmla="*/ 3137 h 147137"/>
                <a:gd name="connsiteX4" fmla="*/ 2482175 w 2482175"/>
                <a:gd name="connsiteY4" fmla="*/ 147137 h 147137"/>
                <a:gd name="connsiteX5" fmla="*/ 1109503 w 2482175"/>
                <a:gd name="connsiteY5" fmla="*/ 147137 h 147137"/>
                <a:gd name="connsiteX6" fmla="*/ 574175 w 2482175"/>
                <a:gd name="connsiteY6" fmla="*/ 147137 h 147137"/>
                <a:gd name="connsiteX7" fmla="*/ 0 w 2482175"/>
                <a:gd name="connsiteY7" fmla="*/ 145021 h 147137"/>
                <a:gd name="connsiteX8" fmla="*/ 380223 w 2482175"/>
                <a:gd name="connsiteY8" fmla="*/ 0 h 147137"/>
                <a:gd name="connsiteX0" fmla="*/ 380223 w 2482175"/>
                <a:gd name="connsiteY0" fmla="*/ 0 h 147137"/>
                <a:gd name="connsiteX1" fmla="*/ 574175 w 2482175"/>
                <a:gd name="connsiteY1" fmla="*/ 3137 h 147137"/>
                <a:gd name="connsiteX2" fmla="*/ 1390596 w 2482175"/>
                <a:gd name="connsiteY2" fmla="*/ 3137 h 147137"/>
                <a:gd name="connsiteX3" fmla="*/ 2482175 w 2482175"/>
                <a:gd name="connsiteY3" fmla="*/ 3137 h 147137"/>
                <a:gd name="connsiteX4" fmla="*/ 2482175 w 2482175"/>
                <a:gd name="connsiteY4" fmla="*/ 147137 h 147137"/>
                <a:gd name="connsiteX5" fmla="*/ 1109503 w 2482175"/>
                <a:gd name="connsiteY5" fmla="*/ 147137 h 147137"/>
                <a:gd name="connsiteX6" fmla="*/ 574175 w 2482175"/>
                <a:gd name="connsiteY6" fmla="*/ 147137 h 147137"/>
                <a:gd name="connsiteX7" fmla="*/ 0 w 2482175"/>
                <a:gd name="connsiteY7" fmla="*/ 145021 h 147137"/>
                <a:gd name="connsiteX8" fmla="*/ 380223 w 2482175"/>
                <a:gd name="connsiteY8" fmla="*/ 0 h 147137"/>
                <a:gd name="connsiteX0" fmla="*/ 380223 w 2482175"/>
                <a:gd name="connsiteY0" fmla="*/ 0 h 147137"/>
                <a:gd name="connsiteX1" fmla="*/ 574175 w 2482175"/>
                <a:gd name="connsiteY1" fmla="*/ 3137 h 147137"/>
                <a:gd name="connsiteX2" fmla="*/ 1390596 w 2482175"/>
                <a:gd name="connsiteY2" fmla="*/ 3137 h 147137"/>
                <a:gd name="connsiteX3" fmla="*/ 2482175 w 2482175"/>
                <a:gd name="connsiteY3" fmla="*/ 3137 h 147137"/>
                <a:gd name="connsiteX4" fmla="*/ 2482175 w 2482175"/>
                <a:gd name="connsiteY4" fmla="*/ 147137 h 147137"/>
                <a:gd name="connsiteX5" fmla="*/ 1109503 w 2482175"/>
                <a:gd name="connsiteY5" fmla="*/ 147137 h 147137"/>
                <a:gd name="connsiteX6" fmla="*/ 574175 w 2482175"/>
                <a:gd name="connsiteY6" fmla="*/ 147137 h 147137"/>
                <a:gd name="connsiteX7" fmla="*/ 0 w 2482175"/>
                <a:gd name="connsiteY7" fmla="*/ 145021 h 147137"/>
                <a:gd name="connsiteX8" fmla="*/ 380223 w 2482175"/>
                <a:gd name="connsiteY8" fmla="*/ 0 h 147137"/>
                <a:gd name="connsiteX0" fmla="*/ 457796 w 2482175"/>
                <a:gd name="connsiteY0" fmla="*/ 1 h 149015"/>
                <a:gd name="connsiteX1" fmla="*/ 574175 w 2482175"/>
                <a:gd name="connsiteY1" fmla="*/ 5015 h 149015"/>
                <a:gd name="connsiteX2" fmla="*/ 1390596 w 2482175"/>
                <a:gd name="connsiteY2" fmla="*/ 5015 h 149015"/>
                <a:gd name="connsiteX3" fmla="*/ 2482175 w 2482175"/>
                <a:gd name="connsiteY3" fmla="*/ 5015 h 149015"/>
                <a:gd name="connsiteX4" fmla="*/ 2482175 w 2482175"/>
                <a:gd name="connsiteY4" fmla="*/ 149015 h 149015"/>
                <a:gd name="connsiteX5" fmla="*/ 1109503 w 2482175"/>
                <a:gd name="connsiteY5" fmla="*/ 149015 h 149015"/>
                <a:gd name="connsiteX6" fmla="*/ 574175 w 2482175"/>
                <a:gd name="connsiteY6" fmla="*/ 149015 h 149015"/>
                <a:gd name="connsiteX7" fmla="*/ 0 w 2482175"/>
                <a:gd name="connsiteY7" fmla="*/ 146899 h 149015"/>
                <a:gd name="connsiteX8" fmla="*/ 457796 w 2482175"/>
                <a:gd name="connsiteY8" fmla="*/ 1 h 149015"/>
                <a:gd name="connsiteX0" fmla="*/ 457796 w 2482175"/>
                <a:gd name="connsiteY0" fmla="*/ 0 h 149014"/>
                <a:gd name="connsiteX1" fmla="*/ 574175 w 2482175"/>
                <a:gd name="connsiteY1" fmla="*/ 5014 h 149014"/>
                <a:gd name="connsiteX2" fmla="*/ 1390596 w 2482175"/>
                <a:gd name="connsiteY2" fmla="*/ 5014 h 149014"/>
                <a:gd name="connsiteX3" fmla="*/ 2482175 w 2482175"/>
                <a:gd name="connsiteY3" fmla="*/ 5014 h 149014"/>
                <a:gd name="connsiteX4" fmla="*/ 2482175 w 2482175"/>
                <a:gd name="connsiteY4" fmla="*/ 149014 h 149014"/>
                <a:gd name="connsiteX5" fmla="*/ 1109503 w 2482175"/>
                <a:gd name="connsiteY5" fmla="*/ 149014 h 149014"/>
                <a:gd name="connsiteX6" fmla="*/ 574175 w 2482175"/>
                <a:gd name="connsiteY6" fmla="*/ 149014 h 149014"/>
                <a:gd name="connsiteX7" fmla="*/ 0 w 2482175"/>
                <a:gd name="connsiteY7" fmla="*/ 146898 h 149014"/>
                <a:gd name="connsiteX8" fmla="*/ 457796 w 2482175"/>
                <a:gd name="connsiteY8" fmla="*/ 0 h 149014"/>
                <a:gd name="connsiteX0" fmla="*/ 457796 w 2482175"/>
                <a:gd name="connsiteY0" fmla="*/ 0 h 149014"/>
                <a:gd name="connsiteX1" fmla="*/ 574175 w 2482175"/>
                <a:gd name="connsiteY1" fmla="*/ 5014 h 149014"/>
                <a:gd name="connsiteX2" fmla="*/ 1390596 w 2482175"/>
                <a:gd name="connsiteY2" fmla="*/ 5014 h 149014"/>
                <a:gd name="connsiteX3" fmla="*/ 2482175 w 2482175"/>
                <a:gd name="connsiteY3" fmla="*/ 5014 h 149014"/>
                <a:gd name="connsiteX4" fmla="*/ 2482175 w 2482175"/>
                <a:gd name="connsiteY4" fmla="*/ 149014 h 149014"/>
                <a:gd name="connsiteX5" fmla="*/ 1109503 w 2482175"/>
                <a:gd name="connsiteY5" fmla="*/ 149014 h 149014"/>
                <a:gd name="connsiteX6" fmla="*/ 574175 w 2482175"/>
                <a:gd name="connsiteY6" fmla="*/ 149014 h 149014"/>
                <a:gd name="connsiteX7" fmla="*/ 0 w 2482175"/>
                <a:gd name="connsiteY7" fmla="*/ 146898 h 149014"/>
                <a:gd name="connsiteX8" fmla="*/ 457796 w 2482175"/>
                <a:gd name="connsiteY8" fmla="*/ 0 h 149014"/>
                <a:gd name="connsiteX0" fmla="*/ 457796 w 2482175"/>
                <a:gd name="connsiteY0" fmla="*/ 0 h 149014"/>
                <a:gd name="connsiteX1" fmla="*/ 574175 w 2482175"/>
                <a:gd name="connsiteY1" fmla="*/ 5014 h 149014"/>
                <a:gd name="connsiteX2" fmla="*/ 1390596 w 2482175"/>
                <a:gd name="connsiteY2" fmla="*/ 5014 h 149014"/>
                <a:gd name="connsiteX3" fmla="*/ 2482175 w 2482175"/>
                <a:gd name="connsiteY3" fmla="*/ 5014 h 149014"/>
                <a:gd name="connsiteX4" fmla="*/ 2482175 w 2482175"/>
                <a:gd name="connsiteY4" fmla="*/ 149014 h 149014"/>
                <a:gd name="connsiteX5" fmla="*/ 1109503 w 2482175"/>
                <a:gd name="connsiteY5" fmla="*/ 149014 h 149014"/>
                <a:gd name="connsiteX6" fmla="*/ 574175 w 2482175"/>
                <a:gd name="connsiteY6" fmla="*/ 149014 h 149014"/>
                <a:gd name="connsiteX7" fmla="*/ 0 w 2482175"/>
                <a:gd name="connsiteY7" fmla="*/ 146898 h 149014"/>
                <a:gd name="connsiteX8" fmla="*/ 457796 w 2482175"/>
                <a:gd name="connsiteY8" fmla="*/ 0 h 149014"/>
                <a:gd name="connsiteX0" fmla="*/ 457796 w 2482175"/>
                <a:gd name="connsiteY0" fmla="*/ 0 h 149014"/>
                <a:gd name="connsiteX1" fmla="*/ 574175 w 2482175"/>
                <a:gd name="connsiteY1" fmla="*/ 5014 h 149014"/>
                <a:gd name="connsiteX2" fmla="*/ 1390596 w 2482175"/>
                <a:gd name="connsiteY2" fmla="*/ 5014 h 149014"/>
                <a:gd name="connsiteX3" fmla="*/ 2482175 w 2482175"/>
                <a:gd name="connsiteY3" fmla="*/ 5014 h 149014"/>
                <a:gd name="connsiteX4" fmla="*/ 2482175 w 2482175"/>
                <a:gd name="connsiteY4" fmla="*/ 149014 h 149014"/>
                <a:gd name="connsiteX5" fmla="*/ 1109503 w 2482175"/>
                <a:gd name="connsiteY5" fmla="*/ 149014 h 149014"/>
                <a:gd name="connsiteX6" fmla="*/ 574175 w 2482175"/>
                <a:gd name="connsiteY6" fmla="*/ 149014 h 149014"/>
                <a:gd name="connsiteX7" fmla="*/ 0 w 2482175"/>
                <a:gd name="connsiteY7" fmla="*/ 146898 h 149014"/>
                <a:gd name="connsiteX8" fmla="*/ 457796 w 2482175"/>
                <a:gd name="connsiteY8" fmla="*/ 0 h 149014"/>
                <a:gd name="connsiteX0" fmla="*/ 457796 w 2482175"/>
                <a:gd name="connsiteY0" fmla="*/ 0 h 149014"/>
                <a:gd name="connsiteX1" fmla="*/ 574175 w 2482175"/>
                <a:gd name="connsiteY1" fmla="*/ 5014 h 149014"/>
                <a:gd name="connsiteX2" fmla="*/ 1390596 w 2482175"/>
                <a:gd name="connsiteY2" fmla="*/ 5014 h 149014"/>
                <a:gd name="connsiteX3" fmla="*/ 2482175 w 2482175"/>
                <a:gd name="connsiteY3" fmla="*/ 5014 h 149014"/>
                <a:gd name="connsiteX4" fmla="*/ 2482175 w 2482175"/>
                <a:gd name="connsiteY4" fmla="*/ 149014 h 149014"/>
                <a:gd name="connsiteX5" fmla="*/ 1109503 w 2482175"/>
                <a:gd name="connsiteY5" fmla="*/ 149014 h 149014"/>
                <a:gd name="connsiteX6" fmla="*/ 574175 w 2482175"/>
                <a:gd name="connsiteY6" fmla="*/ 149014 h 149014"/>
                <a:gd name="connsiteX7" fmla="*/ 0 w 2482175"/>
                <a:gd name="connsiteY7" fmla="*/ 146898 h 149014"/>
                <a:gd name="connsiteX8" fmla="*/ 457796 w 2482175"/>
                <a:gd name="connsiteY8" fmla="*/ 0 h 149014"/>
                <a:gd name="connsiteX0" fmla="*/ 443722 w 2482175"/>
                <a:gd name="connsiteY0" fmla="*/ 0 h 144941"/>
                <a:gd name="connsiteX1" fmla="*/ 574175 w 2482175"/>
                <a:gd name="connsiteY1" fmla="*/ 941 h 144941"/>
                <a:gd name="connsiteX2" fmla="*/ 1390596 w 2482175"/>
                <a:gd name="connsiteY2" fmla="*/ 941 h 144941"/>
                <a:gd name="connsiteX3" fmla="*/ 2482175 w 2482175"/>
                <a:gd name="connsiteY3" fmla="*/ 941 h 144941"/>
                <a:gd name="connsiteX4" fmla="*/ 2482175 w 2482175"/>
                <a:gd name="connsiteY4" fmla="*/ 144941 h 144941"/>
                <a:gd name="connsiteX5" fmla="*/ 1109503 w 2482175"/>
                <a:gd name="connsiteY5" fmla="*/ 144941 h 144941"/>
                <a:gd name="connsiteX6" fmla="*/ 574175 w 2482175"/>
                <a:gd name="connsiteY6" fmla="*/ 144941 h 144941"/>
                <a:gd name="connsiteX7" fmla="*/ 0 w 2482175"/>
                <a:gd name="connsiteY7" fmla="*/ 142825 h 144941"/>
                <a:gd name="connsiteX8" fmla="*/ 443722 w 2482175"/>
                <a:gd name="connsiteY8" fmla="*/ 0 h 144941"/>
                <a:gd name="connsiteX0" fmla="*/ 453103 w 2482175"/>
                <a:gd name="connsiteY0" fmla="*/ 0 h 151051"/>
                <a:gd name="connsiteX1" fmla="*/ 574175 w 2482175"/>
                <a:gd name="connsiteY1" fmla="*/ 7051 h 151051"/>
                <a:gd name="connsiteX2" fmla="*/ 1390596 w 2482175"/>
                <a:gd name="connsiteY2" fmla="*/ 7051 h 151051"/>
                <a:gd name="connsiteX3" fmla="*/ 2482175 w 2482175"/>
                <a:gd name="connsiteY3" fmla="*/ 7051 h 151051"/>
                <a:gd name="connsiteX4" fmla="*/ 2482175 w 2482175"/>
                <a:gd name="connsiteY4" fmla="*/ 151051 h 151051"/>
                <a:gd name="connsiteX5" fmla="*/ 1109503 w 2482175"/>
                <a:gd name="connsiteY5" fmla="*/ 151051 h 151051"/>
                <a:gd name="connsiteX6" fmla="*/ 574175 w 2482175"/>
                <a:gd name="connsiteY6" fmla="*/ 151051 h 151051"/>
                <a:gd name="connsiteX7" fmla="*/ 0 w 2482175"/>
                <a:gd name="connsiteY7" fmla="*/ 148935 h 151051"/>
                <a:gd name="connsiteX8" fmla="*/ 453103 w 2482175"/>
                <a:gd name="connsiteY8" fmla="*/ 0 h 151051"/>
                <a:gd name="connsiteX0" fmla="*/ 443720 w 2482175"/>
                <a:gd name="connsiteY0" fmla="*/ 0 h 144940"/>
                <a:gd name="connsiteX1" fmla="*/ 574175 w 2482175"/>
                <a:gd name="connsiteY1" fmla="*/ 940 h 144940"/>
                <a:gd name="connsiteX2" fmla="*/ 1390596 w 2482175"/>
                <a:gd name="connsiteY2" fmla="*/ 940 h 144940"/>
                <a:gd name="connsiteX3" fmla="*/ 2482175 w 2482175"/>
                <a:gd name="connsiteY3" fmla="*/ 940 h 144940"/>
                <a:gd name="connsiteX4" fmla="*/ 2482175 w 2482175"/>
                <a:gd name="connsiteY4" fmla="*/ 144940 h 144940"/>
                <a:gd name="connsiteX5" fmla="*/ 1109503 w 2482175"/>
                <a:gd name="connsiteY5" fmla="*/ 144940 h 144940"/>
                <a:gd name="connsiteX6" fmla="*/ 574175 w 2482175"/>
                <a:gd name="connsiteY6" fmla="*/ 144940 h 144940"/>
                <a:gd name="connsiteX7" fmla="*/ 0 w 2482175"/>
                <a:gd name="connsiteY7" fmla="*/ 142824 h 144940"/>
                <a:gd name="connsiteX8" fmla="*/ 443720 w 2482175"/>
                <a:gd name="connsiteY8" fmla="*/ 0 h 144940"/>
                <a:gd name="connsiteX0" fmla="*/ 443720 w 2482175"/>
                <a:gd name="connsiteY0" fmla="*/ 0 h 144940"/>
                <a:gd name="connsiteX1" fmla="*/ 1390596 w 2482175"/>
                <a:gd name="connsiteY1" fmla="*/ 940 h 144940"/>
                <a:gd name="connsiteX2" fmla="*/ 2482175 w 2482175"/>
                <a:gd name="connsiteY2" fmla="*/ 940 h 144940"/>
                <a:gd name="connsiteX3" fmla="*/ 2482175 w 2482175"/>
                <a:gd name="connsiteY3" fmla="*/ 144940 h 144940"/>
                <a:gd name="connsiteX4" fmla="*/ 1109503 w 2482175"/>
                <a:gd name="connsiteY4" fmla="*/ 144940 h 144940"/>
                <a:gd name="connsiteX5" fmla="*/ 574175 w 2482175"/>
                <a:gd name="connsiteY5" fmla="*/ 144940 h 144940"/>
                <a:gd name="connsiteX6" fmla="*/ 0 w 2482175"/>
                <a:gd name="connsiteY6" fmla="*/ 142824 h 144940"/>
                <a:gd name="connsiteX7" fmla="*/ 443720 w 2482175"/>
                <a:gd name="connsiteY7" fmla="*/ 0 h 144940"/>
                <a:gd name="connsiteX0" fmla="*/ 443720 w 2482175"/>
                <a:gd name="connsiteY0" fmla="*/ 0 h 144940"/>
                <a:gd name="connsiteX1" fmla="*/ 1390596 w 2482175"/>
                <a:gd name="connsiteY1" fmla="*/ 940 h 144940"/>
                <a:gd name="connsiteX2" fmla="*/ 2482175 w 2482175"/>
                <a:gd name="connsiteY2" fmla="*/ 940 h 144940"/>
                <a:gd name="connsiteX3" fmla="*/ 2482175 w 2482175"/>
                <a:gd name="connsiteY3" fmla="*/ 144940 h 144940"/>
                <a:gd name="connsiteX4" fmla="*/ 1109503 w 2482175"/>
                <a:gd name="connsiteY4" fmla="*/ 144940 h 144940"/>
                <a:gd name="connsiteX5" fmla="*/ 574175 w 2482175"/>
                <a:gd name="connsiteY5" fmla="*/ 144940 h 144940"/>
                <a:gd name="connsiteX6" fmla="*/ 0 w 2482175"/>
                <a:gd name="connsiteY6" fmla="*/ 142824 h 144940"/>
                <a:gd name="connsiteX7" fmla="*/ 443720 w 2482175"/>
                <a:gd name="connsiteY7" fmla="*/ 0 h 144940"/>
                <a:gd name="connsiteX0" fmla="*/ 443720 w 2482175"/>
                <a:gd name="connsiteY0" fmla="*/ 0 h 144940"/>
                <a:gd name="connsiteX1" fmla="*/ 1390596 w 2482175"/>
                <a:gd name="connsiteY1" fmla="*/ 940 h 144940"/>
                <a:gd name="connsiteX2" fmla="*/ 2482175 w 2482175"/>
                <a:gd name="connsiteY2" fmla="*/ 940 h 144940"/>
                <a:gd name="connsiteX3" fmla="*/ 2482175 w 2482175"/>
                <a:gd name="connsiteY3" fmla="*/ 144940 h 144940"/>
                <a:gd name="connsiteX4" fmla="*/ 1109503 w 2482175"/>
                <a:gd name="connsiteY4" fmla="*/ 144940 h 144940"/>
                <a:gd name="connsiteX5" fmla="*/ 574175 w 2482175"/>
                <a:gd name="connsiteY5" fmla="*/ 144940 h 144940"/>
                <a:gd name="connsiteX6" fmla="*/ 0 w 2482175"/>
                <a:gd name="connsiteY6" fmla="*/ 142824 h 144940"/>
                <a:gd name="connsiteX7" fmla="*/ 443720 w 2482175"/>
                <a:gd name="connsiteY7" fmla="*/ 0 h 144940"/>
                <a:gd name="connsiteX0" fmla="*/ 443720 w 2482175"/>
                <a:gd name="connsiteY0" fmla="*/ 0 h 144940"/>
                <a:gd name="connsiteX1" fmla="*/ 1390596 w 2482175"/>
                <a:gd name="connsiteY1" fmla="*/ 940 h 144940"/>
                <a:gd name="connsiteX2" fmla="*/ 2482175 w 2482175"/>
                <a:gd name="connsiteY2" fmla="*/ 940 h 144940"/>
                <a:gd name="connsiteX3" fmla="*/ 2482175 w 2482175"/>
                <a:gd name="connsiteY3" fmla="*/ 144940 h 144940"/>
                <a:gd name="connsiteX4" fmla="*/ 1109503 w 2482175"/>
                <a:gd name="connsiteY4" fmla="*/ 144940 h 144940"/>
                <a:gd name="connsiteX5" fmla="*/ 574175 w 2482175"/>
                <a:gd name="connsiteY5" fmla="*/ 144940 h 144940"/>
                <a:gd name="connsiteX6" fmla="*/ 0 w 2482175"/>
                <a:gd name="connsiteY6" fmla="*/ 142824 h 144940"/>
                <a:gd name="connsiteX7" fmla="*/ 443720 w 2482175"/>
                <a:gd name="connsiteY7" fmla="*/ 0 h 144940"/>
                <a:gd name="connsiteX0" fmla="*/ 449975 w 2488430"/>
                <a:gd name="connsiteY0" fmla="*/ 0 h 144940"/>
                <a:gd name="connsiteX1" fmla="*/ 1396851 w 2488430"/>
                <a:gd name="connsiteY1" fmla="*/ 940 h 144940"/>
                <a:gd name="connsiteX2" fmla="*/ 2488430 w 2488430"/>
                <a:gd name="connsiteY2" fmla="*/ 940 h 144940"/>
                <a:gd name="connsiteX3" fmla="*/ 2488430 w 2488430"/>
                <a:gd name="connsiteY3" fmla="*/ 144940 h 144940"/>
                <a:gd name="connsiteX4" fmla="*/ 1115758 w 2488430"/>
                <a:gd name="connsiteY4" fmla="*/ 144940 h 144940"/>
                <a:gd name="connsiteX5" fmla="*/ 580430 w 2488430"/>
                <a:gd name="connsiteY5" fmla="*/ 144940 h 144940"/>
                <a:gd name="connsiteX6" fmla="*/ 0 w 2488430"/>
                <a:gd name="connsiteY6" fmla="*/ 144719 h 144940"/>
                <a:gd name="connsiteX7" fmla="*/ 449975 w 2488430"/>
                <a:gd name="connsiteY7" fmla="*/ 0 h 144940"/>
                <a:gd name="connsiteX0" fmla="*/ 424956 w 2488430"/>
                <a:gd name="connsiteY0" fmla="*/ 0 h 144940"/>
                <a:gd name="connsiteX1" fmla="*/ 1396851 w 2488430"/>
                <a:gd name="connsiteY1" fmla="*/ 940 h 144940"/>
                <a:gd name="connsiteX2" fmla="*/ 2488430 w 2488430"/>
                <a:gd name="connsiteY2" fmla="*/ 940 h 144940"/>
                <a:gd name="connsiteX3" fmla="*/ 2488430 w 2488430"/>
                <a:gd name="connsiteY3" fmla="*/ 144940 h 144940"/>
                <a:gd name="connsiteX4" fmla="*/ 1115758 w 2488430"/>
                <a:gd name="connsiteY4" fmla="*/ 144940 h 144940"/>
                <a:gd name="connsiteX5" fmla="*/ 580430 w 2488430"/>
                <a:gd name="connsiteY5" fmla="*/ 144940 h 144940"/>
                <a:gd name="connsiteX6" fmla="*/ 0 w 2488430"/>
                <a:gd name="connsiteY6" fmla="*/ 144719 h 144940"/>
                <a:gd name="connsiteX7" fmla="*/ 424956 w 2488430"/>
                <a:gd name="connsiteY7" fmla="*/ 0 h 144940"/>
                <a:gd name="connsiteX0" fmla="*/ 424956 w 2488430"/>
                <a:gd name="connsiteY0" fmla="*/ 0 h 144940"/>
                <a:gd name="connsiteX1" fmla="*/ 1396851 w 2488430"/>
                <a:gd name="connsiteY1" fmla="*/ 940 h 144940"/>
                <a:gd name="connsiteX2" fmla="*/ 2488430 w 2488430"/>
                <a:gd name="connsiteY2" fmla="*/ 940 h 144940"/>
                <a:gd name="connsiteX3" fmla="*/ 2488430 w 2488430"/>
                <a:gd name="connsiteY3" fmla="*/ 144940 h 144940"/>
                <a:gd name="connsiteX4" fmla="*/ 1115758 w 2488430"/>
                <a:gd name="connsiteY4" fmla="*/ 144940 h 144940"/>
                <a:gd name="connsiteX5" fmla="*/ 580430 w 2488430"/>
                <a:gd name="connsiteY5" fmla="*/ 144940 h 144940"/>
                <a:gd name="connsiteX6" fmla="*/ 0 w 2488430"/>
                <a:gd name="connsiteY6" fmla="*/ 144719 h 144940"/>
                <a:gd name="connsiteX7" fmla="*/ 424956 w 2488430"/>
                <a:gd name="connsiteY7" fmla="*/ 0 h 144940"/>
                <a:gd name="connsiteX0" fmla="*/ 424956 w 2488430"/>
                <a:gd name="connsiteY0" fmla="*/ 482 h 145422"/>
                <a:gd name="connsiteX1" fmla="*/ 1415616 w 2488430"/>
                <a:gd name="connsiteY1" fmla="*/ 0 h 145422"/>
                <a:gd name="connsiteX2" fmla="*/ 2488430 w 2488430"/>
                <a:gd name="connsiteY2" fmla="*/ 1422 h 145422"/>
                <a:gd name="connsiteX3" fmla="*/ 2488430 w 2488430"/>
                <a:gd name="connsiteY3" fmla="*/ 145422 h 145422"/>
                <a:gd name="connsiteX4" fmla="*/ 1115758 w 2488430"/>
                <a:gd name="connsiteY4" fmla="*/ 145422 h 145422"/>
                <a:gd name="connsiteX5" fmla="*/ 580430 w 2488430"/>
                <a:gd name="connsiteY5" fmla="*/ 145422 h 145422"/>
                <a:gd name="connsiteX6" fmla="*/ 0 w 2488430"/>
                <a:gd name="connsiteY6" fmla="*/ 145201 h 145422"/>
                <a:gd name="connsiteX7" fmla="*/ 424956 w 2488430"/>
                <a:gd name="connsiteY7" fmla="*/ 482 h 145422"/>
                <a:gd name="connsiteX0" fmla="*/ 424956 w 2488430"/>
                <a:gd name="connsiteY0" fmla="*/ 482 h 145422"/>
                <a:gd name="connsiteX1" fmla="*/ 1415616 w 2488430"/>
                <a:gd name="connsiteY1" fmla="*/ 0 h 145422"/>
                <a:gd name="connsiteX2" fmla="*/ 2488430 w 2488430"/>
                <a:gd name="connsiteY2" fmla="*/ 1422 h 145422"/>
                <a:gd name="connsiteX3" fmla="*/ 2488430 w 2488430"/>
                <a:gd name="connsiteY3" fmla="*/ 145422 h 145422"/>
                <a:gd name="connsiteX4" fmla="*/ 1115758 w 2488430"/>
                <a:gd name="connsiteY4" fmla="*/ 145422 h 145422"/>
                <a:gd name="connsiteX5" fmla="*/ 580430 w 2488430"/>
                <a:gd name="connsiteY5" fmla="*/ 145422 h 145422"/>
                <a:gd name="connsiteX6" fmla="*/ 0 w 2488430"/>
                <a:gd name="connsiteY6" fmla="*/ 145201 h 145422"/>
                <a:gd name="connsiteX7" fmla="*/ 424956 w 2488430"/>
                <a:gd name="connsiteY7" fmla="*/ 482 h 145422"/>
                <a:gd name="connsiteX0" fmla="*/ 424956 w 2488430"/>
                <a:gd name="connsiteY0" fmla="*/ 482 h 145422"/>
                <a:gd name="connsiteX1" fmla="*/ 1415616 w 2488430"/>
                <a:gd name="connsiteY1" fmla="*/ 0 h 145422"/>
                <a:gd name="connsiteX2" fmla="*/ 2488430 w 2488430"/>
                <a:gd name="connsiteY2" fmla="*/ 1 h 145422"/>
                <a:gd name="connsiteX3" fmla="*/ 2488430 w 2488430"/>
                <a:gd name="connsiteY3" fmla="*/ 145422 h 145422"/>
                <a:gd name="connsiteX4" fmla="*/ 1115758 w 2488430"/>
                <a:gd name="connsiteY4" fmla="*/ 145422 h 145422"/>
                <a:gd name="connsiteX5" fmla="*/ 580430 w 2488430"/>
                <a:gd name="connsiteY5" fmla="*/ 145422 h 145422"/>
                <a:gd name="connsiteX6" fmla="*/ 0 w 2488430"/>
                <a:gd name="connsiteY6" fmla="*/ 145201 h 145422"/>
                <a:gd name="connsiteX7" fmla="*/ 424956 w 2488430"/>
                <a:gd name="connsiteY7" fmla="*/ 482 h 145422"/>
                <a:gd name="connsiteX0" fmla="*/ 424956 w 2488430"/>
                <a:gd name="connsiteY0" fmla="*/ 482 h 149730"/>
                <a:gd name="connsiteX1" fmla="*/ 1415616 w 2488430"/>
                <a:gd name="connsiteY1" fmla="*/ 0 h 149730"/>
                <a:gd name="connsiteX2" fmla="*/ 2488430 w 2488430"/>
                <a:gd name="connsiteY2" fmla="*/ 1 h 149730"/>
                <a:gd name="connsiteX3" fmla="*/ 1663876 w 2488430"/>
                <a:gd name="connsiteY3" fmla="*/ 149730 h 149730"/>
                <a:gd name="connsiteX4" fmla="*/ 1115758 w 2488430"/>
                <a:gd name="connsiteY4" fmla="*/ 145422 h 149730"/>
                <a:gd name="connsiteX5" fmla="*/ 580430 w 2488430"/>
                <a:gd name="connsiteY5" fmla="*/ 145422 h 149730"/>
                <a:gd name="connsiteX6" fmla="*/ 0 w 2488430"/>
                <a:gd name="connsiteY6" fmla="*/ 145201 h 149730"/>
                <a:gd name="connsiteX7" fmla="*/ 424956 w 2488430"/>
                <a:gd name="connsiteY7" fmla="*/ 482 h 149730"/>
                <a:gd name="connsiteX0" fmla="*/ 424956 w 1663876"/>
                <a:gd name="connsiteY0" fmla="*/ 482 h 149730"/>
                <a:gd name="connsiteX1" fmla="*/ 1415616 w 1663876"/>
                <a:gd name="connsiteY1" fmla="*/ 0 h 149730"/>
                <a:gd name="connsiteX2" fmla="*/ 1663864 w 1663876"/>
                <a:gd name="connsiteY2" fmla="*/ 4310 h 149730"/>
                <a:gd name="connsiteX3" fmla="*/ 1663876 w 1663876"/>
                <a:gd name="connsiteY3" fmla="*/ 149730 h 149730"/>
                <a:gd name="connsiteX4" fmla="*/ 1115758 w 1663876"/>
                <a:gd name="connsiteY4" fmla="*/ 145422 h 149730"/>
                <a:gd name="connsiteX5" fmla="*/ 580430 w 1663876"/>
                <a:gd name="connsiteY5" fmla="*/ 145422 h 149730"/>
                <a:gd name="connsiteX6" fmla="*/ 0 w 1663876"/>
                <a:gd name="connsiteY6" fmla="*/ 145201 h 149730"/>
                <a:gd name="connsiteX7" fmla="*/ 424956 w 1663876"/>
                <a:gd name="connsiteY7" fmla="*/ 482 h 149730"/>
                <a:gd name="connsiteX0" fmla="*/ 424956 w 1663865"/>
                <a:gd name="connsiteY0" fmla="*/ 482 h 149730"/>
                <a:gd name="connsiteX1" fmla="*/ 1415616 w 1663865"/>
                <a:gd name="connsiteY1" fmla="*/ 0 h 149730"/>
                <a:gd name="connsiteX2" fmla="*/ 1663864 w 1663865"/>
                <a:gd name="connsiteY2" fmla="*/ 4310 h 149730"/>
                <a:gd name="connsiteX3" fmla="*/ 1504289 w 1663865"/>
                <a:gd name="connsiteY3" fmla="*/ 149730 h 149730"/>
                <a:gd name="connsiteX4" fmla="*/ 1115758 w 1663865"/>
                <a:gd name="connsiteY4" fmla="*/ 145422 h 149730"/>
                <a:gd name="connsiteX5" fmla="*/ 580430 w 1663865"/>
                <a:gd name="connsiteY5" fmla="*/ 145422 h 149730"/>
                <a:gd name="connsiteX6" fmla="*/ 0 w 1663865"/>
                <a:gd name="connsiteY6" fmla="*/ 145201 h 149730"/>
                <a:gd name="connsiteX7" fmla="*/ 424956 w 1663865"/>
                <a:gd name="connsiteY7" fmla="*/ 482 h 149730"/>
                <a:gd name="connsiteX0" fmla="*/ 424956 w 1504289"/>
                <a:gd name="connsiteY0" fmla="*/ 482 h 149730"/>
                <a:gd name="connsiteX1" fmla="*/ 1415616 w 1504289"/>
                <a:gd name="connsiteY1" fmla="*/ 0 h 149730"/>
                <a:gd name="connsiteX2" fmla="*/ 1504289 w 1504289"/>
                <a:gd name="connsiteY2" fmla="*/ 149730 h 149730"/>
                <a:gd name="connsiteX3" fmla="*/ 1115758 w 1504289"/>
                <a:gd name="connsiteY3" fmla="*/ 145422 h 149730"/>
                <a:gd name="connsiteX4" fmla="*/ 580430 w 1504289"/>
                <a:gd name="connsiteY4" fmla="*/ 145422 h 149730"/>
                <a:gd name="connsiteX5" fmla="*/ 0 w 1504289"/>
                <a:gd name="connsiteY5" fmla="*/ 145201 h 149730"/>
                <a:gd name="connsiteX6" fmla="*/ 424956 w 1504289"/>
                <a:gd name="connsiteY6" fmla="*/ 482 h 149730"/>
                <a:gd name="connsiteX0" fmla="*/ 424956 w 1548612"/>
                <a:gd name="connsiteY0" fmla="*/ 482 h 149730"/>
                <a:gd name="connsiteX1" fmla="*/ 1548612 w 1548612"/>
                <a:gd name="connsiteY1" fmla="*/ 0 h 149730"/>
                <a:gd name="connsiteX2" fmla="*/ 1504289 w 1548612"/>
                <a:gd name="connsiteY2" fmla="*/ 149730 h 149730"/>
                <a:gd name="connsiteX3" fmla="*/ 1115758 w 1548612"/>
                <a:gd name="connsiteY3" fmla="*/ 145422 h 149730"/>
                <a:gd name="connsiteX4" fmla="*/ 580430 w 1548612"/>
                <a:gd name="connsiteY4" fmla="*/ 145422 h 149730"/>
                <a:gd name="connsiteX5" fmla="*/ 0 w 1548612"/>
                <a:gd name="connsiteY5" fmla="*/ 145201 h 149730"/>
                <a:gd name="connsiteX6" fmla="*/ 424956 w 1548612"/>
                <a:gd name="connsiteY6" fmla="*/ 482 h 149730"/>
                <a:gd name="connsiteX0" fmla="*/ 424956 w 1522016"/>
                <a:gd name="connsiteY0" fmla="*/ 482 h 149730"/>
                <a:gd name="connsiteX1" fmla="*/ 1522016 w 1522016"/>
                <a:gd name="connsiteY1" fmla="*/ 0 h 149730"/>
                <a:gd name="connsiteX2" fmla="*/ 1504289 w 1522016"/>
                <a:gd name="connsiteY2" fmla="*/ 149730 h 149730"/>
                <a:gd name="connsiteX3" fmla="*/ 1115758 w 1522016"/>
                <a:gd name="connsiteY3" fmla="*/ 145422 h 149730"/>
                <a:gd name="connsiteX4" fmla="*/ 580430 w 1522016"/>
                <a:gd name="connsiteY4" fmla="*/ 145422 h 149730"/>
                <a:gd name="connsiteX5" fmla="*/ 0 w 1522016"/>
                <a:gd name="connsiteY5" fmla="*/ 145201 h 149730"/>
                <a:gd name="connsiteX6" fmla="*/ 424956 w 1522016"/>
                <a:gd name="connsiteY6" fmla="*/ 482 h 149730"/>
                <a:gd name="connsiteX0" fmla="*/ 424956 w 1522016"/>
                <a:gd name="connsiteY0" fmla="*/ 482 h 145422"/>
                <a:gd name="connsiteX1" fmla="*/ 1522016 w 1522016"/>
                <a:gd name="connsiteY1" fmla="*/ 0 h 145422"/>
                <a:gd name="connsiteX2" fmla="*/ 1504289 w 1522016"/>
                <a:gd name="connsiteY2" fmla="*/ 132503 h 145422"/>
                <a:gd name="connsiteX3" fmla="*/ 1115758 w 1522016"/>
                <a:gd name="connsiteY3" fmla="*/ 145422 h 145422"/>
                <a:gd name="connsiteX4" fmla="*/ 580430 w 1522016"/>
                <a:gd name="connsiteY4" fmla="*/ 145422 h 145422"/>
                <a:gd name="connsiteX5" fmla="*/ 0 w 1522016"/>
                <a:gd name="connsiteY5" fmla="*/ 145201 h 145422"/>
                <a:gd name="connsiteX6" fmla="*/ 424956 w 1522016"/>
                <a:gd name="connsiteY6" fmla="*/ 482 h 145422"/>
                <a:gd name="connsiteX0" fmla="*/ 424956 w 1584088"/>
                <a:gd name="connsiteY0" fmla="*/ 482 h 145424"/>
                <a:gd name="connsiteX1" fmla="*/ 1522016 w 1584088"/>
                <a:gd name="connsiteY1" fmla="*/ 0 h 145424"/>
                <a:gd name="connsiteX2" fmla="*/ 1584088 w 1584088"/>
                <a:gd name="connsiteY2" fmla="*/ 145424 h 145424"/>
                <a:gd name="connsiteX3" fmla="*/ 1115758 w 1584088"/>
                <a:gd name="connsiteY3" fmla="*/ 145422 h 145424"/>
                <a:gd name="connsiteX4" fmla="*/ 580430 w 1584088"/>
                <a:gd name="connsiteY4" fmla="*/ 145422 h 145424"/>
                <a:gd name="connsiteX5" fmla="*/ 0 w 1584088"/>
                <a:gd name="connsiteY5" fmla="*/ 145201 h 145424"/>
                <a:gd name="connsiteX6" fmla="*/ 424956 w 1584088"/>
                <a:gd name="connsiteY6" fmla="*/ 482 h 145424"/>
                <a:gd name="connsiteX0" fmla="*/ 424956 w 1584088"/>
                <a:gd name="connsiteY0" fmla="*/ 482 h 145424"/>
                <a:gd name="connsiteX1" fmla="*/ 1522016 w 1584088"/>
                <a:gd name="connsiteY1" fmla="*/ 0 h 145424"/>
                <a:gd name="connsiteX2" fmla="*/ 1584088 w 1584088"/>
                <a:gd name="connsiteY2" fmla="*/ 145424 h 145424"/>
                <a:gd name="connsiteX3" fmla="*/ 1115758 w 1584088"/>
                <a:gd name="connsiteY3" fmla="*/ 145422 h 145424"/>
                <a:gd name="connsiteX4" fmla="*/ 580430 w 1584088"/>
                <a:gd name="connsiteY4" fmla="*/ 145422 h 145424"/>
                <a:gd name="connsiteX5" fmla="*/ 0 w 1584088"/>
                <a:gd name="connsiteY5" fmla="*/ 145201 h 145424"/>
                <a:gd name="connsiteX6" fmla="*/ 424956 w 1584088"/>
                <a:gd name="connsiteY6" fmla="*/ 482 h 145424"/>
                <a:gd name="connsiteX0" fmla="*/ 424956 w 1530896"/>
                <a:gd name="connsiteY0" fmla="*/ 482 h 145422"/>
                <a:gd name="connsiteX1" fmla="*/ 1522016 w 1530896"/>
                <a:gd name="connsiteY1" fmla="*/ 0 h 145422"/>
                <a:gd name="connsiteX2" fmla="*/ 1530896 w 1530896"/>
                <a:gd name="connsiteY2" fmla="*/ 141116 h 145422"/>
                <a:gd name="connsiteX3" fmla="*/ 1115758 w 1530896"/>
                <a:gd name="connsiteY3" fmla="*/ 145422 h 145422"/>
                <a:gd name="connsiteX4" fmla="*/ 580430 w 1530896"/>
                <a:gd name="connsiteY4" fmla="*/ 145422 h 145422"/>
                <a:gd name="connsiteX5" fmla="*/ 0 w 1530896"/>
                <a:gd name="connsiteY5" fmla="*/ 145201 h 145422"/>
                <a:gd name="connsiteX6" fmla="*/ 424956 w 1530896"/>
                <a:gd name="connsiteY6" fmla="*/ 482 h 145422"/>
                <a:gd name="connsiteX0" fmla="*/ 424956 w 1538057"/>
                <a:gd name="connsiteY0" fmla="*/ 482 h 145422"/>
                <a:gd name="connsiteX1" fmla="*/ 1522016 w 1538057"/>
                <a:gd name="connsiteY1" fmla="*/ 0 h 145422"/>
                <a:gd name="connsiteX2" fmla="*/ 1538057 w 1538057"/>
                <a:gd name="connsiteY2" fmla="*/ 144594 h 145422"/>
                <a:gd name="connsiteX3" fmla="*/ 1115758 w 1538057"/>
                <a:gd name="connsiteY3" fmla="*/ 145422 h 145422"/>
                <a:gd name="connsiteX4" fmla="*/ 580430 w 1538057"/>
                <a:gd name="connsiteY4" fmla="*/ 145422 h 145422"/>
                <a:gd name="connsiteX5" fmla="*/ 0 w 1538057"/>
                <a:gd name="connsiteY5" fmla="*/ 145201 h 145422"/>
                <a:gd name="connsiteX6" fmla="*/ 424956 w 1538057"/>
                <a:gd name="connsiteY6" fmla="*/ 482 h 145422"/>
                <a:gd name="connsiteX0" fmla="*/ 424956 w 1527318"/>
                <a:gd name="connsiteY0" fmla="*/ 482 h 145422"/>
                <a:gd name="connsiteX1" fmla="*/ 1522016 w 1527318"/>
                <a:gd name="connsiteY1" fmla="*/ 0 h 145422"/>
                <a:gd name="connsiteX2" fmla="*/ 1527318 w 1527318"/>
                <a:gd name="connsiteY2" fmla="*/ 144594 h 145422"/>
                <a:gd name="connsiteX3" fmla="*/ 1115758 w 1527318"/>
                <a:gd name="connsiteY3" fmla="*/ 145422 h 145422"/>
                <a:gd name="connsiteX4" fmla="*/ 580430 w 1527318"/>
                <a:gd name="connsiteY4" fmla="*/ 145422 h 145422"/>
                <a:gd name="connsiteX5" fmla="*/ 0 w 1527318"/>
                <a:gd name="connsiteY5" fmla="*/ 145201 h 145422"/>
                <a:gd name="connsiteX6" fmla="*/ 424956 w 1527318"/>
                <a:gd name="connsiteY6" fmla="*/ 482 h 145422"/>
                <a:gd name="connsiteX0" fmla="*/ 424956 w 1523737"/>
                <a:gd name="connsiteY0" fmla="*/ 482 h 145422"/>
                <a:gd name="connsiteX1" fmla="*/ 1522016 w 1523737"/>
                <a:gd name="connsiteY1" fmla="*/ 0 h 145422"/>
                <a:gd name="connsiteX2" fmla="*/ 1523737 w 1523737"/>
                <a:gd name="connsiteY2" fmla="*/ 144594 h 145422"/>
                <a:gd name="connsiteX3" fmla="*/ 1115758 w 1523737"/>
                <a:gd name="connsiteY3" fmla="*/ 145422 h 145422"/>
                <a:gd name="connsiteX4" fmla="*/ 580430 w 1523737"/>
                <a:gd name="connsiteY4" fmla="*/ 145422 h 145422"/>
                <a:gd name="connsiteX5" fmla="*/ 0 w 1523737"/>
                <a:gd name="connsiteY5" fmla="*/ 145201 h 145422"/>
                <a:gd name="connsiteX6" fmla="*/ 424956 w 1523737"/>
                <a:gd name="connsiteY6" fmla="*/ 482 h 145422"/>
                <a:gd name="connsiteX0" fmla="*/ 424956 w 1527318"/>
                <a:gd name="connsiteY0" fmla="*/ 482 h 145422"/>
                <a:gd name="connsiteX1" fmla="*/ 1522016 w 1527318"/>
                <a:gd name="connsiteY1" fmla="*/ 0 h 145422"/>
                <a:gd name="connsiteX2" fmla="*/ 1527318 w 1527318"/>
                <a:gd name="connsiteY2" fmla="*/ 145174 h 145422"/>
                <a:gd name="connsiteX3" fmla="*/ 1115758 w 1527318"/>
                <a:gd name="connsiteY3" fmla="*/ 145422 h 145422"/>
                <a:gd name="connsiteX4" fmla="*/ 580430 w 1527318"/>
                <a:gd name="connsiteY4" fmla="*/ 145422 h 145422"/>
                <a:gd name="connsiteX5" fmla="*/ 0 w 1527318"/>
                <a:gd name="connsiteY5" fmla="*/ 145201 h 145422"/>
                <a:gd name="connsiteX6" fmla="*/ 424956 w 1527318"/>
                <a:gd name="connsiteY6" fmla="*/ 482 h 145422"/>
                <a:gd name="connsiteX0" fmla="*/ 424956 w 1530898"/>
                <a:gd name="connsiteY0" fmla="*/ 482 h 145422"/>
                <a:gd name="connsiteX1" fmla="*/ 1522016 w 1530898"/>
                <a:gd name="connsiteY1" fmla="*/ 0 h 145422"/>
                <a:gd name="connsiteX2" fmla="*/ 1530898 w 1530898"/>
                <a:gd name="connsiteY2" fmla="*/ 145174 h 145422"/>
                <a:gd name="connsiteX3" fmla="*/ 1115758 w 1530898"/>
                <a:gd name="connsiteY3" fmla="*/ 145422 h 145422"/>
                <a:gd name="connsiteX4" fmla="*/ 580430 w 1530898"/>
                <a:gd name="connsiteY4" fmla="*/ 145422 h 145422"/>
                <a:gd name="connsiteX5" fmla="*/ 0 w 1530898"/>
                <a:gd name="connsiteY5" fmla="*/ 145201 h 145422"/>
                <a:gd name="connsiteX6" fmla="*/ 424956 w 1530898"/>
                <a:gd name="connsiteY6" fmla="*/ 482 h 145422"/>
                <a:gd name="connsiteX0" fmla="*/ 424956 w 1522088"/>
                <a:gd name="connsiteY0" fmla="*/ 482 h 145754"/>
                <a:gd name="connsiteX1" fmla="*/ 1522016 w 1522088"/>
                <a:gd name="connsiteY1" fmla="*/ 0 h 145754"/>
                <a:gd name="connsiteX2" fmla="*/ 1520158 w 1522088"/>
                <a:gd name="connsiteY2" fmla="*/ 145754 h 145754"/>
                <a:gd name="connsiteX3" fmla="*/ 1115758 w 1522088"/>
                <a:gd name="connsiteY3" fmla="*/ 145422 h 145754"/>
                <a:gd name="connsiteX4" fmla="*/ 580430 w 1522088"/>
                <a:gd name="connsiteY4" fmla="*/ 145422 h 145754"/>
                <a:gd name="connsiteX5" fmla="*/ 0 w 1522088"/>
                <a:gd name="connsiteY5" fmla="*/ 145201 h 145754"/>
                <a:gd name="connsiteX6" fmla="*/ 424956 w 1522088"/>
                <a:gd name="connsiteY6" fmla="*/ 482 h 145754"/>
                <a:gd name="connsiteX0" fmla="*/ 424956 w 1523750"/>
                <a:gd name="connsiteY0" fmla="*/ 482 h 145422"/>
                <a:gd name="connsiteX1" fmla="*/ 1522016 w 1523750"/>
                <a:gd name="connsiteY1" fmla="*/ 0 h 145422"/>
                <a:gd name="connsiteX2" fmla="*/ 1523750 w 1523750"/>
                <a:gd name="connsiteY2" fmla="*/ 145174 h 145422"/>
                <a:gd name="connsiteX3" fmla="*/ 1115758 w 1523750"/>
                <a:gd name="connsiteY3" fmla="*/ 145422 h 145422"/>
                <a:gd name="connsiteX4" fmla="*/ 580430 w 1523750"/>
                <a:gd name="connsiteY4" fmla="*/ 145422 h 145422"/>
                <a:gd name="connsiteX5" fmla="*/ 0 w 1523750"/>
                <a:gd name="connsiteY5" fmla="*/ 145201 h 145422"/>
                <a:gd name="connsiteX6" fmla="*/ 424956 w 1523750"/>
                <a:gd name="connsiteY6" fmla="*/ 482 h 14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3750" h="145422">
                  <a:moveTo>
                    <a:pt x="424956" y="482"/>
                  </a:moveTo>
                  <a:lnTo>
                    <a:pt x="1522016" y="0"/>
                  </a:lnTo>
                  <a:cubicBezTo>
                    <a:pt x="1522590" y="48198"/>
                    <a:pt x="1523176" y="96976"/>
                    <a:pt x="1523750" y="145174"/>
                  </a:cubicBezTo>
                  <a:lnTo>
                    <a:pt x="1115758" y="145422"/>
                  </a:lnTo>
                  <a:lnTo>
                    <a:pt x="580430" y="145422"/>
                  </a:lnTo>
                  <a:lnTo>
                    <a:pt x="0" y="145201"/>
                  </a:lnTo>
                  <a:cubicBezTo>
                    <a:pt x="309432" y="73387"/>
                    <a:pt x="219410" y="94553"/>
                    <a:pt x="424956" y="48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  <a:gs pos="100000">
                  <a:schemeClr val="accent1">
                    <a:lumMod val="60000"/>
                    <a:lumOff val="40000"/>
                    <a:alpha val="50000"/>
                  </a:schemeClr>
                </a:gs>
                <a:gs pos="20000">
                  <a:schemeClr val="accent1">
                    <a:lumMod val="40000"/>
                    <a:lumOff val="60000"/>
                    <a:alpha val="80000"/>
                  </a:schemeClr>
                </a:gs>
                <a:gs pos="60000">
                  <a:schemeClr val="accent1">
                    <a:lumMod val="40000"/>
                    <a:lumOff val="60000"/>
                    <a:alpha val="80000"/>
                  </a:schemeClr>
                </a:gs>
                <a:gs pos="40000">
                  <a:schemeClr val="bg1"/>
                </a:gs>
              </a:gsLst>
              <a:lin ang="5400000" scaled="1"/>
            </a:gra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grpSp>
          <p:nvGrpSpPr>
            <p:cNvPr id="773" name="グループ化 772"/>
            <p:cNvGrpSpPr/>
            <p:nvPr/>
          </p:nvGrpSpPr>
          <p:grpSpPr>
            <a:xfrm>
              <a:off x="2886245" y="5979226"/>
              <a:ext cx="433398" cy="501828"/>
              <a:chOff x="1593510" y="849318"/>
              <a:chExt cx="496489" cy="547949"/>
            </a:xfrm>
          </p:grpSpPr>
          <p:sp>
            <p:nvSpPr>
              <p:cNvPr id="782" name="Oval 3613"/>
              <p:cNvSpPr>
                <a:spLocks noChangeArrowheads="1"/>
              </p:cNvSpPr>
              <p:nvPr/>
            </p:nvSpPr>
            <p:spPr bwMode="auto">
              <a:xfrm rot="9734325">
                <a:off x="1593510" y="849318"/>
                <a:ext cx="496489" cy="547949"/>
              </a:xfrm>
              <a:custGeom>
                <a:avLst/>
                <a:gdLst>
                  <a:gd name="connsiteX0" fmla="*/ 0 w 241097"/>
                  <a:gd name="connsiteY0" fmla="*/ 120604 h 241207"/>
                  <a:gd name="connsiteX1" fmla="*/ 120549 w 241097"/>
                  <a:gd name="connsiteY1" fmla="*/ 0 h 241207"/>
                  <a:gd name="connsiteX2" fmla="*/ 241098 w 241097"/>
                  <a:gd name="connsiteY2" fmla="*/ 120604 h 241207"/>
                  <a:gd name="connsiteX3" fmla="*/ 120549 w 241097"/>
                  <a:gd name="connsiteY3" fmla="*/ 241208 h 241207"/>
                  <a:gd name="connsiteX4" fmla="*/ 0 w 241097"/>
                  <a:gd name="connsiteY4" fmla="*/ 120604 h 241207"/>
                  <a:gd name="connsiteX0" fmla="*/ 8124 w 359170"/>
                  <a:gd name="connsiteY0" fmla="*/ 120604 h 241208"/>
                  <a:gd name="connsiteX1" fmla="*/ 342986 w 359170"/>
                  <a:gd name="connsiteY1" fmla="*/ 0 h 241208"/>
                  <a:gd name="connsiteX2" fmla="*/ 249222 w 359170"/>
                  <a:gd name="connsiteY2" fmla="*/ 120604 h 241208"/>
                  <a:gd name="connsiteX3" fmla="*/ 128673 w 359170"/>
                  <a:gd name="connsiteY3" fmla="*/ 241208 h 241208"/>
                  <a:gd name="connsiteX4" fmla="*/ 8124 w 359170"/>
                  <a:gd name="connsiteY4" fmla="*/ 120604 h 241208"/>
                  <a:gd name="connsiteX0" fmla="*/ 5895 w 341796"/>
                  <a:gd name="connsiteY0" fmla="*/ 120795 h 241885"/>
                  <a:gd name="connsiteX1" fmla="*/ 340757 w 341796"/>
                  <a:gd name="connsiteY1" fmla="*/ 191 h 241885"/>
                  <a:gd name="connsiteX2" fmla="*/ 118406 w 341796"/>
                  <a:gd name="connsiteY2" fmla="*/ 149370 h 241885"/>
                  <a:gd name="connsiteX3" fmla="*/ 126444 w 341796"/>
                  <a:gd name="connsiteY3" fmla="*/ 241399 h 241885"/>
                  <a:gd name="connsiteX4" fmla="*/ 5895 w 341796"/>
                  <a:gd name="connsiteY4" fmla="*/ 120795 h 241885"/>
                  <a:gd name="connsiteX0" fmla="*/ 37868 w 373769"/>
                  <a:gd name="connsiteY0" fmla="*/ 120797 h 246594"/>
                  <a:gd name="connsiteX1" fmla="*/ 372730 w 373769"/>
                  <a:gd name="connsiteY1" fmla="*/ 193 h 246594"/>
                  <a:gd name="connsiteX2" fmla="*/ 150379 w 373769"/>
                  <a:gd name="connsiteY2" fmla="*/ 149372 h 246594"/>
                  <a:gd name="connsiteX3" fmla="*/ 20305 w 373769"/>
                  <a:gd name="connsiteY3" fmla="*/ 246164 h 246594"/>
                  <a:gd name="connsiteX4" fmla="*/ 37868 w 373769"/>
                  <a:gd name="connsiteY4" fmla="*/ 120797 h 246594"/>
                  <a:gd name="connsiteX0" fmla="*/ 37868 w 374034"/>
                  <a:gd name="connsiteY0" fmla="*/ 120797 h 246594"/>
                  <a:gd name="connsiteX1" fmla="*/ 372730 w 374034"/>
                  <a:gd name="connsiteY1" fmla="*/ 193 h 246594"/>
                  <a:gd name="connsiteX2" fmla="*/ 150379 w 374034"/>
                  <a:gd name="connsiteY2" fmla="*/ 149372 h 246594"/>
                  <a:gd name="connsiteX3" fmla="*/ 20305 w 374034"/>
                  <a:gd name="connsiteY3" fmla="*/ 246164 h 246594"/>
                  <a:gd name="connsiteX4" fmla="*/ 37868 w 374034"/>
                  <a:gd name="connsiteY4" fmla="*/ 120797 h 246594"/>
                  <a:gd name="connsiteX0" fmla="*/ 37868 w 372730"/>
                  <a:gd name="connsiteY0" fmla="*/ 132718 h 258515"/>
                  <a:gd name="connsiteX1" fmla="*/ 372730 w 372730"/>
                  <a:gd name="connsiteY1" fmla="*/ 12114 h 258515"/>
                  <a:gd name="connsiteX2" fmla="*/ 150379 w 372730"/>
                  <a:gd name="connsiteY2" fmla="*/ 161293 h 258515"/>
                  <a:gd name="connsiteX3" fmla="*/ 20305 w 372730"/>
                  <a:gd name="connsiteY3" fmla="*/ 258085 h 258515"/>
                  <a:gd name="connsiteX4" fmla="*/ 37868 w 372730"/>
                  <a:gd name="connsiteY4" fmla="*/ 132718 h 258515"/>
                  <a:gd name="connsiteX0" fmla="*/ 37868 w 372730"/>
                  <a:gd name="connsiteY0" fmla="*/ 132718 h 258515"/>
                  <a:gd name="connsiteX1" fmla="*/ 372730 w 372730"/>
                  <a:gd name="connsiteY1" fmla="*/ 12114 h 258515"/>
                  <a:gd name="connsiteX2" fmla="*/ 150379 w 372730"/>
                  <a:gd name="connsiteY2" fmla="*/ 161293 h 258515"/>
                  <a:gd name="connsiteX3" fmla="*/ 20305 w 372730"/>
                  <a:gd name="connsiteY3" fmla="*/ 258085 h 258515"/>
                  <a:gd name="connsiteX4" fmla="*/ 37868 w 372730"/>
                  <a:gd name="connsiteY4" fmla="*/ 132718 h 258515"/>
                  <a:gd name="connsiteX0" fmla="*/ 37868 w 372730"/>
                  <a:gd name="connsiteY0" fmla="*/ 132718 h 267226"/>
                  <a:gd name="connsiteX1" fmla="*/ 372730 w 372730"/>
                  <a:gd name="connsiteY1" fmla="*/ 12114 h 267226"/>
                  <a:gd name="connsiteX2" fmla="*/ 150379 w 372730"/>
                  <a:gd name="connsiteY2" fmla="*/ 161293 h 267226"/>
                  <a:gd name="connsiteX3" fmla="*/ 20305 w 372730"/>
                  <a:gd name="connsiteY3" fmla="*/ 258085 h 267226"/>
                  <a:gd name="connsiteX4" fmla="*/ 37868 w 372730"/>
                  <a:gd name="connsiteY4" fmla="*/ 132718 h 267226"/>
                  <a:gd name="connsiteX0" fmla="*/ 35462 w 332224"/>
                  <a:gd name="connsiteY0" fmla="*/ 132718 h 267226"/>
                  <a:gd name="connsiteX1" fmla="*/ 332224 w 332224"/>
                  <a:gd name="connsiteY1" fmla="*/ 12114 h 267226"/>
                  <a:gd name="connsiteX2" fmla="*/ 147973 w 332224"/>
                  <a:gd name="connsiteY2" fmla="*/ 161293 h 267226"/>
                  <a:gd name="connsiteX3" fmla="*/ 17899 w 332224"/>
                  <a:gd name="connsiteY3" fmla="*/ 258085 h 267226"/>
                  <a:gd name="connsiteX4" fmla="*/ 35462 w 332224"/>
                  <a:gd name="connsiteY4" fmla="*/ 132718 h 267226"/>
                  <a:gd name="connsiteX0" fmla="*/ 35462 w 335794"/>
                  <a:gd name="connsiteY0" fmla="*/ 132718 h 267226"/>
                  <a:gd name="connsiteX1" fmla="*/ 332224 w 335794"/>
                  <a:gd name="connsiteY1" fmla="*/ 12114 h 267226"/>
                  <a:gd name="connsiteX2" fmla="*/ 147973 w 335794"/>
                  <a:gd name="connsiteY2" fmla="*/ 161293 h 267226"/>
                  <a:gd name="connsiteX3" fmla="*/ 17899 w 335794"/>
                  <a:gd name="connsiteY3" fmla="*/ 258085 h 267226"/>
                  <a:gd name="connsiteX4" fmla="*/ 35462 w 335794"/>
                  <a:gd name="connsiteY4" fmla="*/ 132718 h 267226"/>
                  <a:gd name="connsiteX0" fmla="*/ 37868 w 375968"/>
                  <a:gd name="connsiteY0" fmla="*/ 51614 h 186122"/>
                  <a:gd name="connsiteX1" fmla="*/ 372730 w 375968"/>
                  <a:gd name="connsiteY1" fmla="*/ 21498 h 186122"/>
                  <a:gd name="connsiteX2" fmla="*/ 150379 w 375968"/>
                  <a:gd name="connsiteY2" fmla="*/ 80189 h 186122"/>
                  <a:gd name="connsiteX3" fmla="*/ 20305 w 375968"/>
                  <a:gd name="connsiteY3" fmla="*/ 176981 h 186122"/>
                  <a:gd name="connsiteX4" fmla="*/ 37868 w 375968"/>
                  <a:gd name="connsiteY4" fmla="*/ 51614 h 186122"/>
                  <a:gd name="connsiteX0" fmla="*/ 60355 w 398508"/>
                  <a:gd name="connsiteY0" fmla="*/ 50481 h 164000"/>
                  <a:gd name="connsiteX1" fmla="*/ 395217 w 398508"/>
                  <a:gd name="connsiteY1" fmla="*/ 20365 h 164000"/>
                  <a:gd name="connsiteX2" fmla="*/ 172866 w 398508"/>
                  <a:gd name="connsiteY2" fmla="*/ 79056 h 164000"/>
                  <a:gd name="connsiteX3" fmla="*/ 9455 w 398508"/>
                  <a:gd name="connsiteY3" fmla="*/ 137748 h 164000"/>
                  <a:gd name="connsiteX4" fmla="*/ 60355 w 398508"/>
                  <a:gd name="connsiteY4" fmla="*/ 50481 h 164000"/>
                  <a:gd name="connsiteX0" fmla="*/ 67275 w 394101"/>
                  <a:gd name="connsiteY0" fmla="*/ 11830 h 155601"/>
                  <a:gd name="connsiteX1" fmla="*/ 392612 w 394101"/>
                  <a:gd name="connsiteY1" fmla="*/ 10289 h 155601"/>
                  <a:gd name="connsiteX2" fmla="*/ 170261 w 394101"/>
                  <a:gd name="connsiteY2" fmla="*/ 68980 h 155601"/>
                  <a:gd name="connsiteX3" fmla="*/ 6850 w 394101"/>
                  <a:gd name="connsiteY3" fmla="*/ 127672 h 155601"/>
                  <a:gd name="connsiteX4" fmla="*/ 67275 w 394101"/>
                  <a:gd name="connsiteY4" fmla="*/ 11830 h 155601"/>
                  <a:gd name="connsiteX0" fmla="*/ 65259 w 392085"/>
                  <a:gd name="connsiteY0" fmla="*/ 11830 h 166250"/>
                  <a:gd name="connsiteX1" fmla="*/ 390596 w 392085"/>
                  <a:gd name="connsiteY1" fmla="*/ 10289 h 166250"/>
                  <a:gd name="connsiteX2" fmla="*/ 168245 w 392085"/>
                  <a:gd name="connsiteY2" fmla="*/ 68980 h 166250"/>
                  <a:gd name="connsiteX3" fmla="*/ 4834 w 392085"/>
                  <a:gd name="connsiteY3" fmla="*/ 127672 h 166250"/>
                  <a:gd name="connsiteX4" fmla="*/ 65259 w 392085"/>
                  <a:gd name="connsiteY4" fmla="*/ 11830 h 166250"/>
                  <a:gd name="connsiteX0" fmla="*/ 65259 w 390929"/>
                  <a:gd name="connsiteY0" fmla="*/ 23111 h 177531"/>
                  <a:gd name="connsiteX1" fmla="*/ 390596 w 390929"/>
                  <a:gd name="connsiteY1" fmla="*/ 21570 h 177531"/>
                  <a:gd name="connsiteX2" fmla="*/ 168245 w 390929"/>
                  <a:gd name="connsiteY2" fmla="*/ 80261 h 177531"/>
                  <a:gd name="connsiteX3" fmla="*/ 4834 w 390929"/>
                  <a:gd name="connsiteY3" fmla="*/ 138953 h 177531"/>
                  <a:gd name="connsiteX4" fmla="*/ 65259 w 390929"/>
                  <a:gd name="connsiteY4" fmla="*/ 23111 h 177531"/>
                  <a:gd name="connsiteX0" fmla="*/ 65259 w 390606"/>
                  <a:gd name="connsiteY0" fmla="*/ 29274 h 183694"/>
                  <a:gd name="connsiteX1" fmla="*/ 390596 w 390606"/>
                  <a:gd name="connsiteY1" fmla="*/ 27733 h 183694"/>
                  <a:gd name="connsiteX2" fmla="*/ 168245 w 390606"/>
                  <a:gd name="connsiteY2" fmla="*/ 86424 h 183694"/>
                  <a:gd name="connsiteX3" fmla="*/ 4834 w 390606"/>
                  <a:gd name="connsiteY3" fmla="*/ 145116 h 183694"/>
                  <a:gd name="connsiteX4" fmla="*/ 65259 w 390606"/>
                  <a:gd name="connsiteY4" fmla="*/ 29274 h 183694"/>
                  <a:gd name="connsiteX0" fmla="*/ 65259 w 390606"/>
                  <a:gd name="connsiteY0" fmla="*/ 29274 h 183694"/>
                  <a:gd name="connsiteX1" fmla="*/ 390596 w 390606"/>
                  <a:gd name="connsiteY1" fmla="*/ 27733 h 183694"/>
                  <a:gd name="connsiteX2" fmla="*/ 168245 w 390606"/>
                  <a:gd name="connsiteY2" fmla="*/ 86424 h 183694"/>
                  <a:gd name="connsiteX3" fmla="*/ 4834 w 390606"/>
                  <a:gd name="connsiteY3" fmla="*/ 145116 h 183694"/>
                  <a:gd name="connsiteX4" fmla="*/ 65259 w 390606"/>
                  <a:gd name="connsiteY4" fmla="*/ 29274 h 183694"/>
                  <a:gd name="connsiteX0" fmla="*/ 65259 w 390606"/>
                  <a:gd name="connsiteY0" fmla="*/ 29274 h 161829"/>
                  <a:gd name="connsiteX1" fmla="*/ 390596 w 390606"/>
                  <a:gd name="connsiteY1" fmla="*/ 27733 h 161829"/>
                  <a:gd name="connsiteX2" fmla="*/ 168245 w 390606"/>
                  <a:gd name="connsiteY2" fmla="*/ 86424 h 161829"/>
                  <a:gd name="connsiteX3" fmla="*/ 4834 w 390606"/>
                  <a:gd name="connsiteY3" fmla="*/ 145116 h 161829"/>
                  <a:gd name="connsiteX4" fmla="*/ 65259 w 390606"/>
                  <a:gd name="connsiteY4" fmla="*/ 29274 h 161829"/>
                  <a:gd name="connsiteX0" fmla="*/ 65259 w 390606"/>
                  <a:gd name="connsiteY0" fmla="*/ 27979 h 140365"/>
                  <a:gd name="connsiteX1" fmla="*/ 390596 w 390606"/>
                  <a:gd name="connsiteY1" fmla="*/ 26438 h 140365"/>
                  <a:gd name="connsiteX2" fmla="*/ 168245 w 390606"/>
                  <a:gd name="connsiteY2" fmla="*/ 85129 h 140365"/>
                  <a:gd name="connsiteX3" fmla="*/ 4834 w 390606"/>
                  <a:gd name="connsiteY3" fmla="*/ 115246 h 140365"/>
                  <a:gd name="connsiteX4" fmla="*/ 65259 w 390606"/>
                  <a:gd name="connsiteY4" fmla="*/ 27979 h 140365"/>
                  <a:gd name="connsiteX0" fmla="*/ 65259 w 390606"/>
                  <a:gd name="connsiteY0" fmla="*/ 27979 h 140365"/>
                  <a:gd name="connsiteX1" fmla="*/ 390596 w 390606"/>
                  <a:gd name="connsiteY1" fmla="*/ 26438 h 140365"/>
                  <a:gd name="connsiteX2" fmla="*/ 168245 w 390606"/>
                  <a:gd name="connsiteY2" fmla="*/ 85129 h 140365"/>
                  <a:gd name="connsiteX3" fmla="*/ 4834 w 390606"/>
                  <a:gd name="connsiteY3" fmla="*/ 115246 h 140365"/>
                  <a:gd name="connsiteX4" fmla="*/ 65259 w 390606"/>
                  <a:gd name="connsiteY4" fmla="*/ 27979 h 140365"/>
                  <a:gd name="connsiteX0" fmla="*/ 65259 w 390606"/>
                  <a:gd name="connsiteY0" fmla="*/ 27979 h 148428"/>
                  <a:gd name="connsiteX1" fmla="*/ 390596 w 390606"/>
                  <a:gd name="connsiteY1" fmla="*/ 26438 h 148428"/>
                  <a:gd name="connsiteX2" fmla="*/ 168245 w 390606"/>
                  <a:gd name="connsiteY2" fmla="*/ 85129 h 148428"/>
                  <a:gd name="connsiteX3" fmla="*/ 4834 w 390606"/>
                  <a:gd name="connsiteY3" fmla="*/ 115246 h 148428"/>
                  <a:gd name="connsiteX4" fmla="*/ 65259 w 390606"/>
                  <a:gd name="connsiteY4" fmla="*/ 27979 h 148428"/>
                  <a:gd name="connsiteX0" fmla="*/ 65259 w 390606"/>
                  <a:gd name="connsiteY0" fmla="*/ 27979 h 140365"/>
                  <a:gd name="connsiteX1" fmla="*/ 390596 w 390606"/>
                  <a:gd name="connsiteY1" fmla="*/ 26438 h 140365"/>
                  <a:gd name="connsiteX2" fmla="*/ 168245 w 390606"/>
                  <a:gd name="connsiteY2" fmla="*/ 85129 h 140365"/>
                  <a:gd name="connsiteX3" fmla="*/ 4834 w 390606"/>
                  <a:gd name="connsiteY3" fmla="*/ 115246 h 140365"/>
                  <a:gd name="connsiteX4" fmla="*/ 65259 w 390606"/>
                  <a:gd name="connsiteY4" fmla="*/ 27979 h 140365"/>
                  <a:gd name="connsiteX0" fmla="*/ 65259 w 402202"/>
                  <a:gd name="connsiteY0" fmla="*/ 19664 h 132050"/>
                  <a:gd name="connsiteX1" fmla="*/ 390596 w 402202"/>
                  <a:gd name="connsiteY1" fmla="*/ 18123 h 132050"/>
                  <a:gd name="connsiteX2" fmla="*/ 168245 w 402202"/>
                  <a:gd name="connsiteY2" fmla="*/ 76814 h 132050"/>
                  <a:gd name="connsiteX3" fmla="*/ 4834 w 402202"/>
                  <a:gd name="connsiteY3" fmla="*/ 106931 h 132050"/>
                  <a:gd name="connsiteX4" fmla="*/ 65259 w 402202"/>
                  <a:gd name="connsiteY4" fmla="*/ 19664 h 132050"/>
                  <a:gd name="connsiteX0" fmla="*/ 65259 w 391275"/>
                  <a:gd name="connsiteY0" fmla="*/ 21728 h 134114"/>
                  <a:gd name="connsiteX1" fmla="*/ 390596 w 391275"/>
                  <a:gd name="connsiteY1" fmla="*/ 20187 h 134114"/>
                  <a:gd name="connsiteX2" fmla="*/ 168245 w 391275"/>
                  <a:gd name="connsiteY2" fmla="*/ 78878 h 134114"/>
                  <a:gd name="connsiteX3" fmla="*/ 4834 w 391275"/>
                  <a:gd name="connsiteY3" fmla="*/ 108995 h 134114"/>
                  <a:gd name="connsiteX4" fmla="*/ 65259 w 391275"/>
                  <a:gd name="connsiteY4" fmla="*/ 21728 h 134114"/>
                  <a:gd name="connsiteX0" fmla="*/ 72174 w 588449"/>
                  <a:gd name="connsiteY0" fmla="*/ 18456 h 130842"/>
                  <a:gd name="connsiteX1" fmla="*/ 588011 w 588449"/>
                  <a:gd name="connsiteY1" fmla="*/ 21678 h 130842"/>
                  <a:gd name="connsiteX2" fmla="*/ 175160 w 588449"/>
                  <a:gd name="connsiteY2" fmla="*/ 75606 h 130842"/>
                  <a:gd name="connsiteX3" fmla="*/ 11749 w 588449"/>
                  <a:gd name="connsiteY3" fmla="*/ 105723 h 130842"/>
                  <a:gd name="connsiteX4" fmla="*/ 72174 w 588449"/>
                  <a:gd name="connsiteY4" fmla="*/ 18456 h 130842"/>
                  <a:gd name="connsiteX0" fmla="*/ 82894 w 601738"/>
                  <a:gd name="connsiteY0" fmla="*/ 6450 h 95925"/>
                  <a:gd name="connsiteX1" fmla="*/ 598731 w 601738"/>
                  <a:gd name="connsiteY1" fmla="*/ 9672 h 95925"/>
                  <a:gd name="connsiteX2" fmla="*/ 304942 w 601738"/>
                  <a:gd name="connsiteY2" fmla="*/ 35025 h 95925"/>
                  <a:gd name="connsiteX3" fmla="*/ 22469 w 601738"/>
                  <a:gd name="connsiteY3" fmla="*/ 93717 h 95925"/>
                  <a:gd name="connsiteX4" fmla="*/ 82894 w 601738"/>
                  <a:gd name="connsiteY4" fmla="*/ 6450 h 95925"/>
                  <a:gd name="connsiteX0" fmla="*/ 82894 w 599512"/>
                  <a:gd name="connsiteY0" fmla="*/ 20478 h 109953"/>
                  <a:gd name="connsiteX1" fmla="*/ 598731 w 599512"/>
                  <a:gd name="connsiteY1" fmla="*/ 23700 h 109953"/>
                  <a:gd name="connsiteX2" fmla="*/ 304942 w 599512"/>
                  <a:gd name="connsiteY2" fmla="*/ 49053 h 109953"/>
                  <a:gd name="connsiteX3" fmla="*/ 22469 w 599512"/>
                  <a:gd name="connsiteY3" fmla="*/ 107745 h 109953"/>
                  <a:gd name="connsiteX4" fmla="*/ 82894 w 599512"/>
                  <a:gd name="connsiteY4" fmla="*/ 20478 h 109953"/>
                  <a:gd name="connsiteX0" fmla="*/ 70810 w 586785"/>
                  <a:gd name="connsiteY0" fmla="*/ 8123 h 114475"/>
                  <a:gd name="connsiteX1" fmla="*/ 586647 w 586785"/>
                  <a:gd name="connsiteY1" fmla="*/ 11345 h 114475"/>
                  <a:gd name="connsiteX2" fmla="*/ 126170 w 586785"/>
                  <a:gd name="connsiteY2" fmla="*/ 74798 h 114475"/>
                  <a:gd name="connsiteX3" fmla="*/ 10385 w 586785"/>
                  <a:gd name="connsiteY3" fmla="*/ 95390 h 114475"/>
                  <a:gd name="connsiteX4" fmla="*/ 70810 w 586785"/>
                  <a:gd name="connsiteY4" fmla="*/ 8123 h 114475"/>
                  <a:gd name="connsiteX0" fmla="*/ 70810 w 586679"/>
                  <a:gd name="connsiteY0" fmla="*/ 19126 h 125478"/>
                  <a:gd name="connsiteX1" fmla="*/ 586647 w 586679"/>
                  <a:gd name="connsiteY1" fmla="*/ 22348 h 125478"/>
                  <a:gd name="connsiteX2" fmla="*/ 126170 w 586679"/>
                  <a:gd name="connsiteY2" fmla="*/ 85801 h 125478"/>
                  <a:gd name="connsiteX3" fmla="*/ 10385 w 586679"/>
                  <a:gd name="connsiteY3" fmla="*/ 106393 h 125478"/>
                  <a:gd name="connsiteX4" fmla="*/ 70810 w 586679"/>
                  <a:gd name="connsiteY4" fmla="*/ 19126 h 125478"/>
                  <a:gd name="connsiteX0" fmla="*/ 70810 w 586647"/>
                  <a:gd name="connsiteY0" fmla="*/ 13224 h 119576"/>
                  <a:gd name="connsiteX1" fmla="*/ 586647 w 586647"/>
                  <a:gd name="connsiteY1" fmla="*/ 16446 h 119576"/>
                  <a:gd name="connsiteX2" fmla="*/ 126170 w 586647"/>
                  <a:gd name="connsiteY2" fmla="*/ 79899 h 119576"/>
                  <a:gd name="connsiteX3" fmla="*/ 10385 w 586647"/>
                  <a:gd name="connsiteY3" fmla="*/ 100491 h 119576"/>
                  <a:gd name="connsiteX4" fmla="*/ 70810 w 586647"/>
                  <a:gd name="connsiteY4" fmla="*/ 13224 h 119576"/>
                  <a:gd name="connsiteX0" fmla="*/ 70810 w 586647"/>
                  <a:gd name="connsiteY0" fmla="*/ 13224 h 119576"/>
                  <a:gd name="connsiteX1" fmla="*/ 586647 w 586647"/>
                  <a:gd name="connsiteY1" fmla="*/ 16446 h 119576"/>
                  <a:gd name="connsiteX2" fmla="*/ 126170 w 586647"/>
                  <a:gd name="connsiteY2" fmla="*/ 79899 h 119576"/>
                  <a:gd name="connsiteX3" fmla="*/ 10385 w 586647"/>
                  <a:gd name="connsiteY3" fmla="*/ 100491 h 119576"/>
                  <a:gd name="connsiteX4" fmla="*/ 70810 w 586647"/>
                  <a:gd name="connsiteY4" fmla="*/ 13224 h 119576"/>
                  <a:gd name="connsiteX0" fmla="*/ 70810 w 586647"/>
                  <a:gd name="connsiteY0" fmla="*/ 13224 h 121516"/>
                  <a:gd name="connsiteX1" fmla="*/ 586647 w 586647"/>
                  <a:gd name="connsiteY1" fmla="*/ 16446 h 121516"/>
                  <a:gd name="connsiteX2" fmla="*/ 126170 w 586647"/>
                  <a:gd name="connsiteY2" fmla="*/ 79899 h 121516"/>
                  <a:gd name="connsiteX3" fmla="*/ 10385 w 586647"/>
                  <a:gd name="connsiteY3" fmla="*/ 100491 h 121516"/>
                  <a:gd name="connsiteX4" fmla="*/ 70810 w 586647"/>
                  <a:gd name="connsiteY4" fmla="*/ 13224 h 121516"/>
                  <a:gd name="connsiteX0" fmla="*/ 85129 w 600966"/>
                  <a:gd name="connsiteY0" fmla="*/ 12406 h 115382"/>
                  <a:gd name="connsiteX1" fmla="*/ 600966 w 600966"/>
                  <a:gd name="connsiteY1" fmla="*/ 15628 h 115382"/>
                  <a:gd name="connsiteX2" fmla="*/ 140489 w 600966"/>
                  <a:gd name="connsiteY2" fmla="*/ 79081 h 115382"/>
                  <a:gd name="connsiteX3" fmla="*/ 5654 w 600966"/>
                  <a:gd name="connsiteY3" fmla="*/ 85385 h 115382"/>
                  <a:gd name="connsiteX4" fmla="*/ 85129 w 600966"/>
                  <a:gd name="connsiteY4" fmla="*/ 12406 h 115382"/>
                  <a:gd name="connsiteX0" fmla="*/ 93162 w 608999"/>
                  <a:gd name="connsiteY0" fmla="*/ 14074 h 129225"/>
                  <a:gd name="connsiteX1" fmla="*/ 608999 w 608999"/>
                  <a:gd name="connsiteY1" fmla="*/ 17296 h 129225"/>
                  <a:gd name="connsiteX2" fmla="*/ 148522 w 608999"/>
                  <a:gd name="connsiteY2" fmla="*/ 80749 h 129225"/>
                  <a:gd name="connsiteX3" fmla="*/ 4162 w 608999"/>
                  <a:gd name="connsiteY3" fmla="*/ 115628 h 129225"/>
                  <a:gd name="connsiteX4" fmla="*/ 93162 w 608999"/>
                  <a:gd name="connsiteY4" fmla="*/ 14074 h 129225"/>
                  <a:gd name="connsiteX0" fmla="*/ 97227 w 613064"/>
                  <a:gd name="connsiteY0" fmla="*/ 14074 h 137036"/>
                  <a:gd name="connsiteX1" fmla="*/ 613064 w 613064"/>
                  <a:gd name="connsiteY1" fmla="*/ 17296 h 137036"/>
                  <a:gd name="connsiteX2" fmla="*/ 152587 w 613064"/>
                  <a:gd name="connsiteY2" fmla="*/ 80749 h 137036"/>
                  <a:gd name="connsiteX3" fmla="*/ 8227 w 613064"/>
                  <a:gd name="connsiteY3" fmla="*/ 115628 h 137036"/>
                  <a:gd name="connsiteX4" fmla="*/ 97227 w 613064"/>
                  <a:gd name="connsiteY4" fmla="*/ 14074 h 137036"/>
                  <a:gd name="connsiteX0" fmla="*/ 101310 w 617147"/>
                  <a:gd name="connsiteY0" fmla="*/ 12141 h 118918"/>
                  <a:gd name="connsiteX1" fmla="*/ 617147 w 617147"/>
                  <a:gd name="connsiteY1" fmla="*/ 15363 h 118918"/>
                  <a:gd name="connsiteX2" fmla="*/ 156670 w 617147"/>
                  <a:gd name="connsiteY2" fmla="*/ 78816 h 118918"/>
                  <a:gd name="connsiteX3" fmla="*/ 7548 w 617147"/>
                  <a:gd name="connsiteY3" fmla="*/ 80358 h 118918"/>
                  <a:gd name="connsiteX4" fmla="*/ 101310 w 617147"/>
                  <a:gd name="connsiteY4" fmla="*/ 12141 h 118918"/>
                  <a:gd name="connsiteX0" fmla="*/ 127174 w 643011"/>
                  <a:gd name="connsiteY0" fmla="*/ 12141 h 118918"/>
                  <a:gd name="connsiteX1" fmla="*/ 643011 w 643011"/>
                  <a:gd name="connsiteY1" fmla="*/ 15363 h 118918"/>
                  <a:gd name="connsiteX2" fmla="*/ 182534 w 643011"/>
                  <a:gd name="connsiteY2" fmla="*/ 78816 h 118918"/>
                  <a:gd name="connsiteX3" fmla="*/ 4837 w 643011"/>
                  <a:gd name="connsiteY3" fmla="*/ 80358 h 118918"/>
                  <a:gd name="connsiteX4" fmla="*/ 127174 w 643011"/>
                  <a:gd name="connsiteY4" fmla="*/ 12141 h 118918"/>
                  <a:gd name="connsiteX0" fmla="*/ 124093 w 639930"/>
                  <a:gd name="connsiteY0" fmla="*/ 12141 h 125085"/>
                  <a:gd name="connsiteX1" fmla="*/ 639930 w 639930"/>
                  <a:gd name="connsiteY1" fmla="*/ 15363 h 125085"/>
                  <a:gd name="connsiteX2" fmla="*/ 179453 w 639930"/>
                  <a:gd name="connsiteY2" fmla="*/ 78816 h 125085"/>
                  <a:gd name="connsiteX3" fmla="*/ 1756 w 639930"/>
                  <a:gd name="connsiteY3" fmla="*/ 80358 h 125085"/>
                  <a:gd name="connsiteX4" fmla="*/ 124093 w 639930"/>
                  <a:gd name="connsiteY4" fmla="*/ 12141 h 125085"/>
                  <a:gd name="connsiteX0" fmla="*/ 124093 w 639930"/>
                  <a:gd name="connsiteY0" fmla="*/ 12141 h 125085"/>
                  <a:gd name="connsiteX1" fmla="*/ 639930 w 639930"/>
                  <a:gd name="connsiteY1" fmla="*/ 15363 h 125085"/>
                  <a:gd name="connsiteX2" fmla="*/ 179453 w 639930"/>
                  <a:gd name="connsiteY2" fmla="*/ 78816 h 125085"/>
                  <a:gd name="connsiteX3" fmla="*/ 1756 w 639930"/>
                  <a:gd name="connsiteY3" fmla="*/ 80358 h 125085"/>
                  <a:gd name="connsiteX4" fmla="*/ 124093 w 639930"/>
                  <a:gd name="connsiteY4" fmla="*/ 12141 h 125085"/>
                  <a:gd name="connsiteX0" fmla="*/ 128024 w 644696"/>
                  <a:gd name="connsiteY0" fmla="*/ 5838 h 94041"/>
                  <a:gd name="connsiteX1" fmla="*/ 643861 w 644696"/>
                  <a:gd name="connsiteY1" fmla="*/ 9060 h 94041"/>
                  <a:gd name="connsiteX2" fmla="*/ 254821 w 644696"/>
                  <a:gd name="connsiteY2" fmla="*/ 53463 h 94041"/>
                  <a:gd name="connsiteX3" fmla="*/ 5687 w 644696"/>
                  <a:gd name="connsiteY3" fmla="*/ 74055 h 94041"/>
                  <a:gd name="connsiteX4" fmla="*/ 128024 w 644696"/>
                  <a:gd name="connsiteY4" fmla="*/ 5838 h 94041"/>
                  <a:gd name="connsiteX0" fmla="*/ 128024 w 644696"/>
                  <a:gd name="connsiteY0" fmla="*/ 5838 h 90135"/>
                  <a:gd name="connsiteX1" fmla="*/ 643861 w 644696"/>
                  <a:gd name="connsiteY1" fmla="*/ 9060 h 90135"/>
                  <a:gd name="connsiteX2" fmla="*/ 254821 w 644696"/>
                  <a:gd name="connsiteY2" fmla="*/ 53463 h 90135"/>
                  <a:gd name="connsiteX3" fmla="*/ 5687 w 644696"/>
                  <a:gd name="connsiteY3" fmla="*/ 74055 h 90135"/>
                  <a:gd name="connsiteX4" fmla="*/ 128024 w 644696"/>
                  <a:gd name="connsiteY4" fmla="*/ 5838 h 90135"/>
                  <a:gd name="connsiteX0" fmla="*/ 127175 w 643653"/>
                  <a:gd name="connsiteY0" fmla="*/ 6530 h 100368"/>
                  <a:gd name="connsiteX1" fmla="*/ 643012 w 643653"/>
                  <a:gd name="connsiteY1" fmla="*/ 9752 h 100368"/>
                  <a:gd name="connsiteX2" fmla="*/ 239684 w 643653"/>
                  <a:gd name="connsiteY2" fmla="*/ 68442 h 100368"/>
                  <a:gd name="connsiteX3" fmla="*/ 4838 w 643653"/>
                  <a:gd name="connsiteY3" fmla="*/ 74747 h 100368"/>
                  <a:gd name="connsiteX4" fmla="*/ 127175 w 643653"/>
                  <a:gd name="connsiteY4" fmla="*/ 6530 h 100368"/>
                  <a:gd name="connsiteX0" fmla="*/ 125557 w 642035"/>
                  <a:gd name="connsiteY0" fmla="*/ 6530 h 106193"/>
                  <a:gd name="connsiteX1" fmla="*/ 641394 w 642035"/>
                  <a:gd name="connsiteY1" fmla="*/ 9752 h 106193"/>
                  <a:gd name="connsiteX2" fmla="*/ 238066 w 642035"/>
                  <a:gd name="connsiteY2" fmla="*/ 68442 h 106193"/>
                  <a:gd name="connsiteX3" fmla="*/ 3220 w 642035"/>
                  <a:gd name="connsiteY3" fmla="*/ 74747 h 106193"/>
                  <a:gd name="connsiteX4" fmla="*/ 125557 w 642035"/>
                  <a:gd name="connsiteY4" fmla="*/ 6530 h 106193"/>
                  <a:gd name="connsiteX0" fmla="*/ 122338 w 638816"/>
                  <a:gd name="connsiteY0" fmla="*/ 6530 h 106193"/>
                  <a:gd name="connsiteX1" fmla="*/ 638175 w 638816"/>
                  <a:gd name="connsiteY1" fmla="*/ 9752 h 106193"/>
                  <a:gd name="connsiteX2" fmla="*/ 234847 w 638816"/>
                  <a:gd name="connsiteY2" fmla="*/ 68442 h 106193"/>
                  <a:gd name="connsiteX3" fmla="*/ 1 w 638816"/>
                  <a:gd name="connsiteY3" fmla="*/ 74747 h 106193"/>
                  <a:gd name="connsiteX4" fmla="*/ 122338 w 638816"/>
                  <a:gd name="connsiteY4" fmla="*/ 6530 h 106193"/>
                  <a:gd name="connsiteX0" fmla="*/ 217640 w 638243"/>
                  <a:gd name="connsiteY0" fmla="*/ 3632 h 112428"/>
                  <a:gd name="connsiteX1" fmla="*/ 638227 w 638243"/>
                  <a:gd name="connsiteY1" fmla="*/ 21142 h 112428"/>
                  <a:gd name="connsiteX2" fmla="*/ 234899 w 638243"/>
                  <a:gd name="connsiteY2" fmla="*/ 79832 h 112428"/>
                  <a:gd name="connsiteX3" fmla="*/ 53 w 638243"/>
                  <a:gd name="connsiteY3" fmla="*/ 86137 h 112428"/>
                  <a:gd name="connsiteX4" fmla="*/ 217640 w 638243"/>
                  <a:gd name="connsiteY4" fmla="*/ 3632 h 112428"/>
                  <a:gd name="connsiteX0" fmla="*/ 203493 w 638421"/>
                  <a:gd name="connsiteY0" fmla="*/ 2460 h 126231"/>
                  <a:gd name="connsiteX1" fmla="*/ 638368 w 638421"/>
                  <a:gd name="connsiteY1" fmla="*/ 34258 h 126231"/>
                  <a:gd name="connsiteX2" fmla="*/ 235040 w 638421"/>
                  <a:gd name="connsiteY2" fmla="*/ 92948 h 126231"/>
                  <a:gd name="connsiteX3" fmla="*/ 194 w 638421"/>
                  <a:gd name="connsiteY3" fmla="*/ 99253 h 126231"/>
                  <a:gd name="connsiteX4" fmla="*/ 203493 w 638421"/>
                  <a:gd name="connsiteY4" fmla="*/ 2460 h 126231"/>
                  <a:gd name="connsiteX0" fmla="*/ 203493 w 638421"/>
                  <a:gd name="connsiteY0" fmla="*/ 2460 h 135691"/>
                  <a:gd name="connsiteX1" fmla="*/ 638368 w 638421"/>
                  <a:gd name="connsiteY1" fmla="*/ 34258 h 135691"/>
                  <a:gd name="connsiteX2" fmla="*/ 235040 w 638421"/>
                  <a:gd name="connsiteY2" fmla="*/ 92948 h 135691"/>
                  <a:gd name="connsiteX3" fmla="*/ 194 w 638421"/>
                  <a:gd name="connsiteY3" fmla="*/ 99253 h 135691"/>
                  <a:gd name="connsiteX4" fmla="*/ 203493 w 638421"/>
                  <a:gd name="connsiteY4" fmla="*/ 2460 h 135691"/>
                  <a:gd name="connsiteX0" fmla="*/ 203493 w 638773"/>
                  <a:gd name="connsiteY0" fmla="*/ 5261 h 138492"/>
                  <a:gd name="connsiteX1" fmla="*/ 638368 w 638773"/>
                  <a:gd name="connsiteY1" fmla="*/ 37059 h 138492"/>
                  <a:gd name="connsiteX2" fmla="*/ 235040 w 638773"/>
                  <a:gd name="connsiteY2" fmla="*/ 95749 h 138492"/>
                  <a:gd name="connsiteX3" fmla="*/ 194 w 638773"/>
                  <a:gd name="connsiteY3" fmla="*/ 102054 h 138492"/>
                  <a:gd name="connsiteX4" fmla="*/ 203493 w 638773"/>
                  <a:gd name="connsiteY4" fmla="*/ 5261 h 138492"/>
                  <a:gd name="connsiteX0" fmla="*/ 203642 w 924508"/>
                  <a:gd name="connsiteY0" fmla="*/ 19284 h 152515"/>
                  <a:gd name="connsiteX1" fmla="*/ 924267 w 924508"/>
                  <a:gd name="connsiteY1" fmla="*/ 22507 h 152515"/>
                  <a:gd name="connsiteX2" fmla="*/ 235189 w 924508"/>
                  <a:gd name="connsiteY2" fmla="*/ 109772 h 152515"/>
                  <a:gd name="connsiteX3" fmla="*/ 343 w 924508"/>
                  <a:gd name="connsiteY3" fmla="*/ 116077 h 152515"/>
                  <a:gd name="connsiteX4" fmla="*/ 203642 w 924508"/>
                  <a:gd name="connsiteY4" fmla="*/ 19284 h 152515"/>
                  <a:gd name="connsiteX0" fmla="*/ 203642 w 924267"/>
                  <a:gd name="connsiteY0" fmla="*/ 23329 h 156560"/>
                  <a:gd name="connsiteX1" fmla="*/ 924267 w 924267"/>
                  <a:gd name="connsiteY1" fmla="*/ 26552 h 156560"/>
                  <a:gd name="connsiteX2" fmla="*/ 235189 w 924267"/>
                  <a:gd name="connsiteY2" fmla="*/ 113817 h 156560"/>
                  <a:gd name="connsiteX3" fmla="*/ 343 w 924267"/>
                  <a:gd name="connsiteY3" fmla="*/ 120122 h 156560"/>
                  <a:gd name="connsiteX4" fmla="*/ 203642 w 924267"/>
                  <a:gd name="connsiteY4" fmla="*/ 23329 h 156560"/>
                  <a:gd name="connsiteX0" fmla="*/ 387168 w 927903"/>
                  <a:gd name="connsiteY0" fmla="*/ 14411 h 128197"/>
                  <a:gd name="connsiteX1" fmla="*/ 926818 w 927903"/>
                  <a:gd name="connsiteY1" fmla="*/ 8109 h 128197"/>
                  <a:gd name="connsiteX2" fmla="*/ 237740 w 927903"/>
                  <a:gd name="connsiteY2" fmla="*/ 95374 h 128197"/>
                  <a:gd name="connsiteX3" fmla="*/ 2894 w 927903"/>
                  <a:gd name="connsiteY3" fmla="*/ 101679 h 128197"/>
                  <a:gd name="connsiteX4" fmla="*/ 387168 w 927903"/>
                  <a:gd name="connsiteY4" fmla="*/ 14411 h 128197"/>
                  <a:gd name="connsiteX0" fmla="*/ 395271 w 937461"/>
                  <a:gd name="connsiteY0" fmla="*/ 14072 h 124601"/>
                  <a:gd name="connsiteX1" fmla="*/ 934921 w 937461"/>
                  <a:gd name="connsiteY1" fmla="*/ 7770 h 124601"/>
                  <a:gd name="connsiteX2" fmla="*/ 160118 w 937461"/>
                  <a:gd name="connsiteY2" fmla="*/ 90272 h 124601"/>
                  <a:gd name="connsiteX3" fmla="*/ 10997 w 937461"/>
                  <a:gd name="connsiteY3" fmla="*/ 101340 h 124601"/>
                  <a:gd name="connsiteX4" fmla="*/ 395271 w 937461"/>
                  <a:gd name="connsiteY4" fmla="*/ 14072 h 124601"/>
                  <a:gd name="connsiteX0" fmla="*/ 395271 w 937461"/>
                  <a:gd name="connsiteY0" fmla="*/ 11118 h 105552"/>
                  <a:gd name="connsiteX1" fmla="*/ 934921 w 937461"/>
                  <a:gd name="connsiteY1" fmla="*/ 4816 h 105552"/>
                  <a:gd name="connsiteX2" fmla="*/ 160118 w 937461"/>
                  <a:gd name="connsiteY2" fmla="*/ 87318 h 105552"/>
                  <a:gd name="connsiteX3" fmla="*/ 10997 w 937461"/>
                  <a:gd name="connsiteY3" fmla="*/ 22186 h 105552"/>
                  <a:gd name="connsiteX4" fmla="*/ 395271 w 937461"/>
                  <a:gd name="connsiteY4" fmla="*/ 11118 h 105552"/>
                  <a:gd name="connsiteX0" fmla="*/ 385155 w 936634"/>
                  <a:gd name="connsiteY0" fmla="*/ 7784 h 107064"/>
                  <a:gd name="connsiteX1" fmla="*/ 934330 w 936634"/>
                  <a:gd name="connsiteY1" fmla="*/ 6245 h 107064"/>
                  <a:gd name="connsiteX2" fmla="*/ 159527 w 936634"/>
                  <a:gd name="connsiteY2" fmla="*/ 88747 h 107064"/>
                  <a:gd name="connsiteX3" fmla="*/ 10406 w 936634"/>
                  <a:gd name="connsiteY3" fmla="*/ 23615 h 107064"/>
                  <a:gd name="connsiteX4" fmla="*/ 385155 w 936634"/>
                  <a:gd name="connsiteY4" fmla="*/ 7784 h 107064"/>
                  <a:gd name="connsiteX0" fmla="*/ 385155 w 936634"/>
                  <a:gd name="connsiteY0" fmla="*/ 7432 h 105675"/>
                  <a:gd name="connsiteX1" fmla="*/ 934330 w 936634"/>
                  <a:gd name="connsiteY1" fmla="*/ 5893 h 105675"/>
                  <a:gd name="connsiteX2" fmla="*/ 159527 w 936634"/>
                  <a:gd name="connsiteY2" fmla="*/ 88395 h 105675"/>
                  <a:gd name="connsiteX3" fmla="*/ 10406 w 936634"/>
                  <a:gd name="connsiteY3" fmla="*/ 13738 h 105675"/>
                  <a:gd name="connsiteX4" fmla="*/ 385155 w 936634"/>
                  <a:gd name="connsiteY4" fmla="*/ 7432 h 105675"/>
                  <a:gd name="connsiteX0" fmla="*/ 449805 w 1005022"/>
                  <a:gd name="connsiteY0" fmla="*/ 7079 h 100985"/>
                  <a:gd name="connsiteX1" fmla="*/ 998980 w 1005022"/>
                  <a:gd name="connsiteY1" fmla="*/ 5540 h 100985"/>
                  <a:gd name="connsiteX2" fmla="*/ 67014 w 1005022"/>
                  <a:gd name="connsiteY2" fmla="*/ 83280 h 100985"/>
                  <a:gd name="connsiteX3" fmla="*/ 75056 w 1005022"/>
                  <a:gd name="connsiteY3" fmla="*/ 13385 h 100985"/>
                  <a:gd name="connsiteX4" fmla="*/ 449805 w 1005022"/>
                  <a:gd name="connsiteY4" fmla="*/ 7079 h 100985"/>
                  <a:gd name="connsiteX0" fmla="*/ 420693 w 974629"/>
                  <a:gd name="connsiteY0" fmla="*/ 5669 h 82454"/>
                  <a:gd name="connsiteX1" fmla="*/ 969868 w 974629"/>
                  <a:gd name="connsiteY1" fmla="*/ 4130 h 82454"/>
                  <a:gd name="connsiteX2" fmla="*/ 85527 w 974629"/>
                  <a:gd name="connsiteY2" fmla="*/ 62820 h 82454"/>
                  <a:gd name="connsiteX3" fmla="*/ 45944 w 974629"/>
                  <a:gd name="connsiteY3" fmla="*/ 11975 h 82454"/>
                  <a:gd name="connsiteX4" fmla="*/ 420693 w 974629"/>
                  <a:gd name="connsiteY4" fmla="*/ 5669 h 82454"/>
                  <a:gd name="connsiteX0" fmla="*/ 424459 w 978395"/>
                  <a:gd name="connsiteY0" fmla="*/ 5669 h 80854"/>
                  <a:gd name="connsiteX1" fmla="*/ 973634 w 978395"/>
                  <a:gd name="connsiteY1" fmla="*/ 4130 h 80854"/>
                  <a:gd name="connsiteX2" fmla="*/ 89293 w 978395"/>
                  <a:gd name="connsiteY2" fmla="*/ 62820 h 80854"/>
                  <a:gd name="connsiteX3" fmla="*/ 49710 w 978395"/>
                  <a:gd name="connsiteY3" fmla="*/ 11975 h 80854"/>
                  <a:gd name="connsiteX4" fmla="*/ 424459 w 978395"/>
                  <a:gd name="connsiteY4" fmla="*/ 5669 h 80854"/>
                  <a:gd name="connsiteX0" fmla="*/ 418838 w 972774"/>
                  <a:gd name="connsiteY0" fmla="*/ 9995 h 90051"/>
                  <a:gd name="connsiteX1" fmla="*/ 968013 w 972774"/>
                  <a:gd name="connsiteY1" fmla="*/ 8456 h 90051"/>
                  <a:gd name="connsiteX2" fmla="*/ 83672 w 972774"/>
                  <a:gd name="connsiteY2" fmla="*/ 67146 h 90051"/>
                  <a:gd name="connsiteX3" fmla="*/ 44089 w 972774"/>
                  <a:gd name="connsiteY3" fmla="*/ 16301 h 90051"/>
                  <a:gd name="connsiteX4" fmla="*/ 418838 w 972774"/>
                  <a:gd name="connsiteY4" fmla="*/ 9995 h 90051"/>
                  <a:gd name="connsiteX0" fmla="*/ 418838 w 972774"/>
                  <a:gd name="connsiteY0" fmla="*/ 5669 h 82454"/>
                  <a:gd name="connsiteX1" fmla="*/ 968013 w 972774"/>
                  <a:gd name="connsiteY1" fmla="*/ 4130 h 82454"/>
                  <a:gd name="connsiteX2" fmla="*/ 83672 w 972774"/>
                  <a:gd name="connsiteY2" fmla="*/ 62820 h 82454"/>
                  <a:gd name="connsiteX3" fmla="*/ 44089 w 972774"/>
                  <a:gd name="connsiteY3" fmla="*/ 11975 h 82454"/>
                  <a:gd name="connsiteX4" fmla="*/ 418838 w 972774"/>
                  <a:gd name="connsiteY4" fmla="*/ 5669 h 82454"/>
                  <a:gd name="connsiteX0" fmla="*/ 415199 w 969135"/>
                  <a:gd name="connsiteY0" fmla="*/ 5669 h 81361"/>
                  <a:gd name="connsiteX1" fmla="*/ 964374 w 969135"/>
                  <a:gd name="connsiteY1" fmla="*/ 4130 h 81361"/>
                  <a:gd name="connsiteX2" fmla="*/ 80033 w 969135"/>
                  <a:gd name="connsiteY2" fmla="*/ 62820 h 81361"/>
                  <a:gd name="connsiteX3" fmla="*/ 40450 w 969135"/>
                  <a:gd name="connsiteY3" fmla="*/ 11975 h 81361"/>
                  <a:gd name="connsiteX4" fmla="*/ 415199 w 969135"/>
                  <a:gd name="connsiteY4" fmla="*/ 5669 h 81361"/>
                  <a:gd name="connsiteX0" fmla="*/ 408342 w 962278"/>
                  <a:gd name="connsiteY0" fmla="*/ 5669 h 89092"/>
                  <a:gd name="connsiteX1" fmla="*/ 957517 w 962278"/>
                  <a:gd name="connsiteY1" fmla="*/ 4130 h 89092"/>
                  <a:gd name="connsiteX2" fmla="*/ 73176 w 962278"/>
                  <a:gd name="connsiteY2" fmla="*/ 62820 h 89092"/>
                  <a:gd name="connsiteX3" fmla="*/ 33593 w 962278"/>
                  <a:gd name="connsiteY3" fmla="*/ 11975 h 89092"/>
                  <a:gd name="connsiteX4" fmla="*/ 408342 w 962278"/>
                  <a:gd name="connsiteY4" fmla="*/ 5669 h 89092"/>
                  <a:gd name="connsiteX0" fmla="*/ 416987 w 970923"/>
                  <a:gd name="connsiteY0" fmla="*/ 5669 h 72285"/>
                  <a:gd name="connsiteX1" fmla="*/ 966162 w 970923"/>
                  <a:gd name="connsiteY1" fmla="*/ 4130 h 72285"/>
                  <a:gd name="connsiteX2" fmla="*/ 81821 w 970923"/>
                  <a:gd name="connsiteY2" fmla="*/ 62820 h 72285"/>
                  <a:gd name="connsiteX3" fmla="*/ 42238 w 970923"/>
                  <a:gd name="connsiteY3" fmla="*/ 11975 h 72285"/>
                  <a:gd name="connsiteX4" fmla="*/ 416987 w 970923"/>
                  <a:gd name="connsiteY4" fmla="*/ 5669 h 72285"/>
                  <a:gd name="connsiteX0" fmla="*/ 408343 w 962279"/>
                  <a:gd name="connsiteY0" fmla="*/ 5669 h 72285"/>
                  <a:gd name="connsiteX1" fmla="*/ 957518 w 962279"/>
                  <a:gd name="connsiteY1" fmla="*/ 4130 h 72285"/>
                  <a:gd name="connsiteX2" fmla="*/ 73177 w 962279"/>
                  <a:gd name="connsiteY2" fmla="*/ 62820 h 72285"/>
                  <a:gd name="connsiteX3" fmla="*/ 33594 w 962279"/>
                  <a:gd name="connsiteY3" fmla="*/ 11975 h 72285"/>
                  <a:gd name="connsiteX4" fmla="*/ 408343 w 962279"/>
                  <a:gd name="connsiteY4" fmla="*/ 5669 h 72285"/>
                  <a:gd name="connsiteX0" fmla="*/ 408343 w 957821"/>
                  <a:gd name="connsiteY0" fmla="*/ 16248 h 82864"/>
                  <a:gd name="connsiteX1" fmla="*/ 957518 w 957821"/>
                  <a:gd name="connsiteY1" fmla="*/ 14709 h 82864"/>
                  <a:gd name="connsiteX2" fmla="*/ 73177 w 957821"/>
                  <a:gd name="connsiteY2" fmla="*/ 73399 h 82864"/>
                  <a:gd name="connsiteX3" fmla="*/ 33594 w 957821"/>
                  <a:gd name="connsiteY3" fmla="*/ 22554 h 82864"/>
                  <a:gd name="connsiteX4" fmla="*/ 408343 w 957821"/>
                  <a:gd name="connsiteY4" fmla="*/ 16248 h 82864"/>
                  <a:gd name="connsiteX0" fmla="*/ 408343 w 959733"/>
                  <a:gd name="connsiteY0" fmla="*/ 18364 h 84980"/>
                  <a:gd name="connsiteX1" fmla="*/ 957518 w 959733"/>
                  <a:gd name="connsiteY1" fmla="*/ 16825 h 84980"/>
                  <a:gd name="connsiteX2" fmla="*/ 73177 w 959733"/>
                  <a:gd name="connsiteY2" fmla="*/ 75515 h 84980"/>
                  <a:gd name="connsiteX3" fmla="*/ 33594 w 959733"/>
                  <a:gd name="connsiteY3" fmla="*/ 24670 h 84980"/>
                  <a:gd name="connsiteX4" fmla="*/ 408343 w 959733"/>
                  <a:gd name="connsiteY4" fmla="*/ 18364 h 84980"/>
                  <a:gd name="connsiteX0" fmla="*/ 408343 w 959733"/>
                  <a:gd name="connsiteY0" fmla="*/ 18364 h 84980"/>
                  <a:gd name="connsiteX1" fmla="*/ 957518 w 959733"/>
                  <a:gd name="connsiteY1" fmla="*/ 16825 h 84980"/>
                  <a:gd name="connsiteX2" fmla="*/ 415691 w 959733"/>
                  <a:gd name="connsiteY2" fmla="*/ 52438 h 84980"/>
                  <a:gd name="connsiteX3" fmla="*/ 73177 w 959733"/>
                  <a:gd name="connsiteY3" fmla="*/ 75515 h 84980"/>
                  <a:gd name="connsiteX4" fmla="*/ 33594 w 959733"/>
                  <a:gd name="connsiteY4" fmla="*/ 24670 h 84980"/>
                  <a:gd name="connsiteX5" fmla="*/ 408343 w 959733"/>
                  <a:gd name="connsiteY5" fmla="*/ 18364 h 84980"/>
                  <a:gd name="connsiteX0" fmla="*/ 408343 w 959733"/>
                  <a:gd name="connsiteY0" fmla="*/ 18364 h 84980"/>
                  <a:gd name="connsiteX1" fmla="*/ 957518 w 959733"/>
                  <a:gd name="connsiteY1" fmla="*/ 16825 h 84980"/>
                  <a:gd name="connsiteX2" fmla="*/ 415691 w 959733"/>
                  <a:gd name="connsiteY2" fmla="*/ 52438 h 84980"/>
                  <a:gd name="connsiteX3" fmla="*/ 73177 w 959733"/>
                  <a:gd name="connsiteY3" fmla="*/ 75515 h 84980"/>
                  <a:gd name="connsiteX4" fmla="*/ 33594 w 959733"/>
                  <a:gd name="connsiteY4" fmla="*/ 24670 h 84980"/>
                  <a:gd name="connsiteX5" fmla="*/ 408343 w 959733"/>
                  <a:gd name="connsiteY5" fmla="*/ 18364 h 84980"/>
                  <a:gd name="connsiteX0" fmla="*/ 408343 w 959733"/>
                  <a:gd name="connsiteY0" fmla="*/ 18364 h 84980"/>
                  <a:gd name="connsiteX1" fmla="*/ 957518 w 959733"/>
                  <a:gd name="connsiteY1" fmla="*/ 16825 h 84980"/>
                  <a:gd name="connsiteX2" fmla="*/ 415691 w 959733"/>
                  <a:gd name="connsiteY2" fmla="*/ 52438 h 84980"/>
                  <a:gd name="connsiteX3" fmla="*/ 73177 w 959733"/>
                  <a:gd name="connsiteY3" fmla="*/ 75515 h 84980"/>
                  <a:gd name="connsiteX4" fmla="*/ 33594 w 959733"/>
                  <a:gd name="connsiteY4" fmla="*/ 24670 h 84980"/>
                  <a:gd name="connsiteX5" fmla="*/ 408343 w 959733"/>
                  <a:gd name="connsiteY5" fmla="*/ 18364 h 84980"/>
                  <a:gd name="connsiteX0" fmla="*/ 408343 w 959733"/>
                  <a:gd name="connsiteY0" fmla="*/ 18364 h 84980"/>
                  <a:gd name="connsiteX1" fmla="*/ 957518 w 959733"/>
                  <a:gd name="connsiteY1" fmla="*/ 16825 h 84980"/>
                  <a:gd name="connsiteX2" fmla="*/ 415691 w 959733"/>
                  <a:gd name="connsiteY2" fmla="*/ 52438 h 84980"/>
                  <a:gd name="connsiteX3" fmla="*/ 73177 w 959733"/>
                  <a:gd name="connsiteY3" fmla="*/ 75515 h 84980"/>
                  <a:gd name="connsiteX4" fmla="*/ 33594 w 959733"/>
                  <a:gd name="connsiteY4" fmla="*/ 24670 h 84980"/>
                  <a:gd name="connsiteX5" fmla="*/ 408343 w 959733"/>
                  <a:gd name="connsiteY5" fmla="*/ 18364 h 84980"/>
                  <a:gd name="connsiteX0" fmla="*/ 408343 w 855477"/>
                  <a:gd name="connsiteY0" fmla="*/ 4893 h 71509"/>
                  <a:gd name="connsiteX1" fmla="*/ 852743 w 855477"/>
                  <a:gd name="connsiteY1" fmla="*/ 22404 h 71509"/>
                  <a:gd name="connsiteX2" fmla="*/ 415691 w 855477"/>
                  <a:gd name="connsiteY2" fmla="*/ 38967 h 71509"/>
                  <a:gd name="connsiteX3" fmla="*/ 73177 w 855477"/>
                  <a:gd name="connsiteY3" fmla="*/ 62044 h 71509"/>
                  <a:gd name="connsiteX4" fmla="*/ 33594 w 855477"/>
                  <a:gd name="connsiteY4" fmla="*/ 11199 h 71509"/>
                  <a:gd name="connsiteX5" fmla="*/ 408343 w 855477"/>
                  <a:gd name="connsiteY5" fmla="*/ 4893 h 71509"/>
                  <a:gd name="connsiteX0" fmla="*/ 408343 w 853170"/>
                  <a:gd name="connsiteY0" fmla="*/ 4893 h 71509"/>
                  <a:gd name="connsiteX1" fmla="*/ 852743 w 853170"/>
                  <a:gd name="connsiteY1" fmla="*/ 22404 h 71509"/>
                  <a:gd name="connsiteX2" fmla="*/ 415691 w 853170"/>
                  <a:gd name="connsiteY2" fmla="*/ 38967 h 71509"/>
                  <a:gd name="connsiteX3" fmla="*/ 73177 w 853170"/>
                  <a:gd name="connsiteY3" fmla="*/ 62044 h 71509"/>
                  <a:gd name="connsiteX4" fmla="*/ 33594 w 853170"/>
                  <a:gd name="connsiteY4" fmla="*/ 11199 h 71509"/>
                  <a:gd name="connsiteX5" fmla="*/ 408343 w 853170"/>
                  <a:gd name="connsiteY5" fmla="*/ 4893 h 71509"/>
                  <a:gd name="connsiteX0" fmla="*/ 408343 w 852797"/>
                  <a:gd name="connsiteY0" fmla="*/ 278 h 66894"/>
                  <a:gd name="connsiteX1" fmla="*/ 852743 w 852797"/>
                  <a:gd name="connsiteY1" fmla="*/ 17789 h 66894"/>
                  <a:gd name="connsiteX2" fmla="*/ 429978 w 852797"/>
                  <a:gd name="connsiteY2" fmla="*/ 43877 h 66894"/>
                  <a:gd name="connsiteX3" fmla="*/ 73177 w 852797"/>
                  <a:gd name="connsiteY3" fmla="*/ 57429 h 66894"/>
                  <a:gd name="connsiteX4" fmla="*/ 33594 w 852797"/>
                  <a:gd name="connsiteY4" fmla="*/ 6584 h 66894"/>
                  <a:gd name="connsiteX5" fmla="*/ 408343 w 852797"/>
                  <a:gd name="connsiteY5" fmla="*/ 278 h 66894"/>
                  <a:gd name="connsiteX0" fmla="*/ 408343 w 852769"/>
                  <a:gd name="connsiteY0" fmla="*/ 278 h 66894"/>
                  <a:gd name="connsiteX1" fmla="*/ 852743 w 852769"/>
                  <a:gd name="connsiteY1" fmla="*/ 17789 h 66894"/>
                  <a:gd name="connsiteX2" fmla="*/ 429978 w 852769"/>
                  <a:gd name="connsiteY2" fmla="*/ 43877 h 66894"/>
                  <a:gd name="connsiteX3" fmla="*/ 73177 w 852769"/>
                  <a:gd name="connsiteY3" fmla="*/ 57429 h 66894"/>
                  <a:gd name="connsiteX4" fmla="*/ 33594 w 852769"/>
                  <a:gd name="connsiteY4" fmla="*/ 6584 h 66894"/>
                  <a:gd name="connsiteX5" fmla="*/ 408343 w 852769"/>
                  <a:gd name="connsiteY5" fmla="*/ 278 h 66894"/>
                  <a:gd name="connsiteX0" fmla="*/ 408343 w 853076"/>
                  <a:gd name="connsiteY0" fmla="*/ 5895 h 72511"/>
                  <a:gd name="connsiteX1" fmla="*/ 852743 w 853076"/>
                  <a:gd name="connsiteY1" fmla="*/ 23406 h 72511"/>
                  <a:gd name="connsiteX2" fmla="*/ 429978 w 853076"/>
                  <a:gd name="connsiteY2" fmla="*/ 49494 h 72511"/>
                  <a:gd name="connsiteX3" fmla="*/ 73177 w 853076"/>
                  <a:gd name="connsiteY3" fmla="*/ 63046 h 72511"/>
                  <a:gd name="connsiteX4" fmla="*/ 33594 w 853076"/>
                  <a:gd name="connsiteY4" fmla="*/ 12201 h 72511"/>
                  <a:gd name="connsiteX5" fmla="*/ 408343 w 853076"/>
                  <a:gd name="connsiteY5" fmla="*/ 5895 h 72511"/>
                  <a:gd name="connsiteX0" fmla="*/ 414157 w 858890"/>
                  <a:gd name="connsiteY0" fmla="*/ 5895 h 64605"/>
                  <a:gd name="connsiteX1" fmla="*/ 858557 w 858890"/>
                  <a:gd name="connsiteY1" fmla="*/ 23406 h 64605"/>
                  <a:gd name="connsiteX2" fmla="*/ 435792 w 858890"/>
                  <a:gd name="connsiteY2" fmla="*/ 49494 h 64605"/>
                  <a:gd name="connsiteX3" fmla="*/ 78991 w 858890"/>
                  <a:gd name="connsiteY3" fmla="*/ 53521 h 64605"/>
                  <a:gd name="connsiteX4" fmla="*/ 39408 w 858890"/>
                  <a:gd name="connsiteY4" fmla="*/ 12201 h 64605"/>
                  <a:gd name="connsiteX5" fmla="*/ 414157 w 858890"/>
                  <a:gd name="connsiteY5" fmla="*/ 5895 h 64605"/>
                  <a:gd name="connsiteX0" fmla="*/ 398036 w 842769"/>
                  <a:gd name="connsiteY0" fmla="*/ 5895 h 54910"/>
                  <a:gd name="connsiteX1" fmla="*/ 842436 w 842769"/>
                  <a:gd name="connsiteY1" fmla="*/ 23406 h 54910"/>
                  <a:gd name="connsiteX2" fmla="*/ 419671 w 842769"/>
                  <a:gd name="connsiteY2" fmla="*/ 49494 h 54910"/>
                  <a:gd name="connsiteX3" fmla="*/ 62870 w 842769"/>
                  <a:gd name="connsiteY3" fmla="*/ 53521 h 54910"/>
                  <a:gd name="connsiteX4" fmla="*/ 23287 w 842769"/>
                  <a:gd name="connsiteY4" fmla="*/ 12201 h 54910"/>
                  <a:gd name="connsiteX5" fmla="*/ 398036 w 842769"/>
                  <a:gd name="connsiteY5" fmla="*/ 5895 h 54910"/>
                  <a:gd name="connsiteX0" fmla="*/ 387035 w 831768"/>
                  <a:gd name="connsiteY0" fmla="*/ 5895 h 54910"/>
                  <a:gd name="connsiteX1" fmla="*/ 831435 w 831768"/>
                  <a:gd name="connsiteY1" fmla="*/ 23406 h 54910"/>
                  <a:gd name="connsiteX2" fmla="*/ 408670 w 831768"/>
                  <a:gd name="connsiteY2" fmla="*/ 49494 h 54910"/>
                  <a:gd name="connsiteX3" fmla="*/ 104256 w 831768"/>
                  <a:gd name="connsiteY3" fmla="*/ 53521 h 54910"/>
                  <a:gd name="connsiteX4" fmla="*/ 12286 w 831768"/>
                  <a:gd name="connsiteY4" fmla="*/ 12201 h 54910"/>
                  <a:gd name="connsiteX5" fmla="*/ 387035 w 831768"/>
                  <a:gd name="connsiteY5" fmla="*/ 5895 h 54910"/>
                  <a:gd name="connsiteX0" fmla="*/ 405313 w 850046"/>
                  <a:gd name="connsiteY0" fmla="*/ 5895 h 54910"/>
                  <a:gd name="connsiteX1" fmla="*/ 849713 w 850046"/>
                  <a:gd name="connsiteY1" fmla="*/ 23406 h 54910"/>
                  <a:gd name="connsiteX2" fmla="*/ 426948 w 850046"/>
                  <a:gd name="connsiteY2" fmla="*/ 49494 h 54910"/>
                  <a:gd name="connsiteX3" fmla="*/ 122534 w 850046"/>
                  <a:gd name="connsiteY3" fmla="*/ 53521 h 54910"/>
                  <a:gd name="connsiteX4" fmla="*/ 30564 w 850046"/>
                  <a:gd name="connsiteY4" fmla="*/ 12201 h 54910"/>
                  <a:gd name="connsiteX5" fmla="*/ 405313 w 850046"/>
                  <a:gd name="connsiteY5" fmla="*/ 5895 h 54910"/>
                  <a:gd name="connsiteX0" fmla="*/ 396378 w 841111"/>
                  <a:gd name="connsiteY0" fmla="*/ 5895 h 54910"/>
                  <a:gd name="connsiteX1" fmla="*/ 840778 w 841111"/>
                  <a:gd name="connsiteY1" fmla="*/ 23406 h 54910"/>
                  <a:gd name="connsiteX2" fmla="*/ 418013 w 841111"/>
                  <a:gd name="connsiteY2" fmla="*/ 49494 h 54910"/>
                  <a:gd name="connsiteX3" fmla="*/ 113599 w 841111"/>
                  <a:gd name="connsiteY3" fmla="*/ 53521 h 54910"/>
                  <a:gd name="connsiteX4" fmla="*/ 21629 w 841111"/>
                  <a:gd name="connsiteY4" fmla="*/ 12201 h 54910"/>
                  <a:gd name="connsiteX5" fmla="*/ 396378 w 841111"/>
                  <a:gd name="connsiteY5" fmla="*/ 5895 h 54910"/>
                  <a:gd name="connsiteX0" fmla="*/ 396378 w 841111"/>
                  <a:gd name="connsiteY0" fmla="*/ 5895 h 54877"/>
                  <a:gd name="connsiteX1" fmla="*/ 840778 w 841111"/>
                  <a:gd name="connsiteY1" fmla="*/ 23406 h 54877"/>
                  <a:gd name="connsiteX2" fmla="*/ 418013 w 841111"/>
                  <a:gd name="connsiteY2" fmla="*/ 49494 h 54877"/>
                  <a:gd name="connsiteX3" fmla="*/ 113599 w 841111"/>
                  <a:gd name="connsiteY3" fmla="*/ 53521 h 54877"/>
                  <a:gd name="connsiteX4" fmla="*/ 21629 w 841111"/>
                  <a:gd name="connsiteY4" fmla="*/ 12201 h 54877"/>
                  <a:gd name="connsiteX5" fmla="*/ 396378 w 841111"/>
                  <a:gd name="connsiteY5" fmla="*/ 5895 h 54877"/>
                  <a:gd name="connsiteX0" fmla="*/ 369727 w 814460"/>
                  <a:gd name="connsiteY0" fmla="*/ 6167 h 55292"/>
                  <a:gd name="connsiteX1" fmla="*/ 814127 w 814460"/>
                  <a:gd name="connsiteY1" fmla="*/ 23678 h 55292"/>
                  <a:gd name="connsiteX2" fmla="*/ 391362 w 814460"/>
                  <a:gd name="connsiteY2" fmla="*/ 49766 h 55292"/>
                  <a:gd name="connsiteX3" fmla="*/ 86948 w 814460"/>
                  <a:gd name="connsiteY3" fmla="*/ 53793 h 55292"/>
                  <a:gd name="connsiteX4" fmla="*/ 33078 w 814460"/>
                  <a:gd name="connsiteY4" fmla="*/ 17236 h 55292"/>
                  <a:gd name="connsiteX5" fmla="*/ 369727 w 814460"/>
                  <a:gd name="connsiteY5" fmla="*/ 6167 h 55292"/>
                  <a:gd name="connsiteX0" fmla="*/ 359873 w 804606"/>
                  <a:gd name="connsiteY0" fmla="*/ 42330 h 118141"/>
                  <a:gd name="connsiteX1" fmla="*/ 804273 w 804606"/>
                  <a:gd name="connsiteY1" fmla="*/ 59841 h 118141"/>
                  <a:gd name="connsiteX2" fmla="*/ 381508 w 804606"/>
                  <a:gd name="connsiteY2" fmla="*/ 85929 h 118141"/>
                  <a:gd name="connsiteX3" fmla="*/ 77094 w 804606"/>
                  <a:gd name="connsiteY3" fmla="*/ 89956 h 118141"/>
                  <a:gd name="connsiteX4" fmla="*/ 23224 w 804606"/>
                  <a:gd name="connsiteY4" fmla="*/ 53399 h 118141"/>
                  <a:gd name="connsiteX5" fmla="*/ 359873 w 804606"/>
                  <a:gd name="connsiteY5" fmla="*/ 42330 h 118141"/>
                  <a:gd name="connsiteX0" fmla="*/ 336695 w 781428"/>
                  <a:gd name="connsiteY0" fmla="*/ 6168 h 54224"/>
                  <a:gd name="connsiteX1" fmla="*/ 781095 w 781428"/>
                  <a:gd name="connsiteY1" fmla="*/ 23679 h 54224"/>
                  <a:gd name="connsiteX2" fmla="*/ 358330 w 781428"/>
                  <a:gd name="connsiteY2" fmla="*/ 49767 h 54224"/>
                  <a:gd name="connsiteX3" fmla="*/ 46 w 781428"/>
                  <a:gd name="connsiteY3" fmla="*/ 17237 h 54224"/>
                  <a:gd name="connsiteX4" fmla="*/ 336695 w 781428"/>
                  <a:gd name="connsiteY4" fmla="*/ 6168 h 54224"/>
                  <a:gd name="connsiteX0" fmla="*/ 336654 w 781387"/>
                  <a:gd name="connsiteY0" fmla="*/ 23117 h 76026"/>
                  <a:gd name="connsiteX1" fmla="*/ 781054 w 781387"/>
                  <a:gd name="connsiteY1" fmla="*/ 40628 h 76026"/>
                  <a:gd name="connsiteX2" fmla="*/ 358289 w 781387"/>
                  <a:gd name="connsiteY2" fmla="*/ 66716 h 76026"/>
                  <a:gd name="connsiteX3" fmla="*/ 5 w 781387"/>
                  <a:gd name="connsiteY3" fmla="*/ 34186 h 76026"/>
                  <a:gd name="connsiteX4" fmla="*/ 336654 w 781387"/>
                  <a:gd name="connsiteY4" fmla="*/ 23117 h 76026"/>
                  <a:gd name="connsiteX0" fmla="*/ 336694 w 781427"/>
                  <a:gd name="connsiteY0" fmla="*/ 14795 h 62851"/>
                  <a:gd name="connsiteX1" fmla="*/ 781094 w 781427"/>
                  <a:gd name="connsiteY1" fmla="*/ 32306 h 62851"/>
                  <a:gd name="connsiteX2" fmla="*/ 358329 w 781427"/>
                  <a:gd name="connsiteY2" fmla="*/ 58394 h 62851"/>
                  <a:gd name="connsiteX3" fmla="*/ 45 w 781427"/>
                  <a:gd name="connsiteY3" fmla="*/ 25864 h 62851"/>
                  <a:gd name="connsiteX4" fmla="*/ 336694 w 781427"/>
                  <a:gd name="connsiteY4" fmla="*/ 14795 h 62851"/>
                  <a:gd name="connsiteX0" fmla="*/ 336742 w 781197"/>
                  <a:gd name="connsiteY0" fmla="*/ 140 h 41976"/>
                  <a:gd name="connsiteX1" fmla="*/ 781142 w 781197"/>
                  <a:gd name="connsiteY1" fmla="*/ 17651 h 41976"/>
                  <a:gd name="connsiteX2" fmla="*/ 367902 w 781197"/>
                  <a:gd name="connsiteY2" fmla="*/ 41357 h 41976"/>
                  <a:gd name="connsiteX3" fmla="*/ 93 w 781197"/>
                  <a:gd name="connsiteY3" fmla="*/ 11209 h 41976"/>
                  <a:gd name="connsiteX4" fmla="*/ 336742 w 781197"/>
                  <a:gd name="connsiteY4" fmla="*/ 140 h 41976"/>
                  <a:gd name="connsiteX0" fmla="*/ 336661 w 781116"/>
                  <a:gd name="connsiteY0" fmla="*/ 7510 h 49346"/>
                  <a:gd name="connsiteX1" fmla="*/ 781061 w 781116"/>
                  <a:gd name="connsiteY1" fmla="*/ 25021 h 49346"/>
                  <a:gd name="connsiteX2" fmla="*/ 367821 w 781116"/>
                  <a:gd name="connsiteY2" fmla="*/ 48727 h 49346"/>
                  <a:gd name="connsiteX3" fmla="*/ 12 w 781116"/>
                  <a:gd name="connsiteY3" fmla="*/ 18579 h 49346"/>
                  <a:gd name="connsiteX4" fmla="*/ 336661 w 781116"/>
                  <a:gd name="connsiteY4" fmla="*/ 7510 h 49346"/>
                  <a:gd name="connsiteX0" fmla="*/ 336661 w 781104"/>
                  <a:gd name="connsiteY0" fmla="*/ 7510 h 53224"/>
                  <a:gd name="connsiteX1" fmla="*/ 781061 w 781104"/>
                  <a:gd name="connsiteY1" fmla="*/ 25021 h 53224"/>
                  <a:gd name="connsiteX2" fmla="*/ 367821 w 781104"/>
                  <a:gd name="connsiteY2" fmla="*/ 48727 h 53224"/>
                  <a:gd name="connsiteX3" fmla="*/ 12 w 781104"/>
                  <a:gd name="connsiteY3" fmla="*/ 18579 h 53224"/>
                  <a:gd name="connsiteX4" fmla="*/ 336661 w 781104"/>
                  <a:gd name="connsiteY4" fmla="*/ 7510 h 53224"/>
                  <a:gd name="connsiteX0" fmla="*/ 337908 w 782832"/>
                  <a:gd name="connsiteY0" fmla="*/ 131 h 39321"/>
                  <a:gd name="connsiteX1" fmla="*/ 782308 w 782832"/>
                  <a:gd name="connsiteY1" fmla="*/ 17642 h 39321"/>
                  <a:gd name="connsiteX2" fmla="*/ 245243 w 782832"/>
                  <a:gd name="connsiteY2" fmla="*/ 38639 h 39321"/>
                  <a:gd name="connsiteX3" fmla="*/ 1259 w 782832"/>
                  <a:gd name="connsiteY3" fmla="*/ 11200 h 39321"/>
                  <a:gd name="connsiteX4" fmla="*/ 337908 w 782832"/>
                  <a:gd name="connsiteY4" fmla="*/ 131 h 39321"/>
                  <a:gd name="connsiteX0" fmla="*/ 337908 w 782832"/>
                  <a:gd name="connsiteY0" fmla="*/ 131 h 38639"/>
                  <a:gd name="connsiteX1" fmla="*/ 782308 w 782832"/>
                  <a:gd name="connsiteY1" fmla="*/ 17642 h 38639"/>
                  <a:gd name="connsiteX2" fmla="*/ 245243 w 782832"/>
                  <a:gd name="connsiteY2" fmla="*/ 38639 h 38639"/>
                  <a:gd name="connsiteX3" fmla="*/ 1259 w 782832"/>
                  <a:gd name="connsiteY3" fmla="*/ 11200 h 38639"/>
                  <a:gd name="connsiteX4" fmla="*/ 337908 w 782832"/>
                  <a:gd name="connsiteY4" fmla="*/ 131 h 38639"/>
                  <a:gd name="connsiteX0" fmla="*/ 336728 w 781652"/>
                  <a:gd name="connsiteY0" fmla="*/ 3369 h 41877"/>
                  <a:gd name="connsiteX1" fmla="*/ 781128 w 781652"/>
                  <a:gd name="connsiteY1" fmla="*/ 20880 h 41877"/>
                  <a:gd name="connsiteX2" fmla="*/ 244063 w 781652"/>
                  <a:gd name="connsiteY2" fmla="*/ 41877 h 41877"/>
                  <a:gd name="connsiteX3" fmla="*/ 79 w 781652"/>
                  <a:gd name="connsiteY3" fmla="*/ 14438 h 41877"/>
                  <a:gd name="connsiteX4" fmla="*/ 336728 w 781652"/>
                  <a:gd name="connsiteY4" fmla="*/ 3369 h 41877"/>
                  <a:gd name="connsiteX0" fmla="*/ 322451 w 767372"/>
                  <a:gd name="connsiteY0" fmla="*/ 77 h 38585"/>
                  <a:gd name="connsiteX1" fmla="*/ 766851 w 767372"/>
                  <a:gd name="connsiteY1" fmla="*/ 17588 h 38585"/>
                  <a:gd name="connsiteX2" fmla="*/ 229786 w 767372"/>
                  <a:gd name="connsiteY2" fmla="*/ 38585 h 38585"/>
                  <a:gd name="connsiteX3" fmla="*/ 89 w 767372"/>
                  <a:gd name="connsiteY3" fmla="*/ 19269 h 38585"/>
                  <a:gd name="connsiteX4" fmla="*/ 322451 w 767372"/>
                  <a:gd name="connsiteY4" fmla="*/ 77 h 38585"/>
                  <a:gd name="connsiteX0" fmla="*/ 322451 w 767372"/>
                  <a:gd name="connsiteY0" fmla="*/ 1214 h 40548"/>
                  <a:gd name="connsiteX1" fmla="*/ 766851 w 767372"/>
                  <a:gd name="connsiteY1" fmla="*/ 18725 h 40548"/>
                  <a:gd name="connsiteX2" fmla="*/ 229786 w 767372"/>
                  <a:gd name="connsiteY2" fmla="*/ 39722 h 40548"/>
                  <a:gd name="connsiteX3" fmla="*/ 89 w 767372"/>
                  <a:gd name="connsiteY3" fmla="*/ 20406 h 40548"/>
                  <a:gd name="connsiteX4" fmla="*/ 322451 w 767372"/>
                  <a:gd name="connsiteY4" fmla="*/ 1214 h 40548"/>
                  <a:gd name="connsiteX0" fmla="*/ 322451 w 767372"/>
                  <a:gd name="connsiteY0" fmla="*/ 4893 h 47937"/>
                  <a:gd name="connsiteX1" fmla="*/ 766851 w 767372"/>
                  <a:gd name="connsiteY1" fmla="*/ 22404 h 47937"/>
                  <a:gd name="connsiteX2" fmla="*/ 229786 w 767372"/>
                  <a:gd name="connsiteY2" fmla="*/ 43401 h 47937"/>
                  <a:gd name="connsiteX3" fmla="*/ 89 w 767372"/>
                  <a:gd name="connsiteY3" fmla="*/ 24085 h 47937"/>
                  <a:gd name="connsiteX4" fmla="*/ 322451 w 767372"/>
                  <a:gd name="connsiteY4" fmla="*/ 4893 h 47937"/>
                  <a:gd name="connsiteX0" fmla="*/ 315313 w 760232"/>
                  <a:gd name="connsiteY0" fmla="*/ 8188 h 48763"/>
                  <a:gd name="connsiteX1" fmla="*/ 759713 w 760232"/>
                  <a:gd name="connsiteY1" fmla="*/ 25699 h 48763"/>
                  <a:gd name="connsiteX2" fmla="*/ 222648 w 760232"/>
                  <a:gd name="connsiteY2" fmla="*/ 46696 h 48763"/>
                  <a:gd name="connsiteX3" fmla="*/ 95 w 760232"/>
                  <a:gd name="connsiteY3" fmla="*/ 21964 h 48763"/>
                  <a:gd name="connsiteX4" fmla="*/ 315313 w 760232"/>
                  <a:gd name="connsiteY4" fmla="*/ 8188 h 48763"/>
                  <a:gd name="connsiteX0" fmla="*/ 315313 w 759768"/>
                  <a:gd name="connsiteY0" fmla="*/ 8188 h 48763"/>
                  <a:gd name="connsiteX1" fmla="*/ 759713 w 759768"/>
                  <a:gd name="connsiteY1" fmla="*/ 25699 h 48763"/>
                  <a:gd name="connsiteX2" fmla="*/ 222648 w 759768"/>
                  <a:gd name="connsiteY2" fmla="*/ 46696 h 48763"/>
                  <a:gd name="connsiteX3" fmla="*/ 95 w 759768"/>
                  <a:gd name="connsiteY3" fmla="*/ 21964 h 48763"/>
                  <a:gd name="connsiteX4" fmla="*/ 315313 w 759768"/>
                  <a:gd name="connsiteY4" fmla="*/ 8188 h 48763"/>
                  <a:gd name="connsiteX0" fmla="*/ 315313 w 759716"/>
                  <a:gd name="connsiteY0" fmla="*/ 8188 h 48763"/>
                  <a:gd name="connsiteX1" fmla="*/ 759713 w 759716"/>
                  <a:gd name="connsiteY1" fmla="*/ 25699 h 48763"/>
                  <a:gd name="connsiteX2" fmla="*/ 222648 w 759716"/>
                  <a:gd name="connsiteY2" fmla="*/ 46696 h 48763"/>
                  <a:gd name="connsiteX3" fmla="*/ 95 w 759716"/>
                  <a:gd name="connsiteY3" fmla="*/ 21964 h 48763"/>
                  <a:gd name="connsiteX4" fmla="*/ 315313 w 759716"/>
                  <a:gd name="connsiteY4" fmla="*/ 8188 h 48763"/>
                  <a:gd name="connsiteX0" fmla="*/ 315313 w 759716"/>
                  <a:gd name="connsiteY0" fmla="*/ 10073 h 55621"/>
                  <a:gd name="connsiteX1" fmla="*/ 759713 w 759716"/>
                  <a:gd name="connsiteY1" fmla="*/ 27584 h 55621"/>
                  <a:gd name="connsiteX2" fmla="*/ 222648 w 759716"/>
                  <a:gd name="connsiteY2" fmla="*/ 48581 h 55621"/>
                  <a:gd name="connsiteX3" fmla="*/ 95 w 759716"/>
                  <a:gd name="connsiteY3" fmla="*/ 23849 h 55621"/>
                  <a:gd name="connsiteX4" fmla="*/ 315313 w 759716"/>
                  <a:gd name="connsiteY4" fmla="*/ 10073 h 55621"/>
                  <a:gd name="connsiteX0" fmla="*/ 316695 w 761614"/>
                  <a:gd name="connsiteY0" fmla="*/ 20 h 46653"/>
                  <a:gd name="connsiteX1" fmla="*/ 761095 w 761614"/>
                  <a:gd name="connsiteY1" fmla="*/ 25656 h 46653"/>
                  <a:gd name="connsiteX2" fmla="*/ 224030 w 761614"/>
                  <a:gd name="connsiteY2" fmla="*/ 46653 h 46653"/>
                  <a:gd name="connsiteX3" fmla="*/ 1477 w 761614"/>
                  <a:gd name="connsiteY3" fmla="*/ 21921 h 46653"/>
                  <a:gd name="connsiteX4" fmla="*/ 316695 w 761614"/>
                  <a:gd name="connsiteY4" fmla="*/ 20 h 46653"/>
                  <a:gd name="connsiteX0" fmla="*/ 316695 w 761660"/>
                  <a:gd name="connsiteY0" fmla="*/ 659 h 47292"/>
                  <a:gd name="connsiteX1" fmla="*/ 761095 w 761660"/>
                  <a:gd name="connsiteY1" fmla="*/ 26295 h 47292"/>
                  <a:gd name="connsiteX2" fmla="*/ 224030 w 761660"/>
                  <a:gd name="connsiteY2" fmla="*/ 47292 h 47292"/>
                  <a:gd name="connsiteX3" fmla="*/ 1477 w 761660"/>
                  <a:gd name="connsiteY3" fmla="*/ 22560 h 47292"/>
                  <a:gd name="connsiteX4" fmla="*/ 316695 w 761660"/>
                  <a:gd name="connsiteY4" fmla="*/ 659 h 47292"/>
                  <a:gd name="connsiteX0" fmla="*/ 316695 w 761126"/>
                  <a:gd name="connsiteY0" fmla="*/ 8186 h 62417"/>
                  <a:gd name="connsiteX1" fmla="*/ 761095 w 761126"/>
                  <a:gd name="connsiteY1" fmla="*/ 33822 h 62417"/>
                  <a:gd name="connsiteX2" fmla="*/ 224030 w 761126"/>
                  <a:gd name="connsiteY2" fmla="*/ 54819 h 62417"/>
                  <a:gd name="connsiteX3" fmla="*/ 1477 w 761126"/>
                  <a:gd name="connsiteY3" fmla="*/ 30087 h 62417"/>
                  <a:gd name="connsiteX4" fmla="*/ 316695 w 761126"/>
                  <a:gd name="connsiteY4" fmla="*/ 8186 h 62417"/>
                  <a:gd name="connsiteX0" fmla="*/ 316695 w 699216"/>
                  <a:gd name="connsiteY0" fmla="*/ 870 h 62061"/>
                  <a:gd name="connsiteX1" fmla="*/ 699182 w 699216"/>
                  <a:gd name="connsiteY1" fmla="*/ 37339 h 62061"/>
                  <a:gd name="connsiteX2" fmla="*/ 224030 w 699216"/>
                  <a:gd name="connsiteY2" fmla="*/ 47503 h 62061"/>
                  <a:gd name="connsiteX3" fmla="*/ 1477 w 699216"/>
                  <a:gd name="connsiteY3" fmla="*/ 22771 h 62061"/>
                  <a:gd name="connsiteX4" fmla="*/ 316695 w 699216"/>
                  <a:gd name="connsiteY4" fmla="*/ 870 h 62061"/>
                  <a:gd name="connsiteX0" fmla="*/ 316695 w 699216"/>
                  <a:gd name="connsiteY0" fmla="*/ 3291 h 68066"/>
                  <a:gd name="connsiteX1" fmla="*/ 699182 w 699216"/>
                  <a:gd name="connsiteY1" fmla="*/ 39760 h 68066"/>
                  <a:gd name="connsiteX2" fmla="*/ 224030 w 699216"/>
                  <a:gd name="connsiteY2" fmla="*/ 49924 h 68066"/>
                  <a:gd name="connsiteX3" fmla="*/ 1477 w 699216"/>
                  <a:gd name="connsiteY3" fmla="*/ 25192 h 68066"/>
                  <a:gd name="connsiteX4" fmla="*/ 316695 w 699216"/>
                  <a:gd name="connsiteY4" fmla="*/ 3291 h 68066"/>
                  <a:gd name="connsiteX0" fmla="*/ 316695 w 699216"/>
                  <a:gd name="connsiteY0" fmla="*/ 7655 h 66984"/>
                  <a:gd name="connsiteX1" fmla="*/ 699182 w 699216"/>
                  <a:gd name="connsiteY1" fmla="*/ 35999 h 66984"/>
                  <a:gd name="connsiteX2" fmla="*/ 224030 w 699216"/>
                  <a:gd name="connsiteY2" fmla="*/ 54288 h 66984"/>
                  <a:gd name="connsiteX3" fmla="*/ 1477 w 699216"/>
                  <a:gd name="connsiteY3" fmla="*/ 29556 h 66984"/>
                  <a:gd name="connsiteX4" fmla="*/ 316695 w 699216"/>
                  <a:gd name="connsiteY4" fmla="*/ 7655 h 66984"/>
                  <a:gd name="connsiteX0" fmla="*/ 319150 w 701671"/>
                  <a:gd name="connsiteY0" fmla="*/ 7655 h 66985"/>
                  <a:gd name="connsiteX1" fmla="*/ 701637 w 701671"/>
                  <a:gd name="connsiteY1" fmla="*/ 35999 h 66985"/>
                  <a:gd name="connsiteX2" fmla="*/ 226485 w 701671"/>
                  <a:gd name="connsiteY2" fmla="*/ 54288 h 66985"/>
                  <a:gd name="connsiteX3" fmla="*/ 3932 w 701671"/>
                  <a:gd name="connsiteY3" fmla="*/ 29556 h 66985"/>
                  <a:gd name="connsiteX4" fmla="*/ 319150 w 701671"/>
                  <a:gd name="connsiteY4" fmla="*/ 7655 h 66985"/>
                  <a:gd name="connsiteX0" fmla="*/ 315313 w 697834"/>
                  <a:gd name="connsiteY0" fmla="*/ 7655 h 66985"/>
                  <a:gd name="connsiteX1" fmla="*/ 697800 w 697834"/>
                  <a:gd name="connsiteY1" fmla="*/ 35999 h 66985"/>
                  <a:gd name="connsiteX2" fmla="*/ 222648 w 697834"/>
                  <a:gd name="connsiteY2" fmla="*/ 54288 h 66985"/>
                  <a:gd name="connsiteX3" fmla="*/ 95 w 697834"/>
                  <a:gd name="connsiteY3" fmla="*/ 29556 h 66985"/>
                  <a:gd name="connsiteX4" fmla="*/ 315313 w 697834"/>
                  <a:gd name="connsiteY4" fmla="*/ 7655 h 66985"/>
                  <a:gd name="connsiteX0" fmla="*/ 315229 w 697750"/>
                  <a:gd name="connsiteY0" fmla="*/ 7655 h 66985"/>
                  <a:gd name="connsiteX1" fmla="*/ 697716 w 697750"/>
                  <a:gd name="connsiteY1" fmla="*/ 35999 h 66985"/>
                  <a:gd name="connsiteX2" fmla="*/ 222564 w 697750"/>
                  <a:gd name="connsiteY2" fmla="*/ 54288 h 66985"/>
                  <a:gd name="connsiteX3" fmla="*/ 11 w 697750"/>
                  <a:gd name="connsiteY3" fmla="*/ 29556 h 66985"/>
                  <a:gd name="connsiteX4" fmla="*/ 315229 w 697750"/>
                  <a:gd name="connsiteY4" fmla="*/ 7655 h 66985"/>
                  <a:gd name="connsiteX0" fmla="*/ 317001 w 700191"/>
                  <a:gd name="connsiteY0" fmla="*/ 58 h 52107"/>
                  <a:gd name="connsiteX1" fmla="*/ 699488 w 700191"/>
                  <a:gd name="connsiteY1" fmla="*/ 28402 h 52107"/>
                  <a:gd name="connsiteX2" fmla="*/ 217192 w 700191"/>
                  <a:gd name="connsiteY2" fmla="*/ 52107 h 52107"/>
                  <a:gd name="connsiteX3" fmla="*/ 1783 w 700191"/>
                  <a:gd name="connsiteY3" fmla="*/ 21959 h 52107"/>
                  <a:gd name="connsiteX4" fmla="*/ 317001 w 700191"/>
                  <a:gd name="connsiteY4" fmla="*/ 58 h 52107"/>
                  <a:gd name="connsiteX0" fmla="*/ 316446 w 699636"/>
                  <a:gd name="connsiteY0" fmla="*/ 58 h 52107"/>
                  <a:gd name="connsiteX1" fmla="*/ 698933 w 699636"/>
                  <a:gd name="connsiteY1" fmla="*/ 28402 h 52107"/>
                  <a:gd name="connsiteX2" fmla="*/ 216637 w 699636"/>
                  <a:gd name="connsiteY2" fmla="*/ 52107 h 52107"/>
                  <a:gd name="connsiteX3" fmla="*/ 1228 w 699636"/>
                  <a:gd name="connsiteY3" fmla="*/ 21959 h 52107"/>
                  <a:gd name="connsiteX4" fmla="*/ 316446 w 699636"/>
                  <a:gd name="connsiteY4" fmla="*/ 58 h 52107"/>
                  <a:gd name="connsiteX0" fmla="*/ 316446 w 698943"/>
                  <a:gd name="connsiteY0" fmla="*/ 165 h 52624"/>
                  <a:gd name="connsiteX1" fmla="*/ 698933 w 698943"/>
                  <a:gd name="connsiteY1" fmla="*/ 28509 h 52624"/>
                  <a:gd name="connsiteX2" fmla="*/ 216637 w 698943"/>
                  <a:gd name="connsiteY2" fmla="*/ 52214 h 52624"/>
                  <a:gd name="connsiteX3" fmla="*/ 1228 w 698943"/>
                  <a:gd name="connsiteY3" fmla="*/ 22066 h 52624"/>
                  <a:gd name="connsiteX4" fmla="*/ 316446 w 698943"/>
                  <a:gd name="connsiteY4" fmla="*/ 165 h 52624"/>
                  <a:gd name="connsiteX0" fmla="*/ 316446 w 698943"/>
                  <a:gd name="connsiteY0" fmla="*/ 6962 h 67630"/>
                  <a:gd name="connsiteX1" fmla="*/ 698933 w 698943"/>
                  <a:gd name="connsiteY1" fmla="*/ 35306 h 67630"/>
                  <a:gd name="connsiteX2" fmla="*/ 216637 w 698943"/>
                  <a:gd name="connsiteY2" fmla="*/ 59011 h 67630"/>
                  <a:gd name="connsiteX3" fmla="*/ 1228 w 698943"/>
                  <a:gd name="connsiteY3" fmla="*/ 28863 h 67630"/>
                  <a:gd name="connsiteX4" fmla="*/ 316446 w 698943"/>
                  <a:gd name="connsiteY4" fmla="*/ 6962 h 67630"/>
                  <a:gd name="connsiteX0" fmla="*/ 316446 w 698933"/>
                  <a:gd name="connsiteY0" fmla="*/ 11230 h 76426"/>
                  <a:gd name="connsiteX1" fmla="*/ 698933 w 698933"/>
                  <a:gd name="connsiteY1" fmla="*/ 39574 h 76426"/>
                  <a:gd name="connsiteX2" fmla="*/ 216637 w 698933"/>
                  <a:gd name="connsiteY2" fmla="*/ 63279 h 76426"/>
                  <a:gd name="connsiteX3" fmla="*/ 1228 w 698933"/>
                  <a:gd name="connsiteY3" fmla="*/ 33131 h 76426"/>
                  <a:gd name="connsiteX4" fmla="*/ 316446 w 698933"/>
                  <a:gd name="connsiteY4" fmla="*/ 11230 h 76426"/>
                  <a:gd name="connsiteX0" fmla="*/ 316446 w 698973"/>
                  <a:gd name="connsiteY0" fmla="*/ 6965 h 67634"/>
                  <a:gd name="connsiteX1" fmla="*/ 698933 w 698973"/>
                  <a:gd name="connsiteY1" fmla="*/ 35309 h 67634"/>
                  <a:gd name="connsiteX2" fmla="*/ 216637 w 698973"/>
                  <a:gd name="connsiteY2" fmla="*/ 59014 h 67634"/>
                  <a:gd name="connsiteX3" fmla="*/ 1228 w 698973"/>
                  <a:gd name="connsiteY3" fmla="*/ 28866 h 67634"/>
                  <a:gd name="connsiteX4" fmla="*/ 316446 w 698973"/>
                  <a:gd name="connsiteY4" fmla="*/ 6965 h 67634"/>
                  <a:gd name="connsiteX0" fmla="*/ 316446 w 698948"/>
                  <a:gd name="connsiteY0" fmla="*/ 6964 h 67632"/>
                  <a:gd name="connsiteX1" fmla="*/ 698933 w 698948"/>
                  <a:gd name="connsiteY1" fmla="*/ 35308 h 67632"/>
                  <a:gd name="connsiteX2" fmla="*/ 216637 w 698948"/>
                  <a:gd name="connsiteY2" fmla="*/ 59013 h 67632"/>
                  <a:gd name="connsiteX3" fmla="*/ 1228 w 698948"/>
                  <a:gd name="connsiteY3" fmla="*/ 28865 h 67632"/>
                  <a:gd name="connsiteX4" fmla="*/ 316446 w 698948"/>
                  <a:gd name="connsiteY4" fmla="*/ 6964 h 67632"/>
                  <a:gd name="connsiteX0" fmla="*/ 316446 w 698948"/>
                  <a:gd name="connsiteY0" fmla="*/ 9065 h 71981"/>
                  <a:gd name="connsiteX1" fmla="*/ 698933 w 698948"/>
                  <a:gd name="connsiteY1" fmla="*/ 37409 h 71981"/>
                  <a:gd name="connsiteX2" fmla="*/ 216637 w 698948"/>
                  <a:gd name="connsiteY2" fmla="*/ 61114 h 71981"/>
                  <a:gd name="connsiteX3" fmla="*/ 1228 w 698948"/>
                  <a:gd name="connsiteY3" fmla="*/ 30966 h 71981"/>
                  <a:gd name="connsiteX4" fmla="*/ 316446 w 698948"/>
                  <a:gd name="connsiteY4" fmla="*/ 9065 h 71981"/>
                  <a:gd name="connsiteX0" fmla="*/ 316446 w 698948"/>
                  <a:gd name="connsiteY0" fmla="*/ 6964 h 67632"/>
                  <a:gd name="connsiteX1" fmla="*/ 698933 w 698948"/>
                  <a:gd name="connsiteY1" fmla="*/ 35308 h 67632"/>
                  <a:gd name="connsiteX2" fmla="*/ 216637 w 698948"/>
                  <a:gd name="connsiteY2" fmla="*/ 59013 h 67632"/>
                  <a:gd name="connsiteX3" fmla="*/ 1228 w 698948"/>
                  <a:gd name="connsiteY3" fmla="*/ 28865 h 67632"/>
                  <a:gd name="connsiteX4" fmla="*/ 316446 w 698948"/>
                  <a:gd name="connsiteY4" fmla="*/ 6964 h 67632"/>
                  <a:gd name="connsiteX0" fmla="*/ 316446 w 684660"/>
                  <a:gd name="connsiteY0" fmla="*/ 6964 h 67632"/>
                  <a:gd name="connsiteX1" fmla="*/ 684645 w 684660"/>
                  <a:gd name="connsiteY1" fmla="*/ 35308 h 67632"/>
                  <a:gd name="connsiteX2" fmla="*/ 216637 w 684660"/>
                  <a:gd name="connsiteY2" fmla="*/ 59013 h 67632"/>
                  <a:gd name="connsiteX3" fmla="*/ 1228 w 684660"/>
                  <a:gd name="connsiteY3" fmla="*/ 28865 h 67632"/>
                  <a:gd name="connsiteX4" fmla="*/ 316446 w 684660"/>
                  <a:gd name="connsiteY4" fmla="*/ 6964 h 67632"/>
                  <a:gd name="connsiteX0" fmla="*/ 316446 w 684660"/>
                  <a:gd name="connsiteY0" fmla="*/ 11229 h 76424"/>
                  <a:gd name="connsiteX1" fmla="*/ 684645 w 684660"/>
                  <a:gd name="connsiteY1" fmla="*/ 39573 h 76424"/>
                  <a:gd name="connsiteX2" fmla="*/ 216637 w 684660"/>
                  <a:gd name="connsiteY2" fmla="*/ 63278 h 76424"/>
                  <a:gd name="connsiteX3" fmla="*/ 1228 w 684660"/>
                  <a:gd name="connsiteY3" fmla="*/ 33130 h 76424"/>
                  <a:gd name="connsiteX4" fmla="*/ 316446 w 684660"/>
                  <a:gd name="connsiteY4" fmla="*/ 11229 h 76424"/>
                  <a:gd name="connsiteX0" fmla="*/ 316446 w 684660"/>
                  <a:gd name="connsiteY0" fmla="*/ 5945 h 65505"/>
                  <a:gd name="connsiteX1" fmla="*/ 684645 w 684660"/>
                  <a:gd name="connsiteY1" fmla="*/ 34289 h 65505"/>
                  <a:gd name="connsiteX2" fmla="*/ 216637 w 684660"/>
                  <a:gd name="connsiteY2" fmla="*/ 57994 h 65505"/>
                  <a:gd name="connsiteX3" fmla="*/ 1228 w 684660"/>
                  <a:gd name="connsiteY3" fmla="*/ 27846 h 65505"/>
                  <a:gd name="connsiteX4" fmla="*/ 316446 w 684660"/>
                  <a:gd name="connsiteY4" fmla="*/ 5945 h 65505"/>
                  <a:gd name="connsiteX0" fmla="*/ 315332 w 683546"/>
                  <a:gd name="connsiteY0" fmla="*/ 5945 h 65505"/>
                  <a:gd name="connsiteX1" fmla="*/ 683531 w 683546"/>
                  <a:gd name="connsiteY1" fmla="*/ 34289 h 65505"/>
                  <a:gd name="connsiteX2" fmla="*/ 215523 w 683546"/>
                  <a:gd name="connsiteY2" fmla="*/ 57994 h 65505"/>
                  <a:gd name="connsiteX3" fmla="*/ 114 w 683546"/>
                  <a:gd name="connsiteY3" fmla="*/ 27846 h 65505"/>
                  <a:gd name="connsiteX4" fmla="*/ 315332 w 683546"/>
                  <a:gd name="connsiteY4" fmla="*/ 5945 h 65505"/>
                  <a:gd name="connsiteX0" fmla="*/ 315332 w 683532"/>
                  <a:gd name="connsiteY0" fmla="*/ 19778 h 93801"/>
                  <a:gd name="connsiteX1" fmla="*/ 683531 w 683532"/>
                  <a:gd name="connsiteY1" fmla="*/ 48122 h 93801"/>
                  <a:gd name="connsiteX2" fmla="*/ 215523 w 683532"/>
                  <a:gd name="connsiteY2" fmla="*/ 71827 h 93801"/>
                  <a:gd name="connsiteX3" fmla="*/ 114 w 683532"/>
                  <a:gd name="connsiteY3" fmla="*/ 41679 h 93801"/>
                  <a:gd name="connsiteX4" fmla="*/ 315332 w 683532"/>
                  <a:gd name="connsiteY4" fmla="*/ 19778 h 93801"/>
                  <a:gd name="connsiteX0" fmla="*/ 320023 w 685516"/>
                  <a:gd name="connsiteY0" fmla="*/ 33 h 65729"/>
                  <a:gd name="connsiteX1" fmla="*/ 684724 w 685516"/>
                  <a:gd name="connsiteY1" fmla="*/ 42024 h 65729"/>
                  <a:gd name="connsiteX2" fmla="*/ 216716 w 685516"/>
                  <a:gd name="connsiteY2" fmla="*/ 65729 h 65729"/>
                  <a:gd name="connsiteX3" fmla="*/ 1307 w 685516"/>
                  <a:gd name="connsiteY3" fmla="*/ 35581 h 65729"/>
                  <a:gd name="connsiteX4" fmla="*/ 320023 w 685516"/>
                  <a:gd name="connsiteY4" fmla="*/ 33 h 65729"/>
                  <a:gd name="connsiteX0" fmla="*/ 318976 w 683889"/>
                  <a:gd name="connsiteY0" fmla="*/ 34 h 75966"/>
                  <a:gd name="connsiteX1" fmla="*/ 683677 w 683889"/>
                  <a:gd name="connsiteY1" fmla="*/ 42025 h 75966"/>
                  <a:gd name="connsiteX2" fmla="*/ 371296 w 683889"/>
                  <a:gd name="connsiteY2" fmla="*/ 75966 h 75966"/>
                  <a:gd name="connsiteX3" fmla="*/ 260 w 683889"/>
                  <a:gd name="connsiteY3" fmla="*/ 35582 h 75966"/>
                  <a:gd name="connsiteX4" fmla="*/ 318976 w 683889"/>
                  <a:gd name="connsiteY4" fmla="*/ 34 h 75966"/>
                  <a:gd name="connsiteX0" fmla="*/ 320177 w 685107"/>
                  <a:gd name="connsiteY0" fmla="*/ 34 h 76851"/>
                  <a:gd name="connsiteX1" fmla="*/ 684878 w 685107"/>
                  <a:gd name="connsiteY1" fmla="*/ 42025 h 76851"/>
                  <a:gd name="connsiteX2" fmla="*/ 372497 w 685107"/>
                  <a:gd name="connsiteY2" fmla="*/ 75966 h 76851"/>
                  <a:gd name="connsiteX3" fmla="*/ 208581 w 685107"/>
                  <a:gd name="connsiteY3" fmla="*/ 64253 h 76851"/>
                  <a:gd name="connsiteX4" fmla="*/ 1461 w 685107"/>
                  <a:gd name="connsiteY4" fmla="*/ 35582 h 76851"/>
                  <a:gd name="connsiteX5" fmla="*/ 320177 w 685107"/>
                  <a:gd name="connsiteY5" fmla="*/ 34 h 76851"/>
                  <a:gd name="connsiteX0" fmla="*/ 325587 w 690517"/>
                  <a:gd name="connsiteY0" fmla="*/ 33 h 76851"/>
                  <a:gd name="connsiteX1" fmla="*/ 690288 w 690517"/>
                  <a:gd name="connsiteY1" fmla="*/ 42024 h 76851"/>
                  <a:gd name="connsiteX2" fmla="*/ 377907 w 690517"/>
                  <a:gd name="connsiteY2" fmla="*/ 75965 h 76851"/>
                  <a:gd name="connsiteX3" fmla="*/ 128309 w 690517"/>
                  <a:gd name="connsiteY3" fmla="*/ 64252 h 76851"/>
                  <a:gd name="connsiteX4" fmla="*/ 6871 w 690517"/>
                  <a:gd name="connsiteY4" fmla="*/ 35581 h 76851"/>
                  <a:gd name="connsiteX5" fmla="*/ 325587 w 690517"/>
                  <a:gd name="connsiteY5" fmla="*/ 33 h 76851"/>
                  <a:gd name="connsiteX0" fmla="*/ 325319 w 690249"/>
                  <a:gd name="connsiteY0" fmla="*/ 33 h 76851"/>
                  <a:gd name="connsiteX1" fmla="*/ 690020 w 690249"/>
                  <a:gd name="connsiteY1" fmla="*/ 42024 h 76851"/>
                  <a:gd name="connsiteX2" fmla="*/ 377639 w 690249"/>
                  <a:gd name="connsiteY2" fmla="*/ 75965 h 76851"/>
                  <a:gd name="connsiteX3" fmla="*/ 128041 w 690249"/>
                  <a:gd name="connsiteY3" fmla="*/ 64252 h 76851"/>
                  <a:gd name="connsiteX4" fmla="*/ 6603 w 690249"/>
                  <a:gd name="connsiteY4" fmla="*/ 35581 h 76851"/>
                  <a:gd name="connsiteX5" fmla="*/ 325319 w 690249"/>
                  <a:gd name="connsiteY5" fmla="*/ 33 h 76851"/>
                  <a:gd name="connsiteX0" fmla="*/ 325319 w 690249"/>
                  <a:gd name="connsiteY0" fmla="*/ 33 h 75966"/>
                  <a:gd name="connsiteX1" fmla="*/ 690020 w 690249"/>
                  <a:gd name="connsiteY1" fmla="*/ 42024 h 75966"/>
                  <a:gd name="connsiteX2" fmla="*/ 377639 w 690249"/>
                  <a:gd name="connsiteY2" fmla="*/ 75965 h 75966"/>
                  <a:gd name="connsiteX3" fmla="*/ 128041 w 690249"/>
                  <a:gd name="connsiteY3" fmla="*/ 64252 h 75966"/>
                  <a:gd name="connsiteX4" fmla="*/ 6603 w 690249"/>
                  <a:gd name="connsiteY4" fmla="*/ 35581 h 75966"/>
                  <a:gd name="connsiteX5" fmla="*/ 325319 w 690249"/>
                  <a:gd name="connsiteY5" fmla="*/ 33 h 75966"/>
                  <a:gd name="connsiteX0" fmla="*/ 318738 w 683668"/>
                  <a:gd name="connsiteY0" fmla="*/ 1267 h 77198"/>
                  <a:gd name="connsiteX1" fmla="*/ 683439 w 683668"/>
                  <a:gd name="connsiteY1" fmla="*/ 43258 h 77198"/>
                  <a:gd name="connsiteX2" fmla="*/ 371058 w 683668"/>
                  <a:gd name="connsiteY2" fmla="*/ 77199 h 77198"/>
                  <a:gd name="connsiteX3" fmla="*/ 121460 w 683668"/>
                  <a:gd name="connsiteY3" fmla="*/ 65486 h 77198"/>
                  <a:gd name="connsiteX4" fmla="*/ 22 w 683668"/>
                  <a:gd name="connsiteY4" fmla="*/ 36815 h 77198"/>
                  <a:gd name="connsiteX5" fmla="*/ 318738 w 683668"/>
                  <a:gd name="connsiteY5" fmla="*/ 1267 h 77198"/>
                  <a:gd name="connsiteX0" fmla="*/ 311746 w 676676"/>
                  <a:gd name="connsiteY0" fmla="*/ 1267 h 77199"/>
                  <a:gd name="connsiteX1" fmla="*/ 676447 w 676676"/>
                  <a:gd name="connsiteY1" fmla="*/ 43258 h 77199"/>
                  <a:gd name="connsiteX2" fmla="*/ 364066 w 676676"/>
                  <a:gd name="connsiteY2" fmla="*/ 77199 h 77199"/>
                  <a:gd name="connsiteX3" fmla="*/ 114468 w 676676"/>
                  <a:gd name="connsiteY3" fmla="*/ 65486 h 77199"/>
                  <a:gd name="connsiteX4" fmla="*/ 25 w 676676"/>
                  <a:gd name="connsiteY4" fmla="*/ 36815 h 77199"/>
                  <a:gd name="connsiteX5" fmla="*/ 311746 w 676676"/>
                  <a:gd name="connsiteY5" fmla="*/ 1267 h 77199"/>
                  <a:gd name="connsiteX0" fmla="*/ 311343 w 683331"/>
                  <a:gd name="connsiteY0" fmla="*/ 42 h 69150"/>
                  <a:gd name="connsiteX1" fmla="*/ 683038 w 683331"/>
                  <a:gd name="connsiteY1" fmla="*/ 35209 h 69150"/>
                  <a:gd name="connsiteX2" fmla="*/ 370657 w 683331"/>
                  <a:gd name="connsiteY2" fmla="*/ 69150 h 69150"/>
                  <a:gd name="connsiteX3" fmla="*/ 121059 w 683331"/>
                  <a:gd name="connsiteY3" fmla="*/ 57437 h 69150"/>
                  <a:gd name="connsiteX4" fmla="*/ 6616 w 683331"/>
                  <a:gd name="connsiteY4" fmla="*/ 28766 h 69150"/>
                  <a:gd name="connsiteX5" fmla="*/ 311343 w 683331"/>
                  <a:gd name="connsiteY5" fmla="*/ 42 h 69150"/>
                  <a:gd name="connsiteX0" fmla="*/ 309228 w 681216"/>
                  <a:gd name="connsiteY0" fmla="*/ 2933 h 72041"/>
                  <a:gd name="connsiteX1" fmla="*/ 680923 w 681216"/>
                  <a:gd name="connsiteY1" fmla="*/ 38100 h 72041"/>
                  <a:gd name="connsiteX2" fmla="*/ 368542 w 681216"/>
                  <a:gd name="connsiteY2" fmla="*/ 72041 h 72041"/>
                  <a:gd name="connsiteX3" fmla="*/ 118944 w 681216"/>
                  <a:gd name="connsiteY3" fmla="*/ 60328 h 72041"/>
                  <a:gd name="connsiteX4" fmla="*/ 4501 w 681216"/>
                  <a:gd name="connsiteY4" fmla="*/ 31657 h 72041"/>
                  <a:gd name="connsiteX5" fmla="*/ 309228 w 681216"/>
                  <a:gd name="connsiteY5" fmla="*/ 2933 h 72041"/>
                  <a:gd name="connsiteX0" fmla="*/ 305060 w 677048"/>
                  <a:gd name="connsiteY0" fmla="*/ 6297 h 75405"/>
                  <a:gd name="connsiteX1" fmla="*/ 676755 w 677048"/>
                  <a:gd name="connsiteY1" fmla="*/ 41464 h 75405"/>
                  <a:gd name="connsiteX2" fmla="*/ 364374 w 677048"/>
                  <a:gd name="connsiteY2" fmla="*/ 75405 h 75405"/>
                  <a:gd name="connsiteX3" fmla="*/ 114776 w 677048"/>
                  <a:gd name="connsiteY3" fmla="*/ 63692 h 75405"/>
                  <a:gd name="connsiteX4" fmla="*/ 333 w 677048"/>
                  <a:gd name="connsiteY4" fmla="*/ 35021 h 75405"/>
                  <a:gd name="connsiteX5" fmla="*/ 305060 w 677048"/>
                  <a:gd name="connsiteY5" fmla="*/ 6297 h 75405"/>
                  <a:gd name="connsiteX0" fmla="*/ 304736 w 676724"/>
                  <a:gd name="connsiteY0" fmla="*/ 2009 h 71117"/>
                  <a:gd name="connsiteX1" fmla="*/ 676431 w 676724"/>
                  <a:gd name="connsiteY1" fmla="*/ 37176 h 71117"/>
                  <a:gd name="connsiteX2" fmla="*/ 364050 w 676724"/>
                  <a:gd name="connsiteY2" fmla="*/ 71117 h 71117"/>
                  <a:gd name="connsiteX3" fmla="*/ 114452 w 676724"/>
                  <a:gd name="connsiteY3" fmla="*/ 59404 h 71117"/>
                  <a:gd name="connsiteX4" fmla="*/ 9 w 676724"/>
                  <a:gd name="connsiteY4" fmla="*/ 30733 h 71117"/>
                  <a:gd name="connsiteX5" fmla="*/ 304736 w 676724"/>
                  <a:gd name="connsiteY5" fmla="*/ 2009 h 71117"/>
                  <a:gd name="connsiteX0" fmla="*/ 304736 w 676478"/>
                  <a:gd name="connsiteY0" fmla="*/ 10702 h 90257"/>
                  <a:gd name="connsiteX1" fmla="*/ 676431 w 676478"/>
                  <a:gd name="connsiteY1" fmla="*/ 45869 h 90257"/>
                  <a:gd name="connsiteX2" fmla="*/ 364050 w 676478"/>
                  <a:gd name="connsiteY2" fmla="*/ 79810 h 90257"/>
                  <a:gd name="connsiteX3" fmla="*/ 114452 w 676478"/>
                  <a:gd name="connsiteY3" fmla="*/ 68097 h 90257"/>
                  <a:gd name="connsiteX4" fmla="*/ 9 w 676478"/>
                  <a:gd name="connsiteY4" fmla="*/ 39426 h 90257"/>
                  <a:gd name="connsiteX5" fmla="*/ 304736 w 676478"/>
                  <a:gd name="connsiteY5" fmla="*/ 10702 h 90257"/>
                  <a:gd name="connsiteX0" fmla="*/ 304736 w 676446"/>
                  <a:gd name="connsiteY0" fmla="*/ 14787 h 98518"/>
                  <a:gd name="connsiteX1" fmla="*/ 676431 w 676446"/>
                  <a:gd name="connsiteY1" fmla="*/ 49954 h 98518"/>
                  <a:gd name="connsiteX2" fmla="*/ 364050 w 676446"/>
                  <a:gd name="connsiteY2" fmla="*/ 83895 h 98518"/>
                  <a:gd name="connsiteX3" fmla="*/ 114452 w 676446"/>
                  <a:gd name="connsiteY3" fmla="*/ 72182 h 98518"/>
                  <a:gd name="connsiteX4" fmla="*/ 9 w 676446"/>
                  <a:gd name="connsiteY4" fmla="*/ 43511 h 98518"/>
                  <a:gd name="connsiteX5" fmla="*/ 304736 w 676446"/>
                  <a:gd name="connsiteY5" fmla="*/ 14787 h 98518"/>
                  <a:gd name="connsiteX0" fmla="*/ 304735 w 554034"/>
                  <a:gd name="connsiteY0" fmla="*/ 19180 h 99065"/>
                  <a:gd name="connsiteX1" fmla="*/ 554009 w 554034"/>
                  <a:gd name="connsiteY1" fmla="*/ 47523 h 99065"/>
                  <a:gd name="connsiteX2" fmla="*/ 364049 w 554034"/>
                  <a:gd name="connsiteY2" fmla="*/ 88288 h 99065"/>
                  <a:gd name="connsiteX3" fmla="*/ 114451 w 554034"/>
                  <a:gd name="connsiteY3" fmla="*/ 76575 h 99065"/>
                  <a:gd name="connsiteX4" fmla="*/ 8 w 554034"/>
                  <a:gd name="connsiteY4" fmla="*/ 47904 h 99065"/>
                  <a:gd name="connsiteX5" fmla="*/ 304735 w 554034"/>
                  <a:gd name="connsiteY5" fmla="*/ 19180 h 99065"/>
                  <a:gd name="connsiteX0" fmla="*/ 304735 w 554010"/>
                  <a:gd name="connsiteY0" fmla="*/ 12129 h 85637"/>
                  <a:gd name="connsiteX1" fmla="*/ 554009 w 554010"/>
                  <a:gd name="connsiteY1" fmla="*/ 40472 h 85637"/>
                  <a:gd name="connsiteX2" fmla="*/ 364049 w 554010"/>
                  <a:gd name="connsiteY2" fmla="*/ 81237 h 85637"/>
                  <a:gd name="connsiteX3" fmla="*/ 114451 w 554010"/>
                  <a:gd name="connsiteY3" fmla="*/ 69524 h 85637"/>
                  <a:gd name="connsiteX4" fmla="*/ 8 w 554010"/>
                  <a:gd name="connsiteY4" fmla="*/ 40853 h 85637"/>
                  <a:gd name="connsiteX5" fmla="*/ 304735 w 554010"/>
                  <a:gd name="connsiteY5" fmla="*/ 12129 h 85637"/>
                  <a:gd name="connsiteX0" fmla="*/ 313143 w 561248"/>
                  <a:gd name="connsiteY0" fmla="*/ 1 h 60761"/>
                  <a:gd name="connsiteX1" fmla="*/ 560707 w 561248"/>
                  <a:gd name="connsiteY1" fmla="*/ 19996 h 60761"/>
                  <a:gd name="connsiteX2" fmla="*/ 370747 w 561248"/>
                  <a:gd name="connsiteY2" fmla="*/ 60761 h 60761"/>
                  <a:gd name="connsiteX3" fmla="*/ 121149 w 561248"/>
                  <a:gd name="connsiteY3" fmla="*/ 49048 h 60761"/>
                  <a:gd name="connsiteX4" fmla="*/ 6706 w 561248"/>
                  <a:gd name="connsiteY4" fmla="*/ 20377 h 60761"/>
                  <a:gd name="connsiteX5" fmla="*/ 313143 w 561248"/>
                  <a:gd name="connsiteY5" fmla="*/ 1 h 60761"/>
                  <a:gd name="connsiteX0" fmla="*/ 311344 w 561190"/>
                  <a:gd name="connsiteY0" fmla="*/ 0 h 67021"/>
                  <a:gd name="connsiteX1" fmla="*/ 560618 w 561190"/>
                  <a:gd name="connsiteY1" fmla="*/ 26256 h 67021"/>
                  <a:gd name="connsiteX2" fmla="*/ 370658 w 561190"/>
                  <a:gd name="connsiteY2" fmla="*/ 67021 h 67021"/>
                  <a:gd name="connsiteX3" fmla="*/ 121060 w 561190"/>
                  <a:gd name="connsiteY3" fmla="*/ 55308 h 67021"/>
                  <a:gd name="connsiteX4" fmla="*/ 6617 w 561190"/>
                  <a:gd name="connsiteY4" fmla="*/ 26637 h 67021"/>
                  <a:gd name="connsiteX5" fmla="*/ 311344 w 561190"/>
                  <a:gd name="connsiteY5" fmla="*/ 0 h 67021"/>
                  <a:gd name="connsiteX0" fmla="*/ 313143 w 561248"/>
                  <a:gd name="connsiteY0" fmla="*/ 0 h 69108"/>
                  <a:gd name="connsiteX1" fmla="*/ 560707 w 561248"/>
                  <a:gd name="connsiteY1" fmla="*/ 28343 h 69108"/>
                  <a:gd name="connsiteX2" fmla="*/ 370747 w 561248"/>
                  <a:gd name="connsiteY2" fmla="*/ 69108 h 69108"/>
                  <a:gd name="connsiteX3" fmla="*/ 121149 w 561248"/>
                  <a:gd name="connsiteY3" fmla="*/ 57395 h 69108"/>
                  <a:gd name="connsiteX4" fmla="*/ 6706 w 561248"/>
                  <a:gd name="connsiteY4" fmla="*/ 28724 h 69108"/>
                  <a:gd name="connsiteX5" fmla="*/ 313143 w 561248"/>
                  <a:gd name="connsiteY5" fmla="*/ 0 h 69108"/>
                  <a:gd name="connsiteX0" fmla="*/ 313143 w 561411"/>
                  <a:gd name="connsiteY0" fmla="*/ 0 h 71195"/>
                  <a:gd name="connsiteX1" fmla="*/ 560707 w 561411"/>
                  <a:gd name="connsiteY1" fmla="*/ 28343 h 71195"/>
                  <a:gd name="connsiteX2" fmla="*/ 377588 w 561411"/>
                  <a:gd name="connsiteY2" fmla="*/ 71195 h 71195"/>
                  <a:gd name="connsiteX3" fmla="*/ 121149 w 561411"/>
                  <a:gd name="connsiteY3" fmla="*/ 57395 h 71195"/>
                  <a:gd name="connsiteX4" fmla="*/ 6706 w 561411"/>
                  <a:gd name="connsiteY4" fmla="*/ 28724 h 71195"/>
                  <a:gd name="connsiteX5" fmla="*/ 313143 w 561411"/>
                  <a:gd name="connsiteY5" fmla="*/ 0 h 71195"/>
                  <a:gd name="connsiteX0" fmla="*/ 313143 w 560708"/>
                  <a:gd name="connsiteY0" fmla="*/ 1894 h 73089"/>
                  <a:gd name="connsiteX1" fmla="*/ 560707 w 560708"/>
                  <a:gd name="connsiteY1" fmla="*/ 30237 h 73089"/>
                  <a:gd name="connsiteX2" fmla="*/ 377588 w 560708"/>
                  <a:gd name="connsiteY2" fmla="*/ 73089 h 73089"/>
                  <a:gd name="connsiteX3" fmla="*/ 121149 w 560708"/>
                  <a:gd name="connsiteY3" fmla="*/ 59289 h 73089"/>
                  <a:gd name="connsiteX4" fmla="*/ 6706 w 560708"/>
                  <a:gd name="connsiteY4" fmla="*/ 30618 h 73089"/>
                  <a:gd name="connsiteX5" fmla="*/ 313143 w 560708"/>
                  <a:gd name="connsiteY5" fmla="*/ 1894 h 73089"/>
                  <a:gd name="connsiteX0" fmla="*/ 308849 w 556414"/>
                  <a:gd name="connsiteY0" fmla="*/ 1894 h 73089"/>
                  <a:gd name="connsiteX1" fmla="*/ 556413 w 556414"/>
                  <a:gd name="connsiteY1" fmla="*/ 30237 h 73089"/>
                  <a:gd name="connsiteX2" fmla="*/ 373294 w 556414"/>
                  <a:gd name="connsiteY2" fmla="*/ 73089 h 73089"/>
                  <a:gd name="connsiteX3" fmla="*/ 175004 w 556414"/>
                  <a:gd name="connsiteY3" fmla="*/ 69723 h 73089"/>
                  <a:gd name="connsiteX4" fmla="*/ 2412 w 556414"/>
                  <a:gd name="connsiteY4" fmla="*/ 30618 h 73089"/>
                  <a:gd name="connsiteX5" fmla="*/ 308849 w 556414"/>
                  <a:gd name="connsiteY5" fmla="*/ 1894 h 73089"/>
                  <a:gd name="connsiteX0" fmla="*/ 308337 w 555902"/>
                  <a:gd name="connsiteY0" fmla="*/ 1894 h 73089"/>
                  <a:gd name="connsiteX1" fmla="*/ 555901 w 555902"/>
                  <a:gd name="connsiteY1" fmla="*/ 30237 h 73089"/>
                  <a:gd name="connsiteX2" fmla="*/ 372782 w 555902"/>
                  <a:gd name="connsiteY2" fmla="*/ 73089 h 73089"/>
                  <a:gd name="connsiteX3" fmla="*/ 174492 w 555902"/>
                  <a:gd name="connsiteY3" fmla="*/ 69723 h 73089"/>
                  <a:gd name="connsiteX4" fmla="*/ 1900 w 555902"/>
                  <a:gd name="connsiteY4" fmla="*/ 30618 h 73089"/>
                  <a:gd name="connsiteX5" fmla="*/ 308337 w 555902"/>
                  <a:gd name="connsiteY5" fmla="*/ 1894 h 73089"/>
                  <a:gd name="connsiteX0" fmla="*/ 265882 w 513447"/>
                  <a:gd name="connsiteY0" fmla="*/ 1894 h 73089"/>
                  <a:gd name="connsiteX1" fmla="*/ 513446 w 513447"/>
                  <a:gd name="connsiteY1" fmla="*/ 30237 h 73089"/>
                  <a:gd name="connsiteX2" fmla="*/ 330327 w 513447"/>
                  <a:gd name="connsiteY2" fmla="*/ 73089 h 73089"/>
                  <a:gd name="connsiteX3" fmla="*/ 132037 w 513447"/>
                  <a:gd name="connsiteY3" fmla="*/ 69723 h 73089"/>
                  <a:gd name="connsiteX4" fmla="*/ 2202 w 513447"/>
                  <a:gd name="connsiteY4" fmla="*/ 30618 h 73089"/>
                  <a:gd name="connsiteX5" fmla="*/ 265882 w 513447"/>
                  <a:gd name="connsiteY5" fmla="*/ 1894 h 73089"/>
                  <a:gd name="connsiteX0" fmla="*/ 265146 w 512711"/>
                  <a:gd name="connsiteY0" fmla="*/ 4802 h 75997"/>
                  <a:gd name="connsiteX1" fmla="*/ 512710 w 512711"/>
                  <a:gd name="connsiteY1" fmla="*/ 33145 h 75997"/>
                  <a:gd name="connsiteX2" fmla="*/ 329591 w 512711"/>
                  <a:gd name="connsiteY2" fmla="*/ 75997 h 75997"/>
                  <a:gd name="connsiteX3" fmla="*/ 131301 w 512711"/>
                  <a:gd name="connsiteY3" fmla="*/ 72631 h 75997"/>
                  <a:gd name="connsiteX4" fmla="*/ 1466 w 512711"/>
                  <a:gd name="connsiteY4" fmla="*/ 33526 h 75997"/>
                  <a:gd name="connsiteX5" fmla="*/ 265146 w 512711"/>
                  <a:gd name="connsiteY5" fmla="*/ 4802 h 75997"/>
                  <a:gd name="connsiteX0" fmla="*/ 267683 w 515248"/>
                  <a:gd name="connsiteY0" fmla="*/ 4088 h 75283"/>
                  <a:gd name="connsiteX1" fmla="*/ 515247 w 515248"/>
                  <a:gd name="connsiteY1" fmla="*/ 32431 h 75283"/>
                  <a:gd name="connsiteX2" fmla="*/ 332128 w 515248"/>
                  <a:gd name="connsiteY2" fmla="*/ 75283 h 75283"/>
                  <a:gd name="connsiteX3" fmla="*/ 133838 w 515248"/>
                  <a:gd name="connsiteY3" fmla="*/ 71917 h 75283"/>
                  <a:gd name="connsiteX4" fmla="*/ 4003 w 515248"/>
                  <a:gd name="connsiteY4" fmla="*/ 32812 h 75283"/>
                  <a:gd name="connsiteX5" fmla="*/ 267683 w 515248"/>
                  <a:gd name="connsiteY5" fmla="*/ 4088 h 75283"/>
                  <a:gd name="connsiteX0" fmla="*/ 264214 w 511779"/>
                  <a:gd name="connsiteY0" fmla="*/ 1895 h 73090"/>
                  <a:gd name="connsiteX1" fmla="*/ 511778 w 511779"/>
                  <a:gd name="connsiteY1" fmla="*/ 30238 h 73090"/>
                  <a:gd name="connsiteX2" fmla="*/ 328659 w 511779"/>
                  <a:gd name="connsiteY2" fmla="*/ 73090 h 73090"/>
                  <a:gd name="connsiteX3" fmla="*/ 130369 w 511779"/>
                  <a:gd name="connsiteY3" fmla="*/ 69724 h 73090"/>
                  <a:gd name="connsiteX4" fmla="*/ 534 w 511779"/>
                  <a:gd name="connsiteY4" fmla="*/ 30619 h 73090"/>
                  <a:gd name="connsiteX5" fmla="*/ 264214 w 511779"/>
                  <a:gd name="connsiteY5" fmla="*/ 1895 h 73090"/>
                  <a:gd name="connsiteX0" fmla="*/ 263783 w 511348"/>
                  <a:gd name="connsiteY0" fmla="*/ 1895 h 73090"/>
                  <a:gd name="connsiteX1" fmla="*/ 511347 w 511348"/>
                  <a:gd name="connsiteY1" fmla="*/ 30238 h 73090"/>
                  <a:gd name="connsiteX2" fmla="*/ 328228 w 511348"/>
                  <a:gd name="connsiteY2" fmla="*/ 73090 h 73090"/>
                  <a:gd name="connsiteX3" fmla="*/ 129938 w 511348"/>
                  <a:gd name="connsiteY3" fmla="*/ 69724 h 73090"/>
                  <a:gd name="connsiteX4" fmla="*/ 103 w 511348"/>
                  <a:gd name="connsiteY4" fmla="*/ 30619 h 73090"/>
                  <a:gd name="connsiteX5" fmla="*/ 263783 w 511348"/>
                  <a:gd name="connsiteY5" fmla="*/ 1895 h 73090"/>
                  <a:gd name="connsiteX0" fmla="*/ 263925 w 511490"/>
                  <a:gd name="connsiteY0" fmla="*/ 1895 h 73090"/>
                  <a:gd name="connsiteX1" fmla="*/ 511489 w 511490"/>
                  <a:gd name="connsiteY1" fmla="*/ 30238 h 73090"/>
                  <a:gd name="connsiteX2" fmla="*/ 328370 w 511490"/>
                  <a:gd name="connsiteY2" fmla="*/ 73090 h 73090"/>
                  <a:gd name="connsiteX3" fmla="*/ 130080 w 511490"/>
                  <a:gd name="connsiteY3" fmla="*/ 69724 h 73090"/>
                  <a:gd name="connsiteX4" fmla="*/ 245 w 511490"/>
                  <a:gd name="connsiteY4" fmla="*/ 30619 h 73090"/>
                  <a:gd name="connsiteX5" fmla="*/ 263925 w 511490"/>
                  <a:gd name="connsiteY5" fmla="*/ 1895 h 73090"/>
                  <a:gd name="connsiteX0" fmla="*/ 263925 w 512193"/>
                  <a:gd name="connsiteY0" fmla="*/ 1066 h 74348"/>
                  <a:gd name="connsiteX1" fmla="*/ 511489 w 512193"/>
                  <a:gd name="connsiteY1" fmla="*/ 29409 h 74348"/>
                  <a:gd name="connsiteX2" fmla="*/ 328370 w 512193"/>
                  <a:gd name="connsiteY2" fmla="*/ 74348 h 74348"/>
                  <a:gd name="connsiteX3" fmla="*/ 130080 w 512193"/>
                  <a:gd name="connsiteY3" fmla="*/ 68895 h 74348"/>
                  <a:gd name="connsiteX4" fmla="*/ 245 w 512193"/>
                  <a:gd name="connsiteY4" fmla="*/ 29790 h 74348"/>
                  <a:gd name="connsiteX5" fmla="*/ 263925 w 512193"/>
                  <a:gd name="connsiteY5" fmla="*/ 1066 h 74348"/>
                  <a:gd name="connsiteX0" fmla="*/ 263925 w 512334"/>
                  <a:gd name="connsiteY0" fmla="*/ 1066 h 70174"/>
                  <a:gd name="connsiteX1" fmla="*/ 511489 w 512334"/>
                  <a:gd name="connsiteY1" fmla="*/ 29409 h 70174"/>
                  <a:gd name="connsiteX2" fmla="*/ 333501 w 512334"/>
                  <a:gd name="connsiteY2" fmla="*/ 70174 h 70174"/>
                  <a:gd name="connsiteX3" fmla="*/ 130080 w 512334"/>
                  <a:gd name="connsiteY3" fmla="*/ 68895 h 70174"/>
                  <a:gd name="connsiteX4" fmla="*/ 245 w 512334"/>
                  <a:gd name="connsiteY4" fmla="*/ 29790 h 70174"/>
                  <a:gd name="connsiteX5" fmla="*/ 263925 w 512334"/>
                  <a:gd name="connsiteY5" fmla="*/ 1066 h 70174"/>
                  <a:gd name="connsiteX0" fmla="*/ 263925 w 511555"/>
                  <a:gd name="connsiteY0" fmla="*/ 3679 h 72787"/>
                  <a:gd name="connsiteX1" fmla="*/ 511489 w 511555"/>
                  <a:gd name="connsiteY1" fmla="*/ 32022 h 72787"/>
                  <a:gd name="connsiteX2" fmla="*/ 333501 w 511555"/>
                  <a:gd name="connsiteY2" fmla="*/ 72787 h 72787"/>
                  <a:gd name="connsiteX3" fmla="*/ 130080 w 511555"/>
                  <a:gd name="connsiteY3" fmla="*/ 71508 h 72787"/>
                  <a:gd name="connsiteX4" fmla="*/ 245 w 511555"/>
                  <a:gd name="connsiteY4" fmla="*/ 32403 h 72787"/>
                  <a:gd name="connsiteX5" fmla="*/ 263925 w 511555"/>
                  <a:gd name="connsiteY5" fmla="*/ 3679 h 72787"/>
                  <a:gd name="connsiteX0" fmla="*/ 263925 w 504719"/>
                  <a:gd name="connsiteY0" fmla="*/ 1530 h 70638"/>
                  <a:gd name="connsiteX1" fmla="*/ 504648 w 504719"/>
                  <a:gd name="connsiteY1" fmla="*/ 36133 h 70638"/>
                  <a:gd name="connsiteX2" fmla="*/ 333501 w 504719"/>
                  <a:gd name="connsiteY2" fmla="*/ 70638 h 70638"/>
                  <a:gd name="connsiteX3" fmla="*/ 130080 w 504719"/>
                  <a:gd name="connsiteY3" fmla="*/ 69359 h 70638"/>
                  <a:gd name="connsiteX4" fmla="*/ 245 w 504719"/>
                  <a:gd name="connsiteY4" fmla="*/ 30254 h 70638"/>
                  <a:gd name="connsiteX5" fmla="*/ 263925 w 504719"/>
                  <a:gd name="connsiteY5" fmla="*/ 1530 h 70638"/>
                  <a:gd name="connsiteX0" fmla="*/ 263925 w 504719"/>
                  <a:gd name="connsiteY0" fmla="*/ 2748 h 73489"/>
                  <a:gd name="connsiteX1" fmla="*/ 504648 w 504719"/>
                  <a:gd name="connsiteY1" fmla="*/ 37351 h 73489"/>
                  <a:gd name="connsiteX2" fmla="*/ 333501 w 504719"/>
                  <a:gd name="connsiteY2" fmla="*/ 71856 h 73489"/>
                  <a:gd name="connsiteX3" fmla="*/ 130080 w 504719"/>
                  <a:gd name="connsiteY3" fmla="*/ 70577 h 73489"/>
                  <a:gd name="connsiteX4" fmla="*/ 245 w 504719"/>
                  <a:gd name="connsiteY4" fmla="*/ 31472 h 73489"/>
                  <a:gd name="connsiteX5" fmla="*/ 263925 w 504719"/>
                  <a:gd name="connsiteY5" fmla="*/ 2748 h 73489"/>
                  <a:gd name="connsiteX0" fmla="*/ 267421 w 508215"/>
                  <a:gd name="connsiteY0" fmla="*/ 2748 h 73489"/>
                  <a:gd name="connsiteX1" fmla="*/ 508144 w 508215"/>
                  <a:gd name="connsiteY1" fmla="*/ 37351 h 73489"/>
                  <a:gd name="connsiteX2" fmla="*/ 336997 w 508215"/>
                  <a:gd name="connsiteY2" fmla="*/ 71856 h 73489"/>
                  <a:gd name="connsiteX3" fmla="*/ 133576 w 508215"/>
                  <a:gd name="connsiteY3" fmla="*/ 70577 h 73489"/>
                  <a:gd name="connsiteX4" fmla="*/ 3741 w 508215"/>
                  <a:gd name="connsiteY4" fmla="*/ 31472 h 73489"/>
                  <a:gd name="connsiteX5" fmla="*/ 267421 w 508215"/>
                  <a:gd name="connsiteY5" fmla="*/ 2748 h 73489"/>
                  <a:gd name="connsiteX0" fmla="*/ 267024 w 507818"/>
                  <a:gd name="connsiteY0" fmla="*/ 2958 h 73699"/>
                  <a:gd name="connsiteX1" fmla="*/ 507747 w 507818"/>
                  <a:gd name="connsiteY1" fmla="*/ 37561 h 73699"/>
                  <a:gd name="connsiteX2" fmla="*/ 336600 w 507818"/>
                  <a:gd name="connsiteY2" fmla="*/ 72066 h 73699"/>
                  <a:gd name="connsiteX3" fmla="*/ 133179 w 507818"/>
                  <a:gd name="connsiteY3" fmla="*/ 70787 h 73699"/>
                  <a:gd name="connsiteX4" fmla="*/ 3344 w 507818"/>
                  <a:gd name="connsiteY4" fmla="*/ 31682 h 73699"/>
                  <a:gd name="connsiteX5" fmla="*/ 267024 w 507818"/>
                  <a:gd name="connsiteY5" fmla="*/ 2958 h 73699"/>
                  <a:gd name="connsiteX0" fmla="*/ 280551 w 521345"/>
                  <a:gd name="connsiteY0" fmla="*/ 3467 h 74208"/>
                  <a:gd name="connsiteX1" fmla="*/ 521274 w 521345"/>
                  <a:gd name="connsiteY1" fmla="*/ 38070 h 74208"/>
                  <a:gd name="connsiteX2" fmla="*/ 350127 w 521345"/>
                  <a:gd name="connsiteY2" fmla="*/ 72575 h 74208"/>
                  <a:gd name="connsiteX3" fmla="*/ 146706 w 521345"/>
                  <a:gd name="connsiteY3" fmla="*/ 71296 h 74208"/>
                  <a:gd name="connsiteX4" fmla="*/ 3189 w 521345"/>
                  <a:gd name="connsiteY4" fmla="*/ 31039 h 74208"/>
                  <a:gd name="connsiteX5" fmla="*/ 280551 w 521345"/>
                  <a:gd name="connsiteY5" fmla="*/ 3467 h 74208"/>
                  <a:gd name="connsiteX0" fmla="*/ 279707 w 520501"/>
                  <a:gd name="connsiteY0" fmla="*/ 3120 h 73861"/>
                  <a:gd name="connsiteX1" fmla="*/ 520430 w 520501"/>
                  <a:gd name="connsiteY1" fmla="*/ 37723 h 73861"/>
                  <a:gd name="connsiteX2" fmla="*/ 349283 w 520501"/>
                  <a:gd name="connsiteY2" fmla="*/ 72228 h 73861"/>
                  <a:gd name="connsiteX3" fmla="*/ 145862 w 520501"/>
                  <a:gd name="connsiteY3" fmla="*/ 70949 h 73861"/>
                  <a:gd name="connsiteX4" fmla="*/ 2345 w 520501"/>
                  <a:gd name="connsiteY4" fmla="*/ 30692 h 73861"/>
                  <a:gd name="connsiteX5" fmla="*/ 279707 w 520501"/>
                  <a:gd name="connsiteY5" fmla="*/ 3120 h 73861"/>
                  <a:gd name="connsiteX0" fmla="*/ 280323 w 521117"/>
                  <a:gd name="connsiteY0" fmla="*/ 2667 h 73951"/>
                  <a:gd name="connsiteX1" fmla="*/ 521046 w 521117"/>
                  <a:gd name="connsiteY1" fmla="*/ 37270 h 73951"/>
                  <a:gd name="connsiteX2" fmla="*/ 349899 w 521117"/>
                  <a:gd name="connsiteY2" fmla="*/ 71775 h 73951"/>
                  <a:gd name="connsiteX3" fmla="*/ 146478 w 521117"/>
                  <a:gd name="connsiteY3" fmla="*/ 73951 h 73951"/>
                  <a:gd name="connsiteX4" fmla="*/ 2961 w 521117"/>
                  <a:gd name="connsiteY4" fmla="*/ 30239 h 73951"/>
                  <a:gd name="connsiteX5" fmla="*/ 280323 w 521117"/>
                  <a:gd name="connsiteY5" fmla="*/ 2667 h 73951"/>
                  <a:gd name="connsiteX0" fmla="*/ 279252 w 520046"/>
                  <a:gd name="connsiteY0" fmla="*/ 2667 h 73951"/>
                  <a:gd name="connsiteX1" fmla="*/ 519975 w 520046"/>
                  <a:gd name="connsiteY1" fmla="*/ 37270 h 73951"/>
                  <a:gd name="connsiteX2" fmla="*/ 348828 w 520046"/>
                  <a:gd name="connsiteY2" fmla="*/ 71775 h 73951"/>
                  <a:gd name="connsiteX3" fmla="*/ 145407 w 520046"/>
                  <a:gd name="connsiteY3" fmla="*/ 73951 h 73951"/>
                  <a:gd name="connsiteX4" fmla="*/ 1890 w 520046"/>
                  <a:gd name="connsiteY4" fmla="*/ 30239 h 73951"/>
                  <a:gd name="connsiteX5" fmla="*/ 279252 w 520046"/>
                  <a:gd name="connsiteY5" fmla="*/ 2667 h 73951"/>
                  <a:gd name="connsiteX0" fmla="*/ 272526 w 513320"/>
                  <a:gd name="connsiteY0" fmla="*/ 2585 h 73869"/>
                  <a:gd name="connsiteX1" fmla="*/ 513249 w 513320"/>
                  <a:gd name="connsiteY1" fmla="*/ 37188 h 73869"/>
                  <a:gd name="connsiteX2" fmla="*/ 342102 w 513320"/>
                  <a:gd name="connsiteY2" fmla="*/ 71693 h 73869"/>
                  <a:gd name="connsiteX3" fmla="*/ 138681 w 513320"/>
                  <a:gd name="connsiteY3" fmla="*/ 73869 h 73869"/>
                  <a:gd name="connsiteX4" fmla="*/ 2005 w 513320"/>
                  <a:gd name="connsiteY4" fmla="*/ 29006 h 73869"/>
                  <a:gd name="connsiteX5" fmla="*/ 272526 w 513320"/>
                  <a:gd name="connsiteY5" fmla="*/ 2585 h 73869"/>
                  <a:gd name="connsiteX0" fmla="*/ 273486 w 514280"/>
                  <a:gd name="connsiteY0" fmla="*/ 3348 h 74632"/>
                  <a:gd name="connsiteX1" fmla="*/ 514209 w 514280"/>
                  <a:gd name="connsiteY1" fmla="*/ 37951 h 74632"/>
                  <a:gd name="connsiteX2" fmla="*/ 343062 w 514280"/>
                  <a:gd name="connsiteY2" fmla="*/ 72456 h 74632"/>
                  <a:gd name="connsiteX3" fmla="*/ 139641 w 514280"/>
                  <a:gd name="connsiteY3" fmla="*/ 74632 h 74632"/>
                  <a:gd name="connsiteX4" fmla="*/ 2965 w 514280"/>
                  <a:gd name="connsiteY4" fmla="*/ 29769 h 74632"/>
                  <a:gd name="connsiteX5" fmla="*/ 273486 w 514280"/>
                  <a:gd name="connsiteY5" fmla="*/ 3348 h 74632"/>
                  <a:gd name="connsiteX0" fmla="*/ 272406 w 513200"/>
                  <a:gd name="connsiteY0" fmla="*/ 2585 h 73869"/>
                  <a:gd name="connsiteX1" fmla="*/ 513129 w 513200"/>
                  <a:gd name="connsiteY1" fmla="*/ 37188 h 73869"/>
                  <a:gd name="connsiteX2" fmla="*/ 341982 w 513200"/>
                  <a:gd name="connsiteY2" fmla="*/ 71693 h 73869"/>
                  <a:gd name="connsiteX3" fmla="*/ 138561 w 513200"/>
                  <a:gd name="connsiteY3" fmla="*/ 73869 h 73869"/>
                  <a:gd name="connsiteX4" fmla="*/ 1885 w 513200"/>
                  <a:gd name="connsiteY4" fmla="*/ 29006 h 73869"/>
                  <a:gd name="connsiteX5" fmla="*/ 272406 w 513200"/>
                  <a:gd name="connsiteY5" fmla="*/ 2585 h 73869"/>
                  <a:gd name="connsiteX0" fmla="*/ 273761 w 514555"/>
                  <a:gd name="connsiteY0" fmla="*/ 2585 h 73869"/>
                  <a:gd name="connsiteX1" fmla="*/ 514484 w 514555"/>
                  <a:gd name="connsiteY1" fmla="*/ 37188 h 73869"/>
                  <a:gd name="connsiteX2" fmla="*/ 343337 w 514555"/>
                  <a:gd name="connsiteY2" fmla="*/ 71693 h 73869"/>
                  <a:gd name="connsiteX3" fmla="*/ 138205 w 514555"/>
                  <a:gd name="connsiteY3" fmla="*/ 73869 h 73869"/>
                  <a:gd name="connsiteX4" fmla="*/ 3240 w 514555"/>
                  <a:gd name="connsiteY4" fmla="*/ 29006 h 73869"/>
                  <a:gd name="connsiteX5" fmla="*/ 273761 w 514555"/>
                  <a:gd name="connsiteY5" fmla="*/ 2585 h 73869"/>
                  <a:gd name="connsiteX0" fmla="*/ 271160 w 511954"/>
                  <a:gd name="connsiteY0" fmla="*/ 3004 h 74288"/>
                  <a:gd name="connsiteX1" fmla="*/ 511883 w 511954"/>
                  <a:gd name="connsiteY1" fmla="*/ 37607 h 74288"/>
                  <a:gd name="connsiteX2" fmla="*/ 340736 w 511954"/>
                  <a:gd name="connsiteY2" fmla="*/ 72112 h 74288"/>
                  <a:gd name="connsiteX3" fmla="*/ 135604 w 511954"/>
                  <a:gd name="connsiteY3" fmla="*/ 74288 h 74288"/>
                  <a:gd name="connsiteX4" fmla="*/ 639 w 511954"/>
                  <a:gd name="connsiteY4" fmla="*/ 29425 h 74288"/>
                  <a:gd name="connsiteX5" fmla="*/ 271160 w 511954"/>
                  <a:gd name="connsiteY5" fmla="*/ 3004 h 74288"/>
                  <a:gd name="connsiteX0" fmla="*/ 271160 w 511954"/>
                  <a:gd name="connsiteY0" fmla="*/ 2585 h 73869"/>
                  <a:gd name="connsiteX1" fmla="*/ 511883 w 511954"/>
                  <a:gd name="connsiteY1" fmla="*/ 37188 h 73869"/>
                  <a:gd name="connsiteX2" fmla="*/ 340736 w 511954"/>
                  <a:gd name="connsiteY2" fmla="*/ 71693 h 73869"/>
                  <a:gd name="connsiteX3" fmla="*/ 135604 w 511954"/>
                  <a:gd name="connsiteY3" fmla="*/ 73869 h 73869"/>
                  <a:gd name="connsiteX4" fmla="*/ 639 w 511954"/>
                  <a:gd name="connsiteY4" fmla="*/ 29006 h 73869"/>
                  <a:gd name="connsiteX5" fmla="*/ 271160 w 511954"/>
                  <a:gd name="connsiteY5" fmla="*/ 2585 h 73869"/>
                  <a:gd name="connsiteX0" fmla="*/ 272364 w 513158"/>
                  <a:gd name="connsiteY0" fmla="*/ 2585 h 73869"/>
                  <a:gd name="connsiteX1" fmla="*/ 513087 w 513158"/>
                  <a:gd name="connsiteY1" fmla="*/ 37188 h 73869"/>
                  <a:gd name="connsiteX2" fmla="*/ 341940 w 513158"/>
                  <a:gd name="connsiteY2" fmla="*/ 71693 h 73869"/>
                  <a:gd name="connsiteX3" fmla="*/ 136808 w 513158"/>
                  <a:gd name="connsiteY3" fmla="*/ 73869 h 73869"/>
                  <a:gd name="connsiteX4" fmla="*/ 1843 w 513158"/>
                  <a:gd name="connsiteY4" fmla="*/ 29006 h 73869"/>
                  <a:gd name="connsiteX5" fmla="*/ 272364 w 513158"/>
                  <a:gd name="connsiteY5" fmla="*/ 2585 h 73869"/>
                  <a:gd name="connsiteX0" fmla="*/ 265572 w 506366"/>
                  <a:gd name="connsiteY0" fmla="*/ 2809 h 74093"/>
                  <a:gd name="connsiteX1" fmla="*/ 506295 w 506366"/>
                  <a:gd name="connsiteY1" fmla="*/ 37412 h 74093"/>
                  <a:gd name="connsiteX2" fmla="*/ 335148 w 506366"/>
                  <a:gd name="connsiteY2" fmla="*/ 71917 h 74093"/>
                  <a:gd name="connsiteX3" fmla="*/ 130016 w 506366"/>
                  <a:gd name="connsiteY3" fmla="*/ 74093 h 74093"/>
                  <a:gd name="connsiteX4" fmla="*/ 1892 w 506366"/>
                  <a:gd name="connsiteY4" fmla="*/ 25775 h 74093"/>
                  <a:gd name="connsiteX5" fmla="*/ 265572 w 506366"/>
                  <a:gd name="connsiteY5" fmla="*/ 2809 h 74093"/>
                  <a:gd name="connsiteX0" fmla="*/ 264054 w 504848"/>
                  <a:gd name="connsiteY0" fmla="*/ 2809 h 74093"/>
                  <a:gd name="connsiteX1" fmla="*/ 504777 w 504848"/>
                  <a:gd name="connsiteY1" fmla="*/ 37412 h 74093"/>
                  <a:gd name="connsiteX2" fmla="*/ 333630 w 504848"/>
                  <a:gd name="connsiteY2" fmla="*/ 71917 h 74093"/>
                  <a:gd name="connsiteX3" fmla="*/ 128498 w 504848"/>
                  <a:gd name="connsiteY3" fmla="*/ 74093 h 74093"/>
                  <a:gd name="connsiteX4" fmla="*/ 374 w 504848"/>
                  <a:gd name="connsiteY4" fmla="*/ 25775 h 74093"/>
                  <a:gd name="connsiteX5" fmla="*/ 264054 w 504848"/>
                  <a:gd name="connsiteY5" fmla="*/ 2809 h 74093"/>
                  <a:gd name="connsiteX0" fmla="*/ 258989 w 508603"/>
                  <a:gd name="connsiteY0" fmla="*/ 155 h 75687"/>
                  <a:gd name="connsiteX1" fmla="*/ 507517 w 508603"/>
                  <a:gd name="connsiteY1" fmla="*/ 39006 h 75687"/>
                  <a:gd name="connsiteX2" fmla="*/ 336370 w 508603"/>
                  <a:gd name="connsiteY2" fmla="*/ 73511 h 75687"/>
                  <a:gd name="connsiteX3" fmla="*/ 131238 w 508603"/>
                  <a:gd name="connsiteY3" fmla="*/ 75687 h 75687"/>
                  <a:gd name="connsiteX4" fmla="*/ 3114 w 508603"/>
                  <a:gd name="connsiteY4" fmla="*/ 27369 h 75687"/>
                  <a:gd name="connsiteX5" fmla="*/ 258989 w 508603"/>
                  <a:gd name="connsiteY5" fmla="*/ 155 h 75687"/>
                  <a:gd name="connsiteX0" fmla="*/ 258137 w 507751"/>
                  <a:gd name="connsiteY0" fmla="*/ 1797 h 77329"/>
                  <a:gd name="connsiteX1" fmla="*/ 506665 w 507751"/>
                  <a:gd name="connsiteY1" fmla="*/ 40648 h 77329"/>
                  <a:gd name="connsiteX2" fmla="*/ 335518 w 507751"/>
                  <a:gd name="connsiteY2" fmla="*/ 75153 h 77329"/>
                  <a:gd name="connsiteX3" fmla="*/ 130386 w 507751"/>
                  <a:gd name="connsiteY3" fmla="*/ 77329 h 77329"/>
                  <a:gd name="connsiteX4" fmla="*/ 2262 w 507751"/>
                  <a:gd name="connsiteY4" fmla="*/ 29011 h 77329"/>
                  <a:gd name="connsiteX5" fmla="*/ 258137 w 507751"/>
                  <a:gd name="connsiteY5" fmla="*/ 1797 h 77329"/>
                  <a:gd name="connsiteX0" fmla="*/ 258137 w 506857"/>
                  <a:gd name="connsiteY0" fmla="*/ 1857 h 78019"/>
                  <a:gd name="connsiteX1" fmla="*/ 506665 w 506857"/>
                  <a:gd name="connsiteY1" fmla="*/ 40708 h 78019"/>
                  <a:gd name="connsiteX2" fmla="*/ 335518 w 506857"/>
                  <a:gd name="connsiteY2" fmla="*/ 75213 h 78019"/>
                  <a:gd name="connsiteX3" fmla="*/ 130386 w 506857"/>
                  <a:gd name="connsiteY3" fmla="*/ 77389 h 78019"/>
                  <a:gd name="connsiteX4" fmla="*/ 2262 w 506857"/>
                  <a:gd name="connsiteY4" fmla="*/ 29071 h 78019"/>
                  <a:gd name="connsiteX5" fmla="*/ 258137 w 506857"/>
                  <a:gd name="connsiteY5" fmla="*/ 1857 h 78019"/>
                  <a:gd name="connsiteX0" fmla="*/ 258137 w 506670"/>
                  <a:gd name="connsiteY0" fmla="*/ 2475 h 79370"/>
                  <a:gd name="connsiteX1" fmla="*/ 506665 w 506670"/>
                  <a:gd name="connsiteY1" fmla="*/ 41326 h 79370"/>
                  <a:gd name="connsiteX2" fmla="*/ 335518 w 506670"/>
                  <a:gd name="connsiteY2" fmla="*/ 75831 h 79370"/>
                  <a:gd name="connsiteX3" fmla="*/ 130386 w 506670"/>
                  <a:gd name="connsiteY3" fmla="*/ 78007 h 79370"/>
                  <a:gd name="connsiteX4" fmla="*/ 2262 w 506670"/>
                  <a:gd name="connsiteY4" fmla="*/ 29689 h 79370"/>
                  <a:gd name="connsiteX5" fmla="*/ 258137 w 506670"/>
                  <a:gd name="connsiteY5" fmla="*/ 2475 h 79370"/>
                  <a:gd name="connsiteX0" fmla="*/ 258137 w 507503"/>
                  <a:gd name="connsiteY0" fmla="*/ 1798 h 77330"/>
                  <a:gd name="connsiteX1" fmla="*/ 506665 w 507503"/>
                  <a:gd name="connsiteY1" fmla="*/ 40649 h 77330"/>
                  <a:gd name="connsiteX2" fmla="*/ 327713 w 507503"/>
                  <a:gd name="connsiteY2" fmla="*/ 77279 h 77330"/>
                  <a:gd name="connsiteX3" fmla="*/ 130386 w 507503"/>
                  <a:gd name="connsiteY3" fmla="*/ 77330 h 77330"/>
                  <a:gd name="connsiteX4" fmla="*/ 2262 w 507503"/>
                  <a:gd name="connsiteY4" fmla="*/ 29012 h 77330"/>
                  <a:gd name="connsiteX5" fmla="*/ 258137 w 507503"/>
                  <a:gd name="connsiteY5" fmla="*/ 1798 h 77330"/>
                  <a:gd name="connsiteX0" fmla="*/ 258137 w 507295"/>
                  <a:gd name="connsiteY0" fmla="*/ 1798 h 77330"/>
                  <a:gd name="connsiteX1" fmla="*/ 506665 w 507295"/>
                  <a:gd name="connsiteY1" fmla="*/ 40649 h 77330"/>
                  <a:gd name="connsiteX2" fmla="*/ 327713 w 507295"/>
                  <a:gd name="connsiteY2" fmla="*/ 77279 h 77330"/>
                  <a:gd name="connsiteX3" fmla="*/ 130386 w 507295"/>
                  <a:gd name="connsiteY3" fmla="*/ 77330 h 77330"/>
                  <a:gd name="connsiteX4" fmla="*/ 2262 w 507295"/>
                  <a:gd name="connsiteY4" fmla="*/ 29012 h 77330"/>
                  <a:gd name="connsiteX5" fmla="*/ 258137 w 507295"/>
                  <a:gd name="connsiteY5" fmla="*/ 1798 h 77330"/>
                  <a:gd name="connsiteX0" fmla="*/ 258137 w 506980"/>
                  <a:gd name="connsiteY0" fmla="*/ 1798 h 80020"/>
                  <a:gd name="connsiteX1" fmla="*/ 506665 w 506980"/>
                  <a:gd name="connsiteY1" fmla="*/ 40649 h 80020"/>
                  <a:gd name="connsiteX2" fmla="*/ 327713 w 506980"/>
                  <a:gd name="connsiteY2" fmla="*/ 77279 h 80020"/>
                  <a:gd name="connsiteX3" fmla="*/ 130386 w 506980"/>
                  <a:gd name="connsiteY3" fmla="*/ 77330 h 80020"/>
                  <a:gd name="connsiteX4" fmla="*/ 2262 w 506980"/>
                  <a:gd name="connsiteY4" fmla="*/ 29012 h 80020"/>
                  <a:gd name="connsiteX5" fmla="*/ 258137 w 506980"/>
                  <a:gd name="connsiteY5" fmla="*/ 1798 h 80020"/>
                  <a:gd name="connsiteX0" fmla="*/ 258139 w 508541"/>
                  <a:gd name="connsiteY0" fmla="*/ 2247 h 79756"/>
                  <a:gd name="connsiteX1" fmla="*/ 508228 w 508541"/>
                  <a:gd name="connsiteY1" fmla="*/ 38973 h 79756"/>
                  <a:gd name="connsiteX2" fmla="*/ 327715 w 508541"/>
                  <a:gd name="connsiteY2" fmla="*/ 77728 h 79756"/>
                  <a:gd name="connsiteX3" fmla="*/ 130388 w 508541"/>
                  <a:gd name="connsiteY3" fmla="*/ 77779 h 79756"/>
                  <a:gd name="connsiteX4" fmla="*/ 2264 w 508541"/>
                  <a:gd name="connsiteY4" fmla="*/ 29461 h 79756"/>
                  <a:gd name="connsiteX5" fmla="*/ 258139 w 508541"/>
                  <a:gd name="connsiteY5" fmla="*/ 2247 h 79756"/>
                  <a:gd name="connsiteX0" fmla="*/ 258139 w 508254"/>
                  <a:gd name="connsiteY0" fmla="*/ 2247 h 79756"/>
                  <a:gd name="connsiteX1" fmla="*/ 508228 w 508254"/>
                  <a:gd name="connsiteY1" fmla="*/ 38973 h 79756"/>
                  <a:gd name="connsiteX2" fmla="*/ 327715 w 508254"/>
                  <a:gd name="connsiteY2" fmla="*/ 77728 h 79756"/>
                  <a:gd name="connsiteX3" fmla="*/ 130388 w 508254"/>
                  <a:gd name="connsiteY3" fmla="*/ 77779 h 79756"/>
                  <a:gd name="connsiteX4" fmla="*/ 2264 w 508254"/>
                  <a:gd name="connsiteY4" fmla="*/ 29461 h 79756"/>
                  <a:gd name="connsiteX5" fmla="*/ 258139 w 508254"/>
                  <a:gd name="connsiteY5" fmla="*/ 2247 h 79756"/>
                  <a:gd name="connsiteX0" fmla="*/ 258139 w 508254"/>
                  <a:gd name="connsiteY0" fmla="*/ 2247 h 80771"/>
                  <a:gd name="connsiteX1" fmla="*/ 508228 w 508254"/>
                  <a:gd name="connsiteY1" fmla="*/ 38973 h 80771"/>
                  <a:gd name="connsiteX2" fmla="*/ 327715 w 508254"/>
                  <a:gd name="connsiteY2" fmla="*/ 77728 h 80771"/>
                  <a:gd name="connsiteX3" fmla="*/ 130388 w 508254"/>
                  <a:gd name="connsiteY3" fmla="*/ 77779 h 80771"/>
                  <a:gd name="connsiteX4" fmla="*/ 2264 w 508254"/>
                  <a:gd name="connsiteY4" fmla="*/ 29461 h 80771"/>
                  <a:gd name="connsiteX5" fmla="*/ 258139 w 508254"/>
                  <a:gd name="connsiteY5" fmla="*/ 2247 h 80771"/>
                  <a:gd name="connsiteX0" fmla="*/ 258139 w 509592"/>
                  <a:gd name="connsiteY0" fmla="*/ 1641 h 79501"/>
                  <a:gd name="connsiteX1" fmla="*/ 508228 w 509592"/>
                  <a:gd name="connsiteY1" fmla="*/ 38367 h 79501"/>
                  <a:gd name="connsiteX2" fmla="*/ 333744 w 509592"/>
                  <a:gd name="connsiteY2" fmla="*/ 79425 h 79501"/>
                  <a:gd name="connsiteX3" fmla="*/ 130388 w 509592"/>
                  <a:gd name="connsiteY3" fmla="*/ 77173 h 79501"/>
                  <a:gd name="connsiteX4" fmla="*/ 2264 w 509592"/>
                  <a:gd name="connsiteY4" fmla="*/ 28855 h 79501"/>
                  <a:gd name="connsiteX5" fmla="*/ 258139 w 509592"/>
                  <a:gd name="connsiteY5" fmla="*/ 1641 h 79501"/>
                  <a:gd name="connsiteX0" fmla="*/ 258139 w 509739"/>
                  <a:gd name="connsiteY0" fmla="*/ 1641 h 79425"/>
                  <a:gd name="connsiteX1" fmla="*/ 508228 w 509739"/>
                  <a:gd name="connsiteY1" fmla="*/ 38367 h 79425"/>
                  <a:gd name="connsiteX2" fmla="*/ 333744 w 509739"/>
                  <a:gd name="connsiteY2" fmla="*/ 79425 h 79425"/>
                  <a:gd name="connsiteX3" fmla="*/ 130388 w 509739"/>
                  <a:gd name="connsiteY3" fmla="*/ 77173 h 79425"/>
                  <a:gd name="connsiteX4" fmla="*/ 2264 w 509739"/>
                  <a:gd name="connsiteY4" fmla="*/ 28855 h 79425"/>
                  <a:gd name="connsiteX5" fmla="*/ 258139 w 509739"/>
                  <a:gd name="connsiteY5" fmla="*/ 1641 h 79425"/>
                  <a:gd name="connsiteX0" fmla="*/ 258139 w 508231"/>
                  <a:gd name="connsiteY0" fmla="*/ 1641 h 79515"/>
                  <a:gd name="connsiteX1" fmla="*/ 508228 w 508231"/>
                  <a:gd name="connsiteY1" fmla="*/ 38367 h 79515"/>
                  <a:gd name="connsiteX2" fmla="*/ 333744 w 508231"/>
                  <a:gd name="connsiteY2" fmla="*/ 79425 h 79515"/>
                  <a:gd name="connsiteX3" fmla="*/ 130388 w 508231"/>
                  <a:gd name="connsiteY3" fmla="*/ 77173 h 79515"/>
                  <a:gd name="connsiteX4" fmla="*/ 2264 w 508231"/>
                  <a:gd name="connsiteY4" fmla="*/ 28855 h 79515"/>
                  <a:gd name="connsiteX5" fmla="*/ 258139 w 508231"/>
                  <a:gd name="connsiteY5" fmla="*/ 1641 h 79515"/>
                  <a:gd name="connsiteX0" fmla="*/ 258139 w 508763"/>
                  <a:gd name="connsiteY0" fmla="*/ 1641 h 79425"/>
                  <a:gd name="connsiteX1" fmla="*/ 508228 w 508763"/>
                  <a:gd name="connsiteY1" fmla="*/ 38367 h 79425"/>
                  <a:gd name="connsiteX2" fmla="*/ 333744 w 508763"/>
                  <a:gd name="connsiteY2" fmla="*/ 79425 h 79425"/>
                  <a:gd name="connsiteX3" fmla="*/ 130388 w 508763"/>
                  <a:gd name="connsiteY3" fmla="*/ 77173 h 79425"/>
                  <a:gd name="connsiteX4" fmla="*/ 2264 w 508763"/>
                  <a:gd name="connsiteY4" fmla="*/ 28855 h 79425"/>
                  <a:gd name="connsiteX5" fmla="*/ 258139 w 508763"/>
                  <a:gd name="connsiteY5" fmla="*/ 1641 h 79425"/>
                  <a:gd name="connsiteX0" fmla="*/ 258139 w 509739"/>
                  <a:gd name="connsiteY0" fmla="*/ 1641 h 79425"/>
                  <a:gd name="connsiteX1" fmla="*/ 508228 w 509739"/>
                  <a:gd name="connsiteY1" fmla="*/ 38367 h 79425"/>
                  <a:gd name="connsiteX2" fmla="*/ 333744 w 509739"/>
                  <a:gd name="connsiteY2" fmla="*/ 79425 h 79425"/>
                  <a:gd name="connsiteX3" fmla="*/ 130388 w 509739"/>
                  <a:gd name="connsiteY3" fmla="*/ 77173 h 79425"/>
                  <a:gd name="connsiteX4" fmla="*/ 2264 w 509739"/>
                  <a:gd name="connsiteY4" fmla="*/ 28855 h 79425"/>
                  <a:gd name="connsiteX5" fmla="*/ 258139 w 509739"/>
                  <a:gd name="connsiteY5" fmla="*/ 1641 h 79425"/>
                  <a:gd name="connsiteX0" fmla="*/ 258139 w 508709"/>
                  <a:gd name="connsiteY0" fmla="*/ 1641 h 79425"/>
                  <a:gd name="connsiteX1" fmla="*/ 508228 w 508709"/>
                  <a:gd name="connsiteY1" fmla="*/ 38367 h 79425"/>
                  <a:gd name="connsiteX2" fmla="*/ 333744 w 508709"/>
                  <a:gd name="connsiteY2" fmla="*/ 79425 h 79425"/>
                  <a:gd name="connsiteX3" fmla="*/ 130388 w 508709"/>
                  <a:gd name="connsiteY3" fmla="*/ 77173 h 79425"/>
                  <a:gd name="connsiteX4" fmla="*/ 2264 w 508709"/>
                  <a:gd name="connsiteY4" fmla="*/ 28855 h 79425"/>
                  <a:gd name="connsiteX5" fmla="*/ 258139 w 508709"/>
                  <a:gd name="connsiteY5" fmla="*/ 1641 h 79425"/>
                  <a:gd name="connsiteX0" fmla="*/ 258139 w 508254"/>
                  <a:gd name="connsiteY0" fmla="*/ 1641 h 79974"/>
                  <a:gd name="connsiteX1" fmla="*/ 508228 w 508254"/>
                  <a:gd name="connsiteY1" fmla="*/ 38367 h 79974"/>
                  <a:gd name="connsiteX2" fmla="*/ 333744 w 508254"/>
                  <a:gd name="connsiteY2" fmla="*/ 79425 h 79974"/>
                  <a:gd name="connsiteX3" fmla="*/ 130388 w 508254"/>
                  <a:gd name="connsiteY3" fmla="*/ 77173 h 79974"/>
                  <a:gd name="connsiteX4" fmla="*/ 2264 w 508254"/>
                  <a:gd name="connsiteY4" fmla="*/ 28855 h 79974"/>
                  <a:gd name="connsiteX5" fmla="*/ 258139 w 508254"/>
                  <a:gd name="connsiteY5" fmla="*/ 1641 h 79974"/>
                  <a:gd name="connsiteX0" fmla="*/ 258139 w 508254"/>
                  <a:gd name="connsiteY0" fmla="*/ 1641 h 79974"/>
                  <a:gd name="connsiteX1" fmla="*/ 508228 w 508254"/>
                  <a:gd name="connsiteY1" fmla="*/ 38367 h 79974"/>
                  <a:gd name="connsiteX2" fmla="*/ 333744 w 508254"/>
                  <a:gd name="connsiteY2" fmla="*/ 79425 h 79974"/>
                  <a:gd name="connsiteX3" fmla="*/ 130388 w 508254"/>
                  <a:gd name="connsiteY3" fmla="*/ 77173 h 79974"/>
                  <a:gd name="connsiteX4" fmla="*/ 2264 w 508254"/>
                  <a:gd name="connsiteY4" fmla="*/ 28855 h 79974"/>
                  <a:gd name="connsiteX5" fmla="*/ 258139 w 508254"/>
                  <a:gd name="connsiteY5" fmla="*/ 1641 h 79974"/>
                  <a:gd name="connsiteX0" fmla="*/ 255151 w 505266"/>
                  <a:gd name="connsiteY0" fmla="*/ 1466 h 79799"/>
                  <a:gd name="connsiteX1" fmla="*/ 505240 w 505266"/>
                  <a:gd name="connsiteY1" fmla="*/ 38192 h 79799"/>
                  <a:gd name="connsiteX2" fmla="*/ 330756 w 505266"/>
                  <a:gd name="connsiteY2" fmla="*/ 79250 h 79799"/>
                  <a:gd name="connsiteX3" fmla="*/ 127400 w 505266"/>
                  <a:gd name="connsiteY3" fmla="*/ 76998 h 79799"/>
                  <a:gd name="connsiteX4" fmla="*/ 2291 w 505266"/>
                  <a:gd name="connsiteY4" fmla="*/ 33285 h 79799"/>
                  <a:gd name="connsiteX5" fmla="*/ 255151 w 505266"/>
                  <a:gd name="connsiteY5" fmla="*/ 1466 h 79799"/>
                  <a:gd name="connsiteX0" fmla="*/ 256197 w 506312"/>
                  <a:gd name="connsiteY0" fmla="*/ 2506 h 80839"/>
                  <a:gd name="connsiteX1" fmla="*/ 506286 w 506312"/>
                  <a:gd name="connsiteY1" fmla="*/ 39232 h 80839"/>
                  <a:gd name="connsiteX2" fmla="*/ 331802 w 506312"/>
                  <a:gd name="connsiteY2" fmla="*/ 80290 h 80839"/>
                  <a:gd name="connsiteX3" fmla="*/ 128446 w 506312"/>
                  <a:gd name="connsiteY3" fmla="*/ 78038 h 80839"/>
                  <a:gd name="connsiteX4" fmla="*/ 3337 w 506312"/>
                  <a:gd name="connsiteY4" fmla="*/ 34325 h 80839"/>
                  <a:gd name="connsiteX5" fmla="*/ 256197 w 506312"/>
                  <a:gd name="connsiteY5" fmla="*/ 2506 h 80839"/>
                  <a:gd name="connsiteX0" fmla="*/ 256808 w 506931"/>
                  <a:gd name="connsiteY0" fmla="*/ 2506 h 80839"/>
                  <a:gd name="connsiteX1" fmla="*/ 506897 w 506931"/>
                  <a:gd name="connsiteY1" fmla="*/ 39232 h 80839"/>
                  <a:gd name="connsiteX2" fmla="*/ 332413 w 506931"/>
                  <a:gd name="connsiteY2" fmla="*/ 80290 h 80839"/>
                  <a:gd name="connsiteX3" fmla="*/ 129057 w 506931"/>
                  <a:gd name="connsiteY3" fmla="*/ 78038 h 80839"/>
                  <a:gd name="connsiteX4" fmla="*/ 3948 w 506931"/>
                  <a:gd name="connsiteY4" fmla="*/ 34325 h 80839"/>
                  <a:gd name="connsiteX5" fmla="*/ 256808 w 506931"/>
                  <a:gd name="connsiteY5" fmla="*/ 2506 h 80839"/>
                  <a:gd name="connsiteX0" fmla="*/ 256808 w 506931"/>
                  <a:gd name="connsiteY0" fmla="*/ 2994 h 81327"/>
                  <a:gd name="connsiteX1" fmla="*/ 506897 w 506931"/>
                  <a:gd name="connsiteY1" fmla="*/ 39720 h 81327"/>
                  <a:gd name="connsiteX2" fmla="*/ 332413 w 506931"/>
                  <a:gd name="connsiteY2" fmla="*/ 80778 h 81327"/>
                  <a:gd name="connsiteX3" fmla="*/ 129057 w 506931"/>
                  <a:gd name="connsiteY3" fmla="*/ 78526 h 81327"/>
                  <a:gd name="connsiteX4" fmla="*/ 3948 w 506931"/>
                  <a:gd name="connsiteY4" fmla="*/ 34813 h 81327"/>
                  <a:gd name="connsiteX5" fmla="*/ 256808 w 506931"/>
                  <a:gd name="connsiteY5" fmla="*/ 2994 h 81327"/>
                  <a:gd name="connsiteX0" fmla="*/ 256868 w 506991"/>
                  <a:gd name="connsiteY0" fmla="*/ 2486 h 80819"/>
                  <a:gd name="connsiteX1" fmla="*/ 506957 w 506991"/>
                  <a:gd name="connsiteY1" fmla="*/ 39212 h 80819"/>
                  <a:gd name="connsiteX2" fmla="*/ 332473 w 506991"/>
                  <a:gd name="connsiteY2" fmla="*/ 80270 h 80819"/>
                  <a:gd name="connsiteX3" fmla="*/ 129117 w 506991"/>
                  <a:gd name="connsiteY3" fmla="*/ 78018 h 80819"/>
                  <a:gd name="connsiteX4" fmla="*/ 4008 w 506991"/>
                  <a:gd name="connsiteY4" fmla="*/ 34305 h 80819"/>
                  <a:gd name="connsiteX5" fmla="*/ 256868 w 506991"/>
                  <a:gd name="connsiteY5" fmla="*/ 2486 h 80819"/>
                  <a:gd name="connsiteX0" fmla="*/ 256995 w 507120"/>
                  <a:gd name="connsiteY0" fmla="*/ 2004 h 80337"/>
                  <a:gd name="connsiteX1" fmla="*/ 507084 w 507120"/>
                  <a:gd name="connsiteY1" fmla="*/ 38730 h 80337"/>
                  <a:gd name="connsiteX2" fmla="*/ 332600 w 507120"/>
                  <a:gd name="connsiteY2" fmla="*/ 79788 h 80337"/>
                  <a:gd name="connsiteX3" fmla="*/ 129244 w 507120"/>
                  <a:gd name="connsiteY3" fmla="*/ 77536 h 80337"/>
                  <a:gd name="connsiteX4" fmla="*/ 4135 w 507120"/>
                  <a:gd name="connsiteY4" fmla="*/ 33823 h 80337"/>
                  <a:gd name="connsiteX5" fmla="*/ 256995 w 507120"/>
                  <a:gd name="connsiteY5" fmla="*/ 2004 h 80337"/>
                  <a:gd name="connsiteX0" fmla="*/ 257129 w 507256"/>
                  <a:gd name="connsiteY0" fmla="*/ 2485 h 80818"/>
                  <a:gd name="connsiteX1" fmla="*/ 507218 w 507256"/>
                  <a:gd name="connsiteY1" fmla="*/ 39211 h 80818"/>
                  <a:gd name="connsiteX2" fmla="*/ 332734 w 507256"/>
                  <a:gd name="connsiteY2" fmla="*/ 80269 h 80818"/>
                  <a:gd name="connsiteX3" fmla="*/ 129378 w 507256"/>
                  <a:gd name="connsiteY3" fmla="*/ 78017 h 80818"/>
                  <a:gd name="connsiteX4" fmla="*/ 4269 w 507256"/>
                  <a:gd name="connsiteY4" fmla="*/ 34304 h 80818"/>
                  <a:gd name="connsiteX5" fmla="*/ 257129 w 507256"/>
                  <a:gd name="connsiteY5" fmla="*/ 2485 h 80818"/>
                  <a:gd name="connsiteX0" fmla="*/ 288992 w 539108"/>
                  <a:gd name="connsiteY0" fmla="*/ 2980 h 81313"/>
                  <a:gd name="connsiteX1" fmla="*/ 539081 w 539108"/>
                  <a:gd name="connsiteY1" fmla="*/ 39706 h 81313"/>
                  <a:gd name="connsiteX2" fmla="*/ 364597 w 539108"/>
                  <a:gd name="connsiteY2" fmla="*/ 80764 h 81313"/>
                  <a:gd name="connsiteX3" fmla="*/ 161241 w 539108"/>
                  <a:gd name="connsiteY3" fmla="*/ 78512 h 81313"/>
                  <a:gd name="connsiteX4" fmla="*/ 2972 w 539108"/>
                  <a:gd name="connsiteY4" fmla="*/ 33648 h 81313"/>
                  <a:gd name="connsiteX5" fmla="*/ 288992 w 539108"/>
                  <a:gd name="connsiteY5" fmla="*/ 2980 h 81313"/>
                  <a:gd name="connsiteX0" fmla="*/ 288992 w 539108"/>
                  <a:gd name="connsiteY0" fmla="*/ 13397 h 93592"/>
                  <a:gd name="connsiteX1" fmla="*/ 539081 w 539108"/>
                  <a:gd name="connsiteY1" fmla="*/ 50123 h 93592"/>
                  <a:gd name="connsiteX2" fmla="*/ 364597 w 539108"/>
                  <a:gd name="connsiteY2" fmla="*/ 91181 h 93592"/>
                  <a:gd name="connsiteX3" fmla="*/ 161241 w 539108"/>
                  <a:gd name="connsiteY3" fmla="*/ 88929 h 93592"/>
                  <a:gd name="connsiteX4" fmla="*/ 2972 w 539108"/>
                  <a:gd name="connsiteY4" fmla="*/ 44065 h 93592"/>
                  <a:gd name="connsiteX5" fmla="*/ 288992 w 539108"/>
                  <a:gd name="connsiteY5" fmla="*/ 13397 h 93592"/>
                  <a:gd name="connsiteX0" fmla="*/ 156396 w 542632"/>
                  <a:gd name="connsiteY0" fmla="*/ 39 h 77823"/>
                  <a:gd name="connsiteX1" fmla="*/ 536111 w 542632"/>
                  <a:gd name="connsiteY1" fmla="*/ 36765 h 77823"/>
                  <a:gd name="connsiteX2" fmla="*/ 361627 w 542632"/>
                  <a:gd name="connsiteY2" fmla="*/ 77823 h 77823"/>
                  <a:gd name="connsiteX3" fmla="*/ 158271 w 542632"/>
                  <a:gd name="connsiteY3" fmla="*/ 75571 h 77823"/>
                  <a:gd name="connsiteX4" fmla="*/ 2 w 542632"/>
                  <a:gd name="connsiteY4" fmla="*/ 30707 h 77823"/>
                  <a:gd name="connsiteX5" fmla="*/ 156396 w 542632"/>
                  <a:gd name="connsiteY5" fmla="*/ 39 h 77823"/>
                  <a:gd name="connsiteX0" fmla="*/ 106835 w 546957"/>
                  <a:gd name="connsiteY0" fmla="*/ 41 h 76674"/>
                  <a:gd name="connsiteX1" fmla="*/ 537797 w 546957"/>
                  <a:gd name="connsiteY1" fmla="*/ 35616 h 76674"/>
                  <a:gd name="connsiteX2" fmla="*/ 363313 w 546957"/>
                  <a:gd name="connsiteY2" fmla="*/ 76674 h 76674"/>
                  <a:gd name="connsiteX3" fmla="*/ 159957 w 546957"/>
                  <a:gd name="connsiteY3" fmla="*/ 74422 h 76674"/>
                  <a:gd name="connsiteX4" fmla="*/ 1688 w 546957"/>
                  <a:gd name="connsiteY4" fmla="*/ 29558 h 76674"/>
                  <a:gd name="connsiteX5" fmla="*/ 106835 w 546957"/>
                  <a:gd name="connsiteY5" fmla="*/ 41 h 76674"/>
                  <a:gd name="connsiteX0" fmla="*/ 108215 w 548336"/>
                  <a:gd name="connsiteY0" fmla="*/ 1871 h 78504"/>
                  <a:gd name="connsiteX1" fmla="*/ 539177 w 548336"/>
                  <a:gd name="connsiteY1" fmla="*/ 37446 h 78504"/>
                  <a:gd name="connsiteX2" fmla="*/ 364693 w 548336"/>
                  <a:gd name="connsiteY2" fmla="*/ 78504 h 78504"/>
                  <a:gd name="connsiteX3" fmla="*/ 161337 w 548336"/>
                  <a:gd name="connsiteY3" fmla="*/ 76252 h 78504"/>
                  <a:gd name="connsiteX4" fmla="*/ 3068 w 548336"/>
                  <a:gd name="connsiteY4" fmla="*/ 31388 h 78504"/>
                  <a:gd name="connsiteX5" fmla="*/ 108215 w 548336"/>
                  <a:gd name="connsiteY5" fmla="*/ 1871 h 78504"/>
                  <a:gd name="connsiteX0" fmla="*/ 116893 w 557014"/>
                  <a:gd name="connsiteY0" fmla="*/ 3725 h 80358"/>
                  <a:gd name="connsiteX1" fmla="*/ 547855 w 557014"/>
                  <a:gd name="connsiteY1" fmla="*/ 39300 h 80358"/>
                  <a:gd name="connsiteX2" fmla="*/ 373371 w 557014"/>
                  <a:gd name="connsiteY2" fmla="*/ 80358 h 80358"/>
                  <a:gd name="connsiteX3" fmla="*/ 170015 w 557014"/>
                  <a:gd name="connsiteY3" fmla="*/ 78106 h 80358"/>
                  <a:gd name="connsiteX4" fmla="*/ 11746 w 557014"/>
                  <a:gd name="connsiteY4" fmla="*/ 33242 h 80358"/>
                  <a:gd name="connsiteX5" fmla="*/ 116893 w 557014"/>
                  <a:gd name="connsiteY5" fmla="*/ 3725 h 80358"/>
                  <a:gd name="connsiteX0" fmla="*/ 114347 w 554468"/>
                  <a:gd name="connsiteY0" fmla="*/ 2224 h 78857"/>
                  <a:gd name="connsiteX1" fmla="*/ 545309 w 554468"/>
                  <a:gd name="connsiteY1" fmla="*/ 37799 h 78857"/>
                  <a:gd name="connsiteX2" fmla="*/ 370825 w 554468"/>
                  <a:gd name="connsiteY2" fmla="*/ 78857 h 78857"/>
                  <a:gd name="connsiteX3" fmla="*/ 167469 w 554468"/>
                  <a:gd name="connsiteY3" fmla="*/ 76605 h 78857"/>
                  <a:gd name="connsiteX4" fmla="*/ 9200 w 554468"/>
                  <a:gd name="connsiteY4" fmla="*/ 31741 h 78857"/>
                  <a:gd name="connsiteX5" fmla="*/ 114347 w 554468"/>
                  <a:gd name="connsiteY5" fmla="*/ 2224 h 78857"/>
                  <a:gd name="connsiteX0" fmla="*/ 114347 w 554468"/>
                  <a:gd name="connsiteY0" fmla="*/ 2224 h 78857"/>
                  <a:gd name="connsiteX1" fmla="*/ 545309 w 554468"/>
                  <a:gd name="connsiteY1" fmla="*/ 37799 h 78857"/>
                  <a:gd name="connsiteX2" fmla="*/ 370825 w 554468"/>
                  <a:gd name="connsiteY2" fmla="*/ 78857 h 78857"/>
                  <a:gd name="connsiteX3" fmla="*/ 167469 w 554468"/>
                  <a:gd name="connsiteY3" fmla="*/ 76605 h 78857"/>
                  <a:gd name="connsiteX4" fmla="*/ 9200 w 554468"/>
                  <a:gd name="connsiteY4" fmla="*/ 31741 h 78857"/>
                  <a:gd name="connsiteX5" fmla="*/ 114347 w 554468"/>
                  <a:gd name="connsiteY5" fmla="*/ 2224 h 78857"/>
                  <a:gd name="connsiteX0" fmla="*/ 105152 w 545273"/>
                  <a:gd name="connsiteY0" fmla="*/ 1892 h 78691"/>
                  <a:gd name="connsiteX1" fmla="*/ 536114 w 545273"/>
                  <a:gd name="connsiteY1" fmla="*/ 37467 h 78691"/>
                  <a:gd name="connsiteX2" fmla="*/ 361630 w 545273"/>
                  <a:gd name="connsiteY2" fmla="*/ 78525 h 78691"/>
                  <a:gd name="connsiteX3" fmla="*/ 100997 w 545273"/>
                  <a:gd name="connsiteY3" fmla="*/ 78576 h 78691"/>
                  <a:gd name="connsiteX4" fmla="*/ 5 w 545273"/>
                  <a:gd name="connsiteY4" fmla="*/ 31409 h 78691"/>
                  <a:gd name="connsiteX5" fmla="*/ 105152 w 545273"/>
                  <a:gd name="connsiteY5" fmla="*/ 1892 h 78691"/>
                  <a:gd name="connsiteX0" fmla="*/ 106534 w 546655"/>
                  <a:gd name="connsiteY0" fmla="*/ 1892 h 78691"/>
                  <a:gd name="connsiteX1" fmla="*/ 537496 w 546655"/>
                  <a:gd name="connsiteY1" fmla="*/ 37467 h 78691"/>
                  <a:gd name="connsiteX2" fmla="*/ 363012 w 546655"/>
                  <a:gd name="connsiteY2" fmla="*/ 78525 h 78691"/>
                  <a:gd name="connsiteX3" fmla="*/ 132524 w 546655"/>
                  <a:gd name="connsiteY3" fmla="*/ 78576 h 78691"/>
                  <a:gd name="connsiteX4" fmla="*/ 1387 w 546655"/>
                  <a:gd name="connsiteY4" fmla="*/ 31409 h 78691"/>
                  <a:gd name="connsiteX5" fmla="*/ 106534 w 546655"/>
                  <a:gd name="connsiteY5" fmla="*/ 1892 h 78691"/>
                  <a:gd name="connsiteX0" fmla="*/ 106534 w 546655"/>
                  <a:gd name="connsiteY0" fmla="*/ 1892 h 78576"/>
                  <a:gd name="connsiteX1" fmla="*/ 537496 w 546655"/>
                  <a:gd name="connsiteY1" fmla="*/ 37467 h 78576"/>
                  <a:gd name="connsiteX2" fmla="*/ 363012 w 546655"/>
                  <a:gd name="connsiteY2" fmla="*/ 78525 h 78576"/>
                  <a:gd name="connsiteX3" fmla="*/ 132524 w 546655"/>
                  <a:gd name="connsiteY3" fmla="*/ 78576 h 78576"/>
                  <a:gd name="connsiteX4" fmla="*/ 1387 w 546655"/>
                  <a:gd name="connsiteY4" fmla="*/ 31409 h 78576"/>
                  <a:gd name="connsiteX5" fmla="*/ 106534 w 546655"/>
                  <a:gd name="connsiteY5" fmla="*/ 1892 h 78576"/>
                  <a:gd name="connsiteX0" fmla="*/ 106534 w 537615"/>
                  <a:gd name="connsiteY0" fmla="*/ 3039 h 83630"/>
                  <a:gd name="connsiteX1" fmla="*/ 537496 w 537615"/>
                  <a:gd name="connsiteY1" fmla="*/ 38614 h 83630"/>
                  <a:gd name="connsiteX2" fmla="*/ 363012 w 537615"/>
                  <a:gd name="connsiteY2" fmla="*/ 79672 h 83630"/>
                  <a:gd name="connsiteX3" fmla="*/ 132524 w 537615"/>
                  <a:gd name="connsiteY3" fmla="*/ 79723 h 83630"/>
                  <a:gd name="connsiteX4" fmla="*/ 1387 w 537615"/>
                  <a:gd name="connsiteY4" fmla="*/ 32556 h 83630"/>
                  <a:gd name="connsiteX5" fmla="*/ 106534 w 537615"/>
                  <a:gd name="connsiteY5" fmla="*/ 3039 h 83630"/>
                  <a:gd name="connsiteX0" fmla="*/ 106534 w 537788"/>
                  <a:gd name="connsiteY0" fmla="*/ 1892 h 78576"/>
                  <a:gd name="connsiteX1" fmla="*/ 537496 w 537788"/>
                  <a:gd name="connsiteY1" fmla="*/ 37467 h 78576"/>
                  <a:gd name="connsiteX2" fmla="*/ 363012 w 537788"/>
                  <a:gd name="connsiteY2" fmla="*/ 78525 h 78576"/>
                  <a:gd name="connsiteX3" fmla="*/ 132524 w 537788"/>
                  <a:gd name="connsiteY3" fmla="*/ 78576 h 78576"/>
                  <a:gd name="connsiteX4" fmla="*/ 1387 w 537788"/>
                  <a:gd name="connsiteY4" fmla="*/ 31409 h 78576"/>
                  <a:gd name="connsiteX5" fmla="*/ 106534 w 537788"/>
                  <a:gd name="connsiteY5" fmla="*/ 1892 h 78576"/>
                  <a:gd name="connsiteX0" fmla="*/ 105695 w 536932"/>
                  <a:gd name="connsiteY0" fmla="*/ 2766 h 79450"/>
                  <a:gd name="connsiteX1" fmla="*/ 536657 w 536932"/>
                  <a:gd name="connsiteY1" fmla="*/ 30282 h 79450"/>
                  <a:gd name="connsiteX2" fmla="*/ 362173 w 536932"/>
                  <a:gd name="connsiteY2" fmla="*/ 79399 h 79450"/>
                  <a:gd name="connsiteX3" fmla="*/ 131685 w 536932"/>
                  <a:gd name="connsiteY3" fmla="*/ 79450 h 79450"/>
                  <a:gd name="connsiteX4" fmla="*/ 548 w 536932"/>
                  <a:gd name="connsiteY4" fmla="*/ 32283 h 79450"/>
                  <a:gd name="connsiteX5" fmla="*/ 105695 w 536932"/>
                  <a:gd name="connsiteY5" fmla="*/ 2766 h 79450"/>
                  <a:gd name="connsiteX0" fmla="*/ 105695 w 536776"/>
                  <a:gd name="connsiteY0" fmla="*/ 3119 h 79803"/>
                  <a:gd name="connsiteX1" fmla="*/ 536657 w 536776"/>
                  <a:gd name="connsiteY1" fmla="*/ 30635 h 79803"/>
                  <a:gd name="connsiteX2" fmla="*/ 362173 w 536776"/>
                  <a:gd name="connsiteY2" fmla="*/ 79752 h 79803"/>
                  <a:gd name="connsiteX3" fmla="*/ 131685 w 536776"/>
                  <a:gd name="connsiteY3" fmla="*/ 79803 h 79803"/>
                  <a:gd name="connsiteX4" fmla="*/ 548 w 536776"/>
                  <a:gd name="connsiteY4" fmla="*/ 32636 h 79803"/>
                  <a:gd name="connsiteX5" fmla="*/ 105695 w 536776"/>
                  <a:gd name="connsiteY5" fmla="*/ 3119 h 79803"/>
                  <a:gd name="connsiteX0" fmla="*/ 105695 w 536776"/>
                  <a:gd name="connsiteY0" fmla="*/ 844 h 77528"/>
                  <a:gd name="connsiteX1" fmla="*/ 536657 w 536776"/>
                  <a:gd name="connsiteY1" fmla="*/ 34116 h 77528"/>
                  <a:gd name="connsiteX2" fmla="*/ 362173 w 536776"/>
                  <a:gd name="connsiteY2" fmla="*/ 77477 h 77528"/>
                  <a:gd name="connsiteX3" fmla="*/ 131685 w 536776"/>
                  <a:gd name="connsiteY3" fmla="*/ 77528 h 77528"/>
                  <a:gd name="connsiteX4" fmla="*/ 548 w 536776"/>
                  <a:gd name="connsiteY4" fmla="*/ 30361 h 77528"/>
                  <a:gd name="connsiteX5" fmla="*/ 105695 w 536776"/>
                  <a:gd name="connsiteY5" fmla="*/ 844 h 77528"/>
                  <a:gd name="connsiteX0" fmla="*/ 105695 w 537498"/>
                  <a:gd name="connsiteY0" fmla="*/ 3719 h 81013"/>
                  <a:gd name="connsiteX1" fmla="*/ 536657 w 537498"/>
                  <a:gd name="connsiteY1" fmla="*/ 36991 h 81013"/>
                  <a:gd name="connsiteX2" fmla="*/ 362173 w 537498"/>
                  <a:gd name="connsiteY2" fmla="*/ 80352 h 81013"/>
                  <a:gd name="connsiteX3" fmla="*/ 131685 w 537498"/>
                  <a:gd name="connsiteY3" fmla="*/ 80403 h 81013"/>
                  <a:gd name="connsiteX4" fmla="*/ 548 w 537498"/>
                  <a:gd name="connsiteY4" fmla="*/ 33236 h 81013"/>
                  <a:gd name="connsiteX5" fmla="*/ 105695 w 537498"/>
                  <a:gd name="connsiteY5" fmla="*/ 3719 h 81013"/>
                  <a:gd name="connsiteX0" fmla="*/ 105695 w 537498"/>
                  <a:gd name="connsiteY0" fmla="*/ 3719 h 82022"/>
                  <a:gd name="connsiteX1" fmla="*/ 536657 w 537498"/>
                  <a:gd name="connsiteY1" fmla="*/ 36991 h 82022"/>
                  <a:gd name="connsiteX2" fmla="*/ 362173 w 537498"/>
                  <a:gd name="connsiteY2" fmla="*/ 80352 h 82022"/>
                  <a:gd name="connsiteX3" fmla="*/ 131685 w 537498"/>
                  <a:gd name="connsiteY3" fmla="*/ 80403 h 82022"/>
                  <a:gd name="connsiteX4" fmla="*/ 548 w 537498"/>
                  <a:gd name="connsiteY4" fmla="*/ 33236 h 82022"/>
                  <a:gd name="connsiteX5" fmla="*/ 105695 w 537498"/>
                  <a:gd name="connsiteY5" fmla="*/ 3719 h 82022"/>
                  <a:gd name="connsiteX0" fmla="*/ 105695 w 537498"/>
                  <a:gd name="connsiteY0" fmla="*/ 3719 h 80403"/>
                  <a:gd name="connsiteX1" fmla="*/ 536657 w 537498"/>
                  <a:gd name="connsiteY1" fmla="*/ 36991 h 80403"/>
                  <a:gd name="connsiteX2" fmla="*/ 362173 w 537498"/>
                  <a:gd name="connsiteY2" fmla="*/ 80352 h 80403"/>
                  <a:gd name="connsiteX3" fmla="*/ 131685 w 537498"/>
                  <a:gd name="connsiteY3" fmla="*/ 80403 h 80403"/>
                  <a:gd name="connsiteX4" fmla="*/ 548 w 537498"/>
                  <a:gd name="connsiteY4" fmla="*/ 33236 h 80403"/>
                  <a:gd name="connsiteX5" fmla="*/ 105695 w 537498"/>
                  <a:gd name="connsiteY5" fmla="*/ 3719 h 80403"/>
                  <a:gd name="connsiteX0" fmla="*/ 105695 w 537498"/>
                  <a:gd name="connsiteY0" fmla="*/ 3719 h 81013"/>
                  <a:gd name="connsiteX1" fmla="*/ 536657 w 537498"/>
                  <a:gd name="connsiteY1" fmla="*/ 36991 h 81013"/>
                  <a:gd name="connsiteX2" fmla="*/ 362173 w 537498"/>
                  <a:gd name="connsiteY2" fmla="*/ 80352 h 81013"/>
                  <a:gd name="connsiteX3" fmla="*/ 131685 w 537498"/>
                  <a:gd name="connsiteY3" fmla="*/ 80403 h 81013"/>
                  <a:gd name="connsiteX4" fmla="*/ 548 w 537498"/>
                  <a:gd name="connsiteY4" fmla="*/ 33236 h 81013"/>
                  <a:gd name="connsiteX5" fmla="*/ 105695 w 537498"/>
                  <a:gd name="connsiteY5" fmla="*/ 3719 h 81013"/>
                  <a:gd name="connsiteX0" fmla="*/ 105695 w 537278"/>
                  <a:gd name="connsiteY0" fmla="*/ 609 h 77293"/>
                  <a:gd name="connsiteX1" fmla="*/ 536657 w 537278"/>
                  <a:gd name="connsiteY1" fmla="*/ 33881 h 77293"/>
                  <a:gd name="connsiteX2" fmla="*/ 362173 w 537278"/>
                  <a:gd name="connsiteY2" fmla="*/ 77242 h 77293"/>
                  <a:gd name="connsiteX3" fmla="*/ 131685 w 537278"/>
                  <a:gd name="connsiteY3" fmla="*/ 77293 h 77293"/>
                  <a:gd name="connsiteX4" fmla="*/ 548 w 537278"/>
                  <a:gd name="connsiteY4" fmla="*/ 30126 h 77293"/>
                  <a:gd name="connsiteX5" fmla="*/ 105695 w 537278"/>
                  <a:gd name="connsiteY5" fmla="*/ 609 h 77293"/>
                  <a:gd name="connsiteX0" fmla="*/ 105695 w 537278"/>
                  <a:gd name="connsiteY0" fmla="*/ 2767 h 79451"/>
                  <a:gd name="connsiteX1" fmla="*/ 536657 w 537278"/>
                  <a:gd name="connsiteY1" fmla="*/ 30282 h 79451"/>
                  <a:gd name="connsiteX2" fmla="*/ 362173 w 537278"/>
                  <a:gd name="connsiteY2" fmla="*/ 79400 h 79451"/>
                  <a:gd name="connsiteX3" fmla="*/ 131685 w 537278"/>
                  <a:gd name="connsiteY3" fmla="*/ 79451 h 79451"/>
                  <a:gd name="connsiteX4" fmla="*/ 548 w 537278"/>
                  <a:gd name="connsiteY4" fmla="*/ 32284 h 79451"/>
                  <a:gd name="connsiteX5" fmla="*/ 105695 w 537278"/>
                  <a:gd name="connsiteY5" fmla="*/ 2767 h 79451"/>
                  <a:gd name="connsiteX0" fmla="*/ 105695 w 536809"/>
                  <a:gd name="connsiteY0" fmla="*/ 5444 h 82128"/>
                  <a:gd name="connsiteX1" fmla="*/ 536657 w 536809"/>
                  <a:gd name="connsiteY1" fmla="*/ 32959 h 82128"/>
                  <a:gd name="connsiteX2" fmla="*/ 362173 w 536809"/>
                  <a:gd name="connsiteY2" fmla="*/ 82077 h 82128"/>
                  <a:gd name="connsiteX3" fmla="*/ 131685 w 536809"/>
                  <a:gd name="connsiteY3" fmla="*/ 82128 h 82128"/>
                  <a:gd name="connsiteX4" fmla="*/ 548 w 536809"/>
                  <a:gd name="connsiteY4" fmla="*/ 34961 h 82128"/>
                  <a:gd name="connsiteX5" fmla="*/ 105695 w 536809"/>
                  <a:gd name="connsiteY5" fmla="*/ 5444 h 82128"/>
                  <a:gd name="connsiteX0" fmla="*/ 105695 w 536809"/>
                  <a:gd name="connsiteY0" fmla="*/ 3860 h 80544"/>
                  <a:gd name="connsiteX1" fmla="*/ 536657 w 536809"/>
                  <a:gd name="connsiteY1" fmla="*/ 31375 h 80544"/>
                  <a:gd name="connsiteX2" fmla="*/ 362173 w 536809"/>
                  <a:gd name="connsiteY2" fmla="*/ 80493 h 80544"/>
                  <a:gd name="connsiteX3" fmla="*/ 131685 w 536809"/>
                  <a:gd name="connsiteY3" fmla="*/ 80544 h 80544"/>
                  <a:gd name="connsiteX4" fmla="*/ 548 w 536809"/>
                  <a:gd name="connsiteY4" fmla="*/ 33377 h 80544"/>
                  <a:gd name="connsiteX5" fmla="*/ 105695 w 536809"/>
                  <a:gd name="connsiteY5" fmla="*/ 3860 h 80544"/>
                  <a:gd name="connsiteX0" fmla="*/ 106333 w 537455"/>
                  <a:gd name="connsiteY0" fmla="*/ 2921 h 79605"/>
                  <a:gd name="connsiteX1" fmla="*/ 537295 w 537455"/>
                  <a:gd name="connsiteY1" fmla="*/ 30436 h 79605"/>
                  <a:gd name="connsiteX2" fmla="*/ 362811 w 537455"/>
                  <a:gd name="connsiteY2" fmla="*/ 79554 h 79605"/>
                  <a:gd name="connsiteX3" fmla="*/ 132323 w 537455"/>
                  <a:gd name="connsiteY3" fmla="*/ 79605 h 79605"/>
                  <a:gd name="connsiteX4" fmla="*/ 1186 w 537455"/>
                  <a:gd name="connsiteY4" fmla="*/ 32438 h 79605"/>
                  <a:gd name="connsiteX5" fmla="*/ 106333 w 537455"/>
                  <a:gd name="connsiteY5" fmla="*/ 2921 h 79605"/>
                  <a:gd name="connsiteX0" fmla="*/ 123587 w 554702"/>
                  <a:gd name="connsiteY0" fmla="*/ 3154 h 79838"/>
                  <a:gd name="connsiteX1" fmla="*/ 554549 w 554702"/>
                  <a:gd name="connsiteY1" fmla="*/ 30669 h 79838"/>
                  <a:gd name="connsiteX2" fmla="*/ 380065 w 554702"/>
                  <a:gd name="connsiteY2" fmla="*/ 79787 h 79838"/>
                  <a:gd name="connsiteX3" fmla="*/ 149577 w 554702"/>
                  <a:gd name="connsiteY3" fmla="*/ 79838 h 79838"/>
                  <a:gd name="connsiteX4" fmla="*/ 353 w 554702"/>
                  <a:gd name="connsiteY4" fmla="*/ 22309 h 79838"/>
                  <a:gd name="connsiteX5" fmla="*/ 123587 w 554702"/>
                  <a:gd name="connsiteY5" fmla="*/ 3154 h 79838"/>
                  <a:gd name="connsiteX0" fmla="*/ 123273 w 554388"/>
                  <a:gd name="connsiteY0" fmla="*/ 3154 h 79838"/>
                  <a:gd name="connsiteX1" fmla="*/ 554235 w 554388"/>
                  <a:gd name="connsiteY1" fmla="*/ 30669 h 79838"/>
                  <a:gd name="connsiteX2" fmla="*/ 379751 w 554388"/>
                  <a:gd name="connsiteY2" fmla="*/ 79787 h 79838"/>
                  <a:gd name="connsiteX3" fmla="*/ 149263 w 554388"/>
                  <a:gd name="connsiteY3" fmla="*/ 79838 h 79838"/>
                  <a:gd name="connsiteX4" fmla="*/ 39 w 554388"/>
                  <a:gd name="connsiteY4" fmla="*/ 22309 h 79838"/>
                  <a:gd name="connsiteX5" fmla="*/ 123273 w 554388"/>
                  <a:gd name="connsiteY5" fmla="*/ 3154 h 79838"/>
                  <a:gd name="connsiteX0" fmla="*/ 125577 w 556692"/>
                  <a:gd name="connsiteY0" fmla="*/ 3154 h 79838"/>
                  <a:gd name="connsiteX1" fmla="*/ 556539 w 556692"/>
                  <a:gd name="connsiteY1" fmla="*/ 30669 h 79838"/>
                  <a:gd name="connsiteX2" fmla="*/ 382055 w 556692"/>
                  <a:gd name="connsiteY2" fmla="*/ 79787 h 79838"/>
                  <a:gd name="connsiteX3" fmla="*/ 151567 w 556692"/>
                  <a:gd name="connsiteY3" fmla="*/ 79838 h 79838"/>
                  <a:gd name="connsiteX4" fmla="*/ 2343 w 556692"/>
                  <a:gd name="connsiteY4" fmla="*/ 22309 h 79838"/>
                  <a:gd name="connsiteX5" fmla="*/ 125577 w 556692"/>
                  <a:gd name="connsiteY5" fmla="*/ 3154 h 79838"/>
                  <a:gd name="connsiteX0" fmla="*/ 131428 w 562543"/>
                  <a:gd name="connsiteY0" fmla="*/ 4190 h 80874"/>
                  <a:gd name="connsiteX1" fmla="*/ 562390 w 562543"/>
                  <a:gd name="connsiteY1" fmla="*/ 31705 h 80874"/>
                  <a:gd name="connsiteX2" fmla="*/ 387906 w 562543"/>
                  <a:gd name="connsiteY2" fmla="*/ 80823 h 80874"/>
                  <a:gd name="connsiteX3" fmla="*/ 157418 w 562543"/>
                  <a:gd name="connsiteY3" fmla="*/ 80874 h 80874"/>
                  <a:gd name="connsiteX4" fmla="*/ 2165 w 562543"/>
                  <a:gd name="connsiteY4" fmla="*/ 19891 h 80874"/>
                  <a:gd name="connsiteX5" fmla="*/ 131428 w 562543"/>
                  <a:gd name="connsiteY5" fmla="*/ 4190 h 80874"/>
                  <a:gd name="connsiteX0" fmla="*/ 130875 w 561990"/>
                  <a:gd name="connsiteY0" fmla="*/ 2921 h 79605"/>
                  <a:gd name="connsiteX1" fmla="*/ 561837 w 561990"/>
                  <a:gd name="connsiteY1" fmla="*/ 30436 h 79605"/>
                  <a:gd name="connsiteX2" fmla="*/ 387353 w 561990"/>
                  <a:gd name="connsiteY2" fmla="*/ 79554 h 79605"/>
                  <a:gd name="connsiteX3" fmla="*/ 156865 w 561990"/>
                  <a:gd name="connsiteY3" fmla="*/ 79605 h 79605"/>
                  <a:gd name="connsiteX4" fmla="*/ 1612 w 561990"/>
                  <a:gd name="connsiteY4" fmla="*/ 18622 h 79605"/>
                  <a:gd name="connsiteX5" fmla="*/ 130875 w 561990"/>
                  <a:gd name="connsiteY5" fmla="*/ 2921 h 79605"/>
                  <a:gd name="connsiteX0" fmla="*/ 130875 w 561990"/>
                  <a:gd name="connsiteY0" fmla="*/ 2921 h 79605"/>
                  <a:gd name="connsiteX1" fmla="*/ 561837 w 561990"/>
                  <a:gd name="connsiteY1" fmla="*/ 30436 h 79605"/>
                  <a:gd name="connsiteX2" fmla="*/ 387353 w 561990"/>
                  <a:gd name="connsiteY2" fmla="*/ 79554 h 79605"/>
                  <a:gd name="connsiteX3" fmla="*/ 156865 w 561990"/>
                  <a:gd name="connsiteY3" fmla="*/ 79605 h 79605"/>
                  <a:gd name="connsiteX4" fmla="*/ 1612 w 561990"/>
                  <a:gd name="connsiteY4" fmla="*/ 18622 h 79605"/>
                  <a:gd name="connsiteX5" fmla="*/ 130875 w 561990"/>
                  <a:gd name="connsiteY5" fmla="*/ 2921 h 79605"/>
                  <a:gd name="connsiteX0" fmla="*/ 130875 w 561902"/>
                  <a:gd name="connsiteY0" fmla="*/ 6065 h 82749"/>
                  <a:gd name="connsiteX1" fmla="*/ 561837 w 561902"/>
                  <a:gd name="connsiteY1" fmla="*/ 33580 h 82749"/>
                  <a:gd name="connsiteX2" fmla="*/ 387353 w 561902"/>
                  <a:gd name="connsiteY2" fmla="*/ 82698 h 82749"/>
                  <a:gd name="connsiteX3" fmla="*/ 156865 w 561902"/>
                  <a:gd name="connsiteY3" fmla="*/ 82749 h 82749"/>
                  <a:gd name="connsiteX4" fmla="*/ 1612 w 561902"/>
                  <a:gd name="connsiteY4" fmla="*/ 21766 h 82749"/>
                  <a:gd name="connsiteX5" fmla="*/ 130875 w 561902"/>
                  <a:gd name="connsiteY5" fmla="*/ 6065 h 82749"/>
                  <a:gd name="connsiteX0" fmla="*/ 130875 w 561902"/>
                  <a:gd name="connsiteY0" fmla="*/ 6065 h 84103"/>
                  <a:gd name="connsiteX1" fmla="*/ 561837 w 561902"/>
                  <a:gd name="connsiteY1" fmla="*/ 33580 h 84103"/>
                  <a:gd name="connsiteX2" fmla="*/ 387353 w 561902"/>
                  <a:gd name="connsiteY2" fmla="*/ 82698 h 84103"/>
                  <a:gd name="connsiteX3" fmla="*/ 156865 w 561902"/>
                  <a:gd name="connsiteY3" fmla="*/ 82749 h 84103"/>
                  <a:gd name="connsiteX4" fmla="*/ 1612 w 561902"/>
                  <a:gd name="connsiteY4" fmla="*/ 21766 h 84103"/>
                  <a:gd name="connsiteX5" fmla="*/ 130875 w 561902"/>
                  <a:gd name="connsiteY5" fmla="*/ 6065 h 84103"/>
                  <a:gd name="connsiteX0" fmla="*/ 130875 w 562309"/>
                  <a:gd name="connsiteY0" fmla="*/ 7596 h 86182"/>
                  <a:gd name="connsiteX1" fmla="*/ 561837 w 562309"/>
                  <a:gd name="connsiteY1" fmla="*/ 35111 h 86182"/>
                  <a:gd name="connsiteX2" fmla="*/ 387353 w 562309"/>
                  <a:gd name="connsiteY2" fmla="*/ 84229 h 86182"/>
                  <a:gd name="connsiteX3" fmla="*/ 156865 w 562309"/>
                  <a:gd name="connsiteY3" fmla="*/ 84280 h 86182"/>
                  <a:gd name="connsiteX4" fmla="*/ 1612 w 562309"/>
                  <a:gd name="connsiteY4" fmla="*/ 23297 h 86182"/>
                  <a:gd name="connsiteX5" fmla="*/ 130875 w 562309"/>
                  <a:gd name="connsiteY5" fmla="*/ 7596 h 86182"/>
                  <a:gd name="connsiteX0" fmla="*/ 130875 w 562061"/>
                  <a:gd name="connsiteY0" fmla="*/ 6826 h 85118"/>
                  <a:gd name="connsiteX1" fmla="*/ 561837 w 562061"/>
                  <a:gd name="connsiteY1" fmla="*/ 34341 h 85118"/>
                  <a:gd name="connsiteX2" fmla="*/ 387353 w 562061"/>
                  <a:gd name="connsiteY2" fmla="*/ 83459 h 85118"/>
                  <a:gd name="connsiteX3" fmla="*/ 156865 w 562061"/>
                  <a:gd name="connsiteY3" fmla="*/ 83510 h 85118"/>
                  <a:gd name="connsiteX4" fmla="*/ 1612 w 562061"/>
                  <a:gd name="connsiteY4" fmla="*/ 22527 h 85118"/>
                  <a:gd name="connsiteX5" fmla="*/ 130875 w 562061"/>
                  <a:gd name="connsiteY5" fmla="*/ 6826 h 85118"/>
                  <a:gd name="connsiteX0" fmla="*/ 130875 w 563276"/>
                  <a:gd name="connsiteY0" fmla="*/ 6826 h 85118"/>
                  <a:gd name="connsiteX1" fmla="*/ 561837 w 563276"/>
                  <a:gd name="connsiteY1" fmla="*/ 34341 h 85118"/>
                  <a:gd name="connsiteX2" fmla="*/ 387353 w 563276"/>
                  <a:gd name="connsiteY2" fmla="*/ 83459 h 85118"/>
                  <a:gd name="connsiteX3" fmla="*/ 156865 w 563276"/>
                  <a:gd name="connsiteY3" fmla="*/ 83510 h 85118"/>
                  <a:gd name="connsiteX4" fmla="*/ 1612 w 563276"/>
                  <a:gd name="connsiteY4" fmla="*/ 22527 h 85118"/>
                  <a:gd name="connsiteX5" fmla="*/ 130875 w 563276"/>
                  <a:gd name="connsiteY5" fmla="*/ 6826 h 85118"/>
                  <a:gd name="connsiteX0" fmla="*/ 130875 w 562309"/>
                  <a:gd name="connsiteY0" fmla="*/ 6826 h 85118"/>
                  <a:gd name="connsiteX1" fmla="*/ 561837 w 562309"/>
                  <a:gd name="connsiteY1" fmla="*/ 34341 h 85118"/>
                  <a:gd name="connsiteX2" fmla="*/ 387353 w 562309"/>
                  <a:gd name="connsiteY2" fmla="*/ 83459 h 85118"/>
                  <a:gd name="connsiteX3" fmla="*/ 156865 w 562309"/>
                  <a:gd name="connsiteY3" fmla="*/ 83510 h 85118"/>
                  <a:gd name="connsiteX4" fmla="*/ 1612 w 562309"/>
                  <a:gd name="connsiteY4" fmla="*/ 22527 h 85118"/>
                  <a:gd name="connsiteX5" fmla="*/ 130875 w 562309"/>
                  <a:gd name="connsiteY5" fmla="*/ 6826 h 85118"/>
                  <a:gd name="connsiteX0" fmla="*/ 130875 w 562309"/>
                  <a:gd name="connsiteY0" fmla="*/ 6826 h 85118"/>
                  <a:gd name="connsiteX1" fmla="*/ 561837 w 562309"/>
                  <a:gd name="connsiteY1" fmla="*/ 34341 h 85118"/>
                  <a:gd name="connsiteX2" fmla="*/ 387353 w 562309"/>
                  <a:gd name="connsiteY2" fmla="*/ 83459 h 85118"/>
                  <a:gd name="connsiteX3" fmla="*/ 156865 w 562309"/>
                  <a:gd name="connsiteY3" fmla="*/ 83510 h 85118"/>
                  <a:gd name="connsiteX4" fmla="*/ 1612 w 562309"/>
                  <a:gd name="connsiteY4" fmla="*/ 22527 h 85118"/>
                  <a:gd name="connsiteX5" fmla="*/ 130875 w 562309"/>
                  <a:gd name="connsiteY5" fmla="*/ 6826 h 85118"/>
                  <a:gd name="connsiteX0" fmla="*/ 130875 w 562309"/>
                  <a:gd name="connsiteY0" fmla="*/ 9165 h 88456"/>
                  <a:gd name="connsiteX1" fmla="*/ 561837 w 562309"/>
                  <a:gd name="connsiteY1" fmla="*/ 36680 h 88456"/>
                  <a:gd name="connsiteX2" fmla="*/ 387353 w 562309"/>
                  <a:gd name="connsiteY2" fmla="*/ 85798 h 88456"/>
                  <a:gd name="connsiteX3" fmla="*/ 156865 w 562309"/>
                  <a:gd name="connsiteY3" fmla="*/ 85849 h 88456"/>
                  <a:gd name="connsiteX4" fmla="*/ 1612 w 562309"/>
                  <a:gd name="connsiteY4" fmla="*/ 24866 h 88456"/>
                  <a:gd name="connsiteX5" fmla="*/ 130875 w 562309"/>
                  <a:gd name="connsiteY5" fmla="*/ 9165 h 88456"/>
                  <a:gd name="connsiteX0" fmla="*/ 130875 w 562309"/>
                  <a:gd name="connsiteY0" fmla="*/ 6066 h 84104"/>
                  <a:gd name="connsiteX1" fmla="*/ 561837 w 562309"/>
                  <a:gd name="connsiteY1" fmla="*/ 33581 h 84104"/>
                  <a:gd name="connsiteX2" fmla="*/ 387353 w 562309"/>
                  <a:gd name="connsiteY2" fmla="*/ 82699 h 84104"/>
                  <a:gd name="connsiteX3" fmla="*/ 156865 w 562309"/>
                  <a:gd name="connsiteY3" fmla="*/ 82750 h 84104"/>
                  <a:gd name="connsiteX4" fmla="*/ 1612 w 562309"/>
                  <a:gd name="connsiteY4" fmla="*/ 21767 h 84104"/>
                  <a:gd name="connsiteX5" fmla="*/ 130875 w 562309"/>
                  <a:gd name="connsiteY5" fmla="*/ 6066 h 84104"/>
                  <a:gd name="connsiteX0" fmla="*/ 130875 w 563814"/>
                  <a:gd name="connsiteY0" fmla="*/ 2663 h 79574"/>
                  <a:gd name="connsiteX1" fmla="*/ 561837 w 563814"/>
                  <a:gd name="connsiteY1" fmla="*/ 30178 h 79574"/>
                  <a:gd name="connsiteX2" fmla="*/ 387353 w 563814"/>
                  <a:gd name="connsiteY2" fmla="*/ 79296 h 79574"/>
                  <a:gd name="connsiteX3" fmla="*/ 156865 w 563814"/>
                  <a:gd name="connsiteY3" fmla="*/ 79347 h 79574"/>
                  <a:gd name="connsiteX4" fmla="*/ 1612 w 563814"/>
                  <a:gd name="connsiteY4" fmla="*/ 18364 h 79574"/>
                  <a:gd name="connsiteX5" fmla="*/ 130875 w 563814"/>
                  <a:gd name="connsiteY5" fmla="*/ 2663 h 79574"/>
                  <a:gd name="connsiteX0" fmla="*/ 130875 w 562229"/>
                  <a:gd name="connsiteY0" fmla="*/ 6380 h 84519"/>
                  <a:gd name="connsiteX1" fmla="*/ 561837 w 562229"/>
                  <a:gd name="connsiteY1" fmla="*/ 33895 h 84519"/>
                  <a:gd name="connsiteX2" fmla="*/ 387353 w 562229"/>
                  <a:gd name="connsiteY2" fmla="*/ 83013 h 84519"/>
                  <a:gd name="connsiteX3" fmla="*/ 156865 w 562229"/>
                  <a:gd name="connsiteY3" fmla="*/ 83064 h 84519"/>
                  <a:gd name="connsiteX4" fmla="*/ 1612 w 562229"/>
                  <a:gd name="connsiteY4" fmla="*/ 22081 h 84519"/>
                  <a:gd name="connsiteX5" fmla="*/ 130875 w 562229"/>
                  <a:gd name="connsiteY5" fmla="*/ 6380 h 84519"/>
                  <a:gd name="connsiteX0" fmla="*/ 129891 w 561245"/>
                  <a:gd name="connsiteY0" fmla="*/ 6380 h 84519"/>
                  <a:gd name="connsiteX1" fmla="*/ 560853 w 561245"/>
                  <a:gd name="connsiteY1" fmla="*/ 33895 h 84519"/>
                  <a:gd name="connsiteX2" fmla="*/ 386369 w 561245"/>
                  <a:gd name="connsiteY2" fmla="*/ 83013 h 84519"/>
                  <a:gd name="connsiteX3" fmla="*/ 155881 w 561245"/>
                  <a:gd name="connsiteY3" fmla="*/ 83064 h 84519"/>
                  <a:gd name="connsiteX4" fmla="*/ 628 w 561245"/>
                  <a:gd name="connsiteY4" fmla="*/ 22081 h 84519"/>
                  <a:gd name="connsiteX5" fmla="*/ 129891 w 561245"/>
                  <a:gd name="connsiteY5" fmla="*/ 6380 h 84519"/>
                  <a:gd name="connsiteX0" fmla="*/ 129891 w 561245"/>
                  <a:gd name="connsiteY0" fmla="*/ 7221 h 85360"/>
                  <a:gd name="connsiteX1" fmla="*/ 560853 w 561245"/>
                  <a:gd name="connsiteY1" fmla="*/ 34736 h 85360"/>
                  <a:gd name="connsiteX2" fmla="*/ 386369 w 561245"/>
                  <a:gd name="connsiteY2" fmla="*/ 83854 h 85360"/>
                  <a:gd name="connsiteX3" fmla="*/ 155881 w 561245"/>
                  <a:gd name="connsiteY3" fmla="*/ 83905 h 85360"/>
                  <a:gd name="connsiteX4" fmla="*/ 628 w 561245"/>
                  <a:gd name="connsiteY4" fmla="*/ 22922 h 85360"/>
                  <a:gd name="connsiteX5" fmla="*/ 129891 w 561245"/>
                  <a:gd name="connsiteY5" fmla="*/ 7221 h 85360"/>
                  <a:gd name="connsiteX0" fmla="*/ 130241 w 561595"/>
                  <a:gd name="connsiteY0" fmla="*/ 7221 h 85550"/>
                  <a:gd name="connsiteX1" fmla="*/ 561203 w 561595"/>
                  <a:gd name="connsiteY1" fmla="*/ 34736 h 85550"/>
                  <a:gd name="connsiteX2" fmla="*/ 386719 w 561595"/>
                  <a:gd name="connsiteY2" fmla="*/ 83854 h 85550"/>
                  <a:gd name="connsiteX3" fmla="*/ 156231 w 561595"/>
                  <a:gd name="connsiteY3" fmla="*/ 83905 h 85550"/>
                  <a:gd name="connsiteX4" fmla="*/ 978 w 561595"/>
                  <a:gd name="connsiteY4" fmla="*/ 22922 h 85550"/>
                  <a:gd name="connsiteX5" fmla="*/ 130241 w 561595"/>
                  <a:gd name="connsiteY5" fmla="*/ 7221 h 85550"/>
                  <a:gd name="connsiteX0" fmla="*/ 131402 w 562756"/>
                  <a:gd name="connsiteY0" fmla="*/ 7221 h 86101"/>
                  <a:gd name="connsiteX1" fmla="*/ 562364 w 562756"/>
                  <a:gd name="connsiteY1" fmla="*/ 34736 h 86101"/>
                  <a:gd name="connsiteX2" fmla="*/ 387880 w 562756"/>
                  <a:gd name="connsiteY2" fmla="*/ 83854 h 86101"/>
                  <a:gd name="connsiteX3" fmla="*/ 157392 w 562756"/>
                  <a:gd name="connsiteY3" fmla="*/ 83905 h 86101"/>
                  <a:gd name="connsiteX4" fmla="*/ 2139 w 562756"/>
                  <a:gd name="connsiteY4" fmla="*/ 22922 h 86101"/>
                  <a:gd name="connsiteX5" fmla="*/ 131402 w 562756"/>
                  <a:gd name="connsiteY5" fmla="*/ 7221 h 86101"/>
                  <a:gd name="connsiteX0" fmla="*/ 131402 w 530651"/>
                  <a:gd name="connsiteY0" fmla="*/ 7545 h 86425"/>
                  <a:gd name="connsiteX1" fmla="*/ 527632 w 530651"/>
                  <a:gd name="connsiteY1" fmla="*/ 33083 h 86425"/>
                  <a:gd name="connsiteX2" fmla="*/ 387880 w 530651"/>
                  <a:gd name="connsiteY2" fmla="*/ 84178 h 86425"/>
                  <a:gd name="connsiteX3" fmla="*/ 157392 w 530651"/>
                  <a:gd name="connsiteY3" fmla="*/ 84229 h 86425"/>
                  <a:gd name="connsiteX4" fmla="*/ 2139 w 530651"/>
                  <a:gd name="connsiteY4" fmla="*/ 23246 h 86425"/>
                  <a:gd name="connsiteX5" fmla="*/ 131402 w 530651"/>
                  <a:gd name="connsiteY5" fmla="*/ 7545 h 86425"/>
                  <a:gd name="connsiteX0" fmla="*/ 131402 w 527744"/>
                  <a:gd name="connsiteY0" fmla="*/ 7015 h 85895"/>
                  <a:gd name="connsiteX1" fmla="*/ 527632 w 527744"/>
                  <a:gd name="connsiteY1" fmla="*/ 32553 h 85895"/>
                  <a:gd name="connsiteX2" fmla="*/ 387880 w 527744"/>
                  <a:gd name="connsiteY2" fmla="*/ 83648 h 85895"/>
                  <a:gd name="connsiteX3" fmla="*/ 157392 w 527744"/>
                  <a:gd name="connsiteY3" fmla="*/ 83699 h 85895"/>
                  <a:gd name="connsiteX4" fmla="*/ 2139 w 527744"/>
                  <a:gd name="connsiteY4" fmla="*/ 22716 h 85895"/>
                  <a:gd name="connsiteX5" fmla="*/ 131402 w 527744"/>
                  <a:gd name="connsiteY5" fmla="*/ 7015 h 85895"/>
                  <a:gd name="connsiteX0" fmla="*/ 131402 w 534926"/>
                  <a:gd name="connsiteY0" fmla="*/ 7015 h 85895"/>
                  <a:gd name="connsiteX1" fmla="*/ 527632 w 534926"/>
                  <a:gd name="connsiteY1" fmla="*/ 32553 h 85895"/>
                  <a:gd name="connsiteX2" fmla="*/ 387880 w 534926"/>
                  <a:gd name="connsiteY2" fmla="*/ 83648 h 85895"/>
                  <a:gd name="connsiteX3" fmla="*/ 157392 w 534926"/>
                  <a:gd name="connsiteY3" fmla="*/ 83699 h 85895"/>
                  <a:gd name="connsiteX4" fmla="*/ 2139 w 534926"/>
                  <a:gd name="connsiteY4" fmla="*/ 22716 h 85895"/>
                  <a:gd name="connsiteX5" fmla="*/ 131402 w 534926"/>
                  <a:gd name="connsiteY5" fmla="*/ 7015 h 85895"/>
                  <a:gd name="connsiteX0" fmla="*/ 131402 w 527956"/>
                  <a:gd name="connsiteY0" fmla="*/ 7015 h 85895"/>
                  <a:gd name="connsiteX1" fmla="*/ 527632 w 527956"/>
                  <a:gd name="connsiteY1" fmla="*/ 32553 h 85895"/>
                  <a:gd name="connsiteX2" fmla="*/ 387880 w 527956"/>
                  <a:gd name="connsiteY2" fmla="*/ 83648 h 85895"/>
                  <a:gd name="connsiteX3" fmla="*/ 157392 w 527956"/>
                  <a:gd name="connsiteY3" fmla="*/ 83699 h 85895"/>
                  <a:gd name="connsiteX4" fmla="*/ 2139 w 527956"/>
                  <a:gd name="connsiteY4" fmla="*/ 22716 h 85895"/>
                  <a:gd name="connsiteX5" fmla="*/ 131402 w 527956"/>
                  <a:gd name="connsiteY5" fmla="*/ 7015 h 85895"/>
                  <a:gd name="connsiteX0" fmla="*/ 131402 w 527956"/>
                  <a:gd name="connsiteY0" fmla="*/ 7015 h 85895"/>
                  <a:gd name="connsiteX1" fmla="*/ 527632 w 527956"/>
                  <a:gd name="connsiteY1" fmla="*/ 32553 h 85895"/>
                  <a:gd name="connsiteX2" fmla="*/ 387880 w 527956"/>
                  <a:gd name="connsiteY2" fmla="*/ 83648 h 85895"/>
                  <a:gd name="connsiteX3" fmla="*/ 157392 w 527956"/>
                  <a:gd name="connsiteY3" fmla="*/ 83699 h 85895"/>
                  <a:gd name="connsiteX4" fmla="*/ 2139 w 527956"/>
                  <a:gd name="connsiteY4" fmla="*/ 22716 h 85895"/>
                  <a:gd name="connsiteX5" fmla="*/ 131402 w 527956"/>
                  <a:gd name="connsiteY5" fmla="*/ 7015 h 85895"/>
                  <a:gd name="connsiteX0" fmla="*/ 131402 w 528394"/>
                  <a:gd name="connsiteY0" fmla="*/ 7546 h 86426"/>
                  <a:gd name="connsiteX1" fmla="*/ 527632 w 528394"/>
                  <a:gd name="connsiteY1" fmla="*/ 33084 h 86426"/>
                  <a:gd name="connsiteX2" fmla="*/ 387880 w 528394"/>
                  <a:gd name="connsiteY2" fmla="*/ 84179 h 86426"/>
                  <a:gd name="connsiteX3" fmla="*/ 157392 w 528394"/>
                  <a:gd name="connsiteY3" fmla="*/ 84230 h 86426"/>
                  <a:gd name="connsiteX4" fmla="*/ 2139 w 528394"/>
                  <a:gd name="connsiteY4" fmla="*/ 23247 h 86426"/>
                  <a:gd name="connsiteX5" fmla="*/ 131402 w 528394"/>
                  <a:gd name="connsiteY5" fmla="*/ 7546 h 86426"/>
                  <a:gd name="connsiteX0" fmla="*/ 129900 w 526892"/>
                  <a:gd name="connsiteY0" fmla="*/ 7546 h 86114"/>
                  <a:gd name="connsiteX1" fmla="*/ 526130 w 526892"/>
                  <a:gd name="connsiteY1" fmla="*/ 33084 h 86114"/>
                  <a:gd name="connsiteX2" fmla="*/ 386378 w 526892"/>
                  <a:gd name="connsiteY2" fmla="*/ 84179 h 86114"/>
                  <a:gd name="connsiteX3" fmla="*/ 155890 w 526892"/>
                  <a:gd name="connsiteY3" fmla="*/ 84230 h 86114"/>
                  <a:gd name="connsiteX4" fmla="*/ 637 w 526892"/>
                  <a:gd name="connsiteY4" fmla="*/ 23247 h 86114"/>
                  <a:gd name="connsiteX5" fmla="*/ 129900 w 526892"/>
                  <a:gd name="connsiteY5" fmla="*/ 7546 h 86114"/>
                  <a:gd name="connsiteX0" fmla="*/ 130242 w 527234"/>
                  <a:gd name="connsiteY0" fmla="*/ 10222 h 89520"/>
                  <a:gd name="connsiteX1" fmla="*/ 526472 w 527234"/>
                  <a:gd name="connsiteY1" fmla="*/ 35760 h 89520"/>
                  <a:gd name="connsiteX2" fmla="*/ 386720 w 527234"/>
                  <a:gd name="connsiteY2" fmla="*/ 86855 h 89520"/>
                  <a:gd name="connsiteX3" fmla="*/ 156232 w 527234"/>
                  <a:gd name="connsiteY3" fmla="*/ 86906 h 89520"/>
                  <a:gd name="connsiteX4" fmla="*/ 979 w 527234"/>
                  <a:gd name="connsiteY4" fmla="*/ 25923 h 89520"/>
                  <a:gd name="connsiteX5" fmla="*/ 130242 w 527234"/>
                  <a:gd name="connsiteY5" fmla="*/ 10222 h 89520"/>
                  <a:gd name="connsiteX0" fmla="*/ 130242 w 527234"/>
                  <a:gd name="connsiteY0" fmla="*/ 8974 h 88272"/>
                  <a:gd name="connsiteX1" fmla="*/ 526472 w 527234"/>
                  <a:gd name="connsiteY1" fmla="*/ 34512 h 88272"/>
                  <a:gd name="connsiteX2" fmla="*/ 386720 w 527234"/>
                  <a:gd name="connsiteY2" fmla="*/ 85607 h 88272"/>
                  <a:gd name="connsiteX3" fmla="*/ 156232 w 527234"/>
                  <a:gd name="connsiteY3" fmla="*/ 85658 h 88272"/>
                  <a:gd name="connsiteX4" fmla="*/ 979 w 527234"/>
                  <a:gd name="connsiteY4" fmla="*/ 24675 h 88272"/>
                  <a:gd name="connsiteX5" fmla="*/ 130242 w 527234"/>
                  <a:gd name="connsiteY5" fmla="*/ 8974 h 88272"/>
                  <a:gd name="connsiteX0" fmla="*/ 130242 w 527234"/>
                  <a:gd name="connsiteY0" fmla="*/ 9587 h 88885"/>
                  <a:gd name="connsiteX1" fmla="*/ 526472 w 527234"/>
                  <a:gd name="connsiteY1" fmla="*/ 35125 h 88885"/>
                  <a:gd name="connsiteX2" fmla="*/ 386720 w 527234"/>
                  <a:gd name="connsiteY2" fmla="*/ 86220 h 88885"/>
                  <a:gd name="connsiteX3" fmla="*/ 156232 w 527234"/>
                  <a:gd name="connsiteY3" fmla="*/ 86271 h 88885"/>
                  <a:gd name="connsiteX4" fmla="*/ 979 w 527234"/>
                  <a:gd name="connsiteY4" fmla="*/ 25288 h 88885"/>
                  <a:gd name="connsiteX5" fmla="*/ 130242 w 527234"/>
                  <a:gd name="connsiteY5" fmla="*/ 9587 h 88885"/>
                  <a:gd name="connsiteX0" fmla="*/ 130242 w 527234"/>
                  <a:gd name="connsiteY0" fmla="*/ 10874 h 90172"/>
                  <a:gd name="connsiteX1" fmla="*/ 526472 w 527234"/>
                  <a:gd name="connsiteY1" fmla="*/ 36412 h 90172"/>
                  <a:gd name="connsiteX2" fmla="*/ 386720 w 527234"/>
                  <a:gd name="connsiteY2" fmla="*/ 87507 h 90172"/>
                  <a:gd name="connsiteX3" fmla="*/ 156232 w 527234"/>
                  <a:gd name="connsiteY3" fmla="*/ 87558 h 90172"/>
                  <a:gd name="connsiteX4" fmla="*/ 979 w 527234"/>
                  <a:gd name="connsiteY4" fmla="*/ 26575 h 90172"/>
                  <a:gd name="connsiteX5" fmla="*/ 130242 w 527234"/>
                  <a:gd name="connsiteY5" fmla="*/ 10874 h 90172"/>
                  <a:gd name="connsiteX0" fmla="*/ 130242 w 527234"/>
                  <a:gd name="connsiteY0" fmla="*/ 10223 h 89521"/>
                  <a:gd name="connsiteX1" fmla="*/ 526472 w 527234"/>
                  <a:gd name="connsiteY1" fmla="*/ 35761 h 89521"/>
                  <a:gd name="connsiteX2" fmla="*/ 386720 w 527234"/>
                  <a:gd name="connsiteY2" fmla="*/ 86856 h 89521"/>
                  <a:gd name="connsiteX3" fmla="*/ 156232 w 527234"/>
                  <a:gd name="connsiteY3" fmla="*/ 86907 h 89521"/>
                  <a:gd name="connsiteX4" fmla="*/ 979 w 527234"/>
                  <a:gd name="connsiteY4" fmla="*/ 25924 h 89521"/>
                  <a:gd name="connsiteX5" fmla="*/ 130242 w 527234"/>
                  <a:gd name="connsiteY5" fmla="*/ 10223 h 89521"/>
                  <a:gd name="connsiteX0" fmla="*/ 133288 w 530280"/>
                  <a:gd name="connsiteY0" fmla="*/ 7547 h 86049"/>
                  <a:gd name="connsiteX1" fmla="*/ 529518 w 530280"/>
                  <a:gd name="connsiteY1" fmla="*/ 33085 h 86049"/>
                  <a:gd name="connsiteX2" fmla="*/ 389766 w 530280"/>
                  <a:gd name="connsiteY2" fmla="*/ 84180 h 86049"/>
                  <a:gd name="connsiteX3" fmla="*/ 159278 w 530280"/>
                  <a:gd name="connsiteY3" fmla="*/ 84231 h 86049"/>
                  <a:gd name="connsiteX4" fmla="*/ 4025 w 530280"/>
                  <a:gd name="connsiteY4" fmla="*/ 23248 h 86049"/>
                  <a:gd name="connsiteX5" fmla="*/ 133288 w 530280"/>
                  <a:gd name="connsiteY5" fmla="*/ 7547 h 86049"/>
                  <a:gd name="connsiteX0" fmla="*/ 133288 w 530280"/>
                  <a:gd name="connsiteY0" fmla="*/ 7547 h 91828"/>
                  <a:gd name="connsiteX1" fmla="*/ 529518 w 530280"/>
                  <a:gd name="connsiteY1" fmla="*/ 33085 h 91828"/>
                  <a:gd name="connsiteX2" fmla="*/ 389766 w 530280"/>
                  <a:gd name="connsiteY2" fmla="*/ 84180 h 91828"/>
                  <a:gd name="connsiteX3" fmla="*/ 159278 w 530280"/>
                  <a:gd name="connsiteY3" fmla="*/ 84231 h 91828"/>
                  <a:gd name="connsiteX4" fmla="*/ 4025 w 530280"/>
                  <a:gd name="connsiteY4" fmla="*/ 23248 h 91828"/>
                  <a:gd name="connsiteX5" fmla="*/ 133288 w 530280"/>
                  <a:gd name="connsiteY5" fmla="*/ 7547 h 91828"/>
                  <a:gd name="connsiteX0" fmla="*/ 133288 w 530280"/>
                  <a:gd name="connsiteY0" fmla="*/ 7547 h 95569"/>
                  <a:gd name="connsiteX1" fmla="*/ 529518 w 530280"/>
                  <a:gd name="connsiteY1" fmla="*/ 33085 h 95569"/>
                  <a:gd name="connsiteX2" fmla="*/ 389766 w 530280"/>
                  <a:gd name="connsiteY2" fmla="*/ 84180 h 95569"/>
                  <a:gd name="connsiteX3" fmla="*/ 159278 w 530280"/>
                  <a:gd name="connsiteY3" fmla="*/ 84231 h 95569"/>
                  <a:gd name="connsiteX4" fmla="*/ 4025 w 530280"/>
                  <a:gd name="connsiteY4" fmla="*/ 23248 h 95569"/>
                  <a:gd name="connsiteX5" fmla="*/ 133288 w 530280"/>
                  <a:gd name="connsiteY5" fmla="*/ 7547 h 95569"/>
                  <a:gd name="connsiteX0" fmla="*/ 129892 w 526884"/>
                  <a:gd name="connsiteY0" fmla="*/ 7547 h 94206"/>
                  <a:gd name="connsiteX1" fmla="*/ 526122 w 526884"/>
                  <a:gd name="connsiteY1" fmla="*/ 33085 h 94206"/>
                  <a:gd name="connsiteX2" fmla="*/ 386370 w 526884"/>
                  <a:gd name="connsiteY2" fmla="*/ 84180 h 94206"/>
                  <a:gd name="connsiteX3" fmla="*/ 136035 w 526884"/>
                  <a:gd name="connsiteY3" fmla="*/ 84231 h 94206"/>
                  <a:gd name="connsiteX4" fmla="*/ 629 w 526884"/>
                  <a:gd name="connsiteY4" fmla="*/ 23248 h 94206"/>
                  <a:gd name="connsiteX5" fmla="*/ 129892 w 526884"/>
                  <a:gd name="connsiteY5" fmla="*/ 7547 h 94206"/>
                  <a:gd name="connsiteX0" fmla="*/ 131928 w 528920"/>
                  <a:gd name="connsiteY0" fmla="*/ 7547 h 95632"/>
                  <a:gd name="connsiteX1" fmla="*/ 528158 w 528920"/>
                  <a:gd name="connsiteY1" fmla="*/ 33085 h 95632"/>
                  <a:gd name="connsiteX2" fmla="*/ 388406 w 528920"/>
                  <a:gd name="connsiteY2" fmla="*/ 84180 h 95632"/>
                  <a:gd name="connsiteX3" fmla="*/ 138071 w 528920"/>
                  <a:gd name="connsiteY3" fmla="*/ 84231 h 95632"/>
                  <a:gd name="connsiteX4" fmla="*/ 2665 w 528920"/>
                  <a:gd name="connsiteY4" fmla="*/ 23248 h 95632"/>
                  <a:gd name="connsiteX5" fmla="*/ 131928 w 528920"/>
                  <a:gd name="connsiteY5" fmla="*/ 7547 h 95632"/>
                  <a:gd name="connsiteX0" fmla="*/ 129892 w 526884"/>
                  <a:gd name="connsiteY0" fmla="*/ 7547 h 95632"/>
                  <a:gd name="connsiteX1" fmla="*/ 526122 w 526884"/>
                  <a:gd name="connsiteY1" fmla="*/ 33085 h 95632"/>
                  <a:gd name="connsiteX2" fmla="*/ 386370 w 526884"/>
                  <a:gd name="connsiteY2" fmla="*/ 84180 h 95632"/>
                  <a:gd name="connsiteX3" fmla="*/ 136035 w 526884"/>
                  <a:gd name="connsiteY3" fmla="*/ 84231 h 95632"/>
                  <a:gd name="connsiteX4" fmla="*/ 629 w 526884"/>
                  <a:gd name="connsiteY4" fmla="*/ 23248 h 95632"/>
                  <a:gd name="connsiteX5" fmla="*/ 129892 w 526884"/>
                  <a:gd name="connsiteY5" fmla="*/ 7547 h 95632"/>
                  <a:gd name="connsiteX0" fmla="*/ 156986 w 553978"/>
                  <a:gd name="connsiteY0" fmla="*/ 7547 h 85437"/>
                  <a:gd name="connsiteX1" fmla="*/ 553216 w 553978"/>
                  <a:gd name="connsiteY1" fmla="*/ 33085 h 85437"/>
                  <a:gd name="connsiteX2" fmla="*/ 413464 w 553978"/>
                  <a:gd name="connsiteY2" fmla="*/ 84180 h 85437"/>
                  <a:gd name="connsiteX3" fmla="*/ 163129 w 553978"/>
                  <a:gd name="connsiteY3" fmla="*/ 84231 h 85437"/>
                  <a:gd name="connsiteX4" fmla="*/ 27723 w 553978"/>
                  <a:gd name="connsiteY4" fmla="*/ 23248 h 85437"/>
                  <a:gd name="connsiteX5" fmla="*/ 156986 w 553978"/>
                  <a:gd name="connsiteY5" fmla="*/ 7547 h 85437"/>
                  <a:gd name="connsiteX0" fmla="*/ 171119 w 568111"/>
                  <a:gd name="connsiteY0" fmla="*/ 7547 h 85437"/>
                  <a:gd name="connsiteX1" fmla="*/ 567349 w 568111"/>
                  <a:gd name="connsiteY1" fmla="*/ 33085 h 85437"/>
                  <a:gd name="connsiteX2" fmla="*/ 427597 w 568111"/>
                  <a:gd name="connsiteY2" fmla="*/ 84180 h 85437"/>
                  <a:gd name="connsiteX3" fmla="*/ 177262 w 568111"/>
                  <a:gd name="connsiteY3" fmla="*/ 84231 h 85437"/>
                  <a:gd name="connsiteX4" fmla="*/ 41856 w 568111"/>
                  <a:gd name="connsiteY4" fmla="*/ 23248 h 85437"/>
                  <a:gd name="connsiteX5" fmla="*/ 171119 w 568111"/>
                  <a:gd name="connsiteY5" fmla="*/ 7547 h 85437"/>
                  <a:gd name="connsiteX0" fmla="*/ 241315 w 638307"/>
                  <a:gd name="connsiteY0" fmla="*/ 7931 h 85821"/>
                  <a:gd name="connsiteX1" fmla="*/ 637545 w 638307"/>
                  <a:gd name="connsiteY1" fmla="*/ 33469 h 85821"/>
                  <a:gd name="connsiteX2" fmla="*/ 497793 w 638307"/>
                  <a:gd name="connsiteY2" fmla="*/ 84564 h 85821"/>
                  <a:gd name="connsiteX3" fmla="*/ 247458 w 638307"/>
                  <a:gd name="connsiteY3" fmla="*/ 84615 h 85821"/>
                  <a:gd name="connsiteX4" fmla="*/ 14043 w 638307"/>
                  <a:gd name="connsiteY4" fmla="*/ 30139 h 85821"/>
                  <a:gd name="connsiteX5" fmla="*/ 241315 w 638307"/>
                  <a:gd name="connsiteY5" fmla="*/ 7931 h 85821"/>
                  <a:gd name="connsiteX0" fmla="*/ 241315 w 666224"/>
                  <a:gd name="connsiteY0" fmla="*/ 876 h 77849"/>
                  <a:gd name="connsiteX1" fmla="*/ 637545 w 666224"/>
                  <a:gd name="connsiteY1" fmla="*/ 26414 h 77849"/>
                  <a:gd name="connsiteX2" fmla="*/ 497793 w 666224"/>
                  <a:gd name="connsiteY2" fmla="*/ 77509 h 77849"/>
                  <a:gd name="connsiteX3" fmla="*/ 247458 w 666224"/>
                  <a:gd name="connsiteY3" fmla="*/ 77560 h 77849"/>
                  <a:gd name="connsiteX4" fmla="*/ 14043 w 666224"/>
                  <a:gd name="connsiteY4" fmla="*/ 23084 h 77849"/>
                  <a:gd name="connsiteX5" fmla="*/ 241315 w 666224"/>
                  <a:gd name="connsiteY5" fmla="*/ 876 h 77849"/>
                  <a:gd name="connsiteX0" fmla="*/ 241315 w 539752"/>
                  <a:gd name="connsiteY0" fmla="*/ 2489 h 79413"/>
                  <a:gd name="connsiteX1" fmla="*/ 423701 w 539752"/>
                  <a:gd name="connsiteY1" fmla="*/ 24123 h 79413"/>
                  <a:gd name="connsiteX2" fmla="*/ 497793 w 539752"/>
                  <a:gd name="connsiteY2" fmla="*/ 79122 h 79413"/>
                  <a:gd name="connsiteX3" fmla="*/ 247458 w 539752"/>
                  <a:gd name="connsiteY3" fmla="*/ 79173 h 79413"/>
                  <a:gd name="connsiteX4" fmla="*/ 14043 w 539752"/>
                  <a:gd name="connsiteY4" fmla="*/ 24697 h 79413"/>
                  <a:gd name="connsiteX5" fmla="*/ 241315 w 539752"/>
                  <a:gd name="connsiteY5" fmla="*/ 2489 h 79413"/>
                  <a:gd name="connsiteX0" fmla="*/ 241315 w 533200"/>
                  <a:gd name="connsiteY0" fmla="*/ 2 h 76809"/>
                  <a:gd name="connsiteX1" fmla="*/ 423701 w 533200"/>
                  <a:gd name="connsiteY1" fmla="*/ 21636 h 76809"/>
                  <a:gd name="connsiteX2" fmla="*/ 497793 w 533200"/>
                  <a:gd name="connsiteY2" fmla="*/ 76635 h 76809"/>
                  <a:gd name="connsiteX3" fmla="*/ 247458 w 533200"/>
                  <a:gd name="connsiteY3" fmla="*/ 76686 h 76809"/>
                  <a:gd name="connsiteX4" fmla="*/ 14043 w 533200"/>
                  <a:gd name="connsiteY4" fmla="*/ 22210 h 76809"/>
                  <a:gd name="connsiteX5" fmla="*/ 241315 w 533200"/>
                  <a:gd name="connsiteY5" fmla="*/ 2 h 76809"/>
                  <a:gd name="connsiteX0" fmla="*/ 241315 w 456946"/>
                  <a:gd name="connsiteY0" fmla="*/ 1 h 76794"/>
                  <a:gd name="connsiteX1" fmla="*/ 423701 w 456946"/>
                  <a:gd name="connsiteY1" fmla="*/ 21635 h 76794"/>
                  <a:gd name="connsiteX2" fmla="*/ 399779 w 456946"/>
                  <a:gd name="connsiteY2" fmla="*/ 76634 h 76794"/>
                  <a:gd name="connsiteX3" fmla="*/ 247458 w 456946"/>
                  <a:gd name="connsiteY3" fmla="*/ 76685 h 76794"/>
                  <a:gd name="connsiteX4" fmla="*/ 14043 w 456946"/>
                  <a:gd name="connsiteY4" fmla="*/ 22209 h 76794"/>
                  <a:gd name="connsiteX5" fmla="*/ 241315 w 456946"/>
                  <a:gd name="connsiteY5" fmla="*/ 1 h 76794"/>
                  <a:gd name="connsiteX0" fmla="*/ 241315 w 434686"/>
                  <a:gd name="connsiteY0" fmla="*/ 1 h 76685"/>
                  <a:gd name="connsiteX1" fmla="*/ 423701 w 434686"/>
                  <a:gd name="connsiteY1" fmla="*/ 21635 h 76685"/>
                  <a:gd name="connsiteX2" fmla="*/ 399779 w 434686"/>
                  <a:gd name="connsiteY2" fmla="*/ 76634 h 76685"/>
                  <a:gd name="connsiteX3" fmla="*/ 75786 w 434686"/>
                  <a:gd name="connsiteY3" fmla="*/ 75757 h 76685"/>
                  <a:gd name="connsiteX4" fmla="*/ 247458 w 434686"/>
                  <a:gd name="connsiteY4" fmla="*/ 76685 h 76685"/>
                  <a:gd name="connsiteX5" fmla="*/ 14043 w 434686"/>
                  <a:gd name="connsiteY5" fmla="*/ 22209 h 76685"/>
                  <a:gd name="connsiteX6" fmla="*/ 241315 w 434686"/>
                  <a:gd name="connsiteY6" fmla="*/ 1 h 76685"/>
                  <a:gd name="connsiteX0" fmla="*/ 241315 w 434686"/>
                  <a:gd name="connsiteY0" fmla="*/ 1 h 76685"/>
                  <a:gd name="connsiteX1" fmla="*/ 423701 w 434686"/>
                  <a:gd name="connsiteY1" fmla="*/ 21635 h 76685"/>
                  <a:gd name="connsiteX2" fmla="*/ 399779 w 434686"/>
                  <a:gd name="connsiteY2" fmla="*/ 76634 h 76685"/>
                  <a:gd name="connsiteX3" fmla="*/ 247458 w 434686"/>
                  <a:gd name="connsiteY3" fmla="*/ 76685 h 76685"/>
                  <a:gd name="connsiteX4" fmla="*/ 14043 w 434686"/>
                  <a:gd name="connsiteY4" fmla="*/ 22209 h 76685"/>
                  <a:gd name="connsiteX5" fmla="*/ 241315 w 434686"/>
                  <a:gd name="connsiteY5" fmla="*/ 1 h 76685"/>
                  <a:gd name="connsiteX0" fmla="*/ 252537 w 445908"/>
                  <a:gd name="connsiteY0" fmla="*/ 1 h 76634"/>
                  <a:gd name="connsiteX1" fmla="*/ 434923 w 445908"/>
                  <a:gd name="connsiteY1" fmla="*/ 21635 h 76634"/>
                  <a:gd name="connsiteX2" fmla="*/ 411001 w 445908"/>
                  <a:gd name="connsiteY2" fmla="*/ 76634 h 76634"/>
                  <a:gd name="connsiteX3" fmla="*/ 178491 w 445908"/>
                  <a:gd name="connsiteY3" fmla="*/ 74082 h 76634"/>
                  <a:gd name="connsiteX4" fmla="*/ 25265 w 445908"/>
                  <a:gd name="connsiteY4" fmla="*/ 22209 h 76634"/>
                  <a:gd name="connsiteX5" fmla="*/ 252537 w 445908"/>
                  <a:gd name="connsiteY5" fmla="*/ 1 h 76634"/>
                  <a:gd name="connsiteX0" fmla="*/ 252537 w 443248"/>
                  <a:gd name="connsiteY0" fmla="*/ 1 h 76634"/>
                  <a:gd name="connsiteX1" fmla="*/ 434923 w 443248"/>
                  <a:gd name="connsiteY1" fmla="*/ 21635 h 76634"/>
                  <a:gd name="connsiteX2" fmla="*/ 411001 w 443248"/>
                  <a:gd name="connsiteY2" fmla="*/ 76634 h 76634"/>
                  <a:gd name="connsiteX3" fmla="*/ 178491 w 443248"/>
                  <a:gd name="connsiteY3" fmla="*/ 74082 h 76634"/>
                  <a:gd name="connsiteX4" fmla="*/ 25265 w 443248"/>
                  <a:gd name="connsiteY4" fmla="*/ 22209 h 76634"/>
                  <a:gd name="connsiteX5" fmla="*/ 252537 w 443248"/>
                  <a:gd name="connsiteY5" fmla="*/ 1 h 76634"/>
                  <a:gd name="connsiteX0" fmla="*/ 228343 w 411570"/>
                  <a:gd name="connsiteY0" fmla="*/ 1 h 74082"/>
                  <a:gd name="connsiteX1" fmla="*/ 410729 w 411570"/>
                  <a:gd name="connsiteY1" fmla="*/ 21635 h 74082"/>
                  <a:gd name="connsiteX2" fmla="*/ 154297 w 411570"/>
                  <a:gd name="connsiteY2" fmla="*/ 74082 h 74082"/>
                  <a:gd name="connsiteX3" fmla="*/ 1071 w 411570"/>
                  <a:gd name="connsiteY3" fmla="*/ 22209 h 74082"/>
                  <a:gd name="connsiteX4" fmla="*/ 228343 w 411570"/>
                  <a:gd name="connsiteY4" fmla="*/ 1 h 74082"/>
                  <a:gd name="connsiteX0" fmla="*/ 249772 w 432999"/>
                  <a:gd name="connsiteY0" fmla="*/ 1 h 74082"/>
                  <a:gd name="connsiteX1" fmla="*/ 432158 w 432999"/>
                  <a:gd name="connsiteY1" fmla="*/ 21635 h 74082"/>
                  <a:gd name="connsiteX2" fmla="*/ 175726 w 432999"/>
                  <a:gd name="connsiteY2" fmla="*/ 74082 h 74082"/>
                  <a:gd name="connsiteX3" fmla="*/ 22500 w 432999"/>
                  <a:gd name="connsiteY3" fmla="*/ 22209 h 74082"/>
                  <a:gd name="connsiteX4" fmla="*/ 249772 w 432999"/>
                  <a:gd name="connsiteY4" fmla="*/ 1 h 74082"/>
                  <a:gd name="connsiteX0" fmla="*/ 249772 w 432999"/>
                  <a:gd name="connsiteY0" fmla="*/ 1 h 74918"/>
                  <a:gd name="connsiteX1" fmla="*/ 432158 w 432999"/>
                  <a:gd name="connsiteY1" fmla="*/ 21635 h 74918"/>
                  <a:gd name="connsiteX2" fmla="*/ 175726 w 432999"/>
                  <a:gd name="connsiteY2" fmla="*/ 74082 h 74918"/>
                  <a:gd name="connsiteX3" fmla="*/ 22500 w 432999"/>
                  <a:gd name="connsiteY3" fmla="*/ 22209 h 74918"/>
                  <a:gd name="connsiteX4" fmla="*/ 249772 w 432999"/>
                  <a:gd name="connsiteY4" fmla="*/ 1 h 74918"/>
                  <a:gd name="connsiteX0" fmla="*/ 192556 w 428453"/>
                  <a:gd name="connsiteY0" fmla="*/ 0 h 80137"/>
                  <a:gd name="connsiteX1" fmla="*/ 428401 w 428453"/>
                  <a:gd name="connsiteY1" fmla="*/ 26840 h 80137"/>
                  <a:gd name="connsiteX2" fmla="*/ 171969 w 428453"/>
                  <a:gd name="connsiteY2" fmla="*/ 79287 h 80137"/>
                  <a:gd name="connsiteX3" fmla="*/ 18743 w 428453"/>
                  <a:gd name="connsiteY3" fmla="*/ 27414 h 80137"/>
                  <a:gd name="connsiteX4" fmla="*/ 192556 w 428453"/>
                  <a:gd name="connsiteY4" fmla="*/ 0 h 80137"/>
                  <a:gd name="connsiteX0" fmla="*/ 223774 w 459671"/>
                  <a:gd name="connsiteY0" fmla="*/ 217 h 80354"/>
                  <a:gd name="connsiteX1" fmla="*/ 459619 w 459671"/>
                  <a:gd name="connsiteY1" fmla="*/ 27057 h 80354"/>
                  <a:gd name="connsiteX2" fmla="*/ 203187 w 459671"/>
                  <a:gd name="connsiteY2" fmla="*/ 79504 h 80354"/>
                  <a:gd name="connsiteX3" fmla="*/ 5407 w 459671"/>
                  <a:gd name="connsiteY3" fmla="*/ 40646 h 80354"/>
                  <a:gd name="connsiteX4" fmla="*/ 223774 w 459671"/>
                  <a:gd name="connsiteY4" fmla="*/ 217 h 80354"/>
                  <a:gd name="connsiteX0" fmla="*/ 223774 w 348761"/>
                  <a:gd name="connsiteY0" fmla="*/ 217 h 80354"/>
                  <a:gd name="connsiteX1" fmla="*/ 343788 w 348761"/>
                  <a:gd name="connsiteY1" fmla="*/ 27057 h 80354"/>
                  <a:gd name="connsiteX2" fmla="*/ 203187 w 348761"/>
                  <a:gd name="connsiteY2" fmla="*/ 79504 h 80354"/>
                  <a:gd name="connsiteX3" fmla="*/ 5407 w 348761"/>
                  <a:gd name="connsiteY3" fmla="*/ 40646 h 80354"/>
                  <a:gd name="connsiteX4" fmla="*/ 223774 w 348761"/>
                  <a:gd name="connsiteY4" fmla="*/ 217 h 80354"/>
                  <a:gd name="connsiteX0" fmla="*/ 223774 w 348761"/>
                  <a:gd name="connsiteY0" fmla="*/ 4 h 80141"/>
                  <a:gd name="connsiteX1" fmla="*/ 343788 w 348761"/>
                  <a:gd name="connsiteY1" fmla="*/ 26844 h 80141"/>
                  <a:gd name="connsiteX2" fmla="*/ 203187 w 348761"/>
                  <a:gd name="connsiteY2" fmla="*/ 79291 h 80141"/>
                  <a:gd name="connsiteX3" fmla="*/ 5407 w 348761"/>
                  <a:gd name="connsiteY3" fmla="*/ 40433 h 80141"/>
                  <a:gd name="connsiteX4" fmla="*/ 223774 w 348761"/>
                  <a:gd name="connsiteY4" fmla="*/ 4 h 80141"/>
                  <a:gd name="connsiteX0" fmla="*/ 223774 w 348761"/>
                  <a:gd name="connsiteY0" fmla="*/ 4 h 80141"/>
                  <a:gd name="connsiteX1" fmla="*/ 343788 w 348761"/>
                  <a:gd name="connsiteY1" fmla="*/ 26844 h 80141"/>
                  <a:gd name="connsiteX2" fmla="*/ 203187 w 348761"/>
                  <a:gd name="connsiteY2" fmla="*/ 79291 h 80141"/>
                  <a:gd name="connsiteX3" fmla="*/ 5407 w 348761"/>
                  <a:gd name="connsiteY3" fmla="*/ 40433 h 80141"/>
                  <a:gd name="connsiteX4" fmla="*/ 223774 w 348761"/>
                  <a:gd name="connsiteY4" fmla="*/ 4 h 80141"/>
                  <a:gd name="connsiteX0" fmla="*/ 139079 w 350183"/>
                  <a:gd name="connsiteY0" fmla="*/ 4 h 73617"/>
                  <a:gd name="connsiteX1" fmla="*/ 339283 w 350183"/>
                  <a:gd name="connsiteY1" fmla="*/ 20337 h 73617"/>
                  <a:gd name="connsiteX2" fmla="*/ 198682 w 350183"/>
                  <a:gd name="connsiteY2" fmla="*/ 72784 h 73617"/>
                  <a:gd name="connsiteX3" fmla="*/ 902 w 350183"/>
                  <a:gd name="connsiteY3" fmla="*/ 33926 h 73617"/>
                  <a:gd name="connsiteX4" fmla="*/ 139079 w 350183"/>
                  <a:gd name="connsiteY4" fmla="*/ 4 h 73617"/>
                  <a:gd name="connsiteX0" fmla="*/ 140351 w 351455"/>
                  <a:gd name="connsiteY0" fmla="*/ 310 h 73923"/>
                  <a:gd name="connsiteX1" fmla="*/ 340555 w 351455"/>
                  <a:gd name="connsiteY1" fmla="*/ 20643 h 73923"/>
                  <a:gd name="connsiteX2" fmla="*/ 199954 w 351455"/>
                  <a:gd name="connsiteY2" fmla="*/ 73090 h 73923"/>
                  <a:gd name="connsiteX3" fmla="*/ 2174 w 351455"/>
                  <a:gd name="connsiteY3" fmla="*/ 34232 h 73923"/>
                  <a:gd name="connsiteX4" fmla="*/ 140351 w 351455"/>
                  <a:gd name="connsiteY4" fmla="*/ 310 h 73923"/>
                  <a:gd name="connsiteX0" fmla="*/ 140355 w 351459"/>
                  <a:gd name="connsiteY0" fmla="*/ 310 h 73923"/>
                  <a:gd name="connsiteX1" fmla="*/ 340559 w 351459"/>
                  <a:gd name="connsiteY1" fmla="*/ 20643 h 73923"/>
                  <a:gd name="connsiteX2" fmla="*/ 199958 w 351459"/>
                  <a:gd name="connsiteY2" fmla="*/ 73090 h 73923"/>
                  <a:gd name="connsiteX3" fmla="*/ 2178 w 351459"/>
                  <a:gd name="connsiteY3" fmla="*/ 34232 h 73923"/>
                  <a:gd name="connsiteX4" fmla="*/ 140355 w 351459"/>
                  <a:gd name="connsiteY4" fmla="*/ 310 h 73923"/>
                  <a:gd name="connsiteX0" fmla="*/ 140355 w 351459"/>
                  <a:gd name="connsiteY0" fmla="*/ 310 h 73090"/>
                  <a:gd name="connsiteX1" fmla="*/ 340559 w 351459"/>
                  <a:gd name="connsiteY1" fmla="*/ 20643 h 73090"/>
                  <a:gd name="connsiteX2" fmla="*/ 199958 w 351459"/>
                  <a:gd name="connsiteY2" fmla="*/ 73090 h 73090"/>
                  <a:gd name="connsiteX3" fmla="*/ 2178 w 351459"/>
                  <a:gd name="connsiteY3" fmla="*/ 34232 h 73090"/>
                  <a:gd name="connsiteX4" fmla="*/ 140355 w 351459"/>
                  <a:gd name="connsiteY4" fmla="*/ 310 h 73090"/>
                  <a:gd name="connsiteX0" fmla="*/ 73732 w 284836"/>
                  <a:gd name="connsiteY0" fmla="*/ 361 h 73141"/>
                  <a:gd name="connsiteX1" fmla="*/ 273936 w 284836"/>
                  <a:gd name="connsiteY1" fmla="*/ 20694 h 73141"/>
                  <a:gd name="connsiteX2" fmla="*/ 133335 w 284836"/>
                  <a:gd name="connsiteY2" fmla="*/ 73141 h 73141"/>
                  <a:gd name="connsiteX3" fmla="*/ 6836 w 284836"/>
                  <a:gd name="connsiteY3" fmla="*/ 35584 h 73141"/>
                  <a:gd name="connsiteX4" fmla="*/ 73732 w 284836"/>
                  <a:gd name="connsiteY4" fmla="*/ 361 h 73141"/>
                  <a:gd name="connsiteX0" fmla="*/ 121230 w 332334"/>
                  <a:gd name="connsiteY0" fmla="*/ 361 h 73141"/>
                  <a:gd name="connsiteX1" fmla="*/ 321434 w 332334"/>
                  <a:gd name="connsiteY1" fmla="*/ 20694 h 73141"/>
                  <a:gd name="connsiteX2" fmla="*/ 180833 w 332334"/>
                  <a:gd name="connsiteY2" fmla="*/ 73141 h 73141"/>
                  <a:gd name="connsiteX3" fmla="*/ 872 w 332334"/>
                  <a:gd name="connsiteY3" fmla="*/ 35584 h 73141"/>
                  <a:gd name="connsiteX4" fmla="*/ 121230 w 332334"/>
                  <a:gd name="connsiteY4" fmla="*/ 361 h 73141"/>
                  <a:gd name="connsiteX0" fmla="*/ 174393 w 385497"/>
                  <a:gd name="connsiteY0" fmla="*/ 44 h 72824"/>
                  <a:gd name="connsiteX1" fmla="*/ 374597 w 385497"/>
                  <a:gd name="connsiteY1" fmla="*/ 20377 h 72824"/>
                  <a:gd name="connsiteX2" fmla="*/ 233996 w 385497"/>
                  <a:gd name="connsiteY2" fmla="*/ 72824 h 72824"/>
                  <a:gd name="connsiteX3" fmla="*/ 572 w 385497"/>
                  <a:gd name="connsiteY3" fmla="*/ 24855 h 72824"/>
                  <a:gd name="connsiteX4" fmla="*/ 174393 w 385497"/>
                  <a:gd name="connsiteY4" fmla="*/ 44 h 72824"/>
                  <a:gd name="connsiteX0" fmla="*/ 173828 w 384932"/>
                  <a:gd name="connsiteY0" fmla="*/ 44 h 72824"/>
                  <a:gd name="connsiteX1" fmla="*/ 374032 w 384932"/>
                  <a:gd name="connsiteY1" fmla="*/ 20377 h 72824"/>
                  <a:gd name="connsiteX2" fmla="*/ 233431 w 384932"/>
                  <a:gd name="connsiteY2" fmla="*/ 72824 h 72824"/>
                  <a:gd name="connsiteX3" fmla="*/ 7 w 384932"/>
                  <a:gd name="connsiteY3" fmla="*/ 24855 h 72824"/>
                  <a:gd name="connsiteX4" fmla="*/ 173828 w 384932"/>
                  <a:gd name="connsiteY4" fmla="*/ 44 h 72824"/>
                  <a:gd name="connsiteX0" fmla="*/ 173828 w 384932"/>
                  <a:gd name="connsiteY0" fmla="*/ 414 h 73194"/>
                  <a:gd name="connsiteX1" fmla="*/ 374032 w 384932"/>
                  <a:gd name="connsiteY1" fmla="*/ 20747 h 73194"/>
                  <a:gd name="connsiteX2" fmla="*/ 233431 w 384932"/>
                  <a:gd name="connsiteY2" fmla="*/ 73194 h 73194"/>
                  <a:gd name="connsiteX3" fmla="*/ 7 w 384932"/>
                  <a:gd name="connsiteY3" fmla="*/ 36938 h 73194"/>
                  <a:gd name="connsiteX4" fmla="*/ 173828 w 384932"/>
                  <a:gd name="connsiteY4" fmla="*/ 414 h 73194"/>
                  <a:gd name="connsiteX0" fmla="*/ 173832 w 384936"/>
                  <a:gd name="connsiteY0" fmla="*/ 136 h 72916"/>
                  <a:gd name="connsiteX1" fmla="*/ 374036 w 384936"/>
                  <a:gd name="connsiteY1" fmla="*/ 20469 h 72916"/>
                  <a:gd name="connsiteX2" fmla="*/ 233435 w 384936"/>
                  <a:gd name="connsiteY2" fmla="*/ 72916 h 72916"/>
                  <a:gd name="connsiteX3" fmla="*/ 11 w 384936"/>
                  <a:gd name="connsiteY3" fmla="*/ 36660 h 72916"/>
                  <a:gd name="connsiteX4" fmla="*/ 173832 w 384936"/>
                  <a:gd name="connsiteY4" fmla="*/ 136 h 72916"/>
                  <a:gd name="connsiteX0" fmla="*/ 173828 w 398560"/>
                  <a:gd name="connsiteY0" fmla="*/ 112 h 72892"/>
                  <a:gd name="connsiteX1" fmla="*/ 391851 w 398560"/>
                  <a:gd name="connsiteY1" fmla="*/ 26952 h 72892"/>
                  <a:gd name="connsiteX2" fmla="*/ 233431 w 398560"/>
                  <a:gd name="connsiteY2" fmla="*/ 72892 h 72892"/>
                  <a:gd name="connsiteX3" fmla="*/ 7 w 398560"/>
                  <a:gd name="connsiteY3" fmla="*/ 36636 h 72892"/>
                  <a:gd name="connsiteX4" fmla="*/ 173828 w 398560"/>
                  <a:gd name="connsiteY4" fmla="*/ 112 h 72892"/>
                  <a:gd name="connsiteX0" fmla="*/ 173828 w 398556"/>
                  <a:gd name="connsiteY0" fmla="*/ 342 h 73122"/>
                  <a:gd name="connsiteX1" fmla="*/ 391851 w 398556"/>
                  <a:gd name="connsiteY1" fmla="*/ 27182 h 73122"/>
                  <a:gd name="connsiteX2" fmla="*/ 233431 w 398556"/>
                  <a:gd name="connsiteY2" fmla="*/ 73122 h 73122"/>
                  <a:gd name="connsiteX3" fmla="*/ 7 w 398556"/>
                  <a:gd name="connsiteY3" fmla="*/ 36866 h 73122"/>
                  <a:gd name="connsiteX4" fmla="*/ 173828 w 398556"/>
                  <a:gd name="connsiteY4" fmla="*/ 342 h 73122"/>
                  <a:gd name="connsiteX0" fmla="*/ 173828 w 384928"/>
                  <a:gd name="connsiteY0" fmla="*/ 90 h 72870"/>
                  <a:gd name="connsiteX1" fmla="*/ 374029 w 384928"/>
                  <a:gd name="connsiteY1" fmla="*/ 30835 h 72870"/>
                  <a:gd name="connsiteX2" fmla="*/ 233431 w 384928"/>
                  <a:gd name="connsiteY2" fmla="*/ 72870 h 72870"/>
                  <a:gd name="connsiteX3" fmla="*/ 7 w 384928"/>
                  <a:gd name="connsiteY3" fmla="*/ 36614 h 72870"/>
                  <a:gd name="connsiteX4" fmla="*/ 173828 w 384928"/>
                  <a:gd name="connsiteY4" fmla="*/ 90 h 72870"/>
                  <a:gd name="connsiteX0" fmla="*/ 173837 w 384940"/>
                  <a:gd name="connsiteY0" fmla="*/ 2 h 72782"/>
                  <a:gd name="connsiteX1" fmla="*/ 374038 w 384940"/>
                  <a:gd name="connsiteY1" fmla="*/ 30747 h 72782"/>
                  <a:gd name="connsiteX2" fmla="*/ 233440 w 384940"/>
                  <a:gd name="connsiteY2" fmla="*/ 72782 h 72782"/>
                  <a:gd name="connsiteX3" fmla="*/ 16 w 384940"/>
                  <a:gd name="connsiteY3" fmla="*/ 36526 h 72782"/>
                  <a:gd name="connsiteX4" fmla="*/ 173837 w 384940"/>
                  <a:gd name="connsiteY4" fmla="*/ 2 h 72782"/>
                  <a:gd name="connsiteX0" fmla="*/ 173831 w 384934"/>
                  <a:gd name="connsiteY0" fmla="*/ 294 h 73074"/>
                  <a:gd name="connsiteX1" fmla="*/ 374032 w 384934"/>
                  <a:gd name="connsiteY1" fmla="*/ 31039 h 73074"/>
                  <a:gd name="connsiteX2" fmla="*/ 233434 w 384934"/>
                  <a:gd name="connsiteY2" fmla="*/ 73074 h 73074"/>
                  <a:gd name="connsiteX3" fmla="*/ 10 w 384934"/>
                  <a:gd name="connsiteY3" fmla="*/ 36818 h 73074"/>
                  <a:gd name="connsiteX4" fmla="*/ 173831 w 384934"/>
                  <a:gd name="connsiteY4" fmla="*/ 294 h 73074"/>
                  <a:gd name="connsiteX0" fmla="*/ 173831 w 374750"/>
                  <a:gd name="connsiteY0" fmla="*/ 294 h 73727"/>
                  <a:gd name="connsiteX1" fmla="*/ 374032 w 374750"/>
                  <a:gd name="connsiteY1" fmla="*/ 31039 h 73727"/>
                  <a:gd name="connsiteX2" fmla="*/ 233434 w 374750"/>
                  <a:gd name="connsiteY2" fmla="*/ 73074 h 73727"/>
                  <a:gd name="connsiteX3" fmla="*/ 10 w 374750"/>
                  <a:gd name="connsiteY3" fmla="*/ 36818 h 73727"/>
                  <a:gd name="connsiteX4" fmla="*/ 173831 w 374750"/>
                  <a:gd name="connsiteY4" fmla="*/ 294 h 73727"/>
                  <a:gd name="connsiteX0" fmla="*/ 173831 w 374802"/>
                  <a:gd name="connsiteY0" fmla="*/ 294 h 73074"/>
                  <a:gd name="connsiteX1" fmla="*/ 374032 w 374802"/>
                  <a:gd name="connsiteY1" fmla="*/ 31039 h 73074"/>
                  <a:gd name="connsiteX2" fmla="*/ 233434 w 374802"/>
                  <a:gd name="connsiteY2" fmla="*/ 73074 h 73074"/>
                  <a:gd name="connsiteX3" fmla="*/ 10 w 374802"/>
                  <a:gd name="connsiteY3" fmla="*/ 36818 h 73074"/>
                  <a:gd name="connsiteX4" fmla="*/ 173831 w 374802"/>
                  <a:gd name="connsiteY4" fmla="*/ 294 h 73074"/>
                  <a:gd name="connsiteX0" fmla="*/ 173831 w 374802"/>
                  <a:gd name="connsiteY0" fmla="*/ 294 h 73183"/>
                  <a:gd name="connsiteX1" fmla="*/ 374032 w 374802"/>
                  <a:gd name="connsiteY1" fmla="*/ 31039 h 73183"/>
                  <a:gd name="connsiteX2" fmla="*/ 233434 w 374802"/>
                  <a:gd name="connsiteY2" fmla="*/ 73074 h 73183"/>
                  <a:gd name="connsiteX3" fmla="*/ 10 w 374802"/>
                  <a:gd name="connsiteY3" fmla="*/ 36818 h 73183"/>
                  <a:gd name="connsiteX4" fmla="*/ 173831 w 374802"/>
                  <a:gd name="connsiteY4" fmla="*/ 294 h 73183"/>
                  <a:gd name="connsiteX0" fmla="*/ 173831 w 374802"/>
                  <a:gd name="connsiteY0" fmla="*/ 294 h 73183"/>
                  <a:gd name="connsiteX1" fmla="*/ 374032 w 374802"/>
                  <a:gd name="connsiteY1" fmla="*/ 31039 h 73183"/>
                  <a:gd name="connsiteX2" fmla="*/ 233434 w 374802"/>
                  <a:gd name="connsiteY2" fmla="*/ 73074 h 73183"/>
                  <a:gd name="connsiteX3" fmla="*/ 10 w 374802"/>
                  <a:gd name="connsiteY3" fmla="*/ 36818 h 73183"/>
                  <a:gd name="connsiteX4" fmla="*/ 173831 w 374802"/>
                  <a:gd name="connsiteY4" fmla="*/ 294 h 73183"/>
                  <a:gd name="connsiteX0" fmla="*/ 173831 w 374670"/>
                  <a:gd name="connsiteY0" fmla="*/ 294 h 73183"/>
                  <a:gd name="connsiteX1" fmla="*/ 374032 w 374670"/>
                  <a:gd name="connsiteY1" fmla="*/ 31039 h 73183"/>
                  <a:gd name="connsiteX2" fmla="*/ 233434 w 374670"/>
                  <a:gd name="connsiteY2" fmla="*/ 73074 h 73183"/>
                  <a:gd name="connsiteX3" fmla="*/ 10 w 374670"/>
                  <a:gd name="connsiteY3" fmla="*/ 36818 h 73183"/>
                  <a:gd name="connsiteX4" fmla="*/ 173831 w 374670"/>
                  <a:gd name="connsiteY4" fmla="*/ 294 h 73183"/>
                  <a:gd name="connsiteX0" fmla="*/ 173831 w 374653"/>
                  <a:gd name="connsiteY0" fmla="*/ 294 h 73183"/>
                  <a:gd name="connsiteX1" fmla="*/ 374032 w 374653"/>
                  <a:gd name="connsiteY1" fmla="*/ 31039 h 73183"/>
                  <a:gd name="connsiteX2" fmla="*/ 233434 w 374653"/>
                  <a:gd name="connsiteY2" fmla="*/ 73074 h 73183"/>
                  <a:gd name="connsiteX3" fmla="*/ 10 w 374653"/>
                  <a:gd name="connsiteY3" fmla="*/ 36818 h 73183"/>
                  <a:gd name="connsiteX4" fmla="*/ 173831 w 374653"/>
                  <a:gd name="connsiteY4" fmla="*/ 294 h 73183"/>
                  <a:gd name="connsiteX0" fmla="*/ 173966 w 374248"/>
                  <a:gd name="connsiteY0" fmla="*/ 167 h 73004"/>
                  <a:gd name="connsiteX1" fmla="*/ 374167 w 374248"/>
                  <a:gd name="connsiteY1" fmla="*/ 30912 h 73004"/>
                  <a:gd name="connsiteX2" fmla="*/ 197885 w 374248"/>
                  <a:gd name="connsiteY2" fmla="*/ 72947 h 73004"/>
                  <a:gd name="connsiteX3" fmla="*/ 145 w 374248"/>
                  <a:gd name="connsiteY3" fmla="*/ 36691 h 73004"/>
                  <a:gd name="connsiteX4" fmla="*/ 173966 w 374248"/>
                  <a:gd name="connsiteY4" fmla="*/ 167 h 73004"/>
                  <a:gd name="connsiteX0" fmla="*/ 173966 w 374328"/>
                  <a:gd name="connsiteY0" fmla="*/ 167 h 73004"/>
                  <a:gd name="connsiteX1" fmla="*/ 374167 w 374328"/>
                  <a:gd name="connsiteY1" fmla="*/ 30912 h 73004"/>
                  <a:gd name="connsiteX2" fmla="*/ 197885 w 374328"/>
                  <a:gd name="connsiteY2" fmla="*/ 72947 h 73004"/>
                  <a:gd name="connsiteX3" fmla="*/ 145 w 374328"/>
                  <a:gd name="connsiteY3" fmla="*/ 36691 h 73004"/>
                  <a:gd name="connsiteX4" fmla="*/ 173966 w 374328"/>
                  <a:gd name="connsiteY4" fmla="*/ 167 h 73004"/>
                  <a:gd name="connsiteX0" fmla="*/ 173966 w 374463"/>
                  <a:gd name="connsiteY0" fmla="*/ 167 h 73004"/>
                  <a:gd name="connsiteX1" fmla="*/ 374167 w 374463"/>
                  <a:gd name="connsiteY1" fmla="*/ 30912 h 73004"/>
                  <a:gd name="connsiteX2" fmla="*/ 197885 w 374463"/>
                  <a:gd name="connsiteY2" fmla="*/ 72947 h 73004"/>
                  <a:gd name="connsiteX3" fmla="*/ 145 w 374463"/>
                  <a:gd name="connsiteY3" fmla="*/ 36691 h 73004"/>
                  <a:gd name="connsiteX4" fmla="*/ 173966 w 374463"/>
                  <a:gd name="connsiteY4" fmla="*/ 167 h 73004"/>
                  <a:gd name="connsiteX0" fmla="*/ 173921 w 356777"/>
                  <a:gd name="connsiteY0" fmla="*/ 80 h 72917"/>
                  <a:gd name="connsiteX1" fmla="*/ 356278 w 356777"/>
                  <a:gd name="connsiteY1" fmla="*/ 28203 h 72917"/>
                  <a:gd name="connsiteX2" fmla="*/ 197840 w 356777"/>
                  <a:gd name="connsiteY2" fmla="*/ 72860 h 72917"/>
                  <a:gd name="connsiteX3" fmla="*/ 100 w 356777"/>
                  <a:gd name="connsiteY3" fmla="*/ 36604 h 72917"/>
                  <a:gd name="connsiteX4" fmla="*/ 173921 w 356777"/>
                  <a:gd name="connsiteY4" fmla="*/ 80 h 72917"/>
                  <a:gd name="connsiteX0" fmla="*/ 173921 w 357257"/>
                  <a:gd name="connsiteY0" fmla="*/ 190 h 73027"/>
                  <a:gd name="connsiteX1" fmla="*/ 356278 w 357257"/>
                  <a:gd name="connsiteY1" fmla="*/ 28313 h 73027"/>
                  <a:gd name="connsiteX2" fmla="*/ 197840 w 357257"/>
                  <a:gd name="connsiteY2" fmla="*/ 72970 h 73027"/>
                  <a:gd name="connsiteX3" fmla="*/ 100 w 357257"/>
                  <a:gd name="connsiteY3" fmla="*/ 36714 h 73027"/>
                  <a:gd name="connsiteX4" fmla="*/ 173921 w 357257"/>
                  <a:gd name="connsiteY4" fmla="*/ 190 h 73027"/>
                  <a:gd name="connsiteX0" fmla="*/ 173981 w 357762"/>
                  <a:gd name="connsiteY0" fmla="*/ 36 h 72873"/>
                  <a:gd name="connsiteX1" fmla="*/ 356338 w 357762"/>
                  <a:gd name="connsiteY1" fmla="*/ 28159 h 72873"/>
                  <a:gd name="connsiteX2" fmla="*/ 197900 w 357762"/>
                  <a:gd name="connsiteY2" fmla="*/ 72816 h 72873"/>
                  <a:gd name="connsiteX3" fmla="*/ 160 w 357762"/>
                  <a:gd name="connsiteY3" fmla="*/ 36560 h 72873"/>
                  <a:gd name="connsiteX4" fmla="*/ 173981 w 357762"/>
                  <a:gd name="connsiteY4" fmla="*/ 36 h 72873"/>
                  <a:gd name="connsiteX0" fmla="*/ 156091 w 339407"/>
                  <a:gd name="connsiteY0" fmla="*/ 190 h 73027"/>
                  <a:gd name="connsiteX1" fmla="*/ 338448 w 339407"/>
                  <a:gd name="connsiteY1" fmla="*/ 28313 h 73027"/>
                  <a:gd name="connsiteX2" fmla="*/ 180010 w 339407"/>
                  <a:gd name="connsiteY2" fmla="*/ 72970 h 73027"/>
                  <a:gd name="connsiteX3" fmla="*/ 113 w 339407"/>
                  <a:gd name="connsiteY3" fmla="*/ 36714 h 73027"/>
                  <a:gd name="connsiteX4" fmla="*/ 156091 w 339407"/>
                  <a:gd name="connsiteY4" fmla="*/ 190 h 73027"/>
                  <a:gd name="connsiteX0" fmla="*/ 156198 w 340019"/>
                  <a:gd name="connsiteY0" fmla="*/ 36 h 72873"/>
                  <a:gd name="connsiteX1" fmla="*/ 338555 w 340019"/>
                  <a:gd name="connsiteY1" fmla="*/ 28159 h 72873"/>
                  <a:gd name="connsiteX2" fmla="*/ 180117 w 340019"/>
                  <a:gd name="connsiteY2" fmla="*/ 72816 h 72873"/>
                  <a:gd name="connsiteX3" fmla="*/ 220 w 340019"/>
                  <a:gd name="connsiteY3" fmla="*/ 36560 h 72873"/>
                  <a:gd name="connsiteX4" fmla="*/ 156198 w 340019"/>
                  <a:gd name="connsiteY4" fmla="*/ 36 h 72873"/>
                  <a:gd name="connsiteX0" fmla="*/ 156664 w 341397"/>
                  <a:gd name="connsiteY0" fmla="*/ 16 h 72853"/>
                  <a:gd name="connsiteX1" fmla="*/ 339021 w 341397"/>
                  <a:gd name="connsiteY1" fmla="*/ 28139 h 72853"/>
                  <a:gd name="connsiteX2" fmla="*/ 180583 w 341397"/>
                  <a:gd name="connsiteY2" fmla="*/ 72796 h 72853"/>
                  <a:gd name="connsiteX3" fmla="*/ 686 w 341397"/>
                  <a:gd name="connsiteY3" fmla="*/ 36540 h 72853"/>
                  <a:gd name="connsiteX4" fmla="*/ 156664 w 341397"/>
                  <a:gd name="connsiteY4" fmla="*/ 16 h 72853"/>
                  <a:gd name="connsiteX0" fmla="*/ 156314 w 340473"/>
                  <a:gd name="connsiteY0" fmla="*/ 152 h 72989"/>
                  <a:gd name="connsiteX1" fmla="*/ 338671 w 340473"/>
                  <a:gd name="connsiteY1" fmla="*/ 28275 h 72989"/>
                  <a:gd name="connsiteX2" fmla="*/ 180233 w 340473"/>
                  <a:gd name="connsiteY2" fmla="*/ 72932 h 72989"/>
                  <a:gd name="connsiteX3" fmla="*/ 336 w 340473"/>
                  <a:gd name="connsiteY3" fmla="*/ 36676 h 72989"/>
                  <a:gd name="connsiteX4" fmla="*/ 156314 w 340473"/>
                  <a:gd name="connsiteY4" fmla="*/ 152 h 72989"/>
                  <a:gd name="connsiteX0" fmla="*/ 156141 w 339726"/>
                  <a:gd name="connsiteY0" fmla="*/ 1 h 72838"/>
                  <a:gd name="connsiteX1" fmla="*/ 338498 w 339726"/>
                  <a:gd name="connsiteY1" fmla="*/ 28124 h 72838"/>
                  <a:gd name="connsiteX2" fmla="*/ 180060 w 339726"/>
                  <a:gd name="connsiteY2" fmla="*/ 72781 h 72838"/>
                  <a:gd name="connsiteX3" fmla="*/ 163 w 339726"/>
                  <a:gd name="connsiteY3" fmla="*/ 36525 h 72838"/>
                  <a:gd name="connsiteX4" fmla="*/ 156141 w 339726"/>
                  <a:gd name="connsiteY4" fmla="*/ 1 h 72838"/>
                  <a:gd name="connsiteX0" fmla="*/ 132971 w 340614"/>
                  <a:gd name="connsiteY0" fmla="*/ 0 h 74278"/>
                  <a:gd name="connsiteX1" fmla="*/ 339161 w 340614"/>
                  <a:gd name="connsiteY1" fmla="*/ 29564 h 74278"/>
                  <a:gd name="connsiteX2" fmla="*/ 180723 w 340614"/>
                  <a:gd name="connsiteY2" fmla="*/ 74221 h 74278"/>
                  <a:gd name="connsiteX3" fmla="*/ 826 w 340614"/>
                  <a:gd name="connsiteY3" fmla="*/ 37965 h 74278"/>
                  <a:gd name="connsiteX4" fmla="*/ 132971 w 340614"/>
                  <a:gd name="connsiteY4" fmla="*/ 0 h 74278"/>
                  <a:gd name="connsiteX0" fmla="*/ 132971 w 340535"/>
                  <a:gd name="connsiteY0" fmla="*/ 0 h 74278"/>
                  <a:gd name="connsiteX1" fmla="*/ 339161 w 340535"/>
                  <a:gd name="connsiteY1" fmla="*/ 29564 h 74278"/>
                  <a:gd name="connsiteX2" fmla="*/ 180723 w 340535"/>
                  <a:gd name="connsiteY2" fmla="*/ 74221 h 74278"/>
                  <a:gd name="connsiteX3" fmla="*/ 826 w 340535"/>
                  <a:gd name="connsiteY3" fmla="*/ 37965 h 74278"/>
                  <a:gd name="connsiteX4" fmla="*/ 132971 w 340535"/>
                  <a:gd name="connsiteY4" fmla="*/ 0 h 74278"/>
                  <a:gd name="connsiteX0" fmla="*/ 133542 w 341106"/>
                  <a:gd name="connsiteY0" fmla="*/ 72 h 74350"/>
                  <a:gd name="connsiteX1" fmla="*/ 339732 w 341106"/>
                  <a:gd name="connsiteY1" fmla="*/ 29636 h 74350"/>
                  <a:gd name="connsiteX2" fmla="*/ 181294 w 341106"/>
                  <a:gd name="connsiteY2" fmla="*/ 74293 h 74350"/>
                  <a:gd name="connsiteX3" fmla="*/ 1397 w 341106"/>
                  <a:gd name="connsiteY3" fmla="*/ 38037 h 74350"/>
                  <a:gd name="connsiteX4" fmla="*/ 133542 w 341106"/>
                  <a:gd name="connsiteY4" fmla="*/ 72 h 74350"/>
                  <a:gd name="connsiteX0" fmla="*/ 152270 w 339336"/>
                  <a:gd name="connsiteY0" fmla="*/ 70 h 75048"/>
                  <a:gd name="connsiteX1" fmla="*/ 338695 w 339336"/>
                  <a:gd name="connsiteY1" fmla="*/ 30333 h 75048"/>
                  <a:gd name="connsiteX2" fmla="*/ 180257 w 339336"/>
                  <a:gd name="connsiteY2" fmla="*/ 74990 h 75048"/>
                  <a:gd name="connsiteX3" fmla="*/ 360 w 339336"/>
                  <a:gd name="connsiteY3" fmla="*/ 38734 h 75048"/>
                  <a:gd name="connsiteX4" fmla="*/ 152270 w 339336"/>
                  <a:gd name="connsiteY4" fmla="*/ 70 h 75048"/>
                  <a:gd name="connsiteX0" fmla="*/ 152454 w 339520"/>
                  <a:gd name="connsiteY0" fmla="*/ 87 h 75080"/>
                  <a:gd name="connsiteX1" fmla="*/ 338879 w 339520"/>
                  <a:gd name="connsiteY1" fmla="*/ 30350 h 75080"/>
                  <a:gd name="connsiteX2" fmla="*/ 180441 w 339520"/>
                  <a:gd name="connsiteY2" fmla="*/ 75007 h 75080"/>
                  <a:gd name="connsiteX3" fmla="*/ 544 w 339520"/>
                  <a:gd name="connsiteY3" fmla="*/ 38751 h 75080"/>
                  <a:gd name="connsiteX4" fmla="*/ 152454 w 339520"/>
                  <a:gd name="connsiteY4" fmla="*/ 87 h 75080"/>
                  <a:gd name="connsiteX0" fmla="*/ 152731 w 339797"/>
                  <a:gd name="connsiteY0" fmla="*/ 69 h 75045"/>
                  <a:gd name="connsiteX1" fmla="*/ 339156 w 339797"/>
                  <a:gd name="connsiteY1" fmla="*/ 30332 h 75045"/>
                  <a:gd name="connsiteX2" fmla="*/ 180718 w 339797"/>
                  <a:gd name="connsiteY2" fmla="*/ 74989 h 75045"/>
                  <a:gd name="connsiteX3" fmla="*/ 821 w 339797"/>
                  <a:gd name="connsiteY3" fmla="*/ 38733 h 75045"/>
                  <a:gd name="connsiteX4" fmla="*/ 152731 w 339797"/>
                  <a:gd name="connsiteY4" fmla="*/ 69 h 75045"/>
                  <a:gd name="connsiteX0" fmla="*/ 162924 w 349990"/>
                  <a:gd name="connsiteY0" fmla="*/ 116 h 75097"/>
                  <a:gd name="connsiteX1" fmla="*/ 349349 w 349990"/>
                  <a:gd name="connsiteY1" fmla="*/ 30379 h 75097"/>
                  <a:gd name="connsiteX2" fmla="*/ 190911 w 349990"/>
                  <a:gd name="connsiteY2" fmla="*/ 75036 h 75097"/>
                  <a:gd name="connsiteX3" fmla="*/ 356 w 349990"/>
                  <a:gd name="connsiteY3" fmla="*/ 41188 h 75097"/>
                  <a:gd name="connsiteX4" fmla="*/ 162924 w 349990"/>
                  <a:gd name="connsiteY4" fmla="*/ 116 h 75097"/>
                  <a:gd name="connsiteX0" fmla="*/ 164183 w 351249"/>
                  <a:gd name="connsiteY0" fmla="*/ 116 h 75101"/>
                  <a:gd name="connsiteX1" fmla="*/ 350608 w 351249"/>
                  <a:gd name="connsiteY1" fmla="*/ 30379 h 75101"/>
                  <a:gd name="connsiteX2" fmla="*/ 192170 w 351249"/>
                  <a:gd name="connsiteY2" fmla="*/ 75036 h 75101"/>
                  <a:gd name="connsiteX3" fmla="*/ 1615 w 351249"/>
                  <a:gd name="connsiteY3" fmla="*/ 41188 h 75101"/>
                  <a:gd name="connsiteX4" fmla="*/ 164183 w 351249"/>
                  <a:gd name="connsiteY4" fmla="*/ 116 h 75101"/>
                  <a:gd name="connsiteX0" fmla="*/ 164453 w 351519"/>
                  <a:gd name="connsiteY0" fmla="*/ 29 h 75001"/>
                  <a:gd name="connsiteX1" fmla="*/ 350878 w 351519"/>
                  <a:gd name="connsiteY1" fmla="*/ 30292 h 75001"/>
                  <a:gd name="connsiteX2" fmla="*/ 192440 w 351519"/>
                  <a:gd name="connsiteY2" fmla="*/ 74949 h 75001"/>
                  <a:gd name="connsiteX3" fmla="*/ 1596 w 351519"/>
                  <a:gd name="connsiteY3" fmla="*/ 35400 h 75001"/>
                  <a:gd name="connsiteX4" fmla="*/ 164453 w 351519"/>
                  <a:gd name="connsiteY4" fmla="*/ 29 h 75001"/>
                  <a:gd name="connsiteX0" fmla="*/ 162887 w 349953"/>
                  <a:gd name="connsiteY0" fmla="*/ 29 h 75001"/>
                  <a:gd name="connsiteX1" fmla="*/ 349312 w 349953"/>
                  <a:gd name="connsiteY1" fmla="*/ 30292 h 75001"/>
                  <a:gd name="connsiteX2" fmla="*/ 190874 w 349953"/>
                  <a:gd name="connsiteY2" fmla="*/ 74949 h 75001"/>
                  <a:gd name="connsiteX3" fmla="*/ 30 w 349953"/>
                  <a:gd name="connsiteY3" fmla="*/ 35400 h 75001"/>
                  <a:gd name="connsiteX4" fmla="*/ 162887 w 349953"/>
                  <a:gd name="connsiteY4" fmla="*/ 29 h 75001"/>
                  <a:gd name="connsiteX0" fmla="*/ 162907 w 349973"/>
                  <a:gd name="connsiteY0" fmla="*/ 157 h 75129"/>
                  <a:gd name="connsiteX1" fmla="*/ 349332 w 349973"/>
                  <a:gd name="connsiteY1" fmla="*/ 30420 h 75129"/>
                  <a:gd name="connsiteX2" fmla="*/ 190894 w 349973"/>
                  <a:gd name="connsiteY2" fmla="*/ 75077 h 75129"/>
                  <a:gd name="connsiteX3" fmla="*/ 50 w 349973"/>
                  <a:gd name="connsiteY3" fmla="*/ 35528 h 75129"/>
                  <a:gd name="connsiteX4" fmla="*/ 162907 w 349973"/>
                  <a:gd name="connsiteY4" fmla="*/ 157 h 75129"/>
                  <a:gd name="connsiteX0" fmla="*/ 162914 w 349980"/>
                  <a:gd name="connsiteY0" fmla="*/ 213 h 75185"/>
                  <a:gd name="connsiteX1" fmla="*/ 349339 w 349980"/>
                  <a:gd name="connsiteY1" fmla="*/ 30476 h 75185"/>
                  <a:gd name="connsiteX2" fmla="*/ 190901 w 349980"/>
                  <a:gd name="connsiteY2" fmla="*/ 75133 h 75185"/>
                  <a:gd name="connsiteX3" fmla="*/ 57 w 349980"/>
                  <a:gd name="connsiteY3" fmla="*/ 35584 h 75185"/>
                  <a:gd name="connsiteX4" fmla="*/ 162914 w 349980"/>
                  <a:gd name="connsiteY4" fmla="*/ 213 h 75185"/>
                  <a:gd name="connsiteX0" fmla="*/ 163680 w 350746"/>
                  <a:gd name="connsiteY0" fmla="*/ 213 h 75185"/>
                  <a:gd name="connsiteX1" fmla="*/ 350105 w 350746"/>
                  <a:gd name="connsiteY1" fmla="*/ 30476 h 75185"/>
                  <a:gd name="connsiteX2" fmla="*/ 191667 w 350746"/>
                  <a:gd name="connsiteY2" fmla="*/ 75133 h 75185"/>
                  <a:gd name="connsiteX3" fmla="*/ 823 w 350746"/>
                  <a:gd name="connsiteY3" fmla="*/ 35584 h 75185"/>
                  <a:gd name="connsiteX4" fmla="*/ 163680 w 350746"/>
                  <a:gd name="connsiteY4" fmla="*/ 213 h 75185"/>
                  <a:gd name="connsiteX0" fmla="*/ 139878 w 326944"/>
                  <a:gd name="connsiteY0" fmla="*/ 30 h 75002"/>
                  <a:gd name="connsiteX1" fmla="*/ 326303 w 326944"/>
                  <a:gd name="connsiteY1" fmla="*/ 30293 h 75002"/>
                  <a:gd name="connsiteX2" fmla="*/ 167865 w 326944"/>
                  <a:gd name="connsiteY2" fmla="*/ 74950 h 75002"/>
                  <a:gd name="connsiteX3" fmla="*/ 3750 w 326944"/>
                  <a:gd name="connsiteY3" fmla="*/ 35521 h 75002"/>
                  <a:gd name="connsiteX4" fmla="*/ 139878 w 326944"/>
                  <a:gd name="connsiteY4" fmla="*/ 30 h 75002"/>
                  <a:gd name="connsiteX0" fmla="*/ 136945 w 324011"/>
                  <a:gd name="connsiteY0" fmla="*/ 30 h 74999"/>
                  <a:gd name="connsiteX1" fmla="*/ 323370 w 324011"/>
                  <a:gd name="connsiteY1" fmla="*/ 30293 h 74999"/>
                  <a:gd name="connsiteX2" fmla="*/ 164932 w 324011"/>
                  <a:gd name="connsiteY2" fmla="*/ 74950 h 74999"/>
                  <a:gd name="connsiteX3" fmla="*/ 817 w 324011"/>
                  <a:gd name="connsiteY3" fmla="*/ 35521 h 74999"/>
                  <a:gd name="connsiteX4" fmla="*/ 136945 w 324011"/>
                  <a:gd name="connsiteY4" fmla="*/ 30 h 74999"/>
                  <a:gd name="connsiteX0" fmla="*/ 141584 w 328650"/>
                  <a:gd name="connsiteY0" fmla="*/ 30 h 74999"/>
                  <a:gd name="connsiteX1" fmla="*/ 328009 w 328650"/>
                  <a:gd name="connsiteY1" fmla="*/ 30293 h 74999"/>
                  <a:gd name="connsiteX2" fmla="*/ 169571 w 328650"/>
                  <a:gd name="connsiteY2" fmla="*/ 74950 h 74999"/>
                  <a:gd name="connsiteX3" fmla="*/ 5456 w 328650"/>
                  <a:gd name="connsiteY3" fmla="*/ 35521 h 74999"/>
                  <a:gd name="connsiteX4" fmla="*/ 141584 w 328650"/>
                  <a:gd name="connsiteY4" fmla="*/ 30 h 74999"/>
                  <a:gd name="connsiteX0" fmla="*/ 140255 w 327321"/>
                  <a:gd name="connsiteY0" fmla="*/ 30 h 74993"/>
                  <a:gd name="connsiteX1" fmla="*/ 326680 w 327321"/>
                  <a:gd name="connsiteY1" fmla="*/ 30293 h 74993"/>
                  <a:gd name="connsiteX2" fmla="*/ 168242 w 327321"/>
                  <a:gd name="connsiteY2" fmla="*/ 74950 h 74993"/>
                  <a:gd name="connsiteX3" fmla="*/ 4127 w 327321"/>
                  <a:gd name="connsiteY3" fmla="*/ 35521 h 74993"/>
                  <a:gd name="connsiteX4" fmla="*/ 140255 w 327321"/>
                  <a:gd name="connsiteY4" fmla="*/ 30 h 74993"/>
                  <a:gd name="connsiteX0" fmla="*/ 137093 w 324159"/>
                  <a:gd name="connsiteY0" fmla="*/ 30 h 74950"/>
                  <a:gd name="connsiteX1" fmla="*/ 323518 w 324159"/>
                  <a:gd name="connsiteY1" fmla="*/ 30293 h 74950"/>
                  <a:gd name="connsiteX2" fmla="*/ 165080 w 324159"/>
                  <a:gd name="connsiteY2" fmla="*/ 74950 h 74950"/>
                  <a:gd name="connsiteX3" fmla="*/ 965 w 324159"/>
                  <a:gd name="connsiteY3" fmla="*/ 35521 h 74950"/>
                  <a:gd name="connsiteX4" fmla="*/ 137093 w 324159"/>
                  <a:gd name="connsiteY4" fmla="*/ 30 h 74950"/>
                  <a:gd name="connsiteX0" fmla="*/ 138673 w 325739"/>
                  <a:gd name="connsiteY0" fmla="*/ 30 h 74950"/>
                  <a:gd name="connsiteX1" fmla="*/ 325098 w 325739"/>
                  <a:gd name="connsiteY1" fmla="*/ 30293 h 74950"/>
                  <a:gd name="connsiteX2" fmla="*/ 166660 w 325739"/>
                  <a:gd name="connsiteY2" fmla="*/ 74950 h 74950"/>
                  <a:gd name="connsiteX3" fmla="*/ 2545 w 325739"/>
                  <a:gd name="connsiteY3" fmla="*/ 35521 h 74950"/>
                  <a:gd name="connsiteX4" fmla="*/ 138673 w 325739"/>
                  <a:gd name="connsiteY4" fmla="*/ 30 h 74950"/>
                  <a:gd name="connsiteX0" fmla="*/ 133656 w 323514"/>
                  <a:gd name="connsiteY0" fmla="*/ 34 h 71978"/>
                  <a:gd name="connsiteX1" fmla="*/ 322774 w 323514"/>
                  <a:gd name="connsiteY1" fmla="*/ 27321 h 71978"/>
                  <a:gd name="connsiteX2" fmla="*/ 164336 w 323514"/>
                  <a:gd name="connsiteY2" fmla="*/ 71978 h 71978"/>
                  <a:gd name="connsiteX3" fmla="*/ 221 w 323514"/>
                  <a:gd name="connsiteY3" fmla="*/ 32549 h 71978"/>
                  <a:gd name="connsiteX4" fmla="*/ 133656 w 323514"/>
                  <a:gd name="connsiteY4" fmla="*/ 34 h 71978"/>
                  <a:gd name="connsiteX0" fmla="*/ 133709 w 323567"/>
                  <a:gd name="connsiteY0" fmla="*/ 103 h 72047"/>
                  <a:gd name="connsiteX1" fmla="*/ 322827 w 323567"/>
                  <a:gd name="connsiteY1" fmla="*/ 27390 h 72047"/>
                  <a:gd name="connsiteX2" fmla="*/ 164389 w 323567"/>
                  <a:gd name="connsiteY2" fmla="*/ 72047 h 72047"/>
                  <a:gd name="connsiteX3" fmla="*/ 274 w 323567"/>
                  <a:gd name="connsiteY3" fmla="*/ 32618 h 72047"/>
                  <a:gd name="connsiteX4" fmla="*/ 133709 w 323567"/>
                  <a:gd name="connsiteY4" fmla="*/ 103 h 72047"/>
                  <a:gd name="connsiteX0" fmla="*/ 133709 w 323567"/>
                  <a:gd name="connsiteY0" fmla="*/ 67 h 72011"/>
                  <a:gd name="connsiteX1" fmla="*/ 322827 w 323567"/>
                  <a:gd name="connsiteY1" fmla="*/ 27354 h 72011"/>
                  <a:gd name="connsiteX2" fmla="*/ 164389 w 323567"/>
                  <a:gd name="connsiteY2" fmla="*/ 72011 h 72011"/>
                  <a:gd name="connsiteX3" fmla="*/ 274 w 323567"/>
                  <a:gd name="connsiteY3" fmla="*/ 32582 h 72011"/>
                  <a:gd name="connsiteX4" fmla="*/ 133709 w 323567"/>
                  <a:gd name="connsiteY4" fmla="*/ 67 h 72011"/>
                  <a:gd name="connsiteX0" fmla="*/ 134726 w 324584"/>
                  <a:gd name="connsiteY0" fmla="*/ 67 h 72011"/>
                  <a:gd name="connsiteX1" fmla="*/ 323844 w 324584"/>
                  <a:gd name="connsiteY1" fmla="*/ 27354 h 72011"/>
                  <a:gd name="connsiteX2" fmla="*/ 165406 w 324584"/>
                  <a:gd name="connsiteY2" fmla="*/ 72011 h 72011"/>
                  <a:gd name="connsiteX3" fmla="*/ 1291 w 324584"/>
                  <a:gd name="connsiteY3" fmla="*/ 32582 h 72011"/>
                  <a:gd name="connsiteX4" fmla="*/ 134726 w 324584"/>
                  <a:gd name="connsiteY4" fmla="*/ 67 h 72011"/>
                  <a:gd name="connsiteX0" fmla="*/ 134568 w 324426"/>
                  <a:gd name="connsiteY0" fmla="*/ 67 h 72011"/>
                  <a:gd name="connsiteX1" fmla="*/ 323686 w 324426"/>
                  <a:gd name="connsiteY1" fmla="*/ 27354 h 72011"/>
                  <a:gd name="connsiteX2" fmla="*/ 165248 w 324426"/>
                  <a:gd name="connsiteY2" fmla="*/ 72011 h 72011"/>
                  <a:gd name="connsiteX3" fmla="*/ 1133 w 324426"/>
                  <a:gd name="connsiteY3" fmla="*/ 32582 h 72011"/>
                  <a:gd name="connsiteX4" fmla="*/ 134568 w 324426"/>
                  <a:gd name="connsiteY4" fmla="*/ 67 h 72011"/>
                  <a:gd name="connsiteX0" fmla="*/ 120929 w 310787"/>
                  <a:gd name="connsiteY0" fmla="*/ 42 h 71986"/>
                  <a:gd name="connsiteX1" fmla="*/ 310047 w 310787"/>
                  <a:gd name="connsiteY1" fmla="*/ 27329 h 71986"/>
                  <a:gd name="connsiteX2" fmla="*/ 151609 w 310787"/>
                  <a:gd name="connsiteY2" fmla="*/ 71986 h 71986"/>
                  <a:gd name="connsiteX3" fmla="*/ 2407 w 310787"/>
                  <a:gd name="connsiteY3" fmla="*/ 33155 h 71986"/>
                  <a:gd name="connsiteX4" fmla="*/ 120929 w 310787"/>
                  <a:gd name="connsiteY4" fmla="*/ 42 h 71986"/>
                  <a:gd name="connsiteX0" fmla="*/ 122219 w 312077"/>
                  <a:gd name="connsiteY0" fmla="*/ 42 h 71986"/>
                  <a:gd name="connsiteX1" fmla="*/ 311337 w 312077"/>
                  <a:gd name="connsiteY1" fmla="*/ 27329 h 71986"/>
                  <a:gd name="connsiteX2" fmla="*/ 152899 w 312077"/>
                  <a:gd name="connsiteY2" fmla="*/ 71986 h 71986"/>
                  <a:gd name="connsiteX3" fmla="*/ 3697 w 312077"/>
                  <a:gd name="connsiteY3" fmla="*/ 33155 h 71986"/>
                  <a:gd name="connsiteX4" fmla="*/ 122219 w 312077"/>
                  <a:gd name="connsiteY4" fmla="*/ 42 h 71986"/>
                  <a:gd name="connsiteX0" fmla="*/ 119384 w 309242"/>
                  <a:gd name="connsiteY0" fmla="*/ 2 h 71946"/>
                  <a:gd name="connsiteX1" fmla="*/ 308502 w 309242"/>
                  <a:gd name="connsiteY1" fmla="*/ 27289 h 71946"/>
                  <a:gd name="connsiteX2" fmla="*/ 150064 w 309242"/>
                  <a:gd name="connsiteY2" fmla="*/ 71946 h 71946"/>
                  <a:gd name="connsiteX3" fmla="*/ 4171 w 309242"/>
                  <a:gd name="connsiteY3" fmla="*/ 28160 h 71946"/>
                  <a:gd name="connsiteX4" fmla="*/ 119384 w 309242"/>
                  <a:gd name="connsiteY4" fmla="*/ 2 h 71946"/>
                  <a:gd name="connsiteX0" fmla="*/ 121979 w 311837"/>
                  <a:gd name="connsiteY0" fmla="*/ 2 h 71946"/>
                  <a:gd name="connsiteX1" fmla="*/ 311097 w 311837"/>
                  <a:gd name="connsiteY1" fmla="*/ 27289 h 71946"/>
                  <a:gd name="connsiteX2" fmla="*/ 152659 w 311837"/>
                  <a:gd name="connsiteY2" fmla="*/ 71946 h 71946"/>
                  <a:gd name="connsiteX3" fmla="*/ 6766 w 311837"/>
                  <a:gd name="connsiteY3" fmla="*/ 28160 h 71946"/>
                  <a:gd name="connsiteX4" fmla="*/ 121979 w 311837"/>
                  <a:gd name="connsiteY4" fmla="*/ 2 h 71946"/>
                  <a:gd name="connsiteX0" fmla="*/ 114692 w 304550"/>
                  <a:gd name="connsiteY0" fmla="*/ 14 h 71958"/>
                  <a:gd name="connsiteX1" fmla="*/ 303810 w 304550"/>
                  <a:gd name="connsiteY1" fmla="*/ 27301 h 71958"/>
                  <a:gd name="connsiteX2" fmla="*/ 145372 w 304550"/>
                  <a:gd name="connsiteY2" fmla="*/ 71958 h 71958"/>
                  <a:gd name="connsiteX3" fmla="*/ 8441 w 304550"/>
                  <a:gd name="connsiteY3" fmla="*/ 24320 h 71958"/>
                  <a:gd name="connsiteX4" fmla="*/ 114692 w 304550"/>
                  <a:gd name="connsiteY4" fmla="*/ 14 h 71958"/>
                  <a:gd name="connsiteX0" fmla="*/ 114692 w 306605"/>
                  <a:gd name="connsiteY0" fmla="*/ 14 h 71958"/>
                  <a:gd name="connsiteX1" fmla="*/ 303810 w 306605"/>
                  <a:gd name="connsiteY1" fmla="*/ 27301 h 71958"/>
                  <a:gd name="connsiteX2" fmla="*/ 145372 w 306605"/>
                  <a:gd name="connsiteY2" fmla="*/ 71958 h 71958"/>
                  <a:gd name="connsiteX3" fmla="*/ 8441 w 306605"/>
                  <a:gd name="connsiteY3" fmla="*/ 24320 h 71958"/>
                  <a:gd name="connsiteX4" fmla="*/ 114692 w 306605"/>
                  <a:gd name="connsiteY4" fmla="*/ 14 h 71958"/>
                  <a:gd name="connsiteX0" fmla="*/ 114692 w 308480"/>
                  <a:gd name="connsiteY0" fmla="*/ 14 h 71958"/>
                  <a:gd name="connsiteX1" fmla="*/ 303810 w 308480"/>
                  <a:gd name="connsiteY1" fmla="*/ 27301 h 71958"/>
                  <a:gd name="connsiteX2" fmla="*/ 145372 w 308480"/>
                  <a:gd name="connsiteY2" fmla="*/ 71958 h 71958"/>
                  <a:gd name="connsiteX3" fmla="*/ 8441 w 308480"/>
                  <a:gd name="connsiteY3" fmla="*/ 24320 h 71958"/>
                  <a:gd name="connsiteX4" fmla="*/ 114692 w 308480"/>
                  <a:gd name="connsiteY4" fmla="*/ 14 h 71958"/>
                  <a:gd name="connsiteX0" fmla="*/ 114692 w 291667"/>
                  <a:gd name="connsiteY0" fmla="*/ 1 h 71945"/>
                  <a:gd name="connsiteX1" fmla="*/ 285229 w 291667"/>
                  <a:gd name="connsiteY1" fmla="*/ 24286 h 71945"/>
                  <a:gd name="connsiteX2" fmla="*/ 145372 w 291667"/>
                  <a:gd name="connsiteY2" fmla="*/ 71945 h 71945"/>
                  <a:gd name="connsiteX3" fmla="*/ 8441 w 291667"/>
                  <a:gd name="connsiteY3" fmla="*/ 24307 h 71945"/>
                  <a:gd name="connsiteX4" fmla="*/ 114692 w 291667"/>
                  <a:gd name="connsiteY4" fmla="*/ 1 h 71945"/>
                  <a:gd name="connsiteX0" fmla="*/ 114692 w 291667"/>
                  <a:gd name="connsiteY0" fmla="*/ 31 h 71975"/>
                  <a:gd name="connsiteX1" fmla="*/ 285229 w 291667"/>
                  <a:gd name="connsiteY1" fmla="*/ 24316 h 71975"/>
                  <a:gd name="connsiteX2" fmla="*/ 145372 w 291667"/>
                  <a:gd name="connsiteY2" fmla="*/ 71975 h 71975"/>
                  <a:gd name="connsiteX3" fmla="*/ 8441 w 291667"/>
                  <a:gd name="connsiteY3" fmla="*/ 24337 h 71975"/>
                  <a:gd name="connsiteX4" fmla="*/ 114692 w 291667"/>
                  <a:gd name="connsiteY4" fmla="*/ 31 h 7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1667" h="71975">
                    <a:moveTo>
                      <a:pt x="114692" y="31"/>
                    </a:moveTo>
                    <a:cubicBezTo>
                      <a:pt x="177722" y="-676"/>
                      <a:pt x="267067" y="10757"/>
                      <a:pt x="285229" y="24316"/>
                    </a:cubicBezTo>
                    <a:cubicBezTo>
                      <a:pt x="303391" y="37875"/>
                      <a:pt x="290820" y="72097"/>
                      <a:pt x="145372" y="71975"/>
                    </a:cubicBezTo>
                    <a:cubicBezTo>
                      <a:pt x="-24165" y="71241"/>
                      <a:pt x="-5095" y="36652"/>
                      <a:pt x="8441" y="24337"/>
                    </a:cubicBezTo>
                    <a:cubicBezTo>
                      <a:pt x="21977" y="12022"/>
                      <a:pt x="51662" y="738"/>
                      <a:pt x="114692" y="31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noFill/>
                <a:prstDash val="sysDot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83" name="円/楕円 782"/>
              <p:cNvSpPr>
                <a:spLocks noChangeAspect="1"/>
              </p:cNvSpPr>
              <p:nvPr/>
            </p:nvSpPr>
            <p:spPr>
              <a:xfrm rot="17021519">
                <a:off x="1816439" y="981161"/>
                <a:ext cx="173853" cy="185239"/>
              </a:xfrm>
              <a:prstGeom prst="ellipse">
                <a:avLst/>
              </a:prstGeom>
              <a:gradFill flip="none" rotWithShape="1">
                <a:gsLst>
                  <a:gs pos="0">
                    <a:srgbClr val="F2E5FF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84" name="円/楕円 783"/>
              <p:cNvSpPr>
                <a:spLocks noChangeAspect="1"/>
              </p:cNvSpPr>
              <p:nvPr/>
            </p:nvSpPr>
            <p:spPr>
              <a:xfrm rot="17021519">
                <a:off x="1648342" y="1072926"/>
                <a:ext cx="173853" cy="185239"/>
              </a:xfrm>
              <a:prstGeom prst="ellipse">
                <a:avLst/>
              </a:prstGeom>
              <a:gradFill flip="none" rotWithShape="1">
                <a:gsLst>
                  <a:gs pos="0">
                    <a:srgbClr val="F2E5FF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grpSp>
          <p:nvGrpSpPr>
            <p:cNvPr id="774" name="グループ化 773"/>
            <p:cNvGrpSpPr/>
            <p:nvPr/>
          </p:nvGrpSpPr>
          <p:grpSpPr>
            <a:xfrm rot="278077">
              <a:off x="3169419" y="5691238"/>
              <a:ext cx="256495" cy="163439"/>
              <a:chOff x="1926175" y="525161"/>
              <a:chExt cx="293836" cy="178460"/>
            </a:xfrm>
          </p:grpSpPr>
          <p:sp>
            <p:nvSpPr>
              <p:cNvPr id="780" name="円/楕円 779"/>
              <p:cNvSpPr>
                <a:spLocks noChangeAspect="1"/>
              </p:cNvSpPr>
              <p:nvPr/>
            </p:nvSpPr>
            <p:spPr>
              <a:xfrm rot="11847734" flipV="1">
                <a:off x="1926175" y="525161"/>
                <a:ext cx="155744" cy="104619"/>
              </a:xfrm>
              <a:prstGeom prst="ellipse">
                <a:avLst/>
              </a:prstGeom>
              <a:gradFill flip="none" rotWithShape="1">
                <a:gsLst>
                  <a:gs pos="29000">
                    <a:schemeClr val="bg1"/>
                  </a:gs>
                  <a:gs pos="96000">
                    <a:schemeClr val="accent6"/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81" name="円/楕円 780"/>
              <p:cNvSpPr>
                <a:spLocks noChangeAspect="1"/>
              </p:cNvSpPr>
              <p:nvPr/>
            </p:nvSpPr>
            <p:spPr>
              <a:xfrm rot="13366427" flipV="1">
                <a:off x="2064260" y="599000"/>
                <a:ext cx="155751" cy="104621"/>
              </a:xfrm>
              <a:prstGeom prst="ellipse">
                <a:avLst/>
              </a:prstGeom>
              <a:gradFill flip="none" rotWithShape="1">
                <a:gsLst>
                  <a:gs pos="29000">
                    <a:schemeClr val="bg1"/>
                  </a:gs>
                  <a:gs pos="96000">
                    <a:schemeClr val="accent6"/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grpSp>
          <p:nvGrpSpPr>
            <p:cNvPr id="775" name="グループ化 774"/>
            <p:cNvGrpSpPr/>
            <p:nvPr/>
          </p:nvGrpSpPr>
          <p:grpSpPr>
            <a:xfrm>
              <a:off x="2096256" y="5756919"/>
              <a:ext cx="365812" cy="793183"/>
              <a:chOff x="1259632" y="4522624"/>
              <a:chExt cx="167626" cy="346432"/>
            </a:xfrm>
          </p:grpSpPr>
          <p:sp>
            <p:nvSpPr>
              <p:cNvPr id="776" name="フローチャート: 処理 78"/>
              <p:cNvSpPr/>
              <p:nvPr/>
            </p:nvSpPr>
            <p:spPr>
              <a:xfrm>
                <a:off x="1277761" y="4605028"/>
                <a:ext cx="149288" cy="1800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9929 w 10000"/>
                  <a:gd name="connsiteY2" fmla="*/ 4943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0 w 10000"/>
                  <a:gd name="connsiteY5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999 w 10000"/>
                  <a:gd name="connsiteY2" fmla="*/ 4781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0 w 10000"/>
                  <a:gd name="connsiteY5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999 w 10000"/>
                  <a:gd name="connsiteY2" fmla="*/ 4781 h 10000"/>
                  <a:gd name="connsiteX3" fmla="*/ 9290 w 10000"/>
                  <a:gd name="connsiteY3" fmla="*/ 9919 h 10000"/>
                  <a:gd name="connsiteX4" fmla="*/ 0 w 10000"/>
                  <a:gd name="connsiteY4" fmla="*/ 10000 h 10000"/>
                  <a:gd name="connsiteX5" fmla="*/ 0 w 10000"/>
                  <a:gd name="connsiteY5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999 w 10000"/>
                  <a:gd name="connsiteY2" fmla="*/ 4781 h 10000"/>
                  <a:gd name="connsiteX3" fmla="*/ 9941 w 10000"/>
                  <a:gd name="connsiteY3" fmla="*/ 9757 h 10000"/>
                  <a:gd name="connsiteX4" fmla="*/ 0 w 10000"/>
                  <a:gd name="connsiteY4" fmla="*/ 10000 h 10000"/>
                  <a:gd name="connsiteX5" fmla="*/ 0 w 10000"/>
                  <a:gd name="connsiteY5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999 w 10000"/>
                  <a:gd name="connsiteY2" fmla="*/ 4781 h 10000"/>
                  <a:gd name="connsiteX3" fmla="*/ 9941 w 10000"/>
                  <a:gd name="connsiteY3" fmla="*/ 9838 h 10000"/>
                  <a:gd name="connsiteX4" fmla="*/ 0 w 10000"/>
                  <a:gd name="connsiteY4" fmla="*/ 10000 h 10000"/>
                  <a:gd name="connsiteX5" fmla="*/ 0 w 10000"/>
                  <a:gd name="connsiteY5" fmla="*/ 0 h 10000"/>
                  <a:gd name="connsiteX0" fmla="*/ 0 w 9941"/>
                  <a:gd name="connsiteY0" fmla="*/ 0 h 10000"/>
                  <a:gd name="connsiteX1" fmla="*/ 9882 w 9941"/>
                  <a:gd name="connsiteY1" fmla="*/ 0 h 10000"/>
                  <a:gd name="connsiteX2" fmla="*/ 8999 w 9941"/>
                  <a:gd name="connsiteY2" fmla="*/ 4781 h 10000"/>
                  <a:gd name="connsiteX3" fmla="*/ 9941 w 9941"/>
                  <a:gd name="connsiteY3" fmla="*/ 9838 h 10000"/>
                  <a:gd name="connsiteX4" fmla="*/ 0 w 9941"/>
                  <a:gd name="connsiteY4" fmla="*/ 10000 h 10000"/>
                  <a:gd name="connsiteX5" fmla="*/ 0 w 9941"/>
                  <a:gd name="connsiteY5" fmla="*/ 0 h 10000"/>
                  <a:gd name="connsiteX0" fmla="*/ 0 w 10000"/>
                  <a:gd name="connsiteY0" fmla="*/ 0 h 10000"/>
                  <a:gd name="connsiteX1" fmla="*/ 9941 w 10000"/>
                  <a:gd name="connsiteY1" fmla="*/ 0 h 10000"/>
                  <a:gd name="connsiteX2" fmla="*/ 9052 w 10000"/>
                  <a:gd name="connsiteY2" fmla="*/ 4781 h 10000"/>
                  <a:gd name="connsiteX3" fmla="*/ 10000 w 10000"/>
                  <a:gd name="connsiteY3" fmla="*/ 9838 h 10000"/>
                  <a:gd name="connsiteX4" fmla="*/ 0 w 10000"/>
                  <a:gd name="connsiteY4" fmla="*/ 10000 h 10000"/>
                  <a:gd name="connsiteX5" fmla="*/ 0 w 10000"/>
                  <a:gd name="connsiteY5" fmla="*/ 0 h 10000"/>
                  <a:gd name="connsiteX0" fmla="*/ 0 w 10000"/>
                  <a:gd name="connsiteY0" fmla="*/ 0 h 10000"/>
                  <a:gd name="connsiteX1" fmla="*/ 9941 w 10000"/>
                  <a:gd name="connsiteY1" fmla="*/ 0 h 10000"/>
                  <a:gd name="connsiteX2" fmla="*/ 9052 w 10000"/>
                  <a:gd name="connsiteY2" fmla="*/ 4781 h 10000"/>
                  <a:gd name="connsiteX3" fmla="*/ 10000 w 10000"/>
                  <a:gd name="connsiteY3" fmla="*/ 9838 h 10000"/>
                  <a:gd name="connsiteX4" fmla="*/ 0 w 10000"/>
                  <a:gd name="connsiteY4" fmla="*/ 10000 h 10000"/>
                  <a:gd name="connsiteX5" fmla="*/ 0 w 10000"/>
                  <a:gd name="connsiteY5" fmla="*/ 0 h 10000"/>
                  <a:gd name="connsiteX0" fmla="*/ 0 w 10056"/>
                  <a:gd name="connsiteY0" fmla="*/ 0 h 10000"/>
                  <a:gd name="connsiteX1" fmla="*/ 9941 w 10056"/>
                  <a:gd name="connsiteY1" fmla="*/ 0 h 10000"/>
                  <a:gd name="connsiteX2" fmla="*/ 9052 w 10056"/>
                  <a:gd name="connsiteY2" fmla="*/ 4781 h 10000"/>
                  <a:gd name="connsiteX3" fmla="*/ 10000 w 10056"/>
                  <a:gd name="connsiteY3" fmla="*/ 9838 h 10000"/>
                  <a:gd name="connsiteX4" fmla="*/ 0 w 10056"/>
                  <a:gd name="connsiteY4" fmla="*/ 10000 h 10000"/>
                  <a:gd name="connsiteX5" fmla="*/ 0 w 10056"/>
                  <a:gd name="connsiteY5" fmla="*/ 0 h 10000"/>
                  <a:gd name="connsiteX0" fmla="*/ 0 w 9969"/>
                  <a:gd name="connsiteY0" fmla="*/ 0 h 10000"/>
                  <a:gd name="connsiteX1" fmla="*/ 9941 w 9969"/>
                  <a:gd name="connsiteY1" fmla="*/ 0 h 10000"/>
                  <a:gd name="connsiteX2" fmla="*/ 9052 w 9969"/>
                  <a:gd name="connsiteY2" fmla="*/ 4781 h 10000"/>
                  <a:gd name="connsiteX3" fmla="*/ 9821 w 9969"/>
                  <a:gd name="connsiteY3" fmla="*/ 9919 h 10000"/>
                  <a:gd name="connsiteX4" fmla="*/ 0 w 9969"/>
                  <a:gd name="connsiteY4" fmla="*/ 10000 h 10000"/>
                  <a:gd name="connsiteX5" fmla="*/ 0 w 9969"/>
                  <a:gd name="connsiteY5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69" h="10000">
                    <a:moveTo>
                      <a:pt x="0" y="0"/>
                    </a:moveTo>
                    <a:lnTo>
                      <a:pt x="9941" y="0"/>
                    </a:lnTo>
                    <a:cubicBezTo>
                      <a:pt x="10156" y="1405"/>
                      <a:pt x="9077" y="3133"/>
                      <a:pt x="9052" y="4781"/>
                    </a:cubicBezTo>
                    <a:cubicBezTo>
                      <a:pt x="9077" y="6467"/>
                      <a:pt x="10154" y="8233"/>
                      <a:pt x="9821" y="9919"/>
                    </a:cubicBezTo>
                    <a:lnTo>
                      <a:pt x="0" y="100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65000">
                    <a:schemeClr val="bg1"/>
                  </a:gs>
                  <a:gs pos="45000">
                    <a:schemeClr val="bg1"/>
                  </a:gs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77" name="角丸四角形 73"/>
              <p:cNvSpPr/>
              <p:nvPr/>
            </p:nvSpPr>
            <p:spPr>
              <a:xfrm>
                <a:off x="1277146" y="4528503"/>
                <a:ext cx="150112" cy="145871"/>
              </a:xfrm>
              <a:custGeom>
                <a:avLst/>
                <a:gdLst>
                  <a:gd name="connsiteX0" fmla="*/ 0 w 620182"/>
                  <a:gd name="connsiteY0" fmla="*/ 103366 h 1132289"/>
                  <a:gd name="connsiteX1" fmla="*/ 103366 w 620182"/>
                  <a:gd name="connsiteY1" fmla="*/ 0 h 1132289"/>
                  <a:gd name="connsiteX2" fmla="*/ 516816 w 620182"/>
                  <a:gd name="connsiteY2" fmla="*/ 0 h 1132289"/>
                  <a:gd name="connsiteX3" fmla="*/ 620182 w 620182"/>
                  <a:gd name="connsiteY3" fmla="*/ 103366 h 1132289"/>
                  <a:gd name="connsiteX4" fmla="*/ 620182 w 620182"/>
                  <a:gd name="connsiteY4" fmla="*/ 1028923 h 1132289"/>
                  <a:gd name="connsiteX5" fmla="*/ 516816 w 620182"/>
                  <a:gd name="connsiteY5" fmla="*/ 1132289 h 1132289"/>
                  <a:gd name="connsiteX6" fmla="*/ 103366 w 620182"/>
                  <a:gd name="connsiteY6" fmla="*/ 1132289 h 1132289"/>
                  <a:gd name="connsiteX7" fmla="*/ 0 w 620182"/>
                  <a:gd name="connsiteY7" fmla="*/ 1028923 h 1132289"/>
                  <a:gd name="connsiteX8" fmla="*/ 0 w 620182"/>
                  <a:gd name="connsiteY8" fmla="*/ 103366 h 1132289"/>
                  <a:gd name="connsiteX0" fmla="*/ 0 w 696382"/>
                  <a:gd name="connsiteY0" fmla="*/ 103366 h 1132289"/>
                  <a:gd name="connsiteX1" fmla="*/ 103366 w 696382"/>
                  <a:gd name="connsiteY1" fmla="*/ 0 h 1132289"/>
                  <a:gd name="connsiteX2" fmla="*/ 516816 w 696382"/>
                  <a:gd name="connsiteY2" fmla="*/ 0 h 1132289"/>
                  <a:gd name="connsiteX3" fmla="*/ 696382 w 696382"/>
                  <a:gd name="connsiteY3" fmla="*/ 103366 h 1132289"/>
                  <a:gd name="connsiteX4" fmla="*/ 620182 w 696382"/>
                  <a:gd name="connsiteY4" fmla="*/ 1028923 h 1132289"/>
                  <a:gd name="connsiteX5" fmla="*/ 516816 w 696382"/>
                  <a:gd name="connsiteY5" fmla="*/ 1132289 h 1132289"/>
                  <a:gd name="connsiteX6" fmla="*/ 103366 w 696382"/>
                  <a:gd name="connsiteY6" fmla="*/ 1132289 h 1132289"/>
                  <a:gd name="connsiteX7" fmla="*/ 0 w 696382"/>
                  <a:gd name="connsiteY7" fmla="*/ 1028923 h 1132289"/>
                  <a:gd name="connsiteX8" fmla="*/ 0 w 696382"/>
                  <a:gd name="connsiteY8" fmla="*/ 103366 h 1132289"/>
                  <a:gd name="connsiteX0" fmla="*/ 0 w 696584"/>
                  <a:gd name="connsiteY0" fmla="*/ 103366 h 1132289"/>
                  <a:gd name="connsiteX1" fmla="*/ 103366 w 696584"/>
                  <a:gd name="connsiteY1" fmla="*/ 0 h 1132289"/>
                  <a:gd name="connsiteX2" fmla="*/ 516816 w 696584"/>
                  <a:gd name="connsiteY2" fmla="*/ 0 h 1132289"/>
                  <a:gd name="connsiteX3" fmla="*/ 696382 w 696584"/>
                  <a:gd name="connsiteY3" fmla="*/ 103366 h 1132289"/>
                  <a:gd name="connsiteX4" fmla="*/ 620182 w 696584"/>
                  <a:gd name="connsiteY4" fmla="*/ 1028923 h 1132289"/>
                  <a:gd name="connsiteX5" fmla="*/ 516816 w 696584"/>
                  <a:gd name="connsiteY5" fmla="*/ 1132289 h 1132289"/>
                  <a:gd name="connsiteX6" fmla="*/ 103366 w 696584"/>
                  <a:gd name="connsiteY6" fmla="*/ 1132289 h 1132289"/>
                  <a:gd name="connsiteX7" fmla="*/ 0 w 696584"/>
                  <a:gd name="connsiteY7" fmla="*/ 1028923 h 1132289"/>
                  <a:gd name="connsiteX8" fmla="*/ 0 w 696584"/>
                  <a:gd name="connsiteY8" fmla="*/ 103366 h 1132289"/>
                  <a:gd name="connsiteX0" fmla="*/ 0 w 707844"/>
                  <a:gd name="connsiteY0" fmla="*/ 103366 h 1132289"/>
                  <a:gd name="connsiteX1" fmla="*/ 103366 w 707844"/>
                  <a:gd name="connsiteY1" fmla="*/ 0 h 1132289"/>
                  <a:gd name="connsiteX2" fmla="*/ 516816 w 707844"/>
                  <a:gd name="connsiteY2" fmla="*/ 0 h 1132289"/>
                  <a:gd name="connsiteX3" fmla="*/ 696382 w 707844"/>
                  <a:gd name="connsiteY3" fmla="*/ 103366 h 1132289"/>
                  <a:gd name="connsiteX4" fmla="*/ 682095 w 707844"/>
                  <a:gd name="connsiteY4" fmla="*/ 283344 h 1132289"/>
                  <a:gd name="connsiteX5" fmla="*/ 620182 w 707844"/>
                  <a:gd name="connsiteY5" fmla="*/ 1028923 h 1132289"/>
                  <a:gd name="connsiteX6" fmla="*/ 516816 w 707844"/>
                  <a:gd name="connsiteY6" fmla="*/ 1132289 h 1132289"/>
                  <a:gd name="connsiteX7" fmla="*/ 103366 w 707844"/>
                  <a:gd name="connsiteY7" fmla="*/ 1132289 h 1132289"/>
                  <a:gd name="connsiteX8" fmla="*/ 0 w 707844"/>
                  <a:gd name="connsiteY8" fmla="*/ 1028923 h 1132289"/>
                  <a:gd name="connsiteX9" fmla="*/ 0 w 707844"/>
                  <a:gd name="connsiteY9" fmla="*/ 103366 h 1132289"/>
                  <a:gd name="connsiteX0" fmla="*/ 0 w 701333"/>
                  <a:gd name="connsiteY0" fmla="*/ 103366 h 1132289"/>
                  <a:gd name="connsiteX1" fmla="*/ 103366 w 701333"/>
                  <a:gd name="connsiteY1" fmla="*/ 0 h 1132289"/>
                  <a:gd name="connsiteX2" fmla="*/ 516816 w 701333"/>
                  <a:gd name="connsiteY2" fmla="*/ 0 h 1132289"/>
                  <a:gd name="connsiteX3" fmla="*/ 696382 w 701333"/>
                  <a:gd name="connsiteY3" fmla="*/ 103366 h 1132289"/>
                  <a:gd name="connsiteX4" fmla="*/ 615420 w 701333"/>
                  <a:gd name="connsiteY4" fmla="*/ 359544 h 1132289"/>
                  <a:gd name="connsiteX5" fmla="*/ 620182 w 701333"/>
                  <a:gd name="connsiteY5" fmla="*/ 1028923 h 1132289"/>
                  <a:gd name="connsiteX6" fmla="*/ 516816 w 701333"/>
                  <a:gd name="connsiteY6" fmla="*/ 1132289 h 1132289"/>
                  <a:gd name="connsiteX7" fmla="*/ 103366 w 701333"/>
                  <a:gd name="connsiteY7" fmla="*/ 1132289 h 1132289"/>
                  <a:gd name="connsiteX8" fmla="*/ 0 w 701333"/>
                  <a:gd name="connsiteY8" fmla="*/ 1028923 h 1132289"/>
                  <a:gd name="connsiteX9" fmla="*/ 0 w 701333"/>
                  <a:gd name="connsiteY9" fmla="*/ 103366 h 1132289"/>
                  <a:gd name="connsiteX0" fmla="*/ 0 w 701333"/>
                  <a:gd name="connsiteY0" fmla="*/ 103366 h 1132289"/>
                  <a:gd name="connsiteX1" fmla="*/ 103366 w 701333"/>
                  <a:gd name="connsiteY1" fmla="*/ 0 h 1132289"/>
                  <a:gd name="connsiteX2" fmla="*/ 516816 w 701333"/>
                  <a:gd name="connsiteY2" fmla="*/ 0 h 1132289"/>
                  <a:gd name="connsiteX3" fmla="*/ 696382 w 701333"/>
                  <a:gd name="connsiteY3" fmla="*/ 103366 h 1132289"/>
                  <a:gd name="connsiteX4" fmla="*/ 615420 w 701333"/>
                  <a:gd name="connsiteY4" fmla="*/ 359544 h 1132289"/>
                  <a:gd name="connsiteX5" fmla="*/ 620182 w 701333"/>
                  <a:gd name="connsiteY5" fmla="*/ 1028923 h 1132289"/>
                  <a:gd name="connsiteX6" fmla="*/ 516816 w 701333"/>
                  <a:gd name="connsiteY6" fmla="*/ 1132289 h 1132289"/>
                  <a:gd name="connsiteX7" fmla="*/ 103366 w 701333"/>
                  <a:gd name="connsiteY7" fmla="*/ 1132289 h 1132289"/>
                  <a:gd name="connsiteX8" fmla="*/ 0 w 701333"/>
                  <a:gd name="connsiteY8" fmla="*/ 1028923 h 1132289"/>
                  <a:gd name="connsiteX9" fmla="*/ 0 w 701333"/>
                  <a:gd name="connsiteY9" fmla="*/ 103366 h 1132289"/>
                  <a:gd name="connsiteX0" fmla="*/ 0 w 698593"/>
                  <a:gd name="connsiteY0" fmla="*/ 103366 h 1132289"/>
                  <a:gd name="connsiteX1" fmla="*/ 103366 w 698593"/>
                  <a:gd name="connsiteY1" fmla="*/ 0 h 1132289"/>
                  <a:gd name="connsiteX2" fmla="*/ 516816 w 698593"/>
                  <a:gd name="connsiteY2" fmla="*/ 0 h 1132289"/>
                  <a:gd name="connsiteX3" fmla="*/ 696382 w 698593"/>
                  <a:gd name="connsiteY3" fmla="*/ 103366 h 1132289"/>
                  <a:gd name="connsiteX4" fmla="*/ 472545 w 698593"/>
                  <a:gd name="connsiteY4" fmla="*/ 292869 h 1132289"/>
                  <a:gd name="connsiteX5" fmla="*/ 620182 w 698593"/>
                  <a:gd name="connsiteY5" fmla="*/ 1028923 h 1132289"/>
                  <a:gd name="connsiteX6" fmla="*/ 516816 w 698593"/>
                  <a:gd name="connsiteY6" fmla="*/ 1132289 h 1132289"/>
                  <a:gd name="connsiteX7" fmla="*/ 103366 w 698593"/>
                  <a:gd name="connsiteY7" fmla="*/ 1132289 h 1132289"/>
                  <a:gd name="connsiteX8" fmla="*/ 0 w 698593"/>
                  <a:gd name="connsiteY8" fmla="*/ 1028923 h 1132289"/>
                  <a:gd name="connsiteX9" fmla="*/ 0 w 698593"/>
                  <a:gd name="connsiteY9" fmla="*/ 103366 h 1132289"/>
                  <a:gd name="connsiteX0" fmla="*/ 0 w 699332"/>
                  <a:gd name="connsiteY0" fmla="*/ 103366 h 1132289"/>
                  <a:gd name="connsiteX1" fmla="*/ 103366 w 699332"/>
                  <a:gd name="connsiteY1" fmla="*/ 0 h 1132289"/>
                  <a:gd name="connsiteX2" fmla="*/ 516816 w 699332"/>
                  <a:gd name="connsiteY2" fmla="*/ 0 h 1132289"/>
                  <a:gd name="connsiteX3" fmla="*/ 696382 w 699332"/>
                  <a:gd name="connsiteY3" fmla="*/ 103366 h 1132289"/>
                  <a:gd name="connsiteX4" fmla="*/ 472545 w 699332"/>
                  <a:gd name="connsiteY4" fmla="*/ 292869 h 1132289"/>
                  <a:gd name="connsiteX5" fmla="*/ 620182 w 699332"/>
                  <a:gd name="connsiteY5" fmla="*/ 1028923 h 1132289"/>
                  <a:gd name="connsiteX6" fmla="*/ 516816 w 699332"/>
                  <a:gd name="connsiteY6" fmla="*/ 1132289 h 1132289"/>
                  <a:gd name="connsiteX7" fmla="*/ 103366 w 699332"/>
                  <a:gd name="connsiteY7" fmla="*/ 1132289 h 1132289"/>
                  <a:gd name="connsiteX8" fmla="*/ 0 w 699332"/>
                  <a:gd name="connsiteY8" fmla="*/ 1028923 h 1132289"/>
                  <a:gd name="connsiteX9" fmla="*/ 0 w 699332"/>
                  <a:gd name="connsiteY9" fmla="*/ 103366 h 1132289"/>
                  <a:gd name="connsiteX0" fmla="*/ 0 w 699332"/>
                  <a:gd name="connsiteY0" fmla="*/ 103366 h 1132289"/>
                  <a:gd name="connsiteX1" fmla="*/ 103366 w 699332"/>
                  <a:gd name="connsiteY1" fmla="*/ 0 h 1132289"/>
                  <a:gd name="connsiteX2" fmla="*/ 516816 w 699332"/>
                  <a:gd name="connsiteY2" fmla="*/ 0 h 1132289"/>
                  <a:gd name="connsiteX3" fmla="*/ 696382 w 699332"/>
                  <a:gd name="connsiteY3" fmla="*/ 103366 h 1132289"/>
                  <a:gd name="connsiteX4" fmla="*/ 472545 w 699332"/>
                  <a:gd name="connsiteY4" fmla="*/ 292869 h 1132289"/>
                  <a:gd name="connsiteX5" fmla="*/ 620182 w 699332"/>
                  <a:gd name="connsiteY5" fmla="*/ 1028923 h 1132289"/>
                  <a:gd name="connsiteX6" fmla="*/ 516816 w 699332"/>
                  <a:gd name="connsiteY6" fmla="*/ 1132289 h 1132289"/>
                  <a:gd name="connsiteX7" fmla="*/ 103366 w 699332"/>
                  <a:gd name="connsiteY7" fmla="*/ 1132289 h 1132289"/>
                  <a:gd name="connsiteX8" fmla="*/ 0 w 699332"/>
                  <a:gd name="connsiteY8" fmla="*/ 1028923 h 1132289"/>
                  <a:gd name="connsiteX9" fmla="*/ 0 w 699332"/>
                  <a:gd name="connsiteY9" fmla="*/ 103366 h 1132289"/>
                  <a:gd name="connsiteX0" fmla="*/ 0 w 722902"/>
                  <a:gd name="connsiteY0" fmla="*/ 103366 h 1132289"/>
                  <a:gd name="connsiteX1" fmla="*/ 103366 w 722902"/>
                  <a:gd name="connsiteY1" fmla="*/ 0 h 1132289"/>
                  <a:gd name="connsiteX2" fmla="*/ 516816 w 722902"/>
                  <a:gd name="connsiteY2" fmla="*/ 0 h 1132289"/>
                  <a:gd name="connsiteX3" fmla="*/ 720195 w 722902"/>
                  <a:gd name="connsiteY3" fmla="*/ 74791 h 1132289"/>
                  <a:gd name="connsiteX4" fmla="*/ 472545 w 722902"/>
                  <a:gd name="connsiteY4" fmla="*/ 292869 h 1132289"/>
                  <a:gd name="connsiteX5" fmla="*/ 620182 w 722902"/>
                  <a:gd name="connsiteY5" fmla="*/ 1028923 h 1132289"/>
                  <a:gd name="connsiteX6" fmla="*/ 516816 w 722902"/>
                  <a:gd name="connsiteY6" fmla="*/ 1132289 h 1132289"/>
                  <a:gd name="connsiteX7" fmla="*/ 103366 w 722902"/>
                  <a:gd name="connsiteY7" fmla="*/ 1132289 h 1132289"/>
                  <a:gd name="connsiteX8" fmla="*/ 0 w 722902"/>
                  <a:gd name="connsiteY8" fmla="*/ 1028923 h 1132289"/>
                  <a:gd name="connsiteX9" fmla="*/ 0 w 722902"/>
                  <a:gd name="connsiteY9" fmla="*/ 103366 h 1132289"/>
                  <a:gd name="connsiteX0" fmla="*/ 0 w 720238"/>
                  <a:gd name="connsiteY0" fmla="*/ 103366 h 1132289"/>
                  <a:gd name="connsiteX1" fmla="*/ 103366 w 720238"/>
                  <a:gd name="connsiteY1" fmla="*/ 0 h 1132289"/>
                  <a:gd name="connsiteX2" fmla="*/ 516816 w 720238"/>
                  <a:gd name="connsiteY2" fmla="*/ 0 h 1132289"/>
                  <a:gd name="connsiteX3" fmla="*/ 720195 w 720238"/>
                  <a:gd name="connsiteY3" fmla="*/ 74791 h 1132289"/>
                  <a:gd name="connsiteX4" fmla="*/ 472545 w 720238"/>
                  <a:gd name="connsiteY4" fmla="*/ 292869 h 1132289"/>
                  <a:gd name="connsiteX5" fmla="*/ 620182 w 720238"/>
                  <a:gd name="connsiteY5" fmla="*/ 1028923 h 1132289"/>
                  <a:gd name="connsiteX6" fmla="*/ 516816 w 720238"/>
                  <a:gd name="connsiteY6" fmla="*/ 1132289 h 1132289"/>
                  <a:gd name="connsiteX7" fmla="*/ 103366 w 720238"/>
                  <a:gd name="connsiteY7" fmla="*/ 1132289 h 1132289"/>
                  <a:gd name="connsiteX8" fmla="*/ 0 w 720238"/>
                  <a:gd name="connsiteY8" fmla="*/ 1028923 h 1132289"/>
                  <a:gd name="connsiteX9" fmla="*/ 0 w 720238"/>
                  <a:gd name="connsiteY9" fmla="*/ 103366 h 1132289"/>
                  <a:gd name="connsiteX0" fmla="*/ 0 w 720238"/>
                  <a:gd name="connsiteY0" fmla="*/ 103366 h 1132289"/>
                  <a:gd name="connsiteX1" fmla="*/ 103366 w 720238"/>
                  <a:gd name="connsiteY1" fmla="*/ 0 h 1132289"/>
                  <a:gd name="connsiteX2" fmla="*/ 516816 w 720238"/>
                  <a:gd name="connsiteY2" fmla="*/ 0 h 1132289"/>
                  <a:gd name="connsiteX3" fmla="*/ 720195 w 720238"/>
                  <a:gd name="connsiteY3" fmla="*/ 74791 h 1132289"/>
                  <a:gd name="connsiteX4" fmla="*/ 472545 w 720238"/>
                  <a:gd name="connsiteY4" fmla="*/ 292869 h 1132289"/>
                  <a:gd name="connsiteX5" fmla="*/ 620182 w 720238"/>
                  <a:gd name="connsiteY5" fmla="*/ 1028923 h 1132289"/>
                  <a:gd name="connsiteX6" fmla="*/ 516816 w 720238"/>
                  <a:gd name="connsiteY6" fmla="*/ 1132289 h 1132289"/>
                  <a:gd name="connsiteX7" fmla="*/ 103366 w 720238"/>
                  <a:gd name="connsiteY7" fmla="*/ 1132289 h 1132289"/>
                  <a:gd name="connsiteX8" fmla="*/ 0 w 720238"/>
                  <a:gd name="connsiteY8" fmla="*/ 1028923 h 1132289"/>
                  <a:gd name="connsiteX9" fmla="*/ 0 w 720238"/>
                  <a:gd name="connsiteY9" fmla="*/ 103366 h 1132289"/>
                  <a:gd name="connsiteX0" fmla="*/ 0 w 720219"/>
                  <a:gd name="connsiteY0" fmla="*/ 103366 h 1132289"/>
                  <a:gd name="connsiteX1" fmla="*/ 103366 w 720219"/>
                  <a:gd name="connsiteY1" fmla="*/ 0 h 1132289"/>
                  <a:gd name="connsiteX2" fmla="*/ 516816 w 720219"/>
                  <a:gd name="connsiteY2" fmla="*/ 0 h 1132289"/>
                  <a:gd name="connsiteX3" fmla="*/ 720195 w 720219"/>
                  <a:gd name="connsiteY3" fmla="*/ 74791 h 1132289"/>
                  <a:gd name="connsiteX4" fmla="*/ 291570 w 720219"/>
                  <a:gd name="connsiteY4" fmla="*/ 340494 h 1132289"/>
                  <a:gd name="connsiteX5" fmla="*/ 620182 w 720219"/>
                  <a:gd name="connsiteY5" fmla="*/ 1028923 h 1132289"/>
                  <a:gd name="connsiteX6" fmla="*/ 516816 w 720219"/>
                  <a:gd name="connsiteY6" fmla="*/ 1132289 h 1132289"/>
                  <a:gd name="connsiteX7" fmla="*/ 103366 w 720219"/>
                  <a:gd name="connsiteY7" fmla="*/ 1132289 h 1132289"/>
                  <a:gd name="connsiteX8" fmla="*/ 0 w 720219"/>
                  <a:gd name="connsiteY8" fmla="*/ 1028923 h 1132289"/>
                  <a:gd name="connsiteX9" fmla="*/ 0 w 720219"/>
                  <a:gd name="connsiteY9" fmla="*/ 103366 h 1132289"/>
                  <a:gd name="connsiteX0" fmla="*/ 0 w 720214"/>
                  <a:gd name="connsiteY0" fmla="*/ 103366 h 1132289"/>
                  <a:gd name="connsiteX1" fmla="*/ 103366 w 720214"/>
                  <a:gd name="connsiteY1" fmla="*/ 0 h 1132289"/>
                  <a:gd name="connsiteX2" fmla="*/ 516816 w 720214"/>
                  <a:gd name="connsiteY2" fmla="*/ 0 h 1132289"/>
                  <a:gd name="connsiteX3" fmla="*/ 720195 w 720214"/>
                  <a:gd name="connsiteY3" fmla="*/ 74791 h 1132289"/>
                  <a:gd name="connsiteX4" fmla="*/ 172507 w 720214"/>
                  <a:gd name="connsiteY4" fmla="*/ 311919 h 1132289"/>
                  <a:gd name="connsiteX5" fmla="*/ 620182 w 720214"/>
                  <a:gd name="connsiteY5" fmla="*/ 1028923 h 1132289"/>
                  <a:gd name="connsiteX6" fmla="*/ 516816 w 720214"/>
                  <a:gd name="connsiteY6" fmla="*/ 1132289 h 1132289"/>
                  <a:gd name="connsiteX7" fmla="*/ 103366 w 720214"/>
                  <a:gd name="connsiteY7" fmla="*/ 1132289 h 1132289"/>
                  <a:gd name="connsiteX8" fmla="*/ 0 w 720214"/>
                  <a:gd name="connsiteY8" fmla="*/ 1028923 h 1132289"/>
                  <a:gd name="connsiteX9" fmla="*/ 0 w 720214"/>
                  <a:gd name="connsiteY9" fmla="*/ 103366 h 1132289"/>
                  <a:gd name="connsiteX0" fmla="*/ 0 w 720214"/>
                  <a:gd name="connsiteY0" fmla="*/ 103366 h 1132289"/>
                  <a:gd name="connsiteX1" fmla="*/ 103366 w 720214"/>
                  <a:gd name="connsiteY1" fmla="*/ 0 h 1132289"/>
                  <a:gd name="connsiteX2" fmla="*/ 516816 w 720214"/>
                  <a:gd name="connsiteY2" fmla="*/ 0 h 1132289"/>
                  <a:gd name="connsiteX3" fmla="*/ 720195 w 720214"/>
                  <a:gd name="connsiteY3" fmla="*/ 74791 h 1132289"/>
                  <a:gd name="connsiteX4" fmla="*/ 172507 w 720214"/>
                  <a:gd name="connsiteY4" fmla="*/ 311919 h 1132289"/>
                  <a:gd name="connsiteX5" fmla="*/ 620182 w 720214"/>
                  <a:gd name="connsiteY5" fmla="*/ 1028923 h 1132289"/>
                  <a:gd name="connsiteX6" fmla="*/ 516816 w 720214"/>
                  <a:gd name="connsiteY6" fmla="*/ 1132289 h 1132289"/>
                  <a:gd name="connsiteX7" fmla="*/ 103366 w 720214"/>
                  <a:gd name="connsiteY7" fmla="*/ 1132289 h 1132289"/>
                  <a:gd name="connsiteX8" fmla="*/ 0 w 720214"/>
                  <a:gd name="connsiteY8" fmla="*/ 1028923 h 1132289"/>
                  <a:gd name="connsiteX9" fmla="*/ 0 w 720214"/>
                  <a:gd name="connsiteY9" fmla="*/ 103366 h 1132289"/>
                  <a:gd name="connsiteX0" fmla="*/ 0 w 715451"/>
                  <a:gd name="connsiteY0" fmla="*/ 103366 h 1132289"/>
                  <a:gd name="connsiteX1" fmla="*/ 103366 w 715451"/>
                  <a:gd name="connsiteY1" fmla="*/ 0 h 1132289"/>
                  <a:gd name="connsiteX2" fmla="*/ 516816 w 715451"/>
                  <a:gd name="connsiteY2" fmla="*/ 0 h 1132289"/>
                  <a:gd name="connsiteX3" fmla="*/ 715432 w 715451"/>
                  <a:gd name="connsiteY3" fmla="*/ 84316 h 1132289"/>
                  <a:gd name="connsiteX4" fmla="*/ 172507 w 715451"/>
                  <a:gd name="connsiteY4" fmla="*/ 311919 h 1132289"/>
                  <a:gd name="connsiteX5" fmla="*/ 620182 w 715451"/>
                  <a:gd name="connsiteY5" fmla="*/ 1028923 h 1132289"/>
                  <a:gd name="connsiteX6" fmla="*/ 516816 w 715451"/>
                  <a:gd name="connsiteY6" fmla="*/ 1132289 h 1132289"/>
                  <a:gd name="connsiteX7" fmla="*/ 103366 w 715451"/>
                  <a:gd name="connsiteY7" fmla="*/ 1132289 h 1132289"/>
                  <a:gd name="connsiteX8" fmla="*/ 0 w 715451"/>
                  <a:gd name="connsiteY8" fmla="*/ 1028923 h 1132289"/>
                  <a:gd name="connsiteX9" fmla="*/ 0 w 715451"/>
                  <a:gd name="connsiteY9" fmla="*/ 103366 h 1132289"/>
                  <a:gd name="connsiteX0" fmla="*/ 0 w 715451"/>
                  <a:gd name="connsiteY0" fmla="*/ 103366 h 1132289"/>
                  <a:gd name="connsiteX1" fmla="*/ 103366 w 715451"/>
                  <a:gd name="connsiteY1" fmla="*/ 0 h 1132289"/>
                  <a:gd name="connsiteX2" fmla="*/ 516816 w 715451"/>
                  <a:gd name="connsiteY2" fmla="*/ 0 h 1132289"/>
                  <a:gd name="connsiteX3" fmla="*/ 715432 w 715451"/>
                  <a:gd name="connsiteY3" fmla="*/ 84316 h 1132289"/>
                  <a:gd name="connsiteX4" fmla="*/ 172507 w 715451"/>
                  <a:gd name="connsiteY4" fmla="*/ 311919 h 1132289"/>
                  <a:gd name="connsiteX5" fmla="*/ 620182 w 715451"/>
                  <a:gd name="connsiteY5" fmla="*/ 1028923 h 1132289"/>
                  <a:gd name="connsiteX6" fmla="*/ 516816 w 715451"/>
                  <a:gd name="connsiteY6" fmla="*/ 1132289 h 1132289"/>
                  <a:gd name="connsiteX7" fmla="*/ 103366 w 715451"/>
                  <a:gd name="connsiteY7" fmla="*/ 1132289 h 1132289"/>
                  <a:gd name="connsiteX8" fmla="*/ 0 w 715451"/>
                  <a:gd name="connsiteY8" fmla="*/ 1028923 h 1132289"/>
                  <a:gd name="connsiteX9" fmla="*/ 0 w 715451"/>
                  <a:gd name="connsiteY9" fmla="*/ 103366 h 1132289"/>
                  <a:gd name="connsiteX0" fmla="*/ 0 w 715451"/>
                  <a:gd name="connsiteY0" fmla="*/ 103366 h 1132289"/>
                  <a:gd name="connsiteX1" fmla="*/ 103366 w 715451"/>
                  <a:gd name="connsiteY1" fmla="*/ 0 h 1132289"/>
                  <a:gd name="connsiteX2" fmla="*/ 516816 w 715451"/>
                  <a:gd name="connsiteY2" fmla="*/ 0 h 1132289"/>
                  <a:gd name="connsiteX3" fmla="*/ 715432 w 715451"/>
                  <a:gd name="connsiteY3" fmla="*/ 84316 h 1132289"/>
                  <a:gd name="connsiteX4" fmla="*/ 172507 w 715451"/>
                  <a:gd name="connsiteY4" fmla="*/ 311919 h 1132289"/>
                  <a:gd name="connsiteX5" fmla="*/ 620182 w 715451"/>
                  <a:gd name="connsiteY5" fmla="*/ 1028923 h 1132289"/>
                  <a:gd name="connsiteX6" fmla="*/ 516816 w 715451"/>
                  <a:gd name="connsiteY6" fmla="*/ 1132289 h 1132289"/>
                  <a:gd name="connsiteX7" fmla="*/ 103366 w 715451"/>
                  <a:gd name="connsiteY7" fmla="*/ 1132289 h 1132289"/>
                  <a:gd name="connsiteX8" fmla="*/ 0 w 715451"/>
                  <a:gd name="connsiteY8" fmla="*/ 1028923 h 1132289"/>
                  <a:gd name="connsiteX9" fmla="*/ 0 w 715451"/>
                  <a:gd name="connsiteY9" fmla="*/ 103366 h 1132289"/>
                  <a:gd name="connsiteX0" fmla="*/ 0 w 715451"/>
                  <a:gd name="connsiteY0" fmla="*/ 103366 h 1132289"/>
                  <a:gd name="connsiteX1" fmla="*/ 103366 w 715451"/>
                  <a:gd name="connsiteY1" fmla="*/ 0 h 1132289"/>
                  <a:gd name="connsiteX2" fmla="*/ 364416 w 715451"/>
                  <a:gd name="connsiteY2" fmla="*/ 0 h 1132289"/>
                  <a:gd name="connsiteX3" fmla="*/ 715432 w 715451"/>
                  <a:gd name="connsiteY3" fmla="*/ 84316 h 1132289"/>
                  <a:gd name="connsiteX4" fmla="*/ 172507 w 715451"/>
                  <a:gd name="connsiteY4" fmla="*/ 311919 h 1132289"/>
                  <a:gd name="connsiteX5" fmla="*/ 620182 w 715451"/>
                  <a:gd name="connsiteY5" fmla="*/ 1028923 h 1132289"/>
                  <a:gd name="connsiteX6" fmla="*/ 516816 w 715451"/>
                  <a:gd name="connsiteY6" fmla="*/ 1132289 h 1132289"/>
                  <a:gd name="connsiteX7" fmla="*/ 103366 w 715451"/>
                  <a:gd name="connsiteY7" fmla="*/ 1132289 h 1132289"/>
                  <a:gd name="connsiteX8" fmla="*/ 0 w 715451"/>
                  <a:gd name="connsiteY8" fmla="*/ 1028923 h 1132289"/>
                  <a:gd name="connsiteX9" fmla="*/ 0 w 715451"/>
                  <a:gd name="connsiteY9" fmla="*/ 103366 h 1132289"/>
                  <a:gd name="connsiteX0" fmla="*/ 0 w 715451"/>
                  <a:gd name="connsiteY0" fmla="*/ 110709 h 1139632"/>
                  <a:gd name="connsiteX1" fmla="*/ 103366 w 715451"/>
                  <a:gd name="connsiteY1" fmla="*/ 7343 h 1139632"/>
                  <a:gd name="connsiteX2" fmla="*/ 364416 w 715451"/>
                  <a:gd name="connsiteY2" fmla="*/ 7343 h 1139632"/>
                  <a:gd name="connsiteX3" fmla="*/ 715432 w 715451"/>
                  <a:gd name="connsiteY3" fmla="*/ 91659 h 1139632"/>
                  <a:gd name="connsiteX4" fmla="*/ 172507 w 715451"/>
                  <a:gd name="connsiteY4" fmla="*/ 319262 h 1139632"/>
                  <a:gd name="connsiteX5" fmla="*/ 620182 w 715451"/>
                  <a:gd name="connsiteY5" fmla="*/ 1036266 h 1139632"/>
                  <a:gd name="connsiteX6" fmla="*/ 516816 w 715451"/>
                  <a:gd name="connsiteY6" fmla="*/ 1139632 h 1139632"/>
                  <a:gd name="connsiteX7" fmla="*/ 103366 w 715451"/>
                  <a:gd name="connsiteY7" fmla="*/ 1139632 h 1139632"/>
                  <a:gd name="connsiteX8" fmla="*/ 0 w 715451"/>
                  <a:gd name="connsiteY8" fmla="*/ 1036266 h 1139632"/>
                  <a:gd name="connsiteX9" fmla="*/ 0 w 715451"/>
                  <a:gd name="connsiteY9" fmla="*/ 110709 h 1139632"/>
                  <a:gd name="connsiteX0" fmla="*/ 0 w 718468"/>
                  <a:gd name="connsiteY0" fmla="*/ 103366 h 1132289"/>
                  <a:gd name="connsiteX1" fmla="*/ 103366 w 718468"/>
                  <a:gd name="connsiteY1" fmla="*/ 0 h 1132289"/>
                  <a:gd name="connsiteX2" fmla="*/ 364416 w 718468"/>
                  <a:gd name="connsiteY2" fmla="*/ 0 h 1132289"/>
                  <a:gd name="connsiteX3" fmla="*/ 715432 w 718468"/>
                  <a:gd name="connsiteY3" fmla="*/ 84316 h 1132289"/>
                  <a:gd name="connsiteX4" fmla="*/ 172507 w 718468"/>
                  <a:gd name="connsiteY4" fmla="*/ 311919 h 1132289"/>
                  <a:gd name="connsiteX5" fmla="*/ 620182 w 718468"/>
                  <a:gd name="connsiteY5" fmla="*/ 1028923 h 1132289"/>
                  <a:gd name="connsiteX6" fmla="*/ 516816 w 718468"/>
                  <a:gd name="connsiteY6" fmla="*/ 1132289 h 1132289"/>
                  <a:gd name="connsiteX7" fmla="*/ 103366 w 718468"/>
                  <a:gd name="connsiteY7" fmla="*/ 1132289 h 1132289"/>
                  <a:gd name="connsiteX8" fmla="*/ 0 w 718468"/>
                  <a:gd name="connsiteY8" fmla="*/ 1028923 h 1132289"/>
                  <a:gd name="connsiteX9" fmla="*/ 0 w 718468"/>
                  <a:gd name="connsiteY9" fmla="*/ 103366 h 1132289"/>
                  <a:gd name="connsiteX0" fmla="*/ 0 w 715451"/>
                  <a:gd name="connsiteY0" fmla="*/ 103452 h 1132375"/>
                  <a:gd name="connsiteX1" fmla="*/ 103366 w 715451"/>
                  <a:gd name="connsiteY1" fmla="*/ 86 h 1132375"/>
                  <a:gd name="connsiteX2" fmla="*/ 364416 w 715451"/>
                  <a:gd name="connsiteY2" fmla="*/ 86 h 1132375"/>
                  <a:gd name="connsiteX3" fmla="*/ 715432 w 715451"/>
                  <a:gd name="connsiteY3" fmla="*/ 84402 h 1132375"/>
                  <a:gd name="connsiteX4" fmla="*/ 172507 w 715451"/>
                  <a:gd name="connsiteY4" fmla="*/ 312005 h 1132375"/>
                  <a:gd name="connsiteX5" fmla="*/ 620182 w 715451"/>
                  <a:gd name="connsiteY5" fmla="*/ 1029009 h 1132375"/>
                  <a:gd name="connsiteX6" fmla="*/ 516816 w 715451"/>
                  <a:gd name="connsiteY6" fmla="*/ 1132375 h 1132375"/>
                  <a:gd name="connsiteX7" fmla="*/ 103366 w 715451"/>
                  <a:gd name="connsiteY7" fmla="*/ 1132375 h 1132375"/>
                  <a:gd name="connsiteX8" fmla="*/ 0 w 715451"/>
                  <a:gd name="connsiteY8" fmla="*/ 1029009 h 1132375"/>
                  <a:gd name="connsiteX9" fmla="*/ 0 w 715451"/>
                  <a:gd name="connsiteY9" fmla="*/ 103452 h 1132375"/>
                  <a:gd name="connsiteX0" fmla="*/ 0 w 715451"/>
                  <a:gd name="connsiteY0" fmla="*/ 103366 h 1132289"/>
                  <a:gd name="connsiteX1" fmla="*/ 103366 w 715451"/>
                  <a:gd name="connsiteY1" fmla="*/ 0 h 1132289"/>
                  <a:gd name="connsiteX2" fmla="*/ 364416 w 715451"/>
                  <a:gd name="connsiteY2" fmla="*/ 0 h 1132289"/>
                  <a:gd name="connsiteX3" fmla="*/ 715432 w 715451"/>
                  <a:gd name="connsiteY3" fmla="*/ 122416 h 1132289"/>
                  <a:gd name="connsiteX4" fmla="*/ 172507 w 715451"/>
                  <a:gd name="connsiteY4" fmla="*/ 311919 h 1132289"/>
                  <a:gd name="connsiteX5" fmla="*/ 620182 w 715451"/>
                  <a:gd name="connsiteY5" fmla="*/ 1028923 h 1132289"/>
                  <a:gd name="connsiteX6" fmla="*/ 516816 w 715451"/>
                  <a:gd name="connsiteY6" fmla="*/ 1132289 h 1132289"/>
                  <a:gd name="connsiteX7" fmla="*/ 103366 w 715451"/>
                  <a:gd name="connsiteY7" fmla="*/ 1132289 h 1132289"/>
                  <a:gd name="connsiteX8" fmla="*/ 0 w 715451"/>
                  <a:gd name="connsiteY8" fmla="*/ 1028923 h 1132289"/>
                  <a:gd name="connsiteX9" fmla="*/ 0 w 715451"/>
                  <a:gd name="connsiteY9" fmla="*/ 103366 h 1132289"/>
                  <a:gd name="connsiteX0" fmla="*/ 0 w 715531"/>
                  <a:gd name="connsiteY0" fmla="*/ 103366 h 1132289"/>
                  <a:gd name="connsiteX1" fmla="*/ 103366 w 715531"/>
                  <a:gd name="connsiteY1" fmla="*/ 0 h 1132289"/>
                  <a:gd name="connsiteX2" fmla="*/ 364416 w 715531"/>
                  <a:gd name="connsiteY2" fmla="*/ 0 h 1132289"/>
                  <a:gd name="connsiteX3" fmla="*/ 715432 w 715531"/>
                  <a:gd name="connsiteY3" fmla="*/ 122416 h 1132289"/>
                  <a:gd name="connsiteX4" fmla="*/ 172507 w 715531"/>
                  <a:gd name="connsiteY4" fmla="*/ 311919 h 1132289"/>
                  <a:gd name="connsiteX5" fmla="*/ 620182 w 715531"/>
                  <a:gd name="connsiteY5" fmla="*/ 1028923 h 1132289"/>
                  <a:gd name="connsiteX6" fmla="*/ 516816 w 715531"/>
                  <a:gd name="connsiteY6" fmla="*/ 1132289 h 1132289"/>
                  <a:gd name="connsiteX7" fmla="*/ 103366 w 715531"/>
                  <a:gd name="connsiteY7" fmla="*/ 1132289 h 1132289"/>
                  <a:gd name="connsiteX8" fmla="*/ 0 w 715531"/>
                  <a:gd name="connsiteY8" fmla="*/ 1028923 h 1132289"/>
                  <a:gd name="connsiteX9" fmla="*/ 0 w 715531"/>
                  <a:gd name="connsiteY9" fmla="*/ 103366 h 1132289"/>
                  <a:gd name="connsiteX0" fmla="*/ 0 w 715531"/>
                  <a:gd name="connsiteY0" fmla="*/ 103366 h 1132289"/>
                  <a:gd name="connsiteX1" fmla="*/ 103366 w 715531"/>
                  <a:gd name="connsiteY1" fmla="*/ 0 h 1132289"/>
                  <a:gd name="connsiteX2" fmla="*/ 364416 w 715531"/>
                  <a:gd name="connsiteY2" fmla="*/ 0 h 1132289"/>
                  <a:gd name="connsiteX3" fmla="*/ 715432 w 715531"/>
                  <a:gd name="connsiteY3" fmla="*/ 122416 h 1132289"/>
                  <a:gd name="connsiteX4" fmla="*/ 172507 w 715531"/>
                  <a:gd name="connsiteY4" fmla="*/ 311919 h 1132289"/>
                  <a:gd name="connsiteX5" fmla="*/ 620182 w 715531"/>
                  <a:gd name="connsiteY5" fmla="*/ 1028923 h 1132289"/>
                  <a:gd name="connsiteX6" fmla="*/ 516816 w 715531"/>
                  <a:gd name="connsiteY6" fmla="*/ 1132289 h 1132289"/>
                  <a:gd name="connsiteX7" fmla="*/ 103366 w 715531"/>
                  <a:gd name="connsiteY7" fmla="*/ 1132289 h 1132289"/>
                  <a:gd name="connsiteX8" fmla="*/ 0 w 715531"/>
                  <a:gd name="connsiteY8" fmla="*/ 1028923 h 1132289"/>
                  <a:gd name="connsiteX9" fmla="*/ 0 w 715531"/>
                  <a:gd name="connsiteY9" fmla="*/ 103366 h 1132289"/>
                  <a:gd name="connsiteX0" fmla="*/ 0 w 715531"/>
                  <a:gd name="connsiteY0" fmla="*/ 103366 h 1132289"/>
                  <a:gd name="connsiteX1" fmla="*/ 103366 w 715531"/>
                  <a:gd name="connsiteY1" fmla="*/ 0 h 1132289"/>
                  <a:gd name="connsiteX2" fmla="*/ 364416 w 715531"/>
                  <a:gd name="connsiteY2" fmla="*/ 0 h 1132289"/>
                  <a:gd name="connsiteX3" fmla="*/ 715432 w 715531"/>
                  <a:gd name="connsiteY3" fmla="*/ 122416 h 1132289"/>
                  <a:gd name="connsiteX4" fmla="*/ 172507 w 715531"/>
                  <a:gd name="connsiteY4" fmla="*/ 311919 h 1132289"/>
                  <a:gd name="connsiteX5" fmla="*/ 620182 w 715531"/>
                  <a:gd name="connsiteY5" fmla="*/ 1028923 h 1132289"/>
                  <a:gd name="connsiteX6" fmla="*/ 516816 w 715531"/>
                  <a:gd name="connsiteY6" fmla="*/ 1132289 h 1132289"/>
                  <a:gd name="connsiteX7" fmla="*/ 103366 w 715531"/>
                  <a:gd name="connsiteY7" fmla="*/ 1132289 h 1132289"/>
                  <a:gd name="connsiteX8" fmla="*/ 0 w 715531"/>
                  <a:gd name="connsiteY8" fmla="*/ 1028923 h 1132289"/>
                  <a:gd name="connsiteX9" fmla="*/ 0 w 715531"/>
                  <a:gd name="connsiteY9" fmla="*/ 103366 h 1132289"/>
                  <a:gd name="connsiteX0" fmla="*/ 0 w 715531"/>
                  <a:gd name="connsiteY0" fmla="*/ 103366 h 1132289"/>
                  <a:gd name="connsiteX1" fmla="*/ 103366 w 715531"/>
                  <a:gd name="connsiteY1" fmla="*/ 0 h 1132289"/>
                  <a:gd name="connsiteX2" fmla="*/ 364416 w 715531"/>
                  <a:gd name="connsiteY2" fmla="*/ 0 h 1132289"/>
                  <a:gd name="connsiteX3" fmla="*/ 715432 w 715531"/>
                  <a:gd name="connsiteY3" fmla="*/ 122416 h 1132289"/>
                  <a:gd name="connsiteX4" fmla="*/ 172507 w 715531"/>
                  <a:gd name="connsiteY4" fmla="*/ 311919 h 1132289"/>
                  <a:gd name="connsiteX5" fmla="*/ 620182 w 715531"/>
                  <a:gd name="connsiteY5" fmla="*/ 1028923 h 1132289"/>
                  <a:gd name="connsiteX6" fmla="*/ 516816 w 715531"/>
                  <a:gd name="connsiteY6" fmla="*/ 1132289 h 1132289"/>
                  <a:gd name="connsiteX7" fmla="*/ 103366 w 715531"/>
                  <a:gd name="connsiteY7" fmla="*/ 1132289 h 1132289"/>
                  <a:gd name="connsiteX8" fmla="*/ 0 w 715531"/>
                  <a:gd name="connsiteY8" fmla="*/ 1028923 h 1132289"/>
                  <a:gd name="connsiteX9" fmla="*/ 0 w 715531"/>
                  <a:gd name="connsiteY9" fmla="*/ 103366 h 1132289"/>
                  <a:gd name="connsiteX0" fmla="*/ 0 w 715531"/>
                  <a:gd name="connsiteY0" fmla="*/ 103366 h 1132289"/>
                  <a:gd name="connsiteX1" fmla="*/ 103366 w 715531"/>
                  <a:gd name="connsiteY1" fmla="*/ 0 h 1132289"/>
                  <a:gd name="connsiteX2" fmla="*/ 364416 w 715531"/>
                  <a:gd name="connsiteY2" fmla="*/ 0 h 1132289"/>
                  <a:gd name="connsiteX3" fmla="*/ 715432 w 715531"/>
                  <a:gd name="connsiteY3" fmla="*/ 122416 h 1132289"/>
                  <a:gd name="connsiteX4" fmla="*/ 172507 w 715531"/>
                  <a:gd name="connsiteY4" fmla="*/ 311919 h 1132289"/>
                  <a:gd name="connsiteX5" fmla="*/ 262994 w 715531"/>
                  <a:gd name="connsiteY5" fmla="*/ 724123 h 1132289"/>
                  <a:gd name="connsiteX6" fmla="*/ 516816 w 715531"/>
                  <a:gd name="connsiteY6" fmla="*/ 1132289 h 1132289"/>
                  <a:gd name="connsiteX7" fmla="*/ 103366 w 715531"/>
                  <a:gd name="connsiteY7" fmla="*/ 1132289 h 1132289"/>
                  <a:gd name="connsiteX8" fmla="*/ 0 w 715531"/>
                  <a:gd name="connsiteY8" fmla="*/ 1028923 h 1132289"/>
                  <a:gd name="connsiteX9" fmla="*/ 0 w 715531"/>
                  <a:gd name="connsiteY9" fmla="*/ 103366 h 1132289"/>
                  <a:gd name="connsiteX0" fmla="*/ 0 w 715531"/>
                  <a:gd name="connsiteY0" fmla="*/ 103366 h 1132289"/>
                  <a:gd name="connsiteX1" fmla="*/ 103366 w 715531"/>
                  <a:gd name="connsiteY1" fmla="*/ 0 h 1132289"/>
                  <a:gd name="connsiteX2" fmla="*/ 364416 w 715531"/>
                  <a:gd name="connsiteY2" fmla="*/ 0 h 1132289"/>
                  <a:gd name="connsiteX3" fmla="*/ 715432 w 715531"/>
                  <a:gd name="connsiteY3" fmla="*/ 122416 h 1132289"/>
                  <a:gd name="connsiteX4" fmla="*/ 172507 w 715531"/>
                  <a:gd name="connsiteY4" fmla="*/ 311919 h 1132289"/>
                  <a:gd name="connsiteX5" fmla="*/ 262994 w 715531"/>
                  <a:gd name="connsiteY5" fmla="*/ 724123 h 1132289"/>
                  <a:gd name="connsiteX6" fmla="*/ 516816 w 715531"/>
                  <a:gd name="connsiteY6" fmla="*/ 1132289 h 1132289"/>
                  <a:gd name="connsiteX7" fmla="*/ 103366 w 715531"/>
                  <a:gd name="connsiteY7" fmla="*/ 1132289 h 1132289"/>
                  <a:gd name="connsiteX8" fmla="*/ 0 w 715531"/>
                  <a:gd name="connsiteY8" fmla="*/ 1028923 h 1132289"/>
                  <a:gd name="connsiteX9" fmla="*/ 0 w 715531"/>
                  <a:gd name="connsiteY9" fmla="*/ 103366 h 1132289"/>
                  <a:gd name="connsiteX0" fmla="*/ 0 w 715531"/>
                  <a:gd name="connsiteY0" fmla="*/ 103366 h 1132289"/>
                  <a:gd name="connsiteX1" fmla="*/ 103366 w 715531"/>
                  <a:gd name="connsiteY1" fmla="*/ 0 h 1132289"/>
                  <a:gd name="connsiteX2" fmla="*/ 364416 w 715531"/>
                  <a:gd name="connsiteY2" fmla="*/ 0 h 1132289"/>
                  <a:gd name="connsiteX3" fmla="*/ 715432 w 715531"/>
                  <a:gd name="connsiteY3" fmla="*/ 122416 h 1132289"/>
                  <a:gd name="connsiteX4" fmla="*/ 172507 w 715531"/>
                  <a:gd name="connsiteY4" fmla="*/ 311919 h 1132289"/>
                  <a:gd name="connsiteX5" fmla="*/ 262994 w 715531"/>
                  <a:gd name="connsiteY5" fmla="*/ 724123 h 1132289"/>
                  <a:gd name="connsiteX6" fmla="*/ 516816 w 715531"/>
                  <a:gd name="connsiteY6" fmla="*/ 1132289 h 1132289"/>
                  <a:gd name="connsiteX7" fmla="*/ 103366 w 715531"/>
                  <a:gd name="connsiteY7" fmla="*/ 1132289 h 1132289"/>
                  <a:gd name="connsiteX8" fmla="*/ 0 w 715531"/>
                  <a:gd name="connsiteY8" fmla="*/ 1028923 h 1132289"/>
                  <a:gd name="connsiteX9" fmla="*/ 0 w 715531"/>
                  <a:gd name="connsiteY9" fmla="*/ 103366 h 1132289"/>
                  <a:gd name="connsiteX0" fmla="*/ 0 w 715531"/>
                  <a:gd name="connsiteY0" fmla="*/ 103366 h 1132289"/>
                  <a:gd name="connsiteX1" fmla="*/ 103366 w 715531"/>
                  <a:gd name="connsiteY1" fmla="*/ 0 h 1132289"/>
                  <a:gd name="connsiteX2" fmla="*/ 364416 w 715531"/>
                  <a:gd name="connsiteY2" fmla="*/ 0 h 1132289"/>
                  <a:gd name="connsiteX3" fmla="*/ 715432 w 715531"/>
                  <a:gd name="connsiteY3" fmla="*/ 122416 h 1132289"/>
                  <a:gd name="connsiteX4" fmla="*/ 172507 w 715531"/>
                  <a:gd name="connsiteY4" fmla="*/ 311919 h 1132289"/>
                  <a:gd name="connsiteX5" fmla="*/ 158222 w 715531"/>
                  <a:gd name="connsiteY5" fmla="*/ 754831 h 1132289"/>
                  <a:gd name="connsiteX6" fmla="*/ 262994 w 715531"/>
                  <a:gd name="connsiteY6" fmla="*/ 724123 h 1132289"/>
                  <a:gd name="connsiteX7" fmla="*/ 516816 w 715531"/>
                  <a:gd name="connsiteY7" fmla="*/ 1132289 h 1132289"/>
                  <a:gd name="connsiteX8" fmla="*/ 103366 w 715531"/>
                  <a:gd name="connsiteY8" fmla="*/ 1132289 h 1132289"/>
                  <a:gd name="connsiteX9" fmla="*/ 0 w 715531"/>
                  <a:gd name="connsiteY9" fmla="*/ 1028923 h 1132289"/>
                  <a:gd name="connsiteX10" fmla="*/ 0 w 715531"/>
                  <a:gd name="connsiteY10" fmla="*/ 103366 h 1132289"/>
                  <a:gd name="connsiteX0" fmla="*/ 0 w 715531"/>
                  <a:gd name="connsiteY0" fmla="*/ 103366 h 1132289"/>
                  <a:gd name="connsiteX1" fmla="*/ 103366 w 715531"/>
                  <a:gd name="connsiteY1" fmla="*/ 0 h 1132289"/>
                  <a:gd name="connsiteX2" fmla="*/ 364416 w 715531"/>
                  <a:gd name="connsiteY2" fmla="*/ 0 h 1132289"/>
                  <a:gd name="connsiteX3" fmla="*/ 715432 w 715531"/>
                  <a:gd name="connsiteY3" fmla="*/ 122416 h 1132289"/>
                  <a:gd name="connsiteX4" fmla="*/ 172507 w 715531"/>
                  <a:gd name="connsiteY4" fmla="*/ 311919 h 1132289"/>
                  <a:gd name="connsiteX5" fmla="*/ 158222 w 715531"/>
                  <a:gd name="connsiteY5" fmla="*/ 754831 h 1132289"/>
                  <a:gd name="connsiteX6" fmla="*/ 591606 w 715531"/>
                  <a:gd name="connsiteY6" fmla="*/ 528861 h 1132289"/>
                  <a:gd name="connsiteX7" fmla="*/ 516816 w 715531"/>
                  <a:gd name="connsiteY7" fmla="*/ 1132289 h 1132289"/>
                  <a:gd name="connsiteX8" fmla="*/ 103366 w 715531"/>
                  <a:gd name="connsiteY8" fmla="*/ 1132289 h 1132289"/>
                  <a:gd name="connsiteX9" fmla="*/ 0 w 715531"/>
                  <a:gd name="connsiteY9" fmla="*/ 1028923 h 1132289"/>
                  <a:gd name="connsiteX10" fmla="*/ 0 w 715531"/>
                  <a:gd name="connsiteY10" fmla="*/ 103366 h 1132289"/>
                  <a:gd name="connsiteX0" fmla="*/ 0 w 715531"/>
                  <a:gd name="connsiteY0" fmla="*/ 103366 h 1132289"/>
                  <a:gd name="connsiteX1" fmla="*/ 103366 w 715531"/>
                  <a:gd name="connsiteY1" fmla="*/ 0 h 1132289"/>
                  <a:gd name="connsiteX2" fmla="*/ 364416 w 715531"/>
                  <a:gd name="connsiteY2" fmla="*/ 0 h 1132289"/>
                  <a:gd name="connsiteX3" fmla="*/ 715432 w 715531"/>
                  <a:gd name="connsiteY3" fmla="*/ 122416 h 1132289"/>
                  <a:gd name="connsiteX4" fmla="*/ 172507 w 715531"/>
                  <a:gd name="connsiteY4" fmla="*/ 311919 h 1132289"/>
                  <a:gd name="connsiteX5" fmla="*/ 158222 w 715531"/>
                  <a:gd name="connsiteY5" fmla="*/ 754831 h 1132289"/>
                  <a:gd name="connsiteX6" fmla="*/ 516816 w 715531"/>
                  <a:gd name="connsiteY6" fmla="*/ 1132289 h 1132289"/>
                  <a:gd name="connsiteX7" fmla="*/ 103366 w 715531"/>
                  <a:gd name="connsiteY7" fmla="*/ 1132289 h 1132289"/>
                  <a:gd name="connsiteX8" fmla="*/ 0 w 715531"/>
                  <a:gd name="connsiteY8" fmla="*/ 1028923 h 1132289"/>
                  <a:gd name="connsiteX9" fmla="*/ 0 w 715531"/>
                  <a:gd name="connsiteY9" fmla="*/ 103366 h 1132289"/>
                  <a:gd name="connsiteX0" fmla="*/ 0 w 715531"/>
                  <a:gd name="connsiteY0" fmla="*/ 103366 h 1132289"/>
                  <a:gd name="connsiteX1" fmla="*/ 103366 w 715531"/>
                  <a:gd name="connsiteY1" fmla="*/ 0 h 1132289"/>
                  <a:gd name="connsiteX2" fmla="*/ 364416 w 715531"/>
                  <a:gd name="connsiteY2" fmla="*/ 0 h 1132289"/>
                  <a:gd name="connsiteX3" fmla="*/ 715432 w 715531"/>
                  <a:gd name="connsiteY3" fmla="*/ 122416 h 1132289"/>
                  <a:gd name="connsiteX4" fmla="*/ 172507 w 715531"/>
                  <a:gd name="connsiteY4" fmla="*/ 311919 h 1132289"/>
                  <a:gd name="connsiteX5" fmla="*/ 516816 w 715531"/>
                  <a:gd name="connsiteY5" fmla="*/ 1132289 h 1132289"/>
                  <a:gd name="connsiteX6" fmla="*/ 103366 w 715531"/>
                  <a:gd name="connsiteY6" fmla="*/ 1132289 h 1132289"/>
                  <a:gd name="connsiteX7" fmla="*/ 0 w 715531"/>
                  <a:gd name="connsiteY7" fmla="*/ 1028923 h 1132289"/>
                  <a:gd name="connsiteX8" fmla="*/ 0 w 715531"/>
                  <a:gd name="connsiteY8" fmla="*/ 103366 h 1132289"/>
                  <a:gd name="connsiteX0" fmla="*/ 0 w 715531"/>
                  <a:gd name="connsiteY0" fmla="*/ 103366 h 1132289"/>
                  <a:gd name="connsiteX1" fmla="*/ 103366 w 715531"/>
                  <a:gd name="connsiteY1" fmla="*/ 0 h 1132289"/>
                  <a:gd name="connsiteX2" fmla="*/ 364416 w 715531"/>
                  <a:gd name="connsiteY2" fmla="*/ 0 h 1132289"/>
                  <a:gd name="connsiteX3" fmla="*/ 715432 w 715531"/>
                  <a:gd name="connsiteY3" fmla="*/ 122416 h 1132289"/>
                  <a:gd name="connsiteX4" fmla="*/ 172507 w 715531"/>
                  <a:gd name="connsiteY4" fmla="*/ 311919 h 1132289"/>
                  <a:gd name="connsiteX5" fmla="*/ 103366 w 715531"/>
                  <a:gd name="connsiteY5" fmla="*/ 1132289 h 1132289"/>
                  <a:gd name="connsiteX6" fmla="*/ 0 w 715531"/>
                  <a:gd name="connsiteY6" fmla="*/ 1028923 h 1132289"/>
                  <a:gd name="connsiteX7" fmla="*/ 0 w 715531"/>
                  <a:gd name="connsiteY7" fmla="*/ 103366 h 1132289"/>
                  <a:gd name="connsiteX0" fmla="*/ 0 w 715531"/>
                  <a:gd name="connsiteY0" fmla="*/ 103366 h 1030372"/>
                  <a:gd name="connsiteX1" fmla="*/ 103366 w 715531"/>
                  <a:gd name="connsiteY1" fmla="*/ 0 h 1030372"/>
                  <a:gd name="connsiteX2" fmla="*/ 364416 w 715531"/>
                  <a:gd name="connsiteY2" fmla="*/ 0 h 1030372"/>
                  <a:gd name="connsiteX3" fmla="*/ 715432 w 715531"/>
                  <a:gd name="connsiteY3" fmla="*/ 122416 h 1030372"/>
                  <a:gd name="connsiteX4" fmla="*/ 172507 w 715531"/>
                  <a:gd name="connsiteY4" fmla="*/ 311919 h 1030372"/>
                  <a:gd name="connsiteX5" fmla="*/ 0 w 715531"/>
                  <a:gd name="connsiteY5" fmla="*/ 1028923 h 1030372"/>
                  <a:gd name="connsiteX6" fmla="*/ 0 w 715531"/>
                  <a:gd name="connsiteY6" fmla="*/ 103366 h 1030372"/>
                  <a:gd name="connsiteX0" fmla="*/ 0 w 715531"/>
                  <a:gd name="connsiteY0" fmla="*/ 103366 h 388543"/>
                  <a:gd name="connsiteX1" fmla="*/ 103366 w 715531"/>
                  <a:gd name="connsiteY1" fmla="*/ 0 h 388543"/>
                  <a:gd name="connsiteX2" fmla="*/ 364416 w 715531"/>
                  <a:gd name="connsiteY2" fmla="*/ 0 h 388543"/>
                  <a:gd name="connsiteX3" fmla="*/ 715432 w 715531"/>
                  <a:gd name="connsiteY3" fmla="*/ 122416 h 388543"/>
                  <a:gd name="connsiteX4" fmla="*/ 172507 w 715531"/>
                  <a:gd name="connsiteY4" fmla="*/ 311919 h 388543"/>
                  <a:gd name="connsiteX5" fmla="*/ 0 w 715531"/>
                  <a:gd name="connsiteY5" fmla="*/ 103366 h 388543"/>
                  <a:gd name="connsiteX0" fmla="*/ 88245 w 631269"/>
                  <a:gd name="connsiteY0" fmla="*/ 311919 h 388543"/>
                  <a:gd name="connsiteX1" fmla="*/ 19104 w 631269"/>
                  <a:gd name="connsiteY1" fmla="*/ 0 h 388543"/>
                  <a:gd name="connsiteX2" fmla="*/ 280154 w 631269"/>
                  <a:gd name="connsiteY2" fmla="*/ 0 h 388543"/>
                  <a:gd name="connsiteX3" fmla="*/ 631170 w 631269"/>
                  <a:gd name="connsiteY3" fmla="*/ 122416 h 388543"/>
                  <a:gd name="connsiteX4" fmla="*/ 88245 w 631269"/>
                  <a:gd name="connsiteY4" fmla="*/ 311919 h 388543"/>
                  <a:gd name="connsiteX0" fmla="*/ 45682 w 683941"/>
                  <a:gd name="connsiteY0" fmla="*/ 259532 h 373406"/>
                  <a:gd name="connsiteX1" fmla="*/ 71791 w 683941"/>
                  <a:gd name="connsiteY1" fmla="*/ 0 h 373406"/>
                  <a:gd name="connsiteX2" fmla="*/ 332841 w 683941"/>
                  <a:gd name="connsiteY2" fmla="*/ 0 h 373406"/>
                  <a:gd name="connsiteX3" fmla="*/ 683857 w 683941"/>
                  <a:gd name="connsiteY3" fmla="*/ 122416 h 373406"/>
                  <a:gd name="connsiteX4" fmla="*/ 45682 w 683941"/>
                  <a:gd name="connsiteY4" fmla="*/ 259532 h 373406"/>
                  <a:gd name="connsiteX0" fmla="*/ 39376 w 706207"/>
                  <a:gd name="connsiteY0" fmla="*/ 269057 h 376024"/>
                  <a:gd name="connsiteX1" fmla="*/ 94060 w 706207"/>
                  <a:gd name="connsiteY1" fmla="*/ 0 h 376024"/>
                  <a:gd name="connsiteX2" fmla="*/ 355110 w 706207"/>
                  <a:gd name="connsiteY2" fmla="*/ 0 h 376024"/>
                  <a:gd name="connsiteX3" fmla="*/ 706126 w 706207"/>
                  <a:gd name="connsiteY3" fmla="*/ 122416 h 376024"/>
                  <a:gd name="connsiteX4" fmla="*/ 39376 w 706207"/>
                  <a:gd name="connsiteY4" fmla="*/ 269057 h 376024"/>
                  <a:gd name="connsiteX0" fmla="*/ 68151 w 734982"/>
                  <a:gd name="connsiteY0" fmla="*/ 269057 h 376024"/>
                  <a:gd name="connsiteX1" fmla="*/ 32348 w 734982"/>
                  <a:gd name="connsiteY1" fmla="*/ 0 h 376024"/>
                  <a:gd name="connsiteX2" fmla="*/ 383885 w 734982"/>
                  <a:gd name="connsiteY2" fmla="*/ 0 h 376024"/>
                  <a:gd name="connsiteX3" fmla="*/ 734901 w 734982"/>
                  <a:gd name="connsiteY3" fmla="*/ 122416 h 376024"/>
                  <a:gd name="connsiteX4" fmla="*/ 68151 w 734982"/>
                  <a:gd name="connsiteY4" fmla="*/ 269057 h 376024"/>
                  <a:gd name="connsiteX0" fmla="*/ 52168 w 718999"/>
                  <a:gd name="connsiteY0" fmla="*/ 269057 h 376024"/>
                  <a:gd name="connsiteX1" fmla="*/ 16365 w 718999"/>
                  <a:gd name="connsiteY1" fmla="*/ 0 h 376024"/>
                  <a:gd name="connsiteX2" fmla="*/ 367902 w 718999"/>
                  <a:gd name="connsiteY2" fmla="*/ 0 h 376024"/>
                  <a:gd name="connsiteX3" fmla="*/ 718918 w 718999"/>
                  <a:gd name="connsiteY3" fmla="*/ 122416 h 376024"/>
                  <a:gd name="connsiteX4" fmla="*/ 52168 w 718999"/>
                  <a:gd name="connsiteY4" fmla="*/ 269057 h 376024"/>
                  <a:gd name="connsiteX0" fmla="*/ 38045 w 704876"/>
                  <a:gd name="connsiteY0" fmla="*/ 269057 h 376024"/>
                  <a:gd name="connsiteX1" fmla="*/ 2242 w 704876"/>
                  <a:gd name="connsiteY1" fmla="*/ 0 h 376024"/>
                  <a:gd name="connsiteX2" fmla="*/ 353779 w 704876"/>
                  <a:gd name="connsiteY2" fmla="*/ 0 h 376024"/>
                  <a:gd name="connsiteX3" fmla="*/ 704795 w 704876"/>
                  <a:gd name="connsiteY3" fmla="*/ 122416 h 376024"/>
                  <a:gd name="connsiteX4" fmla="*/ 38045 w 704876"/>
                  <a:gd name="connsiteY4" fmla="*/ 269057 h 376024"/>
                  <a:gd name="connsiteX0" fmla="*/ 35803 w 702634"/>
                  <a:gd name="connsiteY0" fmla="*/ 269057 h 376024"/>
                  <a:gd name="connsiteX1" fmla="*/ 0 w 702634"/>
                  <a:gd name="connsiteY1" fmla="*/ 0 h 376024"/>
                  <a:gd name="connsiteX2" fmla="*/ 351537 w 702634"/>
                  <a:gd name="connsiteY2" fmla="*/ 0 h 376024"/>
                  <a:gd name="connsiteX3" fmla="*/ 702553 w 702634"/>
                  <a:gd name="connsiteY3" fmla="*/ 122416 h 376024"/>
                  <a:gd name="connsiteX4" fmla="*/ 35803 w 702634"/>
                  <a:gd name="connsiteY4" fmla="*/ 269057 h 376024"/>
                  <a:gd name="connsiteX0" fmla="*/ 35803 w 702711"/>
                  <a:gd name="connsiteY0" fmla="*/ 269057 h 372687"/>
                  <a:gd name="connsiteX1" fmla="*/ 0 w 702711"/>
                  <a:gd name="connsiteY1" fmla="*/ 0 h 372687"/>
                  <a:gd name="connsiteX2" fmla="*/ 351537 w 702711"/>
                  <a:gd name="connsiteY2" fmla="*/ 0 h 372687"/>
                  <a:gd name="connsiteX3" fmla="*/ 702553 w 702711"/>
                  <a:gd name="connsiteY3" fmla="*/ 122416 h 372687"/>
                  <a:gd name="connsiteX4" fmla="*/ 35803 w 702711"/>
                  <a:gd name="connsiteY4" fmla="*/ 269057 h 372687"/>
                  <a:gd name="connsiteX0" fmla="*/ 35803 w 716992"/>
                  <a:gd name="connsiteY0" fmla="*/ 269057 h 372687"/>
                  <a:gd name="connsiteX1" fmla="*/ 0 w 716992"/>
                  <a:gd name="connsiteY1" fmla="*/ 0 h 372687"/>
                  <a:gd name="connsiteX2" fmla="*/ 351537 w 716992"/>
                  <a:gd name="connsiteY2" fmla="*/ 0 h 372687"/>
                  <a:gd name="connsiteX3" fmla="*/ 716840 w 716992"/>
                  <a:gd name="connsiteY3" fmla="*/ 122416 h 372687"/>
                  <a:gd name="connsiteX4" fmla="*/ 35803 w 716992"/>
                  <a:gd name="connsiteY4" fmla="*/ 269057 h 372687"/>
                  <a:gd name="connsiteX0" fmla="*/ 38819 w 720008"/>
                  <a:gd name="connsiteY0" fmla="*/ 269057 h 372687"/>
                  <a:gd name="connsiteX1" fmla="*/ 3016 w 720008"/>
                  <a:gd name="connsiteY1" fmla="*/ 0 h 372687"/>
                  <a:gd name="connsiteX2" fmla="*/ 354553 w 720008"/>
                  <a:gd name="connsiteY2" fmla="*/ 0 h 372687"/>
                  <a:gd name="connsiteX3" fmla="*/ 719856 w 720008"/>
                  <a:gd name="connsiteY3" fmla="*/ 122416 h 372687"/>
                  <a:gd name="connsiteX4" fmla="*/ 38819 w 720008"/>
                  <a:gd name="connsiteY4" fmla="*/ 269057 h 372687"/>
                  <a:gd name="connsiteX0" fmla="*/ 40772 w 721961"/>
                  <a:gd name="connsiteY0" fmla="*/ 269057 h 372687"/>
                  <a:gd name="connsiteX1" fmla="*/ 4969 w 721961"/>
                  <a:gd name="connsiteY1" fmla="*/ 0 h 372687"/>
                  <a:gd name="connsiteX2" fmla="*/ 356506 w 721961"/>
                  <a:gd name="connsiteY2" fmla="*/ 0 h 372687"/>
                  <a:gd name="connsiteX3" fmla="*/ 721809 w 721961"/>
                  <a:gd name="connsiteY3" fmla="*/ 122416 h 372687"/>
                  <a:gd name="connsiteX4" fmla="*/ 40772 w 721961"/>
                  <a:gd name="connsiteY4" fmla="*/ 269057 h 372687"/>
                  <a:gd name="connsiteX0" fmla="*/ 40772 w 721961"/>
                  <a:gd name="connsiteY0" fmla="*/ 269057 h 372687"/>
                  <a:gd name="connsiteX1" fmla="*/ 4969 w 721961"/>
                  <a:gd name="connsiteY1" fmla="*/ 0 h 372687"/>
                  <a:gd name="connsiteX2" fmla="*/ 356506 w 721961"/>
                  <a:gd name="connsiteY2" fmla="*/ 0 h 372687"/>
                  <a:gd name="connsiteX3" fmla="*/ 721809 w 721961"/>
                  <a:gd name="connsiteY3" fmla="*/ 122416 h 372687"/>
                  <a:gd name="connsiteX4" fmla="*/ 40772 w 721961"/>
                  <a:gd name="connsiteY4" fmla="*/ 269057 h 372687"/>
                  <a:gd name="connsiteX0" fmla="*/ 38028 w 719217"/>
                  <a:gd name="connsiteY0" fmla="*/ 269057 h 372687"/>
                  <a:gd name="connsiteX1" fmla="*/ 2225 w 719217"/>
                  <a:gd name="connsiteY1" fmla="*/ 0 h 372687"/>
                  <a:gd name="connsiteX2" fmla="*/ 353762 w 719217"/>
                  <a:gd name="connsiteY2" fmla="*/ 0 h 372687"/>
                  <a:gd name="connsiteX3" fmla="*/ 719065 w 719217"/>
                  <a:gd name="connsiteY3" fmla="*/ 122416 h 372687"/>
                  <a:gd name="connsiteX4" fmla="*/ 38028 w 719217"/>
                  <a:gd name="connsiteY4" fmla="*/ 269057 h 372687"/>
                  <a:gd name="connsiteX0" fmla="*/ 30944 w 724035"/>
                  <a:gd name="connsiteY0" fmla="*/ 269057 h 372687"/>
                  <a:gd name="connsiteX1" fmla="*/ 7048 w 724035"/>
                  <a:gd name="connsiteY1" fmla="*/ 0 h 372687"/>
                  <a:gd name="connsiteX2" fmla="*/ 358585 w 724035"/>
                  <a:gd name="connsiteY2" fmla="*/ 0 h 372687"/>
                  <a:gd name="connsiteX3" fmla="*/ 723888 w 724035"/>
                  <a:gd name="connsiteY3" fmla="*/ 122416 h 372687"/>
                  <a:gd name="connsiteX4" fmla="*/ 30944 w 724035"/>
                  <a:gd name="connsiteY4" fmla="*/ 269057 h 372687"/>
                  <a:gd name="connsiteX0" fmla="*/ 34881 w 720832"/>
                  <a:gd name="connsiteY0" fmla="*/ 269057 h 372687"/>
                  <a:gd name="connsiteX1" fmla="*/ 3842 w 720832"/>
                  <a:gd name="connsiteY1" fmla="*/ 0 h 372687"/>
                  <a:gd name="connsiteX2" fmla="*/ 355379 w 720832"/>
                  <a:gd name="connsiteY2" fmla="*/ 0 h 372687"/>
                  <a:gd name="connsiteX3" fmla="*/ 720682 w 720832"/>
                  <a:gd name="connsiteY3" fmla="*/ 122416 h 372687"/>
                  <a:gd name="connsiteX4" fmla="*/ 34881 w 720832"/>
                  <a:gd name="connsiteY4" fmla="*/ 269057 h 372687"/>
                  <a:gd name="connsiteX0" fmla="*/ 32998 w 722171"/>
                  <a:gd name="connsiteY0" fmla="*/ 271516 h 373355"/>
                  <a:gd name="connsiteX1" fmla="*/ 5183 w 722171"/>
                  <a:gd name="connsiteY1" fmla="*/ 0 h 373355"/>
                  <a:gd name="connsiteX2" fmla="*/ 356720 w 722171"/>
                  <a:gd name="connsiteY2" fmla="*/ 0 h 373355"/>
                  <a:gd name="connsiteX3" fmla="*/ 722023 w 722171"/>
                  <a:gd name="connsiteY3" fmla="*/ 122416 h 373355"/>
                  <a:gd name="connsiteX4" fmla="*/ 32998 w 722171"/>
                  <a:gd name="connsiteY4" fmla="*/ 271516 h 37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171" h="373355">
                    <a:moveTo>
                      <a:pt x="32998" y="271516"/>
                    </a:moveTo>
                    <a:cubicBezTo>
                      <a:pt x="-16626" y="293976"/>
                      <a:pt x="4154" y="90086"/>
                      <a:pt x="5183" y="0"/>
                    </a:cubicBezTo>
                    <a:lnTo>
                      <a:pt x="356720" y="0"/>
                    </a:lnTo>
                    <a:cubicBezTo>
                      <a:pt x="723370" y="19050"/>
                      <a:pt x="712499" y="79616"/>
                      <a:pt x="722023" y="122416"/>
                    </a:cubicBezTo>
                    <a:cubicBezTo>
                      <a:pt x="730521" y="683990"/>
                      <a:pt x="374311" y="102969"/>
                      <a:pt x="32998" y="271516"/>
                    </a:cubicBezTo>
                    <a:close/>
                  </a:path>
                </a:pathLst>
              </a:custGeom>
              <a:solidFill>
                <a:srgbClr val="EBF7FF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63500" dist="63500" dir="18900000">
                  <a:schemeClr val="accent1">
                    <a:lumMod val="40000"/>
                    <a:lumOff val="6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78" name="角丸四角形 73"/>
              <p:cNvSpPr/>
              <p:nvPr/>
            </p:nvSpPr>
            <p:spPr>
              <a:xfrm flipV="1">
                <a:off x="1277487" y="4707870"/>
                <a:ext cx="149770" cy="145862"/>
              </a:xfrm>
              <a:custGeom>
                <a:avLst/>
                <a:gdLst>
                  <a:gd name="connsiteX0" fmla="*/ 0 w 620182"/>
                  <a:gd name="connsiteY0" fmla="*/ 103366 h 1132289"/>
                  <a:gd name="connsiteX1" fmla="*/ 103366 w 620182"/>
                  <a:gd name="connsiteY1" fmla="*/ 0 h 1132289"/>
                  <a:gd name="connsiteX2" fmla="*/ 516816 w 620182"/>
                  <a:gd name="connsiteY2" fmla="*/ 0 h 1132289"/>
                  <a:gd name="connsiteX3" fmla="*/ 620182 w 620182"/>
                  <a:gd name="connsiteY3" fmla="*/ 103366 h 1132289"/>
                  <a:gd name="connsiteX4" fmla="*/ 620182 w 620182"/>
                  <a:gd name="connsiteY4" fmla="*/ 1028923 h 1132289"/>
                  <a:gd name="connsiteX5" fmla="*/ 516816 w 620182"/>
                  <a:gd name="connsiteY5" fmla="*/ 1132289 h 1132289"/>
                  <a:gd name="connsiteX6" fmla="*/ 103366 w 620182"/>
                  <a:gd name="connsiteY6" fmla="*/ 1132289 h 1132289"/>
                  <a:gd name="connsiteX7" fmla="*/ 0 w 620182"/>
                  <a:gd name="connsiteY7" fmla="*/ 1028923 h 1132289"/>
                  <a:gd name="connsiteX8" fmla="*/ 0 w 620182"/>
                  <a:gd name="connsiteY8" fmla="*/ 103366 h 1132289"/>
                  <a:gd name="connsiteX0" fmla="*/ 0 w 696382"/>
                  <a:gd name="connsiteY0" fmla="*/ 103366 h 1132289"/>
                  <a:gd name="connsiteX1" fmla="*/ 103366 w 696382"/>
                  <a:gd name="connsiteY1" fmla="*/ 0 h 1132289"/>
                  <a:gd name="connsiteX2" fmla="*/ 516816 w 696382"/>
                  <a:gd name="connsiteY2" fmla="*/ 0 h 1132289"/>
                  <a:gd name="connsiteX3" fmla="*/ 696382 w 696382"/>
                  <a:gd name="connsiteY3" fmla="*/ 103366 h 1132289"/>
                  <a:gd name="connsiteX4" fmla="*/ 620182 w 696382"/>
                  <a:gd name="connsiteY4" fmla="*/ 1028923 h 1132289"/>
                  <a:gd name="connsiteX5" fmla="*/ 516816 w 696382"/>
                  <a:gd name="connsiteY5" fmla="*/ 1132289 h 1132289"/>
                  <a:gd name="connsiteX6" fmla="*/ 103366 w 696382"/>
                  <a:gd name="connsiteY6" fmla="*/ 1132289 h 1132289"/>
                  <a:gd name="connsiteX7" fmla="*/ 0 w 696382"/>
                  <a:gd name="connsiteY7" fmla="*/ 1028923 h 1132289"/>
                  <a:gd name="connsiteX8" fmla="*/ 0 w 696382"/>
                  <a:gd name="connsiteY8" fmla="*/ 103366 h 1132289"/>
                  <a:gd name="connsiteX0" fmla="*/ 0 w 696584"/>
                  <a:gd name="connsiteY0" fmla="*/ 103366 h 1132289"/>
                  <a:gd name="connsiteX1" fmla="*/ 103366 w 696584"/>
                  <a:gd name="connsiteY1" fmla="*/ 0 h 1132289"/>
                  <a:gd name="connsiteX2" fmla="*/ 516816 w 696584"/>
                  <a:gd name="connsiteY2" fmla="*/ 0 h 1132289"/>
                  <a:gd name="connsiteX3" fmla="*/ 696382 w 696584"/>
                  <a:gd name="connsiteY3" fmla="*/ 103366 h 1132289"/>
                  <a:gd name="connsiteX4" fmla="*/ 620182 w 696584"/>
                  <a:gd name="connsiteY4" fmla="*/ 1028923 h 1132289"/>
                  <a:gd name="connsiteX5" fmla="*/ 516816 w 696584"/>
                  <a:gd name="connsiteY5" fmla="*/ 1132289 h 1132289"/>
                  <a:gd name="connsiteX6" fmla="*/ 103366 w 696584"/>
                  <a:gd name="connsiteY6" fmla="*/ 1132289 h 1132289"/>
                  <a:gd name="connsiteX7" fmla="*/ 0 w 696584"/>
                  <a:gd name="connsiteY7" fmla="*/ 1028923 h 1132289"/>
                  <a:gd name="connsiteX8" fmla="*/ 0 w 696584"/>
                  <a:gd name="connsiteY8" fmla="*/ 103366 h 1132289"/>
                  <a:gd name="connsiteX0" fmla="*/ 0 w 707844"/>
                  <a:gd name="connsiteY0" fmla="*/ 103366 h 1132289"/>
                  <a:gd name="connsiteX1" fmla="*/ 103366 w 707844"/>
                  <a:gd name="connsiteY1" fmla="*/ 0 h 1132289"/>
                  <a:gd name="connsiteX2" fmla="*/ 516816 w 707844"/>
                  <a:gd name="connsiteY2" fmla="*/ 0 h 1132289"/>
                  <a:gd name="connsiteX3" fmla="*/ 696382 w 707844"/>
                  <a:gd name="connsiteY3" fmla="*/ 103366 h 1132289"/>
                  <a:gd name="connsiteX4" fmla="*/ 682095 w 707844"/>
                  <a:gd name="connsiteY4" fmla="*/ 283344 h 1132289"/>
                  <a:gd name="connsiteX5" fmla="*/ 620182 w 707844"/>
                  <a:gd name="connsiteY5" fmla="*/ 1028923 h 1132289"/>
                  <a:gd name="connsiteX6" fmla="*/ 516816 w 707844"/>
                  <a:gd name="connsiteY6" fmla="*/ 1132289 h 1132289"/>
                  <a:gd name="connsiteX7" fmla="*/ 103366 w 707844"/>
                  <a:gd name="connsiteY7" fmla="*/ 1132289 h 1132289"/>
                  <a:gd name="connsiteX8" fmla="*/ 0 w 707844"/>
                  <a:gd name="connsiteY8" fmla="*/ 1028923 h 1132289"/>
                  <a:gd name="connsiteX9" fmla="*/ 0 w 707844"/>
                  <a:gd name="connsiteY9" fmla="*/ 103366 h 1132289"/>
                  <a:gd name="connsiteX0" fmla="*/ 0 w 701333"/>
                  <a:gd name="connsiteY0" fmla="*/ 103366 h 1132289"/>
                  <a:gd name="connsiteX1" fmla="*/ 103366 w 701333"/>
                  <a:gd name="connsiteY1" fmla="*/ 0 h 1132289"/>
                  <a:gd name="connsiteX2" fmla="*/ 516816 w 701333"/>
                  <a:gd name="connsiteY2" fmla="*/ 0 h 1132289"/>
                  <a:gd name="connsiteX3" fmla="*/ 696382 w 701333"/>
                  <a:gd name="connsiteY3" fmla="*/ 103366 h 1132289"/>
                  <a:gd name="connsiteX4" fmla="*/ 615420 w 701333"/>
                  <a:gd name="connsiteY4" fmla="*/ 359544 h 1132289"/>
                  <a:gd name="connsiteX5" fmla="*/ 620182 w 701333"/>
                  <a:gd name="connsiteY5" fmla="*/ 1028923 h 1132289"/>
                  <a:gd name="connsiteX6" fmla="*/ 516816 w 701333"/>
                  <a:gd name="connsiteY6" fmla="*/ 1132289 h 1132289"/>
                  <a:gd name="connsiteX7" fmla="*/ 103366 w 701333"/>
                  <a:gd name="connsiteY7" fmla="*/ 1132289 h 1132289"/>
                  <a:gd name="connsiteX8" fmla="*/ 0 w 701333"/>
                  <a:gd name="connsiteY8" fmla="*/ 1028923 h 1132289"/>
                  <a:gd name="connsiteX9" fmla="*/ 0 w 701333"/>
                  <a:gd name="connsiteY9" fmla="*/ 103366 h 1132289"/>
                  <a:gd name="connsiteX0" fmla="*/ 0 w 701333"/>
                  <a:gd name="connsiteY0" fmla="*/ 103366 h 1132289"/>
                  <a:gd name="connsiteX1" fmla="*/ 103366 w 701333"/>
                  <a:gd name="connsiteY1" fmla="*/ 0 h 1132289"/>
                  <a:gd name="connsiteX2" fmla="*/ 516816 w 701333"/>
                  <a:gd name="connsiteY2" fmla="*/ 0 h 1132289"/>
                  <a:gd name="connsiteX3" fmla="*/ 696382 w 701333"/>
                  <a:gd name="connsiteY3" fmla="*/ 103366 h 1132289"/>
                  <a:gd name="connsiteX4" fmla="*/ 615420 w 701333"/>
                  <a:gd name="connsiteY4" fmla="*/ 359544 h 1132289"/>
                  <a:gd name="connsiteX5" fmla="*/ 620182 w 701333"/>
                  <a:gd name="connsiteY5" fmla="*/ 1028923 h 1132289"/>
                  <a:gd name="connsiteX6" fmla="*/ 516816 w 701333"/>
                  <a:gd name="connsiteY6" fmla="*/ 1132289 h 1132289"/>
                  <a:gd name="connsiteX7" fmla="*/ 103366 w 701333"/>
                  <a:gd name="connsiteY7" fmla="*/ 1132289 h 1132289"/>
                  <a:gd name="connsiteX8" fmla="*/ 0 w 701333"/>
                  <a:gd name="connsiteY8" fmla="*/ 1028923 h 1132289"/>
                  <a:gd name="connsiteX9" fmla="*/ 0 w 701333"/>
                  <a:gd name="connsiteY9" fmla="*/ 103366 h 1132289"/>
                  <a:gd name="connsiteX0" fmla="*/ 0 w 698593"/>
                  <a:gd name="connsiteY0" fmla="*/ 103366 h 1132289"/>
                  <a:gd name="connsiteX1" fmla="*/ 103366 w 698593"/>
                  <a:gd name="connsiteY1" fmla="*/ 0 h 1132289"/>
                  <a:gd name="connsiteX2" fmla="*/ 516816 w 698593"/>
                  <a:gd name="connsiteY2" fmla="*/ 0 h 1132289"/>
                  <a:gd name="connsiteX3" fmla="*/ 696382 w 698593"/>
                  <a:gd name="connsiteY3" fmla="*/ 103366 h 1132289"/>
                  <a:gd name="connsiteX4" fmla="*/ 472545 w 698593"/>
                  <a:gd name="connsiteY4" fmla="*/ 292869 h 1132289"/>
                  <a:gd name="connsiteX5" fmla="*/ 620182 w 698593"/>
                  <a:gd name="connsiteY5" fmla="*/ 1028923 h 1132289"/>
                  <a:gd name="connsiteX6" fmla="*/ 516816 w 698593"/>
                  <a:gd name="connsiteY6" fmla="*/ 1132289 h 1132289"/>
                  <a:gd name="connsiteX7" fmla="*/ 103366 w 698593"/>
                  <a:gd name="connsiteY7" fmla="*/ 1132289 h 1132289"/>
                  <a:gd name="connsiteX8" fmla="*/ 0 w 698593"/>
                  <a:gd name="connsiteY8" fmla="*/ 1028923 h 1132289"/>
                  <a:gd name="connsiteX9" fmla="*/ 0 w 698593"/>
                  <a:gd name="connsiteY9" fmla="*/ 103366 h 1132289"/>
                  <a:gd name="connsiteX0" fmla="*/ 0 w 699332"/>
                  <a:gd name="connsiteY0" fmla="*/ 103366 h 1132289"/>
                  <a:gd name="connsiteX1" fmla="*/ 103366 w 699332"/>
                  <a:gd name="connsiteY1" fmla="*/ 0 h 1132289"/>
                  <a:gd name="connsiteX2" fmla="*/ 516816 w 699332"/>
                  <a:gd name="connsiteY2" fmla="*/ 0 h 1132289"/>
                  <a:gd name="connsiteX3" fmla="*/ 696382 w 699332"/>
                  <a:gd name="connsiteY3" fmla="*/ 103366 h 1132289"/>
                  <a:gd name="connsiteX4" fmla="*/ 472545 w 699332"/>
                  <a:gd name="connsiteY4" fmla="*/ 292869 h 1132289"/>
                  <a:gd name="connsiteX5" fmla="*/ 620182 w 699332"/>
                  <a:gd name="connsiteY5" fmla="*/ 1028923 h 1132289"/>
                  <a:gd name="connsiteX6" fmla="*/ 516816 w 699332"/>
                  <a:gd name="connsiteY6" fmla="*/ 1132289 h 1132289"/>
                  <a:gd name="connsiteX7" fmla="*/ 103366 w 699332"/>
                  <a:gd name="connsiteY7" fmla="*/ 1132289 h 1132289"/>
                  <a:gd name="connsiteX8" fmla="*/ 0 w 699332"/>
                  <a:gd name="connsiteY8" fmla="*/ 1028923 h 1132289"/>
                  <a:gd name="connsiteX9" fmla="*/ 0 w 699332"/>
                  <a:gd name="connsiteY9" fmla="*/ 103366 h 1132289"/>
                  <a:gd name="connsiteX0" fmla="*/ 0 w 699332"/>
                  <a:gd name="connsiteY0" fmla="*/ 103366 h 1132289"/>
                  <a:gd name="connsiteX1" fmla="*/ 103366 w 699332"/>
                  <a:gd name="connsiteY1" fmla="*/ 0 h 1132289"/>
                  <a:gd name="connsiteX2" fmla="*/ 516816 w 699332"/>
                  <a:gd name="connsiteY2" fmla="*/ 0 h 1132289"/>
                  <a:gd name="connsiteX3" fmla="*/ 696382 w 699332"/>
                  <a:gd name="connsiteY3" fmla="*/ 103366 h 1132289"/>
                  <a:gd name="connsiteX4" fmla="*/ 472545 w 699332"/>
                  <a:gd name="connsiteY4" fmla="*/ 292869 h 1132289"/>
                  <a:gd name="connsiteX5" fmla="*/ 620182 w 699332"/>
                  <a:gd name="connsiteY5" fmla="*/ 1028923 h 1132289"/>
                  <a:gd name="connsiteX6" fmla="*/ 516816 w 699332"/>
                  <a:gd name="connsiteY6" fmla="*/ 1132289 h 1132289"/>
                  <a:gd name="connsiteX7" fmla="*/ 103366 w 699332"/>
                  <a:gd name="connsiteY7" fmla="*/ 1132289 h 1132289"/>
                  <a:gd name="connsiteX8" fmla="*/ 0 w 699332"/>
                  <a:gd name="connsiteY8" fmla="*/ 1028923 h 1132289"/>
                  <a:gd name="connsiteX9" fmla="*/ 0 w 699332"/>
                  <a:gd name="connsiteY9" fmla="*/ 103366 h 1132289"/>
                  <a:gd name="connsiteX0" fmla="*/ 0 w 722902"/>
                  <a:gd name="connsiteY0" fmla="*/ 103366 h 1132289"/>
                  <a:gd name="connsiteX1" fmla="*/ 103366 w 722902"/>
                  <a:gd name="connsiteY1" fmla="*/ 0 h 1132289"/>
                  <a:gd name="connsiteX2" fmla="*/ 516816 w 722902"/>
                  <a:gd name="connsiteY2" fmla="*/ 0 h 1132289"/>
                  <a:gd name="connsiteX3" fmla="*/ 720195 w 722902"/>
                  <a:gd name="connsiteY3" fmla="*/ 74791 h 1132289"/>
                  <a:gd name="connsiteX4" fmla="*/ 472545 w 722902"/>
                  <a:gd name="connsiteY4" fmla="*/ 292869 h 1132289"/>
                  <a:gd name="connsiteX5" fmla="*/ 620182 w 722902"/>
                  <a:gd name="connsiteY5" fmla="*/ 1028923 h 1132289"/>
                  <a:gd name="connsiteX6" fmla="*/ 516816 w 722902"/>
                  <a:gd name="connsiteY6" fmla="*/ 1132289 h 1132289"/>
                  <a:gd name="connsiteX7" fmla="*/ 103366 w 722902"/>
                  <a:gd name="connsiteY7" fmla="*/ 1132289 h 1132289"/>
                  <a:gd name="connsiteX8" fmla="*/ 0 w 722902"/>
                  <a:gd name="connsiteY8" fmla="*/ 1028923 h 1132289"/>
                  <a:gd name="connsiteX9" fmla="*/ 0 w 722902"/>
                  <a:gd name="connsiteY9" fmla="*/ 103366 h 1132289"/>
                  <a:gd name="connsiteX0" fmla="*/ 0 w 720238"/>
                  <a:gd name="connsiteY0" fmla="*/ 103366 h 1132289"/>
                  <a:gd name="connsiteX1" fmla="*/ 103366 w 720238"/>
                  <a:gd name="connsiteY1" fmla="*/ 0 h 1132289"/>
                  <a:gd name="connsiteX2" fmla="*/ 516816 w 720238"/>
                  <a:gd name="connsiteY2" fmla="*/ 0 h 1132289"/>
                  <a:gd name="connsiteX3" fmla="*/ 720195 w 720238"/>
                  <a:gd name="connsiteY3" fmla="*/ 74791 h 1132289"/>
                  <a:gd name="connsiteX4" fmla="*/ 472545 w 720238"/>
                  <a:gd name="connsiteY4" fmla="*/ 292869 h 1132289"/>
                  <a:gd name="connsiteX5" fmla="*/ 620182 w 720238"/>
                  <a:gd name="connsiteY5" fmla="*/ 1028923 h 1132289"/>
                  <a:gd name="connsiteX6" fmla="*/ 516816 w 720238"/>
                  <a:gd name="connsiteY6" fmla="*/ 1132289 h 1132289"/>
                  <a:gd name="connsiteX7" fmla="*/ 103366 w 720238"/>
                  <a:gd name="connsiteY7" fmla="*/ 1132289 h 1132289"/>
                  <a:gd name="connsiteX8" fmla="*/ 0 w 720238"/>
                  <a:gd name="connsiteY8" fmla="*/ 1028923 h 1132289"/>
                  <a:gd name="connsiteX9" fmla="*/ 0 w 720238"/>
                  <a:gd name="connsiteY9" fmla="*/ 103366 h 1132289"/>
                  <a:gd name="connsiteX0" fmla="*/ 0 w 720238"/>
                  <a:gd name="connsiteY0" fmla="*/ 103366 h 1132289"/>
                  <a:gd name="connsiteX1" fmla="*/ 103366 w 720238"/>
                  <a:gd name="connsiteY1" fmla="*/ 0 h 1132289"/>
                  <a:gd name="connsiteX2" fmla="*/ 516816 w 720238"/>
                  <a:gd name="connsiteY2" fmla="*/ 0 h 1132289"/>
                  <a:gd name="connsiteX3" fmla="*/ 720195 w 720238"/>
                  <a:gd name="connsiteY3" fmla="*/ 74791 h 1132289"/>
                  <a:gd name="connsiteX4" fmla="*/ 472545 w 720238"/>
                  <a:gd name="connsiteY4" fmla="*/ 292869 h 1132289"/>
                  <a:gd name="connsiteX5" fmla="*/ 620182 w 720238"/>
                  <a:gd name="connsiteY5" fmla="*/ 1028923 h 1132289"/>
                  <a:gd name="connsiteX6" fmla="*/ 516816 w 720238"/>
                  <a:gd name="connsiteY6" fmla="*/ 1132289 h 1132289"/>
                  <a:gd name="connsiteX7" fmla="*/ 103366 w 720238"/>
                  <a:gd name="connsiteY7" fmla="*/ 1132289 h 1132289"/>
                  <a:gd name="connsiteX8" fmla="*/ 0 w 720238"/>
                  <a:gd name="connsiteY8" fmla="*/ 1028923 h 1132289"/>
                  <a:gd name="connsiteX9" fmla="*/ 0 w 720238"/>
                  <a:gd name="connsiteY9" fmla="*/ 103366 h 1132289"/>
                  <a:gd name="connsiteX0" fmla="*/ 0 w 720219"/>
                  <a:gd name="connsiteY0" fmla="*/ 103366 h 1132289"/>
                  <a:gd name="connsiteX1" fmla="*/ 103366 w 720219"/>
                  <a:gd name="connsiteY1" fmla="*/ 0 h 1132289"/>
                  <a:gd name="connsiteX2" fmla="*/ 516816 w 720219"/>
                  <a:gd name="connsiteY2" fmla="*/ 0 h 1132289"/>
                  <a:gd name="connsiteX3" fmla="*/ 720195 w 720219"/>
                  <a:gd name="connsiteY3" fmla="*/ 74791 h 1132289"/>
                  <a:gd name="connsiteX4" fmla="*/ 291570 w 720219"/>
                  <a:gd name="connsiteY4" fmla="*/ 340494 h 1132289"/>
                  <a:gd name="connsiteX5" fmla="*/ 620182 w 720219"/>
                  <a:gd name="connsiteY5" fmla="*/ 1028923 h 1132289"/>
                  <a:gd name="connsiteX6" fmla="*/ 516816 w 720219"/>
                  <a:gd name="connsiteY6" fmla="*/ 1132289 h 1132289"/>
                  <a:gd name="connsiteX7" fmla="*/ 103366 w 720219"/>
                  <a:gd name="connsiteY7" fmla="*/ 1132289 h 1132289"/>
                  <a:gd name="connsiteX8" fmla="*/ 0 w 720219"/>
                  <a:gd name="connsiteY8" fmla="*/ 1028923 h 1132289"/>
                  <a:gd name="connsiteX9" fmla="*/ 0 w 720219"/>
                  <a:gd name="connsiteY9" fmla="*/ 103366 h 1132289"/>
                  <a:gd name="connsiteX0" fmla="*/ 0 w 720214"/>
                  <a:gd name="connsiteY0" fmla="*/ 103366 h 1132289"/>
                  <a:gd name="connsiteX1" fmla="*/ 103366 w 720214"/>
                  <a:gd name="connsiteY1" fmla="*/ 0 h 1132289"/>
                  <a:gd name="connsiteX2" fmla="*/ 516816 w 720214"/>
                  <a:gd name="connsiteY2" fmla="*/ 0 h 1132289"/>
                  <a:gd name="connsiteX3" fmla="*/ 720195 w 720214"/>
                  <a:gd name="connsiteY3" fmla="*/ 74791 h 1132289"/>
                  <a:gd name="connsiteX4" fmla="*/ 172507 w 720214"/>
                  <a:gd name="connsiteY4" fmla="*/ 311919 h 1132289"/>
                  <a:gd name="connsiteX5" fmla="*/ 620182 w 720214"/>
                  <a:gd name="connsiteY5" fmla="*/ 1028923 h 1132289"/>
                  <a:gd name="connsiteX6" fmla="*/ 516816 w 720214"/>
                  <a:gd name="connsiteY6" fmla="*/ 1132289 h 1132289"/>
                  <a:gd name="connsiteX7" fmla="*/ 103366 w 720214"/>
                  <a:gd name="connsiteY7" fmla="*/ 1132289 h 1132289"/>
                  <a:gd name="connsiteX8" fmla="*/ 0 w 720214"/>
                  <a:gd name="connsiteY8" fmla="*/ 1028923 h 1132289"/>
                  <a:gd name="connsiteX9" fmla="*/ 0 w 720214"/>
                  <a:gd name="connsiteY9" fmla="*/ 103366 h 1132289"/>
                  <a:gd name="connsiteX0" fmla="*/ 0 w 720214"/>
                  <a:gd name="connsiteY0" fmla="*/ 103366 h 1132289"/>
                  <a:gd name="connsiteX1" fmla="*/ 103366 w 720214"/>
                  <a:gd name="connsiteY1" fmla="*/ 0 h 1132289"/>
                  <a:gd name="connsiteX2" fmla="*/ 516816 w 720214"/>
                  <a:gd name="connsiteY2" fmla="*/ 0 h 1132289"/>
                  <a:gd name="connsiteX3" fmla="*/ 720195 w 720214"/>
                  <a:gd name="connsiteY3" fmla="*/ 74791 h 1132289"/>
                  <a:gd name="connsiteX4" fmla="*/ 172507 w 720214"/>
                  <a:gd name="connsiteY4" fmla="*/ 311919 h 1132289"/>
                  <a:gd name="connsiteX5" fmla="*/ 620182 w 720214"/>
                  <a:gd name="connsiteY5" fmla="*/ 1028923 h 1132289"/>
                  <a:gd name="connsiteX6" fmla="*/ 516816 w 720214"/>
                  <a:gd name="connsiteY6" fmla="*/ 1132289 h 1132289"/>
                  <a:gd name="connsiteX7" fmla="*/ 103366 w 720214"/>
                  <a:gd name="connsiteY7" fmla="*/ 1132289 h 1132289"/>
                  <a:gd name="connsiteX8" fmla="*/ 0 w 720214"/>
                  <a:gd name="connsiteY8" fmla="*/ 1028923 h 1132289"/>
                  <a:gd name="connsiteX9" fmla="*/ 0 w 720214"/>
                  <a:gd name="connsiteY9" fmla="*/ 103366 h 1132289"/>
                  <a:gd name="connsiteX0" fmla="*/ 0 w 715451"/>
                  <a:gd name="connsiteY0" fmla="*/ 103366 h 1132289"/>
                  <a:gd name="connsiteX1" fmla="*/ 103366 w 715451"/>
                  <a:gd name="connsiteY1" fmla="*/ 0 h 1132289"/>
                  <a:gd name="connsiteX2" fmla="*/ 516816 w 715451"/>
                  <a:gd name="connsiteY2" fmla="*/ 0 h 1132289"/>
                  <a:gd name="connsiteX3" fmla="*/ 715432 w 715451"/>
                  <a:gd name="connsiteY3" fmla="*/ 84316 h 1132289"/>
                  <a:gd name="connsiteX4" fmla="*/ 172507 w 715451"/>
                  <a:gd name="connsiteY4" fmla="*/ 311919 h 1132289"/>
                  <a:gd name="connsiteX5" fmla="*/ 620182 w 715451"/>
                  <a:gd name="connsiteY5" fmla="*/ 1028923 h 1132289"/>
                  <a:gd name="connsiteX6" fmla="*/ 516816 w 715451"/>
                  <a:gd name="connsiteY6" fmla="*/ 1132289 h 1132289"/>
                  <a:gd name="connsiteX7" fmla="*/ 103366 w 715451"/>
                  <a:gd name="connsiteY7" fmla="*/ 1132289 h 1132289"/>
                  <a:gd name="connsiteX8" fmla="*/ 0 w 715451"/>
                  <a:gd name="connsiteY8" fmla="*/ 1028923 h 1132289"/>
                  <a:gd name="connsiteX9" fmla="*/ 0 w 715451"/>
                  <a:gd name="connsiteY9" fmla="*/ 103366 h 1132289"/>
                  <a:gd name="connsiteX0" fmla="*/ 0 w 715451"/>
                  <a:gd name="connsiteY0" fmla="*/ 103366 h 1132289"/>
                  <a:gd name="connsiteX1" fmla="*/ 103366 w 715451"/>
                  <a:gd name="connsiteY1" fmla="*/ 0 h 1132289"/>
                  <a:gd name="connsiteX2" fmla="*/ 516816 w 715451"/>
                  <a:gd name="connsiteY2" fmla="*/ 0 h 1132289"/>
                  <a:gd name="connsiteX3" fmla="*/ 715432 w 715451"/>
                  <a:gd name="connsiteY3" fmla="*/ 84316 h 1132289"/>
                  <a:gd name="connsiteX4" fmla="*/ 172507 w 715451"/>
                  <a:gd name="connsiteY4" fmla="*/ 311919 h 1132289"/>
                  <a:gd name="connsiteX5" fmla="*/ 620182 w 715451"/>
                  <a:gd name="connsiteY5" fmla="*/ 1028923 h 1132289"/>
                  <a:gd name="connsiteX6" fmla="*/ 516816 w 715451"/>
                  <a:gd name="connsiteY6" fmla="*/ 1132289 h 1132289"/>
                  <a:gd name="connsiteX7" fmla="*/ 103366 w 715451"/>
                  <a:gd name="connsiteY7" fmla="*/ 1132289 h 1132289"/>
                  <a:gd name="connsiteX8" fmla="*/ 0 w 715451"/>
                  <a:gd name="connsiteY8" fmla="*/ 1028923 h 1132289"/>
                  <a:gd name="connsiteX9" fmla="*/ 0 w 715451"/>
                  <a:gd name="connsiteY9" fmla="*/ 103366 h 1132289"/>
                  <a:gd name="connsiteX0" fmla="*/ 0 w 715451"/>
                  <a:gd name="connsiteY0" fmla="*/ 103366 h 1132289"/>
                  <a:gd name="connsiteX1" fmla="*/ 103366 w 715451"/>
                  <a:gd name="connsiteY1" fmla="*/ 0 h 1132289"/>
                  <a:gd name="connsiteX2" fmla="*/ 516816 w 715451"/>
                  <a:gd name="connsiteY2" fmla="*/ 0 h 1132289"/>
                  <a:gd name="connsiteX3" fmla="*/ 715432 w 715451"/>
                  <a:gd name="connsiteY3" fmla="*/ 84316 h 1132289"/>
                  <a:gd name="connsiteX4" fmla="*/ 172507 w 715451"/>
                  <a:gd name="connsiteY4" fmla="*/ 311919 h 1132289"/>
                  <a:gd name="connsiteX5" fmla="*/ 620182 w 715451"/>
                  <a:gd name="connsiteY5" fmla="*/ 1028923 h 1132289"/>
                  <a:gd name="connsiteX6" fmla="*/ 516816 w 715451"/>
                  <a:gd name="connsiteY6" fmla="*/ 1132289 h 1132289"/>
                  <a:gd name="connsiteX7" fmla="*/ 103366 w 715451"/>
                  <a:gd name="connsiteY7" fmla="*/ 1132289 h 1132289"/>
                  <a:gd name="connsiteX8" fmla="*/ 0 w 715451"/>
                  <a:gd name="connsiteY8" fmla="*/ 1028923 h 1132289"/>
                  <a:gd name="connsiteX9" fmla="*/ 0 w 715451"/>
                  <a:gd name="connsiteY9" fmla="*/ 103366 h 1132289"/>
                  <a:gd name="connsiteX0" fmla="*/ 0 w 715451"/>
                  <a:gd name="connsiteY0" fmla="*/ 103366 h 1132289"/>
                  <a:gd name="connsiteX1" fmla="*/ 103366 w 715451"/>
                  <a:gd name="connsiteY1" fmla="*/ 0 h 1132289"/>
                  <a:gd name="connsiteX2" fmla="*/ 364416 w 715451"/>
                  <a:gd name="connsiteY2" fmla="*/ 0 h 1132289"/>
                  <a:gd name="connsiteX3" fmla="*/ 715432 w 715451"/>
                  <a:gd name="connsiteY3" fmla="*/ 84316 h 1132289"/>
                  <a:gd name="connsiteX4" fmla="*/ 172507 w 715451"/>
                  <a:gd name="connsiteY4" fmla="*/ 311919 h 1132289"/>
                  <a:gd name="connsiteX5" fmla="*/ 620182 w 715451"/>
                  <a:gd name="connsiteY5" fmla="*/ 1028923 h 1132289"/>
                  <a:gd name="connsiteX6" fmla="*/ 516816 w 715451"/>
                  <a:gd name="connsiteY6" fmla="*/ 1132289 h 1132289"/>
                  <a:gd name="connsiteX7" fmla="*/ 103366 w 715451"/>
                  <a:gd name="connsiteY7" fmla="*/ 1132289 h 1132289"/>
                  <a:gd name="connsiteX8" fmla="*/ 0 w 715451"/>
                  <a:gd name="connsiteY8" fmla="*/ 1028923 h 1132289"/>
                  <a:gd name="connsiteX9" fmla="*/ 0 w 715451"/>
                  <a:gd name="connsiteY9" fmla="*/ 103366 h 1132289"/>
                  <a:gd name="connsiteX0" fmla="*/ 0 w 715451"/>
                  <a:gd name="connsiteY0" fmla="*/ 110709 h 1139632"/>
                  <a:gd name="connsiteX1" fmla="*/ 103366 w 715451"/>
                  <a:gd name="connsiteY1" fmla="*/ 7343 h 1139632"/>
                  <a:gd name="connsiteX2" fmla="*/ 364416 w 715451"/>
                  <a:gd name="connsiteY2" fmla="*/ 7343 h 1139632"/>
                  <a:gd name="connsiteX3" fmla="*/ 715432 w 715451"/>
                  <a:gd name="connsiteY3" fmla="*/ 91659 h 1139632"/>
                  <a:gd name="connsiteX4" fmla="*/ 172507 w 715451"/>
                  <a:gd name="connsiteY4" fmla="*/ 319262 h 1139632"/>
                  <a:gd name="connsiteX5" fmla="*/ 620182 w 715451"/>
                  <a:gd name="connsiteY5" fmla="*/ 1036266 h 1139632"/>
                  <a:gd name="connsiteX6" fmla="*/ 516816 w 715451"/>
                  <a:gd name="connsiteY6" fmla="*/ 1139632 h 1139632"/>
                  <a:gd name="connsiteX7" fmla="*/ 103366 w 715451"/>
                  <a:gd name="connsiteY7" fmla="*/ 1139632 h 1139632"/>
                  <a:gd name="connsiteX8" fmla="*/ 0 w 715451"/>
                  <a:gd name="connsiteY8" fmla="*/ 1036266 h 1139632"/>
                  <a:gd name="connsiteX9" fmla="*/ 0 w 715451"/>
                  <a:gd name="connsiteY9" fmla="*/ 110709 h 1139632"/>
                  <a:gd name="connsiteX0" fmla="*/ 0 w 718468"/>
                  <a:gd name="connsiteY0" fmla="*/ 103366 h 1132289"/>
                  <a:gd name="connsiteX1" fmla="*/ 103366 w 718468"/>
                  <a:gd name="connsiteY1" fmla="*/ 0 h 1132289"/>
                  <a:gd name="connsiteX2" fmla="*/ 364416 w 718468"/>
                  <a:gd name="connsiteY2" fmla="*/ 0 h 1132289"/>
                  <a:gd name="connsiteX3" fmla="*/ 715432 w 718468"/>
                  <a:gd name="connsiteY3" fmla="*/ 84316 h 1132289"/>
                  <a:gd name="connsiteX4" fmla="*/ 172507 w 718468"/>
                  <a:gd name="connsiteY4" fmla="*/ 311919 h 1132289"/>
                  <a:gd name="connsiteX5" fmla="*/ 620182 w 718468"/>
                  <a:gd name="connsiteY5" fmla="*/ 1028923 h 1132289"/>
                  <a:gd name="connsiteX6" fmla="*/ 516816 w 718468"/>
                  <a:gd name="connsiteY6" fmla="*/ 1132289 h 1132289"/>
                  <a:gd name="connsiteX7" fmla="*/ 103366 w 718468"/>
                  <a:gd name="connsiteY7" fmla="*/ 1132289 h 1132289"/>
                  <a:gd name="connsiteX8" fmla="*/ 0 w 718468"/>
                  <a:gd name="connsiteY8" fmla="*/ 1028923 h 1132289"/>
                  <a:gd name="connsiteX9" fmla="*/ 0 w 718468"/>
                  <a:gd name="connsiteY9" fmla="*/ 103366 h 1132289"/>
                  <a:gd name="connsiteX0" fmla="*/ 0 w 715451"/>
                  <a:gd name="connsiteY0" fmla="*/ 103452 h 1132375"/>
                  <a:gd name="connsiteX1" fmla="*/ 103366 w 715451"/>
                  <a:gd name="connsiteY1" fmla="*/ 86 h 1132375"/>
                  <a:gd name="connsiteX2" fmla="*/ 364416 w 715451"/>
                  <a:gd name="connsiteY2" fmla="*/ 86 h 1132375"/>
                  <a:gd name="connsiteX3" fmla="*/ 715432 w 715451"/>
                  <a:gd name="connsiteY3" fmla="*/ 84402 h 1132375"/>
                  <a:gd name="connsiteX4" fmla="*/ 172507 w 715451"/>
                  <a:gd name="connsiteY4" fmla="*/ 312005 h 1132375"/>
                  <a:gd name="connsiteX5" fmla="*/ 620182 w 715451"/>
                  <a:gd name="connsiteY5" fmla="*/ 1029009 h 1132375"/>
                  <a:gd name="connsiteX6" fmla="*/ 516816 w 715451"/>
                  <a:gd name="connsiteY6" fmla="*/ 1132375 h 1132375"/>
                  <a:gd name="connsiteX7" fmla="*/ 103366 w 715451"/>
                  <a:gd name="connsiteY7" fmla="*/ 1132375 h 1132375"/>
                  <a:gd name="connsiteX8" fmla="*/ 0 w 715451"/>
                  <a:gd name="connsiteY8" fmla="*/ 1029009 h 1132375"/>
                  <a:gd name="connsiteX9" fmla="*/ 0 w 715451"/>
                  <a:gd name="connsiteY9" fmla="*/ 103452 h 1132375"/>
                  <a:gd name="connsiteX0" fmla="*/ 0 w 715451"/>
                  <a:gd name="connsiteY0" fmla="*/ 103366 h 1132289"/>
                  <a:gd name="connsiteX1" fmla="*/ 103366 w 715451"/>
                  <a:gd name="connsiteY1" fmla="*/ 0 h 1132289"/>
                  <a:gd name="connsiteX2" fmla="*/ 364416 w 715451"/>
                  <a:gd name="connsiteY2" fmla="*/ 0 h 1132289"/>
                  <a:gd name="connsiteX3" fmla="*/ 715432 w 715451"/>
                  <a:gd name="connsiteY3" fmla="*/ 122416 h 1132289"/>
                  <a:gd name="connsiteX4" fmla="*/ 172507 w 715451"/>
                  <a:gd name="connsiteY4" fmla="*/ 311919 h 1132289"/>
                  <a:gd name="connsiteX5" fmla="*/ 620182 w 715451"/>
                  <a:gd name="connsiteY5" fmla="*/ 1028923 h 1132289"/>
                  <a:gd name="connsiteX6" fmla="*/ 516816 w 715451"/>
                  <a:gd name="connsiteY6" fmla="*/ 1132289 h 1132289"/>
                  <a:gd name="connsiteX7" fmla="*/ 103366 w 715451"/>
                  <a:gd name="connsiteY7" fmla="*/ 1132289 h 1132289"/>
                  <a:gd name="connsiteX8" fmla="*/ 0 w 715451"/>
                  <a:gd name="connsiteY8" fmla="*/ 1028923 h 1132289"/>
                  <a:gd name="connsiteX9" fmla="*/ 0 w 715451"/>
                  <a:gd name="connsiteY9" fmla="*/ 103366 h 1132289"/>
                  <a:gd name="connsiteX0" fmla="*/ 0 w 715531"/>
                  <a:gd name="connsiteY0" fmla="*/ 103366 h 1132289"/>
                  <a:gd name="connsiteX1" fmla="*/ 103366 w 715531"/>
                  <a:gd name="connsiteY1" fmla="*/ 0 h 1132289"/>
                  <a:gd name="connsiteX2" fmla="*/ 364416 w 715531"/>
                  <a:gd name="connsiteY2" fmla="*/ 0 h 1132289"/>
                  <a:gd name="connsiteX3" fmla="*/ 715432 w 715531"/>
                  <a:gd name="connsiteY3" fmla="*/ 122416 h 1132289"/>
                  <a:gd name="connsiteX4" fmla="*/ 172507 w 715531"/>
                  <a:gd name="connsiteY4" fmla="*/ 311919 h 1132289"/>
                  <a:gd name="connsiteX5" fmla="*/ 620182 w 715531"/>
                  <a:gd name="connsiteY5" fmla="*/ 1028923 h 1132289"/>
                  <a:gd name="connsiteX6" fmla="*/ 516816 w 715531"/>
                  <a:gd name="connsiteY6" fmla="*/ 1132289 h 1132289"/>
                  <a:gd name="connsiteX7" fmla="*/ 103366 w 715531"/>
                  <a:gd name="connsiteY7" fmla="*/ 1132289 h 1132289"/>
                  <a:gd name="connsiteX8" fmla="*/ 0 w 715531"/>
                  <a:gd name="connsiteY8" fmla="*/ 1028923 h 1132289"/>
                  <a:gd name="connsiteX9" fmla="*/ 0 w 715531"/>
                  <a:gd name="connsiteY9" fmla="*/ 103366 h 1132289"/>
                  <a:gd name="connsiteX0" fmla="*/ 0 w 715531"/>
                  <a:gd name="connsiteY0" fmla="*/ 103366 h 1132289"/>
                  <a:gd name="connsiteX1" fmla="*/ 103366 w 715531"/>
                  <a:gd name="connsiteY1" fmla="*/ 0 h 1132289"/>
                  <a:gd name="connsiteX2" fmla="*/ 364416 w 715531"/>
                  <a:gd name="connsiteY2" fmla="*/ 0 h 1132289"/>
                  <a:gd name="connsiteX3" fmla="*/ 715432 w 715531"/>
                  <a:gd name="connsiteY3" fmla="*/ 122416 h 1132289"/>
                  <a:gd name="connsiteX4" fmla="*/ 172507 w 715531"/>
                  <a:gd name="connsiteY4" fmla="*/ 311919 h 1132289"/>
                  <a:gd name="connsiteX5" fmla="*/ 620182 w 715531"/>
                  <a:gd name="connsiteY5" fmla="*/ 1028923 h 1132289"/>
                  <a:gd name="connsiteX6" fmla="*/ 516816 w 715531"/>
                  <a:gd name="connsiteY6" fmla="*/ 1132289 h 1132289"/>
                  <a:gd name="connsiteX7" fmla="*/ 103366 w 715531"/>
                  <a:gd name="connsiteY7" fmla="*/ 1132289 h 1132289"/>
                  <a:gd name="connsiteX8" fmla="*/ 0 w 715531"/>
                  <a:gd name="connsiteY8" fmla="*/ 1028923 h 1132289"/>
                  <a:gd name="connsiteX9" fmla="*/ 0 w 715531"/>
                  <a:gd name="connsiteY9" fmla="*/ 103366 h 1132289"/>
                  <a:gd name="connsiteX0" fmla="*/ 0 w 715531"/>
                  <a:gd name="connsiteY0" fmla="*/ 103366 h 1132289"/>
                  <a:gd name="connsiteX1" fmla="*/ 103366 w 715531"/>
                  <a:gd name="connsiteY1" fmla="*/ 0 h 1132289"/>
                  <a:gd name="connsiteX2" fmla="*/ 364416 w 715531"/>
                  <a:gd name="connsiteY2" fmla="*/ 0 h 1132289"/>
                  <a:gd name="connsiteX3" fmla="*/ 715432 w 715531"/>
                  <a:gd name="connsiteY3" fmla="*/ 122416 h 1132289"/>
                  <a:gd name="connsiteX4" fmla="*/ 172507 w 715531"/>
                  <a:gd name="connsiteY4" fmla="*/ 311919 h 1132289"/>
                  <a:gd name="connsiteX5" fmla="*/ 620182 w 715531"/>
                  <a:gd name="connsiteY5" fmla="*/ 1028923 h 1132289"/>
                  <a:gd name="connsiteX6" fmla="*/ 516816 w 715531"/>
                  <a:gd name="connsiteY6" fmla="*/ 1132289 h 1132289"/>
                  <a:gd name="connsiteX7" fmla="*/ 103366 w 715531"/>
                  <a:gd name="connsiteY7" fmla="*/ 1132289 h 1132289"/>
                  <a:gd name="connsiteX8" fmla="*/ 0 w 715531"/>
                  <a:gd name="connsiteY8" fmla="*/ 1028923 h 1132289"/>
                  <a:gd name="connsiteX9" fmla="*/ 0 w 715531"/>
                  <a:gd name="connsiteY9" fmla="*/ 103366 h 1132289"/>
                  <a:gd name="connsiteX0" fmla="*/ 0 w 715531"/>
                  <a:gd name="connsiteY0" fmla="*/ 103366 h 1132289"/>
                  <a:gd name="connsiteX1" fmla="*/ 103366 w 715531"/>
                  <a:gd name="connsiteY1" fmla="*/ 0 h 1132289"/>
                  <a:gd name="connsiteX2" fmla="*/ 364416 w 715531"/>
                  <a:gd name="connsiteY2" fmla="*/ 0 h 1132289"/>
                  <a:gd name="connsiteX3" fmla="*/ 715432 w 715531"/>
                  <a:gd name="connsiteY3" fmla="*/ 122416 h 1132289"/>
                  <a:gd name="connsiteX4" fmla="*/ 172507 w 715531"/>
                  <a:gd name="connsiteY4" fmla="*/ 311919 h 1132289"/>
                  <a:gd name="connsiteX5" fmla="*/ 620182 w 715531"/>
                  <a:gd name="connsiteY5" fmla="*/ 1028923 h 1132289"/>
                  <a:gd name="connsiteX6" fmla="*/ 516816 w 715531"/>
                  <a:gd name="connsiteY6" fmla="*/ 1132289 h 1132289"/>
                  <a:gd name="connsiteX7" fmla="*/ 103366 w 715531"/>
                  <a:gd name="connsiteY7" fmla="*/ 1132289 h 1132289"/>
                  <a:gd name="connsiteX8" fmla="*/ 0 w 715531"/>
                  <a:gd name="connsiteY8" fmla="*/ 1028923 h 1132289"/>
                  <a:gd name="connsiteX9" fmla="*/ 0 w 715531"/>
                  <a:gd name="connsiteY9" fmla="*/ 103366 h 1132289"/>
                  <a:gd name="connsiteX0" fmla="*/ 0 w 715531"/>
                  <a:gd name="connsiteY0" fmla="*/ 103366 h 1132289"/>
                  <a:gd name="connsiteX1" fmla="*/ 103366 w 715531"/>
                  <a:gd name="connsiteY1" fmla="*/ 0 h 1132289"/>
                  <a:gd name="connsiteX2" fmla="*/ 364416 w 715531"/>
                  <a:gd name="connsiteY2" fmla="*/ 0 h 1132289"/>
                  <a:gd name="connsiteX3" fmla="*/ 715432 w 715531"/>
                  <a:gd name="connsiteY3" fmla="*/ 122416 h 1132289"/>
                  <a:gd name="connsiteX4" fmla="*/ 172507 w 715531"/>
                  <a:gd name="connsiteY4" fmla="*/ 311919 h 1132289"/>
                  <a:gd name="connsiteX5" fmla="*/ 262994 w 715531"/>
                  <a:gd name="connsiteY5" fmla="*/ 724123 h 1132289"/>
                  <a:gd name="connsiteX6" fmla="*/ 516816 w 715531"/>
                  <a:gd name="connsiteY6" fmla="*/ 1132289 h 1132289"/>
                  <a:gd name="connsiteX7" fmla="*/ 103366 w 715531"/>
                  <a:gd name="connsiteY7" fmla="*/ 1132289 h 1132289"/>
                  <a:gd name="connsiteX8" fmla="*/ 0 w 715531"/>
                  <a:gd name="connsiteY8" fmla="*/ 1028923 h 1132289"/>
                  <a:gd name="connsiteX9" fmla="*/ 0 w 715531"/>
                  <a:gd name="connsiteY9" fmla="*/ 103366 h 1132289"/>
                  <a:gd name="connsiteX0" fmla="*/ 0 w 715531"/>
                  <a:gd name="connsiteY0" fmla="*/ 103366 h 1132289"/>
                  <a:gd name="connsiteX1" fmla="*/ 103366 w 715531"/>
                  <a:gd name="connsiteY1" fmla="*/ 0 h 1132289"/>
                  <a:gd name="connsiteX2" fmla="*/ 364416 w 715531"/>
                  <a:gd name="connsiteY2" fmla="*/ 0 h 1132289"/>
                  <a:gd name="connsiteX3" fmla="*/ 715432 w 715531"/>
                  <a:gd name="connsiteY3" fmla="*/ 122416 h 1132289"/>
                  <a:gd name="connsiteX4" fmla="*/ 172507 w 715531"/>
                  <a:gd name="connsiteY4" fmla="*/ 311919 h 1132289"/>
                  <a:gd name="connsiteX5" fmla="*/ 262994 w 715531"/>
                  <a:gd name="connsiteY5" fmla="*/ 724123 h 1132289"/>
                  <a:gd name="connsiteX6" fmla="*/ 516816 w 715531"/>
                  <a:gd name="connsiteY6" fmla="*/ 1132289 h 1132289"/>
                  <a:gd name="connsiteX7" fmla="*/ 103366 w 715531"/>
                  <a:gd name="connsiteY7" fmla="*/ 1132289 h 1132289"/>
                  <a:gd name="connsiteX8" fmla="*/ 0 w 715531"/>
                  <a:gd name="connsiteY8" fmla="*/ 1028923 h 1132289"/>
                  <a:gd name="connsiteX9" fmla="*/ 0 w 715531"/>
                  <a:gd name="connsiteY9" fmla="*/ 103366 h 1132289"/>
                  <a:gd name="connsiteX0" fmla="*/ 0 w 715531"/>
                  <a:gd name="connsiteY0" fmla="*/ 103366 h 1132289"/>
                  <a:gd name="connsiteX1" fmla="*/ 103366 w 715531"/>
                  <a:gd name="connsiteY1" fmla="*/ 0 h 1132289"/>
                  <a:gd name="connsiteX2" fmla="*/ 364416 w 715531"/>
                  <a:gd name="connsiteY2" fmla="*/ 0 h 1132289"/>
                  <a:gd name="connsiteX3" fmla="*/ 715432 w 715531"/>
                  <a:gd name="connsiteY3" fmla="*/ 122416 h 1132289"/>
                  <a:gd name="connsiteX4" fmla="*/ 172507 w 715531"/>
                  <a:gd name="connsiteY4" fmla="*/ 311919 h 1132289"/>
                  <a:gd name="connsiteX5" fmla="*/ 262994 w 715531"/>
                  <a:gd name="connsiteY5" fmla="*/ 724123 h 1132289"/>
                  <a:gd name="connsiteX6" fmla="*/ 516816 w 715531"/>
                  <a:gd name="connsiteY6" fmla="*/ 1132289 h 1132289"/>
                  <a:gd name="connsiteX7" fmla="*/ 103366 w 715531"/>
                  <a:gd name="connsiteY7" fmla="*/ 1132289 h 1132289"/>
                  <a:gd name="connsiteX8" fmla="*/ 0 w 715531"/>
                  <a:gd name="connsiteY8" fmla="*/ 1028923 h 1132289"/>
                  <a:gd name="connsiteX9" fmla="*/ 0 w 715531"/>
                  <a:gd name="connsiteY9" fmla="*/ 103366 h 1132289"/>
                  <a:gd name="connsiteX0" fmla="*/ 0 w 715531"/>
                  <a:gd name="connsiteY0" fmla="*/ 103366 h 1132289"/>
                  <a:gd name="connsiteX1" fmla="*/ 103366 w 715531"/>
                  <a:gd name="connsiteY1" fmla="*/ 0 h 1132289"/>
                  <a:gd name="connsiteX2" fmla="*/ 364416 w 715531"/>
                  <a:gd name="connsiteY2" fmla="*/ 0 h 1132289"/>
                  <a:gd name="connsiteX3" fmla="*/ 715432 w 715531"/>
                  <a:gd name="connsiteY3" fmla="*/ 122416 h 1132289"/>
                  <a:gd name="connsiteX4" fmla="*/ 172507 w 715531"/>
                  <a:gd name="connsiteY4" fmla="*/ 311919 h 1132289"/>
                  <a:gd name="connsiteX5" fmla="*/ 158222 w 715531"/>
                  <a:gd name="connsiteY5" fmla="*/ 754831 h 1132289"/>
                  <a:gd name="connsiteX6" fmla="*/ 262994 w 715531"/>
                  <a:gd name="connsiteY6" fmla="*/ 724123 h 1132289"/>
                  <a:gd name="connsiteX7" fmla="*/ 516816 w 715531"/>
                  <a:gd name="connsiteY7" fmla="*/ 1132289 h 1132289"/>
                  <a:gd name="connsiteX8" fmla="*/ 103366 w 715531"/>
                  <a:gd name="connsiteY8" fmla="*/ 1132289 h 1132289"/>
                  <a:gd name="connsiteX9" fmla="*/ 0 w 715531"/>
                  <a:gd name="connsiteY9" fmla="*/ 1028923 h 1132289"/>
                  <a:gd name="connsiteX10" fmla="*/ 0 w 715531"/>
                  <a:gd name="connsiteY10" fmla="*/ 103366 h 1132289"/>
                  <a:gd name="connsiteX0" fmla="*/ 0 w 715531"/>
                  <a:gd name="connsiteY0" fmla="*/ 103366 h 1132289"/>
                  <a:gd name="connsiteX1" fmla="*/ 103366 w 715531"/>
                  <a:gd name="connsiteY1" fmla="*/ 0 h 1132289"/>
                  <a:gd name="connsiteX2" fmla="*/ 364416 w 715531"/>
                  <a:gd name="connsiteY2" fmla="*/ 0 h 1132289"/>
                  <a:gd name="connsiteX3" fmla="*/ 715432 w 715531"/>
                  <a:gd name="connsiteY3" fmla="*/ 122416 h 1132289"/>
                  <a:gd name="connsiteX4" fmla="*/ 172507 w 715531"/>
                  <a:gd name="connsiteY4" fmla="*/ 311919 h 1132289"/>
                  <a:gd name="connsiteX5" fmla="*/ 158222 w 715531"/>
                  <a:gd name="connsiteY5" fmla="*/ 754831 h 1132289"/>
                  <a:gd name="connsiteX6" fmla="*/ 591606 w 715531"/>
                  <a:gd name="connsiteY6" fmla="*/ 528861 h 1132289"/>
                  <a:gd name="connsiteX7" fmla="*/ 516816 w 715531"/>
                  <a:gd name="connsiteY7" fmla="*/ 1132289 h 1132289"/>
                  <a:gd name="connsiteX8" fmla="*/ 103366 w 715531"/>
                  <a:gd name="connsiteY8" fmla="*/ 1132289 h 1132289"/>
                  <a:gd name="connsiteX9" fmla="*/ 0 w 715531"/>
                  <a:gd name="connsiteY9" fmla="*/ 1028923 h 1132289"/>
                  <a:gd name="connsiteX10" fmla="*/ 0 w 715531"/>
                  <a:gd name="connsiteY10" fmla="*/ 103366 h 1132289"/>
                  <a:gd name="connsiteX0" fmla="*/ 0 w 715531"/>
                  <a:gd name="connsiteY0" fmla="*/ 103366 h 1132289"/>
                  <a:gd name="connsiteX1" fmla="*/ 103366 w 715531"/>
                  <a:gd name="connsiteY1" fmla="*/ 0 h 1132289"/>
                  <a:gd name="connsiteX2" fmla="*/ 364416 w 715531"/>
                  <a:gd name="connsiteY2" fmla="*/ 0 h 1132289"/>
                  <a:gd name="connsiteX3" fmla="*/ 715432 w 715531"/>
                  <a:gd name="connsiteY3" fmla="*/ 122416 h 1132289"/>
                  <a:gd name="connsiteX4" fmla="*/ 172507 w 715531"/>
                  <a:gd name="connsiteY4" fmla="*/ 311919 h 1132289"/>
                  <a:gd name="connsiteX5" fmla="*/ 158222 w 715531"/>
                  <a:gd name="connsiteY5" fmla="*/ 754831 h 1132289"/>
                  <a:gd name="connsiteX6" fmla="*/ 516816 w 715531"/>
                  <a:gd name="connsiteY6" fmla="*/ 1132289 h 1132289"/>
                  <a:gd name="connsiteX7" fmla="*/ 103366 w 715531"/>
                  <a:gd name="connsiteY7" fmla="*/ 1132289 h 1132289"/>
                  <a:gd name="connsiteX8" fmla="*/ 0 w 715531"/>
                  <a:gd name="connsiteY8" fmla="*/ 1028923 h 1132289"/>
                  <a:gd name="connsiteX9" fmla="*/ 0 w 715531"/>
                  <a:gd name="connsiteY9" fmla="*/ 103366 h 1132289"/>
                  <a:gd name="connsiteX0" fmla="*/ 0 w 715531"/>
                  <a:gd name="connsiteY0" fmla="*/ 103366 h 1132289"/>
                  <a:gd name="connsiteX1" fmla="*/ 103366 w 715531"/>
                  <a:gd name="connsiteY1" fmla="*/ 0 h 1132289"/>
                  <a:gd name="connsiteX2" fmla="*/ 364416 w 715531"/>
                  <a:gd name="connsiteY2" fmla="*/ 0 h 1132289"/>
                  <a:gd name="connsiteX3" fmla="*/ 715432 w 715531"/>
                  <a:gd name="connsiteY3" fmla="*/ 122416 h 1132289"/>
                  <a:gd name="connsiteX4" fmla="*/ 172507 w 715531"/>
                  <a:gd name="connsiteY4" fmla="*/ 311919 h 1132289"/>
                  <a:gd name="connsiteX5" fmla="*/ 516816 w 715531"/>
                  <a:gd name="connsiteY5" fmla="*/ 1132289 h 1132289"/>
                  <a:gd name="connsiteX6" fmla="*/ 103366 w 715531"/>
                  <a:gd name="connsiteY6" fmla="*/ 1132289 h 1132289"/>
                  <a:gd name="connsiteX7" fmla="*/ 0 w 715531"/>
                  <a:gd name="connsiteY7" fmla="*/ 1028923 h 1132289"/>
                  <a:gd name="connsiteX8" fmla="*/ 0 w 715531"/>
                  <a:gd name="connsiteY8" fmla="*/ 103366 h 1132289"/>
                  <a:gd name="connsiteX0" fmla="*/ 0 w 715531"/>
                  <a:gd name="connsiteY0" fmla="*/ 103366 h 1132289"/>
                  <a:gd name="connsiteX1" fmla="*/ 103366 w 715531"/>
                  <a:gd name="connsiteY1" fmla="*/ 0 h 1132289"/>
                  <a:gd name="connsiteX2" fmla="*/ 364416 w 715531"/>
                  <a:gd name="connsiteY2" fmla="*/ 0 h 1132289"/>
                  <a:gd name="connsiteX3" fmla="*/ 715432 w 715531"/>
                  <a:gd name="connsiteY3" fmla="*/ 122416 h 1132289"/>
                  <a:gd name="connsiteX4" fmla="*/ 172507 w 715531"/>
                  <a:gd name="connsiteY4" fmla="*/ 311919 h 1132289"/>
                  <a:gd name="connsiteX5" fmla="*/ 103366 w 715531"/>
                  <a:gd name="connsiteY5" fmla="*/ 1132289 h 1132289"/>
                  <a:gd name="connsiteX6" fmla="*/ 0 w 715531"/>
                  <a:gd name="connsiteY6" fmla="*/ 1028923 h 1132289"/>
                  <a:gd name="connsiteX7" fmla="*/ 0 w 715531"/>
                  <a:gd name="connsiteY7" fmla="*/ 103366 h 1132289"/>
                  <a:gd name="connsiteX0" fmla="*/ 0 w 715531"/>
                  <a:gd name="connsiteY0" fmla="*/ 103366 h 1030372"/>
                  <a:gd name="connsiteX1" fmla="*/ 103366 w 715531"/>
                  <a:gd name="connsiteY1" fmla="*/ 0 h 1030372"/>
                  <a:gd name="connsiteX2" fmla="*/ 364416 w 715531"/>
                  <a:gd name="connsiteY2" fmla="*/ 0 h 1030372"/>
                  <a:gd name="connsiteX3" fmla="*/ 715432 w 715531"/>
                  <a:gd name="connsiteY3" fmla="*/ 122416 h 1030372"/>
                  <a:gd name="connsiteX4" fmla="*/ 172507 w 715531"/>
                  <a:gd name="connsiteY4" fmla="*/ 311919 h 1030372"/>
                  <a:gd name="connsiteX5" fmla="*/ 0 w 715531"/>
                  <a:gd name="connsiteY5" fmla="*/ 1028923 h 1030372"/>
                  <a:gd name="connsiteX6" fmla="*/ 0 w 715531"/>
                  <a:gd name="connsiteY6" fmla="*/ 103366 h 1030372"/>
                  <a:gd name="connsiteX0" fmla="*/ 0 w 715531"/>
                  <a:gd name="connsiteY0" fmla="*/ 103366 h 388543"/>
                  <a:gd name="connsiteX1" fmla="*/ 103366 w 715531"/>
                  <a:gd name="connsiteY1" fmla="*/ 0 h 388543"/>
                  <a:gd name="connsiteX2" fmla="*/ 364416 w 715531"/>
                  <a:gd name="connsiteY2" fmla="*/ 0 h 388543"/>
                  <a:gd name="connsiteX3" fmla="*/ 715432 w 715531"/>
                  <a:gd name="connsiteY3" fmla="*/ 122416 h 388543"/>
                  <a:gd name="connsiteX4" fmla="*/ 172507 w 715531"/>
                  <a:gd name="connsiteY4" fmla="*/ 311919 h 388543"/>
                  <a:gd name="connsiteX5" fmla="*/ 0 w 715531"/>
                  <a:gd name="connsiteY5" fmla="*/ 103366 h 388543"/>
                  <a:gd name="connsiteX0" fmla="*/ 88245 w 631269"/>
                  <a:gd name="connsiteY0" fmla="*/ 311919 h 388543"/>
                  <a:gd name="connsiteX1" fmla="*/ 19104 w 631269"/>
                  <a:gd name="connsiteY1" fmla="*/ 0 h 388543"/>
                  <a:gd name="connsiteX2" fmla="*/ 280154 w 631269"/>
                  <a:gd name="connsiteY2" fmla="*/ 0 h 388543"/>
                  <a:gd name="connsiteX3" fmla="*/ 631170 w 631269"/>
                  <a:gd name="connsiteY3" fmla="*/ 122416 h 388543"/>
                  <a:gd name="connsiteX4" fmla="*/ 88245 w 631269"/>
                  <a:gd name="connsiteY4" fmla="*/ 311919 h 388543"/>
                  <a:gd name="connsiteX0" fmla="*/ 45682 w 683941"/>
                  <a:gd name="connsiteY0" fmla="*/ 259532 h 373406"/>
                  <a:gd name="connsiteX1" fmla="*/ 71791 w 683941"/>
                  <a:gd name="connsiteY1" fmla="*/ 0 h 373406"/>
                  <a:gd name="connsiteX2" fmla="*/ 332841 w 683941"/>
                  <a:gd name="connsiteY2" fmla="*/ 0 h 373406"/>
                  <a:gd name="connsiteX3" fmla="*/ 683857 w 683941"/>
                  <a:gd name="connsiteY3" fmla="*/ 122416 h 373406"/>
                  <a:gd name="connsiteX4" fmla="*/ 45682 w 683941"/>
                  <a:gd name="connsiteY4" fmla="*/ 259532 h 373406"/>
                  <a:gd name="connsiteX0" fmla="*/ 39376 w 706207"/>
                  <a:gd name="connsiteY0" fmla="*/ 269057 h 376024"/>
                  <a:gd name="connsiteX1" fmla="*/ 94060 w 706207"/>
                  <a:gd name="connsiteY1" fmla="*/ 0 h 376024"/>
                  <a:gd name="connsiteX2" fmla="*/ 355110 w 706207"/>
                  <a:gd name="connsiteY2" fmla="*/ 0 h 376024"/>
                  <a:gd name="connsiteX3" fmla="*/ 706126 w 706207"/>
                  <a:gd name="connsiteY3" fmla="*/ 122416 h 376024"/>
                  <a:gd name="connsiteX4" fmla="*/ 39376 w 706207"/>
                  <a:gd name="connsiteY4" fmla="*/ 269057 h 376024"/>
                  <a:gd name="connsiteX0" fmla="*/ 68151 w 734982"/>
                  <a:gd name="connsiteY0" fmla="*/ 269057 h 376024"/>
                  <a:gd name="connsiteX1" fmla="*/ 32348 w 734982"/>
                  <a:gd name="connsiteY1" fmla="*/ 0 h 376024"/>
                  <a:gd name="connsiteX2" fmla="*/ 383885 w 734982"/>
                  <a:gd name="connsiteY2" fmla="*/ 0 h 376024"/>
                  <a:gd name="connsiteX3" fmla="*/ 734901 w 734982"/>
                  <a:gd name="connsiteY3" fmla="*/ 122416 h 376024"/>
                  <a:gd name="connsiteX4" fmla="*/ 68151 w 734982"/>
                  <a:gd name="connsiteY4" fmla="*/ 269057 h 376024"/>
                  <a:gd name="connsiteX0" fmla="*/ 52168 w 718999"/>
                  <a:gd name="connsiteY0" fmla="*/ 269057 h 376024"/>
                  <a:gd name="connsiteX1" fmla="*/ 16365 w 718999"/>
                  <a:gd name="connsiteY1" fmla="*/ 0 h 376024"/>
                  <a:gd name="connsiteX2" fmla="*/ 367902 w 718999"/>
                  <a:gd name="connsiteY2" fmla="*/ 0 h 376024"/>
                  <a:gd name="connsiteX3" fmla="*/ 718918 w 718999"/>
                  <a:gd name="connsiteY3" fmla="*/ 122416 h 376024"/>
                  <a:gd name="connsiteX4" fmla="*/ 52168 w 718999"/>
                  <a:gd name="connsiteY4" fmla="*/ 269057 h 376024"/>
                  <a:gd name="connsiteX0" fmla="*/ 38045 w 704876"/>
                  <a:gd name="connsiteY0" fmla="*/ 269057 h 376024"/>
                  <a:gd name="connsiteX1" fmla="*/ 2242 w 704876"/>
                  <a:gd name="connsiteY1" fmla="*/ 0 h 376024"/>
                  <a:gd name="connsiteX2" fmla="*/ 353779 w 704876"/>
                  <a:gd name="connsiteY2" fmla="*/ 0 h 376024"/>
                  <a:gd name="connsiteX3" fmla="*/ 704795 w 704876"/>
                  <a:gd name="connsiteY3" fmla="*/ 122416 h 376024"/>
                  <a:gd name="connsiteX4" fmla="*/ 38045 w 704876"/>
                  <a:gd name="connsiteY4" fmla="*/ 269057 h 376024"/>
                  <a:gd name="connsiteX0" fmla="*/ 35803 w 702634"/>
                  <a:gd name="connsiteY0" fmla="*/ 269057 h 376024"/>
                  <a:gd name="connsiteX1" fmla="*/ 0 w 702634"/>
                  <a:gd name="connsiteY1" fmla="*/ 0 h 376024"/>
                  <a:gd name="connsiteX2" fmla="*/ 351537 w 702634"/>
                  <a:gd name="connsiteY2" fmla="*/ 0 h 376024"/>
                  <a:gd name="connsiteX3" fmla="*/ 702553 w 702634"/>
                  <a:gd name="connsiteY3" fmla="*/ 122416 h 376024"/>
                  <a:gd name="connsiteX4" fmla="*/ 35803 w 702634"/>
                  <a:gd name="connsiteY4" fmla="*/ 269057 h 376024"/>
                  <a:gd name="connsiteX0" fmla="*/ 35803 w 702711"/>
                  <a:gd name="connsiteY0" fmla="*/ 269057 h 372687"/>
                  <a:gd name="connsiteX1" fmla="*/ 0 w 702711"/>
                  <a:gd name="connsiteY1" fmla="*/ 0 h 372687"/>
                  <a:gd name="connsiteX2" fmla="*/ 351537 w 702711"/>
                  <a:gd name="connsiteY2" fmla="*/ 0 h 372687"/>
                  <a:gd name="connsiteX3" fmla="*/ 702553 w 702711"/>
                  <a:gd name="connsiteY3" fmla="*/ 122416 h 372687"/>
                  <a:gd name="connsiteX4" fmla="*/ 35803 w 702711"/>
                  <a:gd name="connsiteY4" fmla="*/ 269057 h 372687"/>
                  <a:gd name="connsiteX0" fmla="*/ 35803 w 716992"/>
                  <a:gd name="connsiteY0" fmla="*/ 269057 h 372687"/>
                  <a:gd name="connsiteX1" fmla="*/ 0 w 716992"/>
                  <a:gd name="connsiteY1" fmla="*/ 0 h 372687"/>
                  <a:gd name="connsiteX2" fmla="*/ 351537 w 716992"/>
                  <a:gd name="connsiteY2" fmla="*/ 0 h 372687"/>
                  <a:gd name="connsiteX3" fmla="*/ 716840 w 716992"/>
                  <a:gd name="connsiteY3" fmla="*/ 122416 h 372687"/>
                  <a:gd name="connsiteX4" fmla="*/ 35803 w 716992"/>
                  <a:gd name="connsiteY4" fmla="*/ 269057 h 372687"/>
                  <a:gd name="connsiteX0" fmla="*/ 35803 w 716992"/>
                  <a:gd name="connsiteY0" fmla="*/ 269057 h 372687"/>
                  <a:gd name="connsiteX1" fmla="*/ 0 w 716992"/>
                  <a:gd name="connsiteY1" fmla="*/ 0 h 372687"/>
                  <a:gd name="connsiteX2" fmla="*/ 351537 w 716992"/>
                  <a:gd name="connsiteY2" fmla="*/ 0 h 372687"/>
                  <a:gd name="connsiteX3" fmla="*/ 716840 w 716992"/>
                  <a:gd name="connsiteY3" fmla="*/ 122416 h 372687"/>
                  <a:gd name="connsiteX4" fmla="*/ 35803 w 716992"/>
                  <a:gd name="connsiteY4" fmla="*/ 269057 h 372687"/>
                  <a:gd name="connsiteX0" fmla="*/ 42533 w 723722"/>
                  <a:gd name="connsiteY0" fmla="*/ 269057 h 372687"/>
                  <a:gd name="connsiteX1" fmla="*/ 6730 w 723722"/>
                  <a:gd name="connsiteY1" fmla="*/ 0 h 372687"/>
                  <a:gd name="connsiteX2" fmla="*/ 358267 w 723722"/>
                  <a:gd name="connsiteY2" fmla="*/ 0 h 372687"/>
                  <a:gd name="connsiteX3" fmla="*/ 723570 w 723722"/>
                  <a:gd name="connsiteY3" fmla="*/ 122416 h 372687"/>
                  <a:gd name="connsiteX4" fmla="*/ 42533 w 723722"/>
                  <a:gd name="connsiteY4" fmla="*/ 269057 h 372687"/>
                  <a:gd name="connsiteX0" fmla="*/ 38536 w 719725"/>
                  <a:gd name="connsiteY0" fmla="*/ 269057 h 372687"/>
                  <a:gd name="connsiteX1" fmla="*/ 2733 w 719725"/>
                  <a:gd name="connsiteY1" fmla="*/ 0 h 372687"/>
                  <a:gd name="connsiteX2" fmla="*/ 354270 w 719725"/>
                  <a:gd name="connsiteY2" fmla="*/ 0 h 372687"/>
                  <a:gd name="connsiteX3" fmla="*/ 719573 w 719725"/>
                  <a:gd name="connsiteY3" fmla="*/ 122416 h 372687"/>
                  <a:gd name="connsiteX4" fmla="*/ 38536 w 719725"/>
                  <a:gd name="connsiteY4" fmla="*/ 269057 h 372687"/>
                  <a:gd name="connsiteX0" fmla="*/ 36629 w 717818"/>
                  <a:gd name="connsiteY0" fmla="*/ 269057 h 372687"/>
                  <a:gd name="connsiteX1" fmla="*/ 826 w 717818"/>
                  <a:gd name="connsiteY1" fmla="*/ 0 h 372687"/>
                  <a:gd name="connsiteX2" fmla="*/ 352363 w 717818"/>
                  <a:gd name="connsiteY2" fmla="*/ 0 h 372687"/>
                  <a:gd name="connsiteX3" fmla="*/ 717666 w 717818"/>
                  <a:gd name="connsiteY3" fmla="*/ 122416 h 372687"/>
                  <a:gd name="connsiteX4" fmla="*/ 36629 w 717818"/>
                  <a:gd name="connsiteY4" fmla="*/ 269057 h 372687"/>
                  <a:gd name="connsiteX0" fmla="*/ 30257 w 718586"/>
                  <a:gd name="connsiteY0" fmla="*/ 266676 h 372043"/>
                  <a:gd name="connsiteX1" fmla="*/ 1597 w 718586"/>
                  <a:gd name="connsiteY1" fmla="*/ 0 h 372043"/>
                  <a:gd name="connsiteX2" fmla="*/ 353134 w 718586"/>
                  <a:gd name="connsiteY2" fmla="*/ 0 h 372043"/>
                  <a:gd name="connsiteX3" fmla="*/ 718437 w 718586"/>
                  <a:gd name="connsiteY3" fmla="*/ 122416 h 372043"/>
                  <a:gd name="connsiteX4" fmla="*/ 30257 w 718586"/>
                  <a:gd name="connsiteY4" fmla="*/ 266676 h 372043"/>
                  <a:gd name="connsiteX0" fmla="*/ 23413 w 721263"/>
                  <a:gd name="connsiteY0" fmla="*/ 271438 h 373334"/>
                  <a:gd name="connsiteX1" fmla="*/ 4278 w 721263"/>
                  <a:gd name="connsiteY1" fmla="*/ 0 h 373334"/>
                  <a:gd name="connsiteX2" fmla="*/ 355815 w 721263"/>
                  <a:gd name="connsiteY2" fmla="*/ 0 h 373334"/>
                  <a:gd name="connsiteX3" fmla="*/ 721118 w 721263"/>
                  <a:gd name="connsiteY3" fmla="*/ 122416 h 373334"/>
                  <a:gd name="connsiteX4" fmla="*/ 23413 w 721263"/>
                  <a:gd name="connsiteY4" fmla="*/ 271438 h 373334"/>
                  <a:gd name="connsiteX0" fmla="*/ 22681 w 720531"/>
                  <a:gd name="connsiteY0" fmla="*/ 271438 h 373334"/>
                  <a:gd name="connsiteX1" fmla="*/ 3546 w 720531"/>
                  <a:gd name="connsiteY1" fmla="*/ 0 h 373334"/>
                  <a:gd name="connsiteX2" fmla="*/ 355083 w 720531"/>
                  <a:gd name="connsiteY2" fmla="*/ 0 h 373334"/>
                  <a:gd name="connsiteX3" fmla="*/ 720386 w 720531"/>
                  <a:gd name="connsiteY3" fmla="*/ 122416 h 373334"/>
                  <a:gd name="connsiteX4" fmla="*/ 22681 w 720531"/>
                  <a:gd name="connsiteY4" fmla="*/ 271438 h 373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531" h="373334">
                    <a:moveTo>
                      <a:pt x="22681" y="271438"/>
                    </a:moveTo>
                    <a:cubicBezTo>
                      <a:pt x="-7893" y="281991"/>
                      <a:pt x="136" y="71036"/>
                      <a:pt x="3546" y="0"/>
                    </a:cubicBezTo>
                    <a:lnTo>
                      <a:pt x="355083" y="0"/>
                    </a:lnTo>
                    <a:cubicBezTo>
                      <a:pt x="721733" y="19050"/>
                      <a:pt x="710862" y="79616"/>
                      <a:pt x="720386" y="122416"/>
                    </a:cubicBezTo>
                    <a:cubicBezTo>
                      <a:pt x="728884" y="683990"/>
                      <a:pt x="363994" y="102891"/>
                      <a:pt x="22681" y="271438"/>
                    </a:cubicBezTo>
                    <a:close/>
                  </a:path>
                </a:pathLst>
              </a:custGeom>
              <a:solidFill>
                <a:srgbClr val="EBF7FF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innerShdw blurRad="63500" dist="63500" dir="18900000">
                  <a:schemeClr val="accent1">
                    <a:lumMod val="40000"/>
                    <a:lumOff val="6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79" name="フローチャート: 処理 778"/>
              <p:cNvSpPr>
                <a:spLocks noChangeAspect="1"/>
              </p:cNvSpPr>
              <p:nvPr/>
            </p:nvSpPr>
            <p:spPr>
              <a:xfrm>
                <a:off x="1259632" y="4522624"/>
                <a:ext cx="135840" cy="346432"/>
              </a:xfrm>
              <a:prstGeom prst="flowChartProcess">
                <a:avLst/>
              </a:prstGeom>
              <a:gradFill flip="none" rotWithShape="1">
                <a:gsLst>
                  <a:gs pos="30000">
                    <a:srgbClr val="F9F9F5"/>
                  </a:gs>
                  <a:gs pos="65000">
                    <a:srgbClr val="F9F9F5">
                      <a:alpha val="0"/>
                    </a:srgbClr>
                  </a:gs>
                  <a:gs pos="100000">
                    <a:srgbClr val="F9F9F5">
                      <a:alpha val="0"/>
                    </a:srgbClr>
                  </a:gs>
                  <a:gs pos="0">
                    <a:srgbClr val="F9F9F5"/>
                  </a:gs>
                </a:gsLst>
                <a:lin ang="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</p:grpSp>
      <p:sp>
        <p:nvSpPr>
          <p:cNvPr id="968" name="Oval 83"/>
          <p:cNvSpPr>
            <a:spLocks noChangeAspect="1" noChangeArrowheads="1"/>
          </p:cNvSpPr>
          <p:nvPr/>
        </p:nvSpPr>
        <p:spPr bwMode="auto">
          <a:xfrm>
            <a:off x="2074996" y="4439098"/>
            <a:ext cx="1298333" cy="459876"/>
          </a:xfrm>
          <a:prstGeom prst="ellipse">
            <a:avLst/>
          </a:prstGeom>
          <a:solidFill>
            <a:srgbClr val="FFFBFF"/>
          </a:solidFill>
          <a:ln w="63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ja-JP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969" name="Freeform 84"/>
          <p:cNvSpPr>
            <a:spLocks noChangeAspect="1"/>
          </p:cNvSpPr>
          <p:nvPr/>
        </p:nvSpPr>
        <p:spPr bwMode="auto">
          <a:xfrm>
            <a:off x="2074996" y="4258606"/>
            <a:ext cx="1298333" cy="411468"/>
          </a:xfrm>
          <a:custGeom>
            <a:avLst/>
            <a:gdLst>
              <a:gd name="T0" fmla="*/ 0 w 1151"/>
              <a:gd name="T1" fmla="*/ 964 h 408"/>
              <a:gd name="T2" fmla="*/ 1358 w 1151"/>
              <a:gd name="T3" fmla="*/ 425 h 408"/>
              <a:gd name="T4" fmla="*/ 2718 w 1151"/>
              <a:gd name="T5" fmla="*/ 964 h 408"/>
              <a:gd name="T6" fmla="*/ 2718 w 1151"/>
              <a:gd name="T7" fmla="*/ 539 h 408"/>
              <a:gd name="T8" fmla="*/ 1358 w 1151"/>
              <a:gd name="T9" fmla="*/ 0 h 408"/>
              <a:gd name="T10" fmla="*/ 0 w 1151"/>
              <a:gd name="T11" fmla="*/ 539 h 408"/>
              <a:gd name="T12" fmla="*/ 0 w 1151"/>
              <a:gd name="T13" fmla="*/ 964 h 4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51"/>
              <a:gd name="T22" fmla="*/ 0 h 408"/>
              <a:gd name="T23" fmla="*/ 1151 w 1151"/>
              <a:gd name="T24" fmla="*/ 408 h 4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51" h="408">
                <a:moveTo>
                  <a:pt x="0" y="408"/>
                </a:moveTo>
                <a:cubicBezTo>
                  <a:pt x="0" y="282"/>
                  <a:pt x="258" y="180"/>
                  <a:pt x="575" y="180"/>
                </a:cubicBezTo>
                <a:cubicBezTo>
                  <a:pt x="893" y="180"/>
                  <a:pt x="1151" y="282"/>
                  <a:pt x="1151" y="408"/>
                </a:cubicBezTo>
                <a:cubicBezTo>
                  <a:pt x="1151" y="228"/>
                  <a:pt x="1151" y="228"/>
                  <a:pt x="1151" y="228"/>
                </a:cubicBezTo>
                <a:cubicBezTo>
                  <a:pt x="1151" y="102"/>
                  <a:pt x="893" y="0"/>
                  <a:pt x="575" y="0"/>
                </a:cubicBezTo>
                <a:cubicBezTo>
                  <a:pt x="258" y="0"/>
                  <a:pt x="0" y="102"/>
                  <a:pt x="0" y="228"/>
                </a:cubicBezTo>
                <a:lnTo>
                  <a:pt x="0" y="408"/>
                </a:lnTo>
                <a:close/>
              </a:path>
            </a:pathLst>
          </a:custGeom>
          <a:solidFill>
            <a:srgbClr val="EBF7FF"/>
          </a:solidFill>
          <a:ln w="6350" cap="rnd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ja-JP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973" name="Freeform 85"/>
          <p:cNvSpPr>
            <a:spLocks noChangeAspect="1"/>
          </p:cNvSpPr>
          <p:nvPr/>
        </p:nvSpPr>
        <p:spPr bwMode="auto">
          <a:xfrm>
            <a:off x="2074996" y="4528077"/>
            <a:ext cx="1298333" cy="411468"/>
          </a:xfrm>
          <a:custGeom>
            <a:avLst/>
            <a:gdLst>
              <a:gd name="T0" fmla="*/ 0 w 1151"/>
              <a:gd name="T1" fmla="*/ 425 h 408"/>
              <a:gd name="T2" fmla="*/ 1358 w 1151"/>
              <a:gd name="T3" fmla="*/ 964 h 408"/>
              <a:gd name="T4" fmla="*/ 2718 w 1151"/>
              <a:gd name="T5" fmla="*/ 425 h 408"/>
              <a:gd name="T6" fmla="*/ 2718 w 1151"/>
              <a:gd name="T7" fmla="*/ 0 h 408"/>
              <a:gd name="T8" fmla="*/ 1358 w 1151"/>
              <a:gd name="T9" fmla="*/ 539 h 408"/>
              <a:gd name="T10" fmla="*/ 0 w 1151"/>
              <a:gd name="T11" fmla="*/ 0 h 408"/>
              <a:gd name="T12" fmla="*/ 0 w 1151"/>
              <a:gd name="T13" fmla="*/ 425 h 4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51"/>
              <a:gd name="T22" fmla="*/ 0 h 408"/>
              <a:gd name="T23" fmla="*/ 1151 w 1151"/>
              <a:gd name="T24" fmla="*/ 408 h 4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51" h="408">
                <a:moveTo>
                  <a:pt x="0" y="180"/>
                </a:moveTo>
                <a:cubicBezTo>
                  <a:pt x="0" y="306"/>
                  <a:pt x="258" y="408"/>
                  <a:pt x="575" y="408"/>
                </a:cubicBezTo>
                <a:cubicBezTo>
                  <a:pt x="893" y="408"/>
                  <a:pt x="1151" y="306"/>
                  <a:pt x="1151" y="180"/>
                </a:cubicBezTo>
                <a:cubicBezTo>
                  <a:pt x="1151" y="0"/>
                  <a:pt x="1151" y="0"/>
                  <a:pt x="1151" y="0"/>
                </a:cubicBezTo>
                <a:cubicBezTo>
                  <a:pt x="1151" y="126"/>
                  <a:pt x="893" y="228"/>
                  <a:pt x="575" y="228"/>
                </a:cubicBezTo>
                <a:cubicBezTo>
                  <a:pt x="258" y="228"/>
                  <a:pt x="0" y="126"/>
                  <a:pt x="0" y="0"/>
                </a:cubicBezTo>
                <a:lnTo>
                  <a:pt x="0" y="180"/>
                </a:lnTo>
                <a:close/>
              </a:path>
            </a:pathLst>
          </a:custGeom>
          <a:solidFill>
            <a:srgbClr val="EBF7FF">
              <a:alpha val="50000"/>
            </a:srgbClr>
          </a:solidFill>
          <a:ln w="6350" cap="rnd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ja-JP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785" name="グループ化 784"/>
          <p:cNvGrpSpPr/>
          <p:nvPr/>
        </p:nvGrpSpPr>
        <p:grpSpPr>
          <a:xfrm>
            <a:off x="2653366" y="4456731"/>
            <a:ext cx="229858" cy="248187"/>
            <a:chOff x="2621986" y="5565840"/>
            <a:chExt cx="1037033" cy="1088010"/>
          </a:xfrm>
        </p:grpSpPr>
        <p:sp>
          <p:nvSpPr>
            <p:cNvPr id="786" name="Oval 3584"/>
            <p:cNvSpPr>
              <a:spLocks noChangeAspect="1" noChangeArrowheads="1"/>
            </p:cNvSpPr>
            <p:nvPr/>
          </p:nvSpPr>
          <p:spPr bwMode="auto">
            <a:xfrm>
              <a:off x="2621986" y="5565840"/>
              <a:ext cx="1037033" cy="1088010"/>
            </a:xfrm>
            <a:prstGeom prst="ellipse">
              <a:avLst/>
            </a:prstGeom>
            <a:gradFill flip="none" rotWithShape="1">
              <a:gsLst>
                <a:gs pos="61000">
                  <a:schemeClr val="bg1"/>
                </a:gs>
                <a:gs pos="73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glow rad="38100">
                <a:schemeClr val="bg1"/>
              </a:glow>
              <a:softEdge rad="0"/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87" name="Oval 3613"/>
            <p:cNvSpPr>
              <a:spLocks noChangeArrowheads="1"/>
            </p:cNvSpPr>
            <p:nvPr/>
          </p:nvSpPr>
          <p:spPr bwMode="auto">
            <a:xfrm>
              <a:off x="2747687" y="5697722"/>
              <a:ext cx="785631" cy="824251"/>
            </a:xfrm>
            <a:prstGeom prst="ellipse">
              <a:avLst/>
            </a:prstGeom>
            <a:gradFill>
              <a:gsLst>
                <a:gs pos="73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chemeClr val="bg1">
                  <a:lumMod val="50000"/>
                </a:schemeClr>
              </a:solidFill>
              <a:prstDash val="solid"/>
            </a:ln>
            <a:effectLst>
              <a:glow rad="25400">
                <a:schemeClr val="accent6">
                  <a:lumMod val="40000"/>
                  <a:lumOff val="60000"/>
                  <a:alpha val="40000"/>
                </a:schemeClr>
              </a:glow>
            </a:effectLst>
            <a:ex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grpSp>
          <p:nvGrpSpPr>
            <p:cNvPr id="788" name="グループ化 787"/>
            <p:cNvGrpSpPr/>
            <p:nvPr/>
          </p:nvGrpSpPr>
          <p:grpSpPr>
            <a:xfrm>
              <a:off x="2986224" y="5936136"/>
              <a:ext cx="433398" cy="501828"/>
              <a:chOff x="1593510" y="849318"/>
              <a:chExt cx="496489" cy="547949"/>
            </a:xfrm>
          </p:grpSpPr>
          <p:sp>
            <p:nvSpPr>
              <p:cNvPr id="792" name="Oval 3613"/>
              <p:cNvSpPr>
                <a:spLocks noChangeArrowheads="1"/>
              </p:cNvSpPr>
              <p:nvPr/>
            </p:nvSpPr>
            <p:spPr bwMode="auto">
              <a:xfrm rot="9734325">
                <a:off x="1593510" y="849318"/>
                <a:ext cx="496489" cy="547949"/>
              </a:xfrm>
              <a:custGeom>
                <a:avLst/>
                <a:gdLst>
                  <a:gd name="connsiteX0" fmla="*/ 0 w 241097"/>
                  <a:gd name="connsiteY0" fmla="*/ 120604 h 241207"/>
                  <a:gd name="connsiteX1" fmla="*/ 120549 w 241097"/>
                  <a:gd name="connsiteY1" fmla="*/ 0 h 241207"/>
                  <a:gd name="connsiteX2" fmla="*/ 241098 w 241097"/>
                  <a:gd name="connsiteY2" fmla="*/ 120604 h 241207"/>
                  <a:gd name="connsiteX3" fmla="*/ 120549 w 241097"/>
                  <a:gd name="connsiteY3" fmla="*/ 241208 h 241207"/>
                  <a:gd name="connsiteX4" fmla="*/ 0 w 241097"/>
                  <a:gd name="connsiteY4" fmla="*/ 120604 h 241207"/>
                  <a:gd name="connsiteX0" fmla="*/ 8124 w 359170"/>
                  <a:gd name="connsiteY0" fmla="*/ 120604 h 241208"/>
                  <a:gd name="connsiteX1" fmla="*/ 342986 w 359170"/>
                  <a:gd name="connsiteY1" fmla="*/ 0 h 241208"/>
                  <a:gd name="connsiteX2" fmla="*/ 249222 w 359170"/>
                  <a:gd name="connsiteY2" fmla="*/ 120604 h 241208"/>
                  <a:gd name="connsiteX3" fmla="*/ 128673 w 359170"/>
                  <a:gd name="connsiteY3" fmla="*/ 241208 h 241208"/>
                  <a:gd name="connsiteX4" fmla="*/ 8124 w 359170"/>
                  <a:gd name="connsiteY4" fmla="*/ 120604 h 241208"/>
                  <a:gd name="connsiteX0" fmla="*/ 5895 w 341796"/>
                  <a:gd name="connsiteY0" fmla="*/ 120795 h 241885"/>
                  <a:gd name="connsiteX1" fmla="*/ 340757 w 341796"/>
                  <a:gd name="connsiteY1" fmla="*/ 191 h 241885"/>
                  <a:gd name="connsiteX2" fmla="*/ 118406 w 341796"/>
                  <a:gd name="connsiteY2" fmla="*/ 149370 h 241885"/>
                  <a:gd name="connsiteX3" fmla="*/ 126444 w 341796"/>
                  <a:gd name="connsiteY3" fmla="*/ 241399 h 241885"/>
                  <a:gd name="connsiteX4" fmla="*/ 5895 w 341796"/>
                  <a:gd name="connsiteY4" fmla="*/ 120795 h 241885"/>
                  <a:gd name="connsiteX0" fmla="*/ 37868 w 373769"/>
                  <a:gd name="connsiteY0" fmla="*/ 120797 h 246594"/>
                  <a:gd name="connsiteX1" fmla="*/ 372730 w 373769"/>
                  <a:gd name="connsiteY1" fmla="*/ 193 h 246594"/>
                  <a:gd name="connsiteX2" fmla="*/ 150379 w 373769"/>
                  <a:gd name="connsiteY2" fmla="*/ 149372 h 246594"/>
                  <a:gd name="connsiteX3" fmla="*/ 20305 w 373769"/>
                  <a:gd name="connsiteY3" fmla="*/ 246164 h 246594"/>
                  <a:gd name="connsiteX4" fmla="*/ 37868 w 373769"/>
                  <a:gd name="connsiteY4" fmla="*/ 120797 h 246594"/>
                  <a:gd name="connsiteX0" fmla="*/ 37868 w 374034"/>
                  <a:gd name="connsiteY0" fmla="*/ 120797 h 246594"/>
                  <a:gd name="connsiteX1" fmla="*/ 372730 w 374034"/>
                  <a:gd name="connsiteY1" fmla="*/ 193 h 246594"/>
                  <a:gd name="connsiteX2" fmla="*/ 150379 w 374034"/>
                  <a:gd name="connsiteY2" fmla="*/ 149372 h 246594"/>
                  <a:gd name="connsiteX3" fmla="*/ 20305 w 374034"/>
                  <a:gd name="connsiteY3" fmla="*/ 246164 h 246594"/>
                  <a:gd name="connsiteX4" fmla="*/ 37868 w 374034"/>
                  <a:gd name="connsiteY4" fmla="*/ 120797 h 246594"/>
                  <a:gd name="connsiteX0" fmla="*/ 37868 w 372730"/>
                  <a:gd name="connsiteY0" fmla="*/ 132718 h 258515"/>
                  <a:gd name="connsiteX1" fmla="*/ 372730 w 372730"/>
                  <a:gd name="connsiteY1" fmla="*/ 12114 h 258515"/>
                  <a:gd name="connsiteX2" fmla="*/ 150379 w 372730"/>
                  <a:gd name="connsiteY2" fmla="*/ 161293 h 258515"/>
                  <a:gd name="connsiteX3" fmla="*/ 20305 w 372730"/>
                  <a:gd name="connsiteY3" fmla="*/ 258085 h 258515"/>
                  <a:gd name="connsiteX4" fmla="*/ 37868 w 372730"/>
                  <a:gd name="connsiteY4" fmla="*/ 132718 h 258515"/>
                  <a:gd name="connsiteX0" fmla="*/ 37868 w 372730"/>
                  <a:gd name="connsiteY0" fmla="*/ 132718 h 258515"/>
                  <a:gd name="connsiteX1" fmla="*/ 372730 w 372730"/>
                  <a:gd name="connsiteY1" fmla="*/ 12114 h 258515"/>
                  <a:gd name="connsiteX2" fmla="*/ 150379 w 372730"/>
                  <a:gd name="connsiteY2" fmla="*/ 161293 h 258515"/>
                  <a:gd name="connsiteX3" fmla="*/ 20305 w 372730"/>
                  <a:gd name="connsiteY3" fmla="*/ 258085 h 258515"/>
                  <a:gd name="connsiteX4" fmla="*/ 37868 w 372730"/>
                  <a:gd name="connsiteY4" fmla="*/ 132718 h 258515"/>
                  <a:gd name="connsiteX0" fmla="*/ 37868 w 372730"/>
                  <a:gd name="connsiteY0" fmla="*/ 132718 h 267226"/>
                  <a:gd name="connsiteX1" fmla="*/ 372730 w 372730"/>
                  <a:gd name="connsiteY1" fmla="*/ 12114 h 267226"/>
                  <a:gd name="connsiteX2" fmla="*/ 150379 w 372730"/>
                  <a:gd name="connsiteY2" fmla="*/ 161293 h 267226"/>
                  <a:gd name="connsiteX3" fmla="*/ 20305 w 372730"/>
                  <a:gd name="connsiteY3" fmla="*/ 258085 h 267226"/>
                  <a:gd name="connsiteX4" fmla="*/ 37868 w 372730"/>
                  <a:gd name="connsiteY4" fmla="*/ 132718 h 267226"/>
                  <a:gd name="connsiteX0" fmla="*/ 35462 w 332224"/>
                  <a:gd name="connsiteY0" fmla="*/ 132718 h 267226"/>
                  <a:gd name="connsiteX1" fmla="*/ 332224 w 332224"/>
                  <a:gd name="connsiteY1" fmla="*/ 12114 h 267226"/>
                  <a:gd name="connsiteX2" fmla="*/ 147973 w 332224"/>
                  <a:gd name="connsiteY2" fmla="*/ 161293 h 267226"/>
                  <a:gd name="connsiteX3" fmla="*/ 17899 w 332224"/>
                  <a:gd name="connsiteY3" fmla="*/ 258085 h 267226"/>
                  <a:gd name="connsiteX4" fmla="*/ 35462 w 332224"/>
                  <a:gd name="connsiteY4" fmla="*/ 132718 h 267226"/>
                  <a:gd name="connsiteX0" fmla="*/ 35462 w 335794"/>
                  <a:gd name="connsiteY0" fmla="*/ 132718 h 267226"/>
                  <a:gd name="connsiteX1" fmla="*/ 332224 w 335794"/>
                  <a:gd name="connsiteY1" fmla="*/ 12114 h 267226"/>
                  <a:gd name="connsiteX2" fmla="*/ 147973 w 335794"/>
                  <a:gd name="connsiteY2" fmla="*/ 161293 h 267226"/>
                  <a:gd name="connsiteX3" fmla="*/ 17899 w 335794"/>
                  <a:gd name="connsiteY3" fmla="*/ 258085 h 267226"/>
                  <a:gd name="connsiteX4" fmla="*/ 35462 w 335794"/>
                  <a:gd name="connsiteY4" fmla="*/ 132718 h 267226"/>
                  <a:gd name="connsiteX0" fmla="*/ 37868 w 375968"/>
                  <a:gd name="connsiteY0" fmla="*/ 51614 h 186122"/>
                  <a:gd name="connsiteX1" fmla="*/ 372730 w 375968"/>
                  <a:gd name="connsiteY1" fmla="*/ 21498 h 186122"/>
                  <a:gd name="connsiteX2" fmla="*/ 150379 w 375968"/>
                  <a:gd name="connsiteY2" fmla="*/ 80189 h 186122"/>
                  <a:gd name="connsiteX3" fmla="*/ 20305 w 375968"/>
                  <a:gd name="connsiteY3" fmla="*/ 176981 h 186122"/>
                  <a:gd name="connsiteX4" fmla="*/ 37868 w 375968"/>
                  <a:gd name="connsiteY4" fmla="*/ 51614 h 186122"/>
                  <a:gd name="connsiteX0" fmla="*/ 60355 w 398508"/>
                  <a:gd name="connsiteY0" fmla="*/ 50481 h 164000"/>
                  <a:gd name="connsiteX1" fmla="*/ 395217 w 398508"/>
                  <a:gd name="connsiteY1" fmla="*/ 20365 h 164000"/>
                  <a:gd name="connsiteX2" fmla="*/ 172866 w 398508"/>
                  <a:gd name="connsiteY2" fmla="*/ 79056 h 164000"/>
                  <a:gd name="connsiteX3" fmla="*/ 9455 w 398508"/>
                  <a:gd name="connsiteY3" fmla="*/ 137748 h 164000"/>
                  <a:gd name="connsiteX4" fmla="*/ 60355 w 398508"/>
                  <a:gd name="connsiteY4" fmla="*/ 50481 h 164000"/>
                  <a:gd name="connsiteX0" fmla="*/ 67275 w 394101"/>
                  <a:gd name="connsiteY0" fmla="*/ 11830 h 155601"/>
                  <a:gd name="connsiteX1" fmla="*/ 392612 w 394101"/>
                  <a:gd name="connsiteY1" fmla="*/ 10289 h 155601"/>
                  <a:gd name="connsiteX2" fmla="*/ 170261 w 394101"/>
                  <a:gd name="connsiteY2" fmla="*/ 68980 h 155601"/>
                  <a:gd name="connsiteX3" fmla="*/ 6850 w 394101"/>
                  <a:gd name="connsiteY3" fmla="*/ 127672 h 155601"/>
                  <a:gd name="connsiteX4" fmla="*/ 67275 w 394101"/>
                  <a:gd name="connsiteY4" fmla="*/ 11830 h 155601"/>
                  <a:gd name="connsiteX0" fmla="*/ 65259 w 392085"/>
                  <a:gd name="connsiteY0" fmla="*/ 11830 h 166250"/>
                  <a:gd name="connsiteX1" fmla="*/ 390596 w 392085"/>
                  <a:gd name="connsiteY1" fmla="*/ 10289 h 166250"/>
                  <a:gd name="connsiteX2" fmla="*/ 168245 w 392085"/>
                  <a:gd name="connsiteY2" fmla="*/ 68980 h 166250"/>
                  <a:gd name="connsiteX3" fmla="*/ 4834 w 392085"/>
                  <a:gd name="connsiteY3" fmla="*/ 127672 h 166250"/>
                  <a:gd name="connsiteX4" fmla="*/ 65259 w 392085"/>
                  <a:gd name="connsiteY4" fmla="*/ 11830 h 166250"/>
                  <a:gd name="connsiteX0" fmla="*/ 65259 w 390929"/>
                  <a:gd name="connsiteY0" fmla="*/ 23111 h 177531"/>
                  <a:gd name="connsiteX1" fmla="*/ 390596 w 390929"/>
                  <a:gd name="connsiteY1" fmla="*/ 21570 h 177531"/>
                  <a:gd name="connsiteX2" fmla="*/ 168245 w 390929"/>
                  <a:gd name="connsiteY2" fmla="*/ 80261 h 177531"/>
                  <a:gd name="connsiteX3" fmla="*/ 4834 w 390929"/>
                  <a:gd name="connsiteY3" fmla="*/ 138953 h 177531"/>
                  <a:gd name="connsiteX4" fmla="*/ 65259 w 390929"/>
                  <a:gd name="connsiteY4" fmla="*/ 23111 h 177531"/>
                  <a:gd name="connsiteX0" fmla="*/ 65259 w 390606"/>
                  <a:gd name="connsiteY0" fmla="*/ 29274 h 183694"/>
                  <a:gd name="connsiteX1" fmla="*/ 390596 w 390606"/>
                  <a:gd name="connsiteY1" fmla="*/ 27733 h 183694"/>
                  <a:gd name="connsiteX2" fmla="*/ 168245 w 390606"/>
                  <a:gd name="connsiteY2" fmla="*/ 86424 h 183694"/>
                  <a:gd name="connsiteX3" fmla="*/ 4834 w 390606"/>
                  <a:gd name="connsiteY3" fmla="*/ 145116 h 183694"/>
                  <a:gd name="connsiteX4" fmla="*/ 65259 w 390606"/>
                  <a:gd name="connsiteY4" fmla="*/ 29274 h 183694"/>
                  <a:gd name="connsiteX0" fmla="*/ 65259 w 390606"/>
                  <a:gd name="connsiteY0" fmla="*/ 29274 h 183694"/>
                  <a:gd name="connsiteX1" fmla="*/ 390596 w 390606"/>
                  <a:gd name="connsiteY1" fmla="*/ 27733 h 183694"/>
                  <a:gd name="connsiteX2" fmla="*/ 168245 w 390606"/>
                  <a:gd name="connsiteY2" fmla="*/ 86424 h 183694"/>
                  <a:gd name="connsiteX3" fmla="*/ 4834 w 390606"/>
                  <a:gd name="connsiteY3" fmla="*/ 145116 h 183694"/>
                  <a:gd name="connsiteX4" fmla="*/ 65259 w 390606"/>
                  <a:gd name="connsiteY4" fmla="*/ 29274 h 183694"/>
                  <a:gd name="connsiteX0" fmla="*/ 65259 w 390606"/>
                  <a:gd name="connsiteY0" fmla="*/ 29274 h 161829"/>
                  <a:gd name="connsiteX1" fmla="*/ 390596 w 390606"/>
                  <a:gd name="connsiteY1" fmla="*/ 27733 h 161829"/>
                  <a:gd name="connsiteX2" fmla="*/ 168245 w 390606"/>
                  <a:gd name="connsiteY2" fmla="*/ 86424 h 161829"/>
                  <a:gd name="connsiteX3" fmla="*/ 4834 w 390606"/>
                  <a:gd name="connsiteY3" fmla="*/ 145116 h 161829"/>
                  <a:gd name="connsiteX4" fmla="*/ 65259 w 390606"/>
                  <a:gd name="connsiteY4" fmla="*/ 29274 h 161829"/>
                  <a:gd name="connsiteX0" fmla="*/ 65259 w 390606"/>
                  <a:gd name="connsiteY0" fmla="*/ 27979 h 140365"/>
                  <a:gd name="connsiteX1" fmla="*/ 390596 w 390606"/>
                  <a:gd name="connsiteY1" fmla="*/ 26438 h 140365"/>
                  <a:gd name="connsiteX2" fmla="*/ 168245 w 390606"/>
                  <a:gd name="connsiteY2" fmla="*/ 85129 h 140365"/>
                  <a:gd name="connsiteX3" fmla="*/ 4834 w 390606"/>
                  <a:gd name="connsiteY3" fmla="*/ 115246 h 140365"/>
                  <a:gd name="connsiteX4" fmla="*/ 65259 w 390606"/>
                  <a:gd name="connsiteY4" fmla="*/ 27979 h 140365"/>
                  <a:gd name="connsiteX0" fmla="*/ 65259 w 390606"/>
                  <a:gd name="connsiteY0" fmla="*/ 27979 h 140365"/>
                  <a:gd name="connsiteX1" fmla="*/ 390596 w 390606"/>
                  <a:gd name="connsiteY1" fmla="*/ 26438 h 140365"/>
                  <a:gd name="connsiteX2" fmla="*/ 168245 w 390606"/>
                  <a:gd name="connsiteY2" fmla="*/ 85129 h 140365"/>
                  <a:gd name="connsiteX3" fmla="*/ 4834 w 390606"/>
                  <a:gd name="connsiteY3" fmla="*/ 115246 h 140365"/>
                  <a:gd name="connsiteX4" fmla="*/ 65259 w 390606"/>
                  <a:gd name="connsiteY4" fmla="*/ 27979 h 140365"/>
                  <a:gd name="connsiteX0" fmla="*/ 65259 w 390606"/>
                  <a:gd name="connsiteY0" fmla="*/ 27979 h 148428"/>
                  <a:gd name="connsiteX1" fmla="*/ 390596 w 390606"/>
                  <a:gd name="connsiteY1" fmla="*/ 26438 h 148428"/>
                  <a:gd name="connsiteX2" fmla="*/ 168245 w 390606"/>
                  <a:gd name="connsiteY2" fmla="*/ 85129 h 148428"/>
                  <a:gd name="connsiteX3" fmla="*/ 4834 w 390606"/>
                  <a:gd name="connsiteY3" fmla="*/ 115246 h 148428"/>
                  <a:gd name="connsiteX4" fmla="*/ 65259 w 390606"/>
                  <a:gd name="connsiteY4" fmla="*/ 27979 h 148428"/>
                  <a:gd name="connsiteX0" fmla="*/ 65259 w 390606"/>
                  <a:gd name="connsiteY0" fmla="*/ 27979 h 140365"/>
                  <a:gd name="connsiteX1" fmla="*/ 390596 w 390606"/>
                  <a:gd name="connsiteY1" fmla="*/ 26438 h 140365"/>
                  <a:gd name="connsiteX2" fmla="*/ 168245 w 390606"/>
                  <a:gd name="connsiteY2" fmla="*/ 85129 h 140365"/>
                  <a:gd name="connsiteX3" fmla="*/ 4834 w 390606"/>
                  <a:gd name="connsiteY3" fmla="*/ 115246 h 140365"/>
                  <a:gd name="connsiteX4" fmla="*/ 65259 w 390606"/>
                  <a:gd name="connsiteY4" fmla="*/ 27979 h 140365"/>
                  <a:gd name="connsiteX0" fmla="*/ 65259 w 402202"/>
                  <a:gd name="connsiteY0" fmla="*/ 19664 h 132050"/>
                  <a:gd name="connsiteX1" fmla="*/ 390596 w 402202"/>
                  <a:gd name="connsiteY1" fmla="*/ 18123 h 132050"/>
                  <a:gd name="connsiteX2" fmla="*/ 168245 w 402202"/>
                  <a:gd name="connsiteY2" fmla="*/ 76814 h 132050"/>
                  <a:gd name="connsiteX3" fmla="*/ 4834 w 402202"/>
                  <a:gd name="connsiteY3" fmla="*/ 106931 h 132050"/>
                  <a:gd name="connsiteX4" fmla="*/ 65259 w 402202"/>
                  <a:gd name="connsiteY4" fmla="*/ 19664 h 132050"/>
                  <a:gd name="connsiteX0" fmla="*/ 65259 w 391275"/>
                  <a:gd name="connsiteY0" fmla="*/ 21728 h 134114"/>
                  <a:gd name="connsiteX1" fmla="*/ 390596 w 391275"/>
                  <a:gd name="connsiteY1" fmla="*/ 20187 h 134114"/>
                  <a:gd name="connsiteX2" fmla="*/ 168245 w 391275"/>
                  <a:gd name="connsiteY2" fmla="*/ 78878 h 134114"/>
                  <a:gd name="connsiteX3" fmla="*/ 4834 w 391275"/>
                  <a:gd name="connsiteY3" fmla="*/ 108995 h 134114"/>
                  <a:gd name="connsiteX4" fmla="*/ 65259 w 391275"/>
                  <a:gd name="connsiteY4" fmla="*/ 21728 h 134114"/>
                  <a:gd name="connsiteX0" fmla="*/ 72174 w 588449"/>
                  <a:gd name="connsiteY0" fmla="*/ 18456 h 130842"/>
                  <a:gd name="connsiteX1" fmla="*/ 588011 w 588449"/>
                  <a:gd name="connsiteY1" fmla="*/ 21678 h 130842"/>
                  <a:gd name="connsiteX2" fmla="*/ 175160 w 588449"/>
                  <a:gd name="connsiteY2" fmla="*/ 75606 h 130842"/>
                  <a:gd name="connsiteX3" fmla="*/ 11749 w 588449"/>
                  <a:gd name="connsiteY3" fmla="*/ 105723 h 130842"/>
                  <a:gd name="connsiteX4" fmla="*/ 72174 w 588449"/>
                  <a:gd name="connsiteY4" fmla="*/ 18456 h 130842"/>
                  <a:gd name="connsiteX0" fmla="*/ 82894 w 601738"/>
                  <a:gd name="connsiteY0" fmla="*/ 6450 h 95925"/>
                  <a:gd name="connsiteX1" fmla="*/ 598731 w 601738"/>
                  <a:gd name="connsiteY1" fmla="*/ 9672 h 95925"/>
                  <a:gd name="connsiteX2" fmla="*/ 304942 w 601738"/>
                  <a:gd name="connsiteY2" fmla="*/ 35025 h 95925"/>
                  <a:gd name="connsiteX3" fmla="*/ 22469 w 601738"/>
                  <a:gd name="connsiteY3" fmla="*/ 93717 h 95925"/>
                  <a:gd name="connsiteX4" fmla="*/ 82894 w 601738"/>
                  <a:gd name="connsiteY4" fmla="*/ 6450 h 95925"/>
                  <a:gd name="connsiteX0" fmla="*/ 82894 w 599512"/>
                  <a:gd name="connsiteY0" fmla="*/ 20478 h 109953"/>
                  <a:gd name="connsiteX1" fmla="*/ 598731 w 599512"/>
                  <a:gd name="connsiteY1" fmla="*/ 23700 h 109953"/>
                  <a:gd name="connsiteX2" fmla="*/ 304942 w 599512"/>
                  <a:gd name="connsiteY2" fmla="*/ 49053 h 109953"/>
                  <a:gd name="connsiteX3" fmla="*/ 22469 w 599512"/>
                  <a:gd name="connsiteY3" fmla="*/ 107745 h 109953"/>
                  <a:gd name="connsiteX4" fmla="*/ 82894 w 599512"/>
                  <a:gd name="connsiteY4" fmla="*/ 20478 h 109953"/>
                  <a:gd name="connsiteX0" fmla="*/ 70810 w 586785"/>
                  <a:gd name="connsiteY0" fmla="*/ 8123 h 114475"/>
                  <a:gd name="connsiteX1" fmla="*/ 586647 w 586785"/>
                  <a:gd name="connsiteY1" fmla="*/ 11345 h 114475"/>
                  <a:gd name="connsiteX2" fmla="*/ 126170 w 586785"/>
                  <a:gd name="connsiteY2" fmla="*/ 74798 h 114475"/>
                  <a:gd name="connsiteX3" fmla="*/ 10385 w 586785"/>
                  <a:gd name="connsiteY3" fmla="*/ 95390 h 114475"/>
                  <a:gd name="connsiteX4" fmla="*/ 70810 w 586785"/>
                  <a:gd name="connsiteY4" fmla="*/ 8123 h 114475"/>
                  <a:gd name="connsiteX0" fmla="*/ 70810 w 586679"/>
                  <a:gd name="connsiteY0" fmla="*/ 19126 h 125478"/>
                  <a:gd name="connsiteX1" fmla="*/ 586647 w 586679"/>
                  <a:gd name="connsiteY1" fmla="*/ 22348 h 125478"/>
                  <a:gd name="connsiteX2" fmla="*/ 126170 w 586679"/>
                  <a:gd name="connsiteY2" fmla="*/ 85801 h 125478"/>
                  <a:gd name="connsiteX3" fmla="*/ 10385 w 586679"/>
                  <a:gd name="connsiteY3" fmla="*/ 106393 h 125478"/>
                  <a:gd name="connsiteX4" fmla="*/ 70810 w 586679"/>
                  <a:gd name="connsiteY4" fmla="*/ 19126 h 125478"/>
                  <a:gd name="connsiteX0" fmla="*/ 70810 w 586647"/>
                  <a:gd name="connsiteY0" fmla="*/ 13224 h 119576"/>
                  <a:gd name="connsiteX1" fmla="*/ 586647 w 586647"/>
                  <a:gd name="connsiteY1" fmla="*/ 16446 h 119576"/>
                  <a:gd name="connsiteX2" fmla="*/ 126170 w 586647"/>
                  <a:gd name="connsiteY2" fmla="*/ 79899 h 119576"/>
                  <a:gd name="connsiteX3" fmla="*/ 10385 w 586647"/>
                  <a:gd name="connsiteY3" fmla="*/ 100491 h 119576"/>
                  <a:gd name="connsiteX4" fmla="*/ 70810 w 586647"/>
                  <a:gd name="connsiteY4" fmla="*/ 13224 h 119576"/>
                  <a:gd name="connsiteX0" fmla="*/ 70810 w 586647"/>
                  <a:gd name="connsiteY0" fmla="*/ 13224 h 119576"/>
                  <a:gd name="connsiteX1" fmla="*/ 586647 w 586647"/>
                  <a:gd name="connsiteY1" fmla="*/ 16446 h 119576"/>
                  <a:gd name="connsiteX2" fmla="*/ 126170 w 586647"/>
                  <a:gd name="connsiteY2" fmla="*/ 79899 h 119576"/>
                  <a:gd name="connsiteX3" fmla="*/ 10385 w 586647"/>
                  <a:gd name="connsiteY3" fmla="*/ 100491 h 119576"/>
                  <a:gd name="connsiteX4" fmla="*/ 70810 w 586647"/>
                  <a:gd name="connsiteY4" fmla="*/ 13224 h 119576"/>
                  <a:gd name="connsiteX0" fmla="*/ 70810 w 586647"/>
                  <a:gd name="connsiteY0" fmla="*/ 13224 h 121516"/>
                  <a:gd name="connsiteX1" fmla="*/ 586647 w 586647"/>
                  <a:gd name="connsiteY1" fmla="*/ 16446 h 121516"/>
                  <a:gd name="connsiteX2" fmla="*/ 126170 w 586647"/>
                  <a:gd name="connsiteY2" fmla="*/ 79899 h 121516"/>
                  <a:gd name="connsiteX3" fmla="*/ 10385 w 586647"/>
                  <a:gd name="connsiteY3" fmla="*/ 100491 h 121516"/>
                  <a:gd name="connsiteX4" fmla="*/ 70810 w 586647"/>
                  <a:gd name="connsiteY4" fmla="*/ 13224 h 121516"/>
                  <a:gd name="connsiteX0" fmla="*/ 85129 w 600966"/>
                  <a:gd name="connsiteY0" fmla="*/ 12406 h 115382"/>
                  <a:gd name="connsiteX1" fmla="*/ 600966 w 600966"/>
                  <a:gd name="connsiteY1" fmla="*/ 15628 h 115382"/>
                  <a:gd name="connsiteX2" fmla="*/ 140489 w 600966"/>
                  <a:gd name="connsiteY2" fmla="*/ 79081 h 115382"/>
                  <a:gd name="connsiteX3" fmla="*/ 5654 w 600966"/>
                  <a:gd name="connsiteY3" fmla="*/ 85385 h 115382"/>
                  <a:gd name="connsiteX4" fmla="*/ 85129 w 600966"/>
                  <a:gd name="connsiteY4" fmla="*/ 12406 h 115382"/>
                  <a:gd name="connsiteX0" fmla="*/ 93162 w 608999"/>
                  <a:gd name="connsiteY0" fmla="*/ 14074 h 129225"/>
                  <a:gd name="connsiteX1" fmla="*/ 608999 w 608999"/>
                  <a:gd name="connsiteY1" fmla="*/ 17296 h 129225"/>
                  <a:gd name="connsiteX2" fmla="*/ 148522 w 608999"/>
                  <a:gd name="connsiteY2" fmla="*/ 80749 h 129225"/>
                  <a:gd name="connsiteX3" fmla="*/ 4162 w 608999"/>
                  <a:gd name="connsiteY3" fmla="*/ 115628 h 129225"/>
                  <a:gd name="connsiteX4" fmla="*/ 93162 w 608999"/>
                  <a:gd name="connsiteY4" fmla="*/ 14074 h 129225"/>
                  <a:gd name="connsiteX0" fmla="*/ 97227 w 613064"/>
                  <a:gd name="connsiteY0" fmla="*/ 14074 h 137036"/>
                  <a:gd name="connsiteX1" fmla="*/ 613064 w 613064"/>
                  <a:gd name="connsiteY1" fmla="*/ 17296 h 137036"/>
                  <a:gd name="connsiteX2" fmla="*/ 152587 w 613064"/>
                  <a:gd name="connsiteY2" fmla="*/ 80749 h 137036"/>
                  <a:gd name="connsiteX3" fmla="*/ 8227 w 613064"/>
                  <a:gd name="connsiteY3" fmla="*/ 115628 h 137036"/>
                  <a:gd name="connsiteX4" fmla="*/ 97227 w 613064"/>
                  <a:gd name="connsiteY4" fmla="*/ 14074 h 137036"/>
                  <a:gd name="connsiteX0" fmla="*/ 101310 w 617147"/>
                  <a:gd name="connsiteY0" fmla="*/ 12141 h 118918"/>
                  <a:gd name="connsiteX1" fmla="*/ 617147 w 617147"/>
                  <a:gd name="connsiteY1" fmla="*/ 15363 h 118918"/>
                  <a:gd name="connsiteX2" fmla="*/ 156670 w 617147"/>
                  <a:gd name="connsiteY2" fmla="*/ 78816 h 118918"/>
                  <a:gd name="connsiteX3" fmla="*/ 7548 w 617147"/>
                  <a:gd name="connsiteY3" fmla="*/ 80358 h 118918"/>
                  <a:gd name="connsiteX4" fmla="*/ 101310 w 617147"/>
                  <a:gd name="connsiteY4" fmla="*/ 12141 h 118918"/>
                  <a:gd name="connsiteX0" fmla="*/ 127174 w 643011"/>
                  <a:gd name="connsiteY0" fmla="*/ 12141 h 118918"/>
                  <a:gd name="connsiteX1" fmla="*/ 643011 w 643011"/>
                  <a:gd name="connsiteY1" fmla="*/ 15363 h 118918"/>
                  <a:gd name="connsiteX2" fmla="*/ 182534 w 643011"/>
                  <a:gd name="connsiteY2" fmla="*/ 78816 h 118918"/>
                  <a:gd name="connsiteX3" fmla="*/ 4837 w 643011"/>
                  <a:gd name="connsiteY3" fmla="*/ 80358 h 118918"/>
                  <a:gd name="connsiteX4" fmla="*/ 127174 w 643011"/>
                  <a:gd name="connsiteY4" fmla="*/ 12141 h 118918"/>
                  <a:gd name="connsiteX0" fmla="*/ 124093 w 639930"/>
                  <a:gd name="connsiteY0" fmla="*/ 12141 h 125085"/>
                  <a:gd name="connsiteX1" fmla="*/ 639930 w 639930"/>
                  <a:gd name="connsiteY1" fmla="*/ 15363 h 125085"/>
                  <a:gd name="connsiteX2" fmla="*/ 179453 w 639930"/>
                  <a:gd name="connsiteY2" fmla="*/ 78816 h 125085"/>
                  <a:gd name="connsiteX3" fmla="*/ 1756 w 639930"/>
                  <a:gd name="connsiteY3" fmla="*/ 80358 h 125085"/>
                  <a:gd name="connsiteX4" fmla="*/ 124093 w 639930"/>
                  <a:gd name="connsiteY4" fmla="*/ 12141 h 125085"/>
                  <a:gd name="connsiteX0" fmla="*/ 124093 w 639930"/>
                  <a:gd name="connsiteY0" fmla="*/ 12141 h 125085"/>
                  <a:gd name="connsiteX1" fmla="*/ 639930 w 639930"/>
                  <a:gd name="connsiteY1" fmla="*/ 15363 h 125085"/>
                  <a:gd name="connsiteX2" fmla="*/ 179453 w 639930"/>
                  <a:gd name="connsiteY2" fmla="*/ 78816 h 125085"/>
                  <a:gd name="connsiteX3" fmla="*/ 1756 w 639930"/>
                  <a:gd name="connsiteY3" fmla="*/ 80358 h 125085"/>
                  <a:gd name="connsiteX4" fmla="*/ 124093 w 639930"/>
                  <a:gd name="connsiteY4" fmla="*/ 12141 h 125085"/>
                  <a:gd name="connsiteX0" fmla="*/ 128024 w 644696"/>
                  <a:gd name="connsiteY0" fmla="*/ 5838 h 94041"/>
                  <a:gd name="connsiteX1" fmla="*/ 643861 w 644696"/>
                  <a:gd name="connsiteY1" fmla="*/ 9060 h 94041"/>
                  <a:gd name="connsiteX2" fmla="*/ 254821 w 644696"/>
                  <a:gd name="connsiteY2" fmla="*/ 53463 h 94041"/>
                  <a:gd name="connsiteX3" fmla="*/ 5687 w 644696"/>
                  <a:gd name="connsiteY3" fmla="*/ 74055 h 94041"/>
                  <a:gd name="connsiteX4" fmla="*/ 128024 w 644696"/>
                  <a:gd name="connsiteY4" fmla="*/ 5838 h 94041"/>
                  <a:gd name="connsiteX0" fmla="*/ 128024 w 644696"/>
                  <a:gd name="connsiteY0" fmla="*/ 5838 h 90135"/>
                  <a:gd name="connsiteX1" fmla="*/ 643861 w 644696"/>
                  <a:gd name="connsiteY1" fmla="*/ 9060 h 90135"/>
                  <a:gd name="connsiteX2" fmla="*/ 254821 w 644696"/>
                  <a:gd name="connsiteY2" fmla="*/ 53463 h 90135"/>
                  <a:gd name="connsiteX3" fmla="*/ 5687 w 644696"/>
                  <a:gd name="connsiteY3" fmla="*/ 74055 h 90135"/>
                  <a:gd name="connsiteX4" fmla="*/ 128024 w 644696"/>
                  <a:gd name="connsiteY4" fmla="*/ 5838 h 90135"/>
                  <a:gd name="connsiteX0" fmla="*/ 127175 w 643653"/>
                  <a:gd name="connsiteY0" fmla="*/ 6530 h 100368"/>
                  <a:gd name="connsiteX1" fmla="*/ 643012 w 643653"/>
                  <a:gd name="connsiteY1" fmla="*/ 9752 h 100368"/>
                  <a:gd name="connsiteX2" fmla="*/ 239684 w 643653"/>
                  <a:gd name="connsiteY2" fmla="*/ 68442 h 100368"/>
                  <a:gd name="connsiteX3" fmla="*/ 4838 w 643653"/>
                  <a:gd name="connsiteY3" fmla="*/ 74747 h 100368"/>
                  <a:gd name="connsiteX4" fmla="*/ 127175 w 643653"/>
                  <a:gd name="connsiteY4" fmla="*/ 6530 h 100368"/>
                  <a:gd name="connsiteX0" fmla="*/ 125557 w 642035"/>
                  <a:gd name="connsiteY0" fmla="*/ 6530 h 106193"/>
                  <a:gd name="connsiteX1" fmla="*/ 641394 w 642035"/>
                  <a:gd name="connsiteY1" fmla="*/ 9752 h 106193"/>
                  <a:gd name="connsiteX2" fmla="*/ 238066 w 642035"/>
                  <a:gd name="connsiteY2" fmla="*/ 68442 h 106193"/>
                  <a:gd name="connsiteX3" fmla="*/ 3220 w 642035"/>
                  <a:gd name="connsiteY3" fmla="*/ 74747 h 106193"/>
                  <a:gd name="connsiteX4" fmla="*/ 125557 w 642035"/>
                  <a:gd name="connsiteY4" fmla="*/ 6530 h 106193"/>
                  <a:gd name="connsiteX0" fmla="*/ 122338 w 638816"/>
                  <a:gd name="connsiteY0" fmla="*/ 6530 h 106193"/>
                  <a:gd name="connsiteX1" fmla="*/ 638175 w 638816"/>
                  <a:gd name="connsiteY1" fmla="*/ 9752 h 106193"/>
                  <a:gd name="connsiteX2" fmla="*/ 234847 w 638816"/>
                  <a:gd name="connsiteY2" fmla="*/ 68442 h 106193"/>
                  <a:gd name="connsiteX3" fmla="*/ 1 w 638816"/>
                  <a:gd name="connsiteY3" fmla="*/ 74747 h 106193"/>
                  <a:gd name="connsiteX4" fmla="*/ 122338 w 638816"/>
                  <a:gd name="connsiteY4" fmla="*/ 6530 h 106193"/>
                  <a:gd name="connsiteX0" fmla="*/ 217640 w 638243"/>
                  <a:gd name="connsiteY0" fmla="*/ 3632 h 112428"/>
                  <a:gd name="connsiteX1" fmla="*/ 638227 w 638243"/>
                  <a:gd name="connsiteY1" fmla="*/ 21142 h 112428"/>
                  <a:gd name="connsiteX2" fmla="*/ 234899 w 638243"/>
                  <a:gd name="connsiteY2" fmla="*/ 79832 h 112428"/>
                  <a:gd name="connsiteX3" fmla="*/ 53 w 638243"/>
                  <a:gd name="connsiteY3" fmla="*/ 86137 h 112428"/>
                  <a:gd name="connsiteX4" fmla="*/ 217640 w 638243"/>
                  <a:gd name="connsiteY4" fmla="*/ 3632 h 112428"/>
                  <a:gd name="connsiteX0" fmla="*/ 203493 w 638421"/>
                  <a:gd name="connsiteY0" fmla="*/ 2460 h 126231"/>
                  <a:gd name="connsiteX1" fmla="*/ 638368 w 638421"/>
                  <a:gd name="connsiteY1" fmla="*/ 34258 h 126231"/>
                  <a:gd name="connsiteX2" fmla="*/ 235040 w 638421"/>
                  <a:gd name="connsiteY2" fmla="*/ 92948 h 126231"/>
                  <a:gd name="connsiteX3" fmla="*/ 194 w 638421"/>
                  <a:gd name="connsiteY3" fmla="*/ 99253 h 126231"/>
                  <a:gd name="connsiteX4" fmla="*/ 203493 w 638421"/>
                  <a:gd name="connsiteY4" fmla="*/ 2460 h 126231"/>
                  <a:gd name="connsiteX0" fmla="*/ 203493 w 638421"/>
                  <a:gd name="connsiteY0" fmla="*/ 2460 h 135691"/>
                  <a:gd name="connsiteX1" fmla="*/ 638368 w 638421"/>
                  <a:gd name="connsiteY1" fmla="*/ 34258 h 135691"/>
                  <a:gd name="connsiteX2" fmla="*/ 235040 w 638421"/>
                  <a:gd name="connsiteY2" fmla="*/ 92948 h 135691"/>
                  <a:gd name="connsiteX3" fmla="*/ 194 w 638421"/>
                  <a:gd name="connsiteY3" fmla="*/ 99253 h 135691"/>
                  <a:gd name="connsiteX4" fmla="*/ 203493 w 638421"/>
                  <a:gd name="connsiteY4" fmla="*/ 2460 h 135691"/>
                  <a:gd name="connsiteX0" fmla="*/ 203493 w 638773"/>
                  <a:gd name="connsiteY0" fmla="*/ 5261 h 138492"/>
                  <a:gd name="connsiteX1" fmla="*/ 638368 w 638773"/>
                  <a:gd name="connsiteY1" fmla="*/ 37059 h 138492"/>
                  <a:gd name="connsiteX2" fmla="*/ 235040 w 638773"/>
                  <a:gd name="connsiteY2" fmla="*/ 95749 h 138492"/>
                  <a:gd name="connsiteX3" fmla="*/ 194 w 638773"/>
                  <a:gd name="connsiteY3" fmla="*/ 102054 h 138492"/>
                  <a:gd name="connsiteX4" fmla="*/ 203493 w 638773"/>
                  <a:gd name="connsiteY4" fmla="*/ 5261 h 138492"/>
                  <a:gd name="connsiteX0" fmla="*/ 203642 w 924508"/>
                  <a:gd name="connsiteY0" fmla="*/ 19284 h 152515"/>
                  <a:gd name="connsiteX1" fmla="*/ 924267 w 924508"/>
                  <a:gd name="connsiteY1" fmla="*/ 22507 h 152515"/>
                  <a:gd name="connsiteX2" fmla="*/ 235189 w 924508"/>
                  <a:gd name="connsiteY2" fmla="*/ 109772 h 152515"/>
                  <a:gd name="connsiteX3" fmla="*/ 343 w 924508"/>
                  <a:gd name="connsiteY3" fmla="*/ 116077 h 152515"/>
                  <a:gd name="connsiteX4" fmla="*/ 203642 w 924508"/>
                  <a:gd name="connsiteY4" fmla="*/ 19284 h 152515"/>
                  <a:gd name="connsiteX0" fmla="*/ 203642 w 924267"/>
                  <a:gd name="connsiteY0" fmla="*/ 23329 h 156560"/>
                  <a:gd name="connsiteX1" fmla="*/ 924267 w 924267"/>
                  <a:gd name="connsiteY1" fmla="*/ 26552 h 156560"/>
                  <a:gd name="connsiteX2" fmla="*/ 235189 w 924267"/>
                  <a:gd name="connsiteY2" fmla="*/ 113817 h 156560"/>
                  <a:gd name="connsiteX3" fmla="*/ 343 w 924267"/>
                  <a:gd name="connsiteY3" fmla="*/ 120122 h 156560"/>
                  <a:gd name="connsiteX4" fmla="*/ 203642 w 924267"/>
                  <a:gd name="connsiteY4" fmla="*/ 23329 h 156560"/>
                  <a:gd name="connsiteX0" fmla="*/ 387168 w 927903"/>
                  <a:gd name="connsiteY0" fmla="*/ 14411 h 128197"/>
                  <a:gd name="connsiteX1" fmla="*/ 926818 w 927903"/>
                  <a:gd name="connsiteY1" fmla="*/ 8109 h 128197"/>
                  <a:gd name="connsiteX2" fmla="*/ 237740 w 927903"/>
                  <a:gd name="connsiteY2" fmla="*/ 95374 h 128197"/>
                  <a:gd name="connsiteX3" fmla="*/ 2894 w 927903"/>
                  <a:gd name="connsiteY3" fmla="*/ 101679 h 128197"/>
                  <a:gd name="connsiteX4" fmla="*/ 387168 w 927903"/>
                  <a:gd name="connsiteY4" fmla="*/ 14411 h 128197"/>
                  <a:gd name="connsiteX0" fmla="*/ 395271 w 937461"/>
                  <a:gd name="connsiteY0" fmla="*/ 14072 h 124601"/>
                  <a:gd name="connsiteX1" fmla="*/ 934921 w 937461"/>
                  <a:gd name="connsiteY1" fmla="*/ 7770 h 124601"/>
                  <a:gd name="connsiteX2" fmla="*/ 160118 w 937461"/>
                  <a:gd name="connsiteY2" fmla="*/ 90272 h 124601"/>
                  <a:gd name="connsiteX3" fmla="*/ 10997 w 937461"/>
                  <a:gd name="connsiteY3" fmla="*/ 101340 h 124601"/>
                  <a:gd name="connsiteX4" fmla="*/ 395271 w 937461"/>
                  <a:gd name="connsiteY4" fmla="*/ 14072 h 124601"/>
                  <a:gd name="connsiteX0" fmla="*/ 395271 w 937461"/>
                  <a:gd name="connsiteY0" fmla="*/ 11118 h 105552"/>
                  <a:gd name="connsiteX1" fmla="*/ 934921 w 937461"/>
                  <a:gd name="connsiteY1" fmla="*/ 4816 h 105552"/>
                  <a:gd name="connsiteX2" fmla="*/ 160118 w 937461"/>
                  <a:gd name="connsiteY2" fmla="*/ 87318 h 105552"/>
                  <a:gd name="connsiteX3" fmla="*/ 10997 w 937461"/>
                  <a:gd name="connsiteY3" fmla="*/ 22186 h 105552"/>
                  <a:gd name="connsiteX4" fmla="*/ 395271 w 937461"/>
                  <a:gd name="connsiteY4" fmla="*/ 11118 h 105552"/>
                  <a:gd name="connsiteX0" fmla="*/ 385155 w 936634"/>
                  <a:gd name="connsiteY0" fmla="*/ 7784 h 107064"/>
                  <a:gd name="connsiteX1" fmla="*/ 934330 w 936634"/>
                  <a:gd name="connsiteY1" fmla="*/ 6245 h 107064"/>
                  <a:gd name="connsiteX2" fmla="*/ 159527 w 936634"/>
                  <a:gd name="connsiteY2" fmla="*/ 88747 h 107064"/>
                  <a:gd name="connsiteX3" fmla="*/ 10406 w 936634"/>
                  <a:gd name="connsiteY3" fmla="*/ 23615 h 107064"/>
                  <a:gd name="connsiteX4" fmla="*/ 385155 w 936634"/>
                  <a:gd name="connsiteY4" fmla="*/ 7784 h 107064"/>
                  <a:gd name="connsiteX0" fmla="*/ 385155 w 936634"/>
                  <a:gd name="connsiteY0" fmla="*/ 7432 h 105675"/>
                  <a:gd name="connsiteX1" fmla="*/ 934330 w 936634"/>
                  <a:gd name="connsiteY1" fmla="*/ 5893 h 105675"/>
                  <a:gd name="connsiteX2" fmla="*/ 159527 w 936634"/>
                  <a:gd name="connsiteY2" fmla="*/ 88395 h 105675"/>
                  <a:gd name="connsiteX3" fmla="*/ 10406 w 936634"/>
                  <a:gd name="connsiteY3" fmla="*/ 13738 h 105675"/>
                  <a:gd name="connsiteX4" fmla="*/ 385155 w 936634"/>
                  <a:gd name="connsiteY4" fmla="*/ 7432 h 105675"/>
                  <a:gd name="connsiteX0" fmla="*/ 449805 w 1005022"/>
                  <a:gd name="connsiteY0" fmla="*/ 7079 h 100985"/>
                  <a:gd name="connsiteX1" fmla="*/ 998980 w 1005022"/>
                  <a:gd name="connsiteY1" fmla="*/ 5540 h 100985"/>
                  <a:gd name="connsiteX2" fmla="*/ 67014 w 1005022"/>
                  <a:gd name="connsiteY2" fmla="*/ 83280 h 100985"/>
                  <a:gd name="connsiteX3" fmla="*/ 75056 w 1005022"/>
                  <a:gd name="connsiteY3" fmla="*/ 13385 h 100985"/>
                  <a:gd name="connsiteX4" fmla="*/ 449805 w 1005022"/>
                  <a:gd name="connsiteY4" fmla="*/ 7079 h 100985"/>
                  <a:gd name="connsiteX0" fmla="*/ 420693 w 974629"/>
                  <a:gd name="connsiteY0" fmla="*/ 5669 h 82454"/>
                  <a:gd name="connsiteX1" fmla="*/ 969868 w 974629"/>
                  <a:gd name="connsiteY1" fmla="*/ 4130 h 82454"/>
                  <a:gd name="connsiteX2" fmla="*/ 85527 w 974629"/>
                  <a:gd name="connsiteY2" fmla="*/ 62820 h 82454"/>
                  <a:gd name="connsiteX3" fmla="*/ 45944 w 974629"/>
                  <a:gd name="connsiteY3" fmla="*/ 11975 h 82454"/>
                  <a:gd name="connsiteX4" fmla="*/ 420693 w 974629"/>
                  <a:gd name="connsiteY4" fmla="*/ 5669 h 82454"/>
                  <a:gd name="connsiteX0" fmla="*/ 424459 w 978395"/>
                  <a:gd name="connsiteY0" fmla="*/ 5669 h 80854"/>
                  <a:gd name="connsiteX1" fmla="*/ 973634 w 978395"/>
                  <a:gd name="connsiteY1" fmla="*/ 4130 h 80854"/>
                  <a:gd name="connsiteX2" fmla="*/ 89293 w 978395"/>
                  <a:gd name="connsiteY2" fmla="*/ 62820 h 80854"/>
                  <a:gd name="connsiteX3" fmla="*/ 49710 w 978395"/>
                  <a:gd name="connsiteY3" fmla="*/ 11975 h 80854"/>
                  <a:gd name="connsiteX4" fmla="*/ 424459 w 978395"/>
                  <a:gd name="connsiteY4" fmla="*/ 5669 h 80854"/>
                  <a:gd name="connsiteX0" fmla="*/ 418838 w 972774"/>
                  <a:gd name="connsiteY0" fmla="*/ 9995 h 90051"/>
                  <a:gd name="connsiteX1" fmla="*/ 968013 w 972774"/>
                  <a:gd name="connsiteY1" fmla="*/ 8456 h 90051"/>
                  <a:gd name="connsiteX2" fmla="*/ 83672 w 972774"/>
                  <a:gd name="connsiteY2" fmla="*/ 67146 h 90051"/>
                  <a:gd name="connsiteX3" fmla="*/ 44089 w 972774"/>
                  <a:gd name="connsiteY3" fmla="*/ 16301 h 90051"/>
                  <a:gd name="connsiteX4" fmla="*/ 418838 w 972774"/>
                  <a:gd name="connsiteY4" fmla="*/ 9995 h 90051"/>
                  <a:gd name="connsiteX0" fmla="*/ 418838 w 972774"/>
                  <a:gd name="connsiteY0" fmla="*/ 5669 h 82454"/>
                  <a:gd name="connsiteX1" fmla="*/ 968013 w 972774"/>
                  <a:gd name="connsiteY1" fmla="*/ 4130 h 82454"/>
                  <a:gd name="connsiteX2" fmla="*/ 83672 w 972774"/>
                  <a:gd name="connsiteY2" fmla="*/ 62820 h 82454"/>
                  <a:gd name="connsiteX3" fmla="*/ 44089 w 972774"/>
                  <a:gd name="connsiteY3" fmla="*/ 11975 h 82454"/>
                  <a:gd name="connsiteX4" fmla="*/ 418838 w 972774"/>
                  <a:gd name="connsiteY4" fmla="*/ 5669 h 82454"/>
                  <a:gd name="connsiteX0" fmla="*/ 415199 w 969135"/>
                  <a:gd name="connsiteY0" fmla="*/ 5669 h 81361"/>
                  <a:gd name="connsiteX1" fmla="*/ 964374 w 969135"/>
                  <a:gd name="connsiteY1" fmla="*/ 4130 h 81361"/>
                  <a:gd name="connsiteX2" fmla="*/ 80033 w 969135"/>
                  <a:gd name="connsiteY2" fmla="*/ 62820 h 81361"/>
                  <a:gd name="connsiteX3" fmla="*/ 40450 w 969135"/>
                  <a:gd name="connsiteY3" fmla="*/ 11975 h 81361"/>
                  <a:gd name="connsiteX4" fmla="*/ 415199 w 969135"/>
                  <a:gd name="connsiteY4" fmla="*/ 5669 h 81361"/>
                  <a:gd name="connsiteX0" fmla="*/ 408342 w 962278"/>
                  <a:gd name="connsiteY0" fmla="*/ 5669 h 89092"/>
                  <a:gd name="connsiteX1" fmla="*/ 957517 w 962278"/>
                  <a:gd name="connsiteY1" fmla="*/ 4130 h 89092"/>
                  <a:gd name="connsiteX2" fmla="*/ 73176 w 962278"/>
                  <a:gd name="connsiteY2" fmla="*/ 62820 h 89092"/>
                  <a:gd name="connsiteX3" fmla="*/ 33593 w 962278"/>
                  <a:gd name="connsiteY3" fmla="*/ 11975 h 89092"/>
                  <a:gd name="connsiteX4" fmla="*/ 408342 w 962278"/>
                  <a:gd name="connsiteY4" fmla="*/ 5669 h 89092"/>
                  <a:gd name="connsiteX0" fmla="*/ 416987 w 970923"/>
                  <a:gd name="connsiteY0" fmla="*/ 5669 h 72285"/>
                  <a:gd name="connsiteX1" fmla="*/ 966162 w 970923"/>
                  <a:gd name="connsiteY1" fmla="*/ 4130 h 72285"/>
                  <a:gd name="connsiteX2" fmla="*/ 81821 w 970923"/>
                  <a:gd name="connsiteY2" fmla="*/ 62820 h 72285"/>
                  <a:gd name="connsiteX3" fmla="*/ 42238 w 970923"/>
                  <a:gd name="connsiteY3" fmla="*/ 11975 h 72285"/>
                  <a:gd name="connsiteX4" fmla="*/ 416987 w 970923"/>
                  <a:gd name="connsiteY4" fmla="*/ 5669 h 72285"/>
                  <a:gd name="connsiteX0" fmla="*/ 408343 w 962279"/>
                  <a:gd name="connsiteY0" fmla="*/ 5669 h 72285"/>
                  <a:gd name="connsiteX1" fmla="*/ 957518 w 962279"/>
                  <a:gd name="connsiteY1" fmla="*/ 4130 h 72285"/>
                  <a:gd name="connsiteX2" fmla="*/ 73177 w 962279"/>
                  <a:gd name="connsiteY2" fmla="*/ 62820 h 72285"/>
                  <a:gd name="connsiteX3" fmla="*/ 33594 w 962279"/>
                  <a:gd name="connsiteY3" fmla="*/ 11975 h 72285"/>
                  <a:gd name="connsiteX4" fmla="*/ 408343 w 962279"/>
                  <a:gd name="connsiteY4" fmla="*/ 5669 h 72285"/>
                  <a:gd name="connsiteX0" fmla="*/ 408343 w 957821"/>
                  <a:gd name="connsiteY0" fmla="*/ 16248 h 82864"/>
                  <a:gd name="connsiteX1" fmla="*/ 957518 w 957821"/>
                  <a:gd name="connsiteY1" fmla="*/ 14709 h 82864"/>
                  <a:gd name="connsiteX2" fmla="*/ 73177 w 957821"/>
                  <a:gd name="connsiteY2" fmla="*/ 73399 h 82864"/>
                  <a:gd name="connsiteX3" fmla="*/ 33594 w 957821"/>
                  <a:gd name="connsiteY3" fmla="*/ 22554 h 82864"/>
                  <a:gd name="connsiteX4" fmla="*/ 408343 w 957821"/>
                  <a:gd name="connsiteY4" fmla="*/ 16248 h 82864"/>
                  <a:gd name="connsiteX0" fmla="*/ 408343 w 959733"/>
                  <a:gd name="connsiteY0" fmla="*/ 18364 h 84980"/>
                  <a:gd name="connsiteX1" fmla="*/ 957518 w 959733"/>
                  <a:gd name="connsiteY1" fmla="*/ 16825 h 84980"/>
                  <a:gd name="connsiteX2" fmla="*/ 73177 w 959733"/>
                  <a:gd name="connsiteY2" fmla="*/ 75515 h 84980"/>
                  <a:gd name="connsiteX3" fmla="*/ 33594 w 959733"/>
                  <a:gd name="connsiteY3" fmla="*/ 24670 h 84980"/>
                  <a:gd name="connsiteX4" fmla="*/ 408343 w 959733"/>
                  <a:gd name="connsiteY4" fmla="*/ 18364 h 84980"/>
                  <a:gd name="connsiteX0" fmla="*/ 408343 w 959733"/>
                  <a:gd name="connsiteY0" fmla="*/ 18364 h 84980"/>
                  <a:gd name="connsiteX1" fmla="*/ 957518 w 959733"/>
                  <a:gd name="connsiteY1" fmla="*/ 16825 h 84980"/>
                  <a:gd name="connsiteX2" fmla="*/ 415691 w 959733"/>
                  <a:gd name="connsiteY2" fmla="*/ 52438 h 84980"/>
                  <a:gd name="connsiteX3" fmla="*/ 73177 w 959733"/>
                  <a:gd name="connsiteY3" fmla="*/ 75515 h 84980"/>
                  <a:gd name="connsiteX4" fmla="*/ 33594 w 959733"/>
                  <a:gd name="connsiteY4" fmla="*/ 24670 h 84980"/>
                  <a:gd name="connsiteX5" fmla="*/ 408343 w 959733"/>
                  <a:gd name="connsiteY5" fmla="*/ 18364 h 84980"/>
                  <a:gd name="connsiteX0" fmla="*/ 408343 w 959733"/>
                  <a:gd name="connsiteY0" fmla="*/ 18364 h 84980"/>
                  <a:gd name="connsiteX1" fmla="*/ 957518 w 959733"/>
                  <a:gd name="connsiteY1" fmla="*/ 16825 h 84980"/>
                  <a:gd name="connsiteX2" fmla="*/ 415691 w 959733"/>
                  <a:gd name="connsiteY2" fmla="*/ 52438 h 84980"/>
                  <a:gd name="connsiteX3" fmla="*/ 73177 w 959733"/>
                  <a:gd name="connsiteY3" fmla="*/ 75515 h 84980"/>
                  <a:gd name="connsiteX4" fmla="*/ 33594 w 959733"/>
                  <a:gd name="connsiteY4" fmla="*/ 24670 h 84980"/>
                  <a:gd name="connsiteX5" fmla="*/ 408343 w 959733"/>
                  <a:gd name="connsiteY5" fmla="*/ 18364 h 84980"/>
                  <a:gd name="connsiteX0" fmla="*/ 408343 w 959733"/>
                  <a:gd name="connsiteY0" fmla="*/ 18364 h 84980"/>
                  <a:gd name="connsiteX1" fmla="*/ 957518 w 959733"/>
                  <a:gd name="connsiteY1" fmla="*/ 16825 h 84980"/>
                  <a:gd name="connsiteX2" fmla="*/ 415691 w 959733"/>
                  <a:gd name="connsiteY2" fmla="*/ 52438 h 84980"/>
                  <a:gd name="connsiteX3" fmla="*/ 73177 w 959733"/>
                  <a:gd name="connsiteY3" fmla="*/ 75515 h 84980"/>
                  <a:gd name="connsiteX4" fmla="*/ 33594 w 959733"/>
                  <a:gd name="connsiteY4" fmla="*/ 24670 h 84980"/>
                  <a:gd name="connsiteX5" fmla="*/ 408343 w 959733"/>
                  <a:gd name="connsiteY5" fmla="*/ 18364 h 84980"/>
                  <a:gd name="connsiteX0" fmla="*/ 408343 w 959733"/>
                  <a:gd name="connsiteY0" fmla="*/ 18364 h 84980"/>
                  <a:gd name="connsiteX1" fmla="*/ 957518 w 959733"/>
                  <a:gd name="connsiteY1" fmla="*/ 16825 h 84980"/>
                  <a:gd name="connsiteX2" fmla="*/ 415691 w 959733"/>
                  <a:gd name="connsiteY2" fmla="*/ 52438 h 84980"/>
                  <a:gd name="connsiteX3" fmla="*/ 73177 w 959733"/>
                  <a:gd name="connsiteY3" fmla="*/ 75515 h 84980"/>
                  <a:gd name="connsiteX4" fmla="*/ 33594 w 959733"/>
                  <a:gd name="connsiteY4" fmla="*/ 24670 h 84980"/>
                  <a:gd name="connsiteX5" fmla="*/ 408343 w 959733"/>
                  <a:gd name="connsiteY5" fmla="*/ 18364 h 84980"/>
                  <a:gd name="connsiteX0" fmla="*/ 408343 w 855477"/>
                  <a:gd name="connsiteY0" fmla="*/ 4893 h 71509"/>
                  <a:gd name="connsiteX1" fmla="*/ 852743 w 855477"/>
                  <a:gd name="connsiteY1" fmla="*/ 22404 h 71509"/>
                  <a:gd name="connsiteX2" fmla="*/ 415691 w 855477"/>
                  <a:gd name="connsiteY2" fmla="*/ 38967 h 71509"/>
                  <a:gd name="connsiteX3" fmla="*/ 73177 w 855477"/>
                  <a:gd name="connsiteY3" fmla="*/ 62044 h 71509"/>
                  <a:gd name="connsiteX4" fmla="*/ 33594 w 855477"/>
                  <a:gd name="connsiteY4" fmla="*/ 11199 h 71509"/>
                  <a:gd name="connsiteX5" fmla="*/ 408343 w 855477"/>
                  <a:gd name="connsiteY5" fmla="*/ 4893 h 71509"/>
                  <a:gd name="connsiteX0" fmla="*/ 408343 w 853170"/>
                  <a:gd name="connsiteY0" fmla="*/ 4893 h 71509"/>
                  <a:gd name="connsiteX1" fmla="*/ 852743 w 853170"/>
                  <a:gd name="connsiteY1" fmla="*/ 22404 h 71509"/>
                  <a:gd name="connsiteX2" fmla="*/ 415691 w 853170"/>
                  <a:gd name="connsiteY2" fmla="*/ 38967 h 71509"/>
                  <a:gd name="connsiteX3" fmla="*/ 73177 w 853170"/>
                  <a:gd name="connsiteY3" fmla="*/ 62044 h 71509"/>
                  <a:gd name="connsiteX4" fmla="*/ 33594 w 853170"/>
                  <a:gd name="connsiteY4" fmla="*/ 11199 h 71509"/>
                  <a:gd name="connsiteX5" fmla="*/ 408343 w 853170"/>
                  <a:gd name="connsiteY5" fmla="*/ 4893 h 71509"/>
                  <a:gd name="connsiteX0" fmla="*/ 408343 w 852797"/>
                  <a:gd name="connsiteY0" fmla="*/ 278 h 66894"/>
                  <a:gd name="connsiteX1" fmla="*/ 852743 w 852797"/>
                  <a:gd name="connsiteY1" fmla="*/ 17789 h 66894"/>
                  <a:gd name="connsiteX2" fmla="*/ 429978 w 852797"/>
                  <a:gd name="connsiteY2" fmla="*/ 43877 h 66894"/>
                  <a:gd name="connsiteX3" fmla="*/ 73177 w 852797"/>
                  <a:gd name="connsiteY3" fmla="*/ 57429 h 66894"/>
                  <a:gd name="connsiteX4" fmla="*/ 33594 w 852797"/>
                  <a:gd name="connsiteY4" fmla="*/ 6584 h 66894"/>
                  <a:gd name="connsiteX5" fmla="*/ 408343 w 852797"/>
                  <a:gd name="connsiteY5" fmla="*/ 278 h 66894"/>
                  <a:gd name="connsiteX0" fmla="*/ 408343 w 852769"/>
                  <a:gd name="connsiteY0" fmla="*/ 278 h 66894"/>
                  <a:gd name="connsiteX1" fmla="*/ 852743 w 852769"/>
                  <a:gd name="connsiteY1" fmla="*/ 17789 h 66894"/>
                  <a:gd name="connsiteX2" fmla="*/ 429978 w 852769"/>
                  <a:gd name="connsiteY2" fmla="*/ 43877 h 66894"/>
                  <a:gd name="connsiteX3" fmla="*/ 73177 w 852769"/>
                  <a:gd name="connsiteY3" fmla="*/ 57429 h 66894"/>
                  <a:gd name="connsiteX4" fmla="*/ 33594 w 852769"/>
                  <a:gd name="connsiteY4" fmla="*/ 6584 h 66894"/>
                  <a:gd name="connsiteX5" fmla="*/ 408343 w 852769"/>
                  <a:gd name="connsiteY5" fmla="*/ 278 h 66894"/>
                  <a:gd name="connsiteX0" fmla="*/ 408343 w 853076"/>
                  <a:gd name="connsiteY0" fmla="*/ 5895 h 72511"/>
                  <a:gd name="connsiteX1" fmla="*/ 852743 w 853076"/>
                  <a:gd name="connsiteY1" fmla="*/ 23406 h 72511"/>
                  <a:gd name="connsiteX2" fmla="*/ 429978 w 853076"/>
                  <a:gd name="connsiteY2" fmla="*/ 49494 h 72511"/>
                  <a:gd name="connsiteX3" fmla="*/ 73177 w 853076"/>
                  <a:gd name="connsiteY3" fmla="*/ 63046 h 72511"/>
                  <a:gd name="connsiteX4" fmla="*/ 33594 w 853076"/>
                  <a:gd name="connsiteY4" fmla="*/ 12201 h 72511"/>
                  <a:gd name="connsiteX5" fmla="*/ 408343 w 853076"/>
                  <a:gd name="connsiteY5" fmla="*/ 5895 h 72511"/>
                  <a:gd name="connsiteX0" fmla="*/ 414157 w 858890"/>
                  <a:gd name="connsiteY0" fmla="*/ 5895 h 64605"/>
                  <a:gd name="connsiteX1" fmla="*/ 858557 w 858890"/>
                  <a:gd name="connsiteY1" fmla="*/ 23406 h 64605"/>
                  <a:gd name="connsiteX2" fmla="*/ 435792 w 858890"/>
                  <a:gd name="connsiteY2" fmla="*/ 49494 h 64605"/>
                  <a:gd name="connsiteX3" fmla="*/ 78991 w 858890"/>
                  <a:gd name="connsiteY3" fmla="*/ 53521 h 64605"/>
                  <a:gd name="connsiteX4" fmla="*/ 39408 w 858890"/>
                  <a:gd name="connsiteY4" fmla="*/ 12201 h 64605"/>
                  <a:gd name="connsiteX5" fmla="*/ 414157 w 858890"/>
                  <a:gd name="connsiteY5" fmla="*/ 5895 h 64605"/>
                  <a:gd name="connsiteX0" fmla="*/ 398036 w 842769"/>
                  <a:gd name="connsiteY0" fmla="*/ 5895 h 54910"/>
                  <a:gd name="connsiteX1" fmla="*/ 842436 w 842769"/>
                  <a:gd name="connsiteY1" fmla="*/ 23406 h 54910"/>
                  <a:gd name="connsiteX2" fmla="*/ 419671 w 842769"/>
                  <a:gd name="connsiteY2" fmla="*/ 49494 h 54910"/>
                  <a:gd name="connsiteX3" fmla="*/ 62870 w 842769"/>
                  <a:gd name="connsiteY3" fmla="*/ 53521 h 54910"/>
                  <a:gd name="connsiteX4" fmla="*/ 23287 w 842769"/>
                  <a:gd name="connsiteY4" fmla="*/ 12201 h 54910"/>
                  <a:gd name="connsiteX5" fmla="*/ 398036 w 842769"/>
                  <a:gd name="connsiteY5" fmla="*/ 5895 h 54910"/>
                  <a:gd name="connsiteX0" fmla="*/ 387035 w 831768"/>
                  <a:gd name="connsiteY0" fmla="*/ 5895 h 54910"/>
                  <a:gd name="connsiteX1" fmla="*/ 831435 w 831768"/>
                  <a:gd name="connsiteY1" fmla="*/ 23406 h 54910"/>
                  <a:gd name="connsiteX2" fmla="*/ 408670 w 831768"/>
                  <a:gd name="connsiteY2" fmla="*/ 49494 h 54910"/>
                  <a:gd name="connsiteX3" fmla="*/ 104256 w 831768"/>
                  <a:gd name="connsiteY3" fmla="*/ 53521 h 54910"/>
                  <a:gd name="connsiteX4" fmla="*/ 12286 w 831768"/>
                  <a:gd name="connsiteY4" fmla="*/ 12201 h 54910"/>
                  <a:gd name="connsiteX5" fmla="*/ 387035 w 831768"/>
                  <a:gd name="connsiteY5" fmla="*/ 5895 h 54910"/>
                  <a:gd name="connsiteX0" fmla="*/ 405313 w 850046"/>
                  <a:gd name="connsiteY0" fmla="*/ 5895 h 54910"/>
                  <a:gd name="connsiteX1" fmla="*/ 849713 w 850046"/>
                  <a:gd name="connsiteY1" fmla="*/ 23406 h 54910"/>
                  <a:gd name="connsiteX2" fmla="*/ 426948 w 850046"/>
                  <a:gd name="connsiteY2" fmla="*/ 49494 h 54910"/>
                  <a:gd name="connsiteX3" fmla="*/ 122534 w 850046"/>
                  <a:gd name="connsiteY3" fmla="*/ 53521 h 54910"/>
                  <a:gd name="connsiteX4" fmla="*/ 30564 w 850046"/>
                  <a:gd name="connsiteY4" fmla="*/ 12201 h 54910"/>
                  <a:gd name="connsiteX5" fmla="*/ 405313 w 850046"/>
                  <a:gd name="connsiteY5" fmla="*/ 5895 h 54910"/>
                  <a:gd name="connsiteX0" fmla="*/ 396378 w 841111"/>
                  <a:gd name="connsiteY0" fmla="*/ 5895 h 54910"/>
                  <a:gd name="connsiteX1" fmla="*/ 840778 w 841111"/>
                  <a:gd name="connsiteY1" fmla="*/ 23406 h 54910"/>
                  <a:gd name="connsiteX2" fmla="*/ 418013 w 841111"/>
                  <a:gd name="connsiteY2" fmla="*/ 49494 h 54910"/>
                  <a:gd name="connsiteX3" fmla="*/ 113599 w 841111"/>
                  <a:gd name="connsiteY3" fmla="*/ 53521 h 54910"/>
                  <a:gd name="connsiteX4" fmla="*/ 21629 w 841111"/>
                  <a:gd name="connsiteY4" fmla="*/ 12201 h 54910"/>
                  <a:gd name="connsiteX5" fmla="*/ 396378 w 841111"/>
                  <a:gd name="connsiteY5" fmla="*/ 5895 h 54910"/>
                  <a:gd name="connsiteX0" fmla="*/ 396378 w 841111"/>
                  <a:gd name="connsiteY0" fmla="*/ 5895 h 54877"/>
                  <a:gd name="connsiteX1" fmla="*/ 840778 w 841111"/>
                  <a:gd name="connsiteY1" fmla="*/ 23406 h 54877"/>
                  <a:gd name="connsiteX2" fmla="*/ 418013 w 841111"/>
                  <a:gd name="connsiteY2" fmla="*/ 49494 h 54877"/>
                  <a:gd name="connsiteX3" fmla="*/ 113599 w 841111"/>
                  <a:gd name="connsiteY3" fmla="*/ 53521 h 54877"/>
                  <a:gd name="connsiteX4" fmla="*/ 21629 w 841111"/>
                  <a:gd name="connsiteY4" fmla="*/ 12201 h 54877"/>
                  <a:gd name="connsiteX5" fmla="*/ 396378 w 841111"/>
                  <a:gd name="connsiteY5" fmla="*/ 5895 h 54877"/>
                  <a:gd name="connsiteX0" fmla="*/ 369727 w 814460"/>
                  <a:gd name="connsiteY0" fmla="*/ 6167 h 55292"/>
                  <a:gd name="connsiteX1" fmla="*/ 814127 w 814460"/>
                  <a:gd name="connsiteY1" fmla="*/ 23678 h 55292"/>
                  <a:gd name="connsiteX2" fmla="*/ 391362 w 814460"/>
                  <a:gd name="connsiteY2" fmla="*/ 49766 h 55292"/>
                  <a:gd name="connsiteX3" fmla="*/ 86948 w 814460"/>
                  <a:gd name="connsiteY3" fmla="*/ 53793 h 55292"/>
                  <a:gd name="connsiteX4" fmla="*/ 33078 w 814460"/>
                  <a:gd name="connsiteY4" fmla="*/ 17236 h 55292"/>
                  <a:gd name="connsiteX5" fmla="*/ 369727 w 814460"/>
                  <a:gd name="connsiteY5" fmla="*/ 6167 h 55292"/>
                  <a:gd name="connsiteX0" fmla="*/ 359873 w 804606"/>
                  <a:gd name="connsiteY0" fmla="*/ 42330 h 118141"/>
                  <a:gd name="connsiteX1" fmla="*/ 804273 w 804606"/>
                  <a:gd name="connsiteY1" fmla="*/ 59841 h 118141"/>
                  <a:gd name="connsiteX2" fmla="*/ 381508 w 804606"/>
                  <a:gd name="connsiteY2" fmla="*/ 85929 h 118141"/>
                  <a:gd name="connsiteX3" fmla="*/ 77094 w 804606"/>
                  <a:gd name="connsiteY3" fmla="*/ 89956 h 118141"/>
                  <a:gd name="connsiteX4" fmla="*/ 23224 w 804606"/>
                  <a:gd name="connsiteY4" fmla="*/ 53399 h 118141"/>
                  <a:gd name="connsiteX5" fmla="*/ 359873 w 804606"/>
                  <a:gd name="connsiteY5" fmla="*/ 42330 h 118141"/>
                  <a:gd name="connsiteX0" fmla="*/ 336695 w 781428"/>
                  <a:gd name="connsiteY0" fmla="*/ 6168 h 54224"/>
                  <a:gd name="connsiteX1" fmla="*/ 781095 w 781428"/>
                  <a:gd name="connsiteY1" fmla="*/ 23679 h 54224"/>
                  <a:gd name="connsiteX2" fmla="*/ 358330 w 781428"/>
                  <a:gd name="connsiteY2" fmla="*/ 49767 h 54224"/>
                  <a:gd name="connsiteX3" fmla="*/ 46 w 781428"/>
                  <a:gd name="connsiteY3" fmla="*/ 17237 h 54224"/>
                  <a:gd name="connsiteX4" fmla="*/ 336695 w 781428"/>
                  <a:gd name="connsiteY4" fmla="*/ 6168 h 54224"/>
                  <a:gd name="connsiteX0" fmla="*/ 336654 w 781387"/>
                  <a:gd name="connsiteY0" fmla="*/ 23117 h 76026"/>
                  <a:gd name="connsiteX1" fmla="*/ 781054 w 781387"/>
                  <a:gd name="connsiteY1" fmla="*/ 40628 h 76026"/>
                  <a:gd name="connsiteX2" fmla="*/ 358289 w 781387"/>
                  <a:gd name="connsiteY2" fmla="*/ 66716 h 76026"/>
                  <a:gd name="connsiteX3" fmla="*/ 5 w 781387"/>
                  <a:gd name="connsiteY3" fmla="*/ 34186 h 76026"/>
                  <a:gd name="connsiteX4" fmla="*/ 336654 w 781387"/>
                  <a:gd name="connsiteY4" fmla="*/ 23117 h 76026"/>
                  <a:gd name="connsiteX0" fmla="*/ 336694 w 781427"/>
                  <a:gd name="connsiteY0" fmla="*/ 14795 h 62851"/>
                  <a:gd name="connsiteX1" fmla="*/ 781094 w 781427"/>
                  <a:gd name="connsiteY1" fmla="*/ 32306 h 62851"/>
                  <a:gd name="connsiteX2" fmla="*/ 358329 w 781427"/>
                  <a:gd name="connsiteY2" fmla="*/ 58394 h 62851"/>
                  <a:gd name="connsiteX3" fmla="*/ 45 w 781427"/>
                  <a:gd name="connsiteY3" fmla="*/ 25864 h 62851"/>
                  <a:gd name="connsiteX4" fmla="*/ 336694 w 781427"/>
                  <a:gd name="connsiteY4" fmla="*/ 14795 h 62851"/>
                  <a:gd name="connsiteX0" fmla="*/ 336742 w 781197"/>
                  <a:gd name="connsiteY0" fmla="*/ 140 h 41976"/>
                  <a:gd name="connsiteX1" fmla="*/ 781142 w 781197"/>
                  <a:gd name="connsiteY1" fmla="*/ 17651 h 41976"/>
                  <a:gd name="connsiteX2" fmla="*/ 367902 w 781197"/>
                  <a:gd name="connsiteY2" fmla="*/ 41357 h 41976"/>
                  <a:gd name="connsiteX3" fmla="*/ 93 w 781197"/>
                  <a:gd name="connsiteY3" fmla="*/ 11209 h 41976"/>
                  <a:gd name="connsiteX4" fmla="*/ 336742 w 781197"/>
                  <a:gd name="connsiteY4" fmla="*/ 140 h 41976"/>
                  <a:gd name="connsiteX0" fmla="*/ 336661 w 781116"/>
                  <a:gd name="connsiteY0" fmla="*/ 7510 h 49346"/>
                  <a:gd name="connsiteX1" fmla="*/ 781061 w 781116"/>
                  <a:gd name="connsiteY1" fmla="*/ 25021 h 49346"/>
                  <a:gd name="connsiteX2" fmla="*/ 367821 w 781116"/>
                  <a:gd name="connsiteY2" fmla="*/ 48727 h 49346"/>
                  <a:gd name="connsiteX3" fmla="*/ 12 w 781116"/>
                  <a:gd name="connsiteY3" fmla="*/ 18579 h 49346"/>
                  <a:gd name="connsiteX4" fmla="*/ 336661 w 781116"/>
                  <a:gd name="connsiteY4" fmla="*/ 7510 h 49346"/>
                  <a:gd name="connsiteX0" fmla="*/ 336661 w 781104"/>
                  <a:gd name="connsiteY0" fmla="*/ 7510 h 53224"/>
                  <a:gd name="connsiteX1" fmla="*/ 781061 w 781104"/>
                  <a:gd name="connsiteY1" fmla="*/ 25021 h 53224"/>
                  <a:gd name="connsiteX2" fmla="*/ 367821 w 781104"/>
                  <a:gd name="connsiteY2" fmla="*/ 48727 h 53224"/>
                  <a:gd name="connsiteX3" fmla="*/ 12 w 781104"/>
                  <a:gd name="connsiteY3" fmla="*/ 18579 h 53224"/>
                  <a:gd name="connsiteX4" fmla="*/ 336661 w 781104"/>
                  <a:gd name="connsiteY4" fmla="*/ 7510 h 53224"/>
                  <a:gd name="connsiteX0" fmla="*/ 337908 w 782832"/>
                  <a:gd name="connsiteY0" fmla="*/ 131 h 39321"/>
                  <a:gd name="connsiteX1" fmla="*/ 782308 w 782832"/>
                  <a:gd name="connsiteY1" fmla="*/ 17642 h 39321"/>
                  <a:gd name="connsiteX2" fmla="*/ 245243 w 782832"/>
                  <a:gd name="connsiteY2" fmla="*/ 38639 h 39321"/>
                  <a:gd name="connsiteX3" fmla="*/ 1259 w 782832"/>
                  <a:gd name="connsiteY3" fmla="*/ 11200 h 39321"/>
                  <a:gd name="connsiteX4" fmla="*/ 337908 w 782832"/>
                  <a:gd name="connsiteY4" fmla="*/ 131 h 39321"/>
                  <a:gd name="connsiteX0" fmla="*/ 337908 w 782832"/>
                  <a:gd name="connsiteY0" fmla="*/ 131 h 38639"/>
                  <a:gd name="connsiteX1" fmla="*/ 782308 w 782832"/>
                  <a:gd name="connsiteY1" fmla="*/ 17642 h 38639"/>
                  <a:gd name="connsiteX2" fmla="*/ 245243 w 782832"/>
                  <a:gd name="connsiteY2" fmla="*/ 38639 h 38639"/>
                  <a:gd name="connsiteX3" fmla="*/ 1259 w 782832"/>
                  <a:gd name="connsiteY3" fmla="*/ 11200 h 38639"/>
                  <a:gd name="connsiteX4" fmla="*/ 337908 w 782832"/>
                  <a:gd name="connsiteY4" fmla="*/ 131 h 38639"/>
                  <a:gd name="connsiteX0" fmla="*/ 336728 w 781652"/>
                  <a:gd name="connsiteY0" fmla="*/ 3369 h 41877"/>
                  <a:gd name="connsiteX1" fmla="*/ 781128 w 781652"/>
                  <a:gd name="connsiteY1" fmla="*/ 20880 h 41877"/>
                  <a:gd name="connsiteX2" fmla="*/ 244063 w 781652"/>
                  <a:gd name="connsiteY2" fmla="*/ 41877 h 41877"/>
                  <a:gd name="connsiteX3" fmla="*/ 79 w 781652"/>
                  <a:gd name="connsiteY3" fmla="*/ 14438 h 41877"/>
                  <a:gd name="connsiteX4" fmla="*/ 336728 w 781652"/>
                  <a:gd name="connsiteY4" fmla="*/ 3369 h 41877"/>
                  <a:gd name="connsiteX0" fmla="*/ 322451 w 767372"/>
                  <a:gd name="connsiteY0" fmla="*/ 77 h 38585"/>
                  <a:gd name="connsiteX1" fmla="*/ 766851 w 767372"/>
                  <a:gd name="connsiteY1" fmla="*/ 17588 h 38585"/>
                  <a:gd name="connsiteX2" fmla="*/ 229786 w 767372"/>
                  <a:gd name="connsiteY2" fmla="*/ 38585 h 38585"/>
                  <a:gd name="connsiteX3" fmla="*/ 89 w 767372"/>
                  <a:gd name="connsiteY3" fmla="*/ 19269 h 38585"/>
                  <a:gd name="connsiteX4" fmla="*/ 322451 w 767372"/>
                  <a:gd name="connsiteY4" fmla="*/ 77 h 38585"/>
                  <a:gd name="connsiteX0" fmla="*/ 322451 w 767372"/>
                  <a:gd name="connsiteY0" fmla="*/ 1214 h 40548"/>
                  <a:gd name="connsiteX1" fmla="*/ 766851 w 767372"/>
                  <a:gd name="connsiteY1" fmla="*/ 18725 h 40548"/>
                  <a:gd name="connsiteX2" fmla="*/ 229786 w 767372"/>
                  <a:gd name="connsiteY2" fmla="*/ 39722 h 40548"/>
                  <a:gd name="connsiteX3" fmla="*/ 89 w 767372"/>
                  <a:gd name="connsiteY3" fmla="*/ 20406 h 40548"/>
                  <a:gd name="connsiteX4" fmla="*/ 322451 w 767372"/>
                  <a:gd name="connsiteY4" fmla="*/ 1214 h 40548"/>
                  <a:gd name="connsiteX0" fmla="*/ 322451 w 767372"/>
                  <a:gd name="connsiteY0" fmla="*/ 4893 h 47937"/>
                  <a:gd name="connsiteX1" fmla="*/ 766851 w 767372"/>
                  <a:gd name="connsiteY1" fmla="*/ 22404 h 47937"/>
                  <a:gd name="connsiteX2" fmla="*/ 229786 w 767372"/>
                  <a:gd name="connsiteY2" fmla="*/ 43401 h 47937"/>
                  <a:gd name="connsiteX3" fmla="*/ 89 w 767372"/>
                  <a:gd name="connsiteY3" fmla="*/ 24085 h 47937"/>
                  <a:gd name="connsiteX4" fmla="*/ 322451 w 767372"/>
                  <a:gd name="connsiteY4" fmla="*/ 4893 h 47937"/>
                  <a:gd name="connsiteX0" fmla="*/ 315313 w 760232"/>
                  <a:gd name="connsiteY0" fmla="*/ 8188 h 48763"/>
                  <a:gd name="connsiteX1" fmla="*/ 759713 w 760232"/>
                  <a:gd name="connsiteY1" fmla="*/ 25699 h 48763"/>
                  <a:gd name="connsiteX2" fmla="*/ 222648 w 760232"/>
                  <a:gd name="connsiteY2" fmla="*/ 46696 h 48763"/>
                  <a:gd name="connsiteX3" fmla="*/ 95 w 760232"/>
                  <a:gd name="connsiteY3" fmla="*/ 21964 h 48763"/>
                  <a:gd name="connsiteX4" fmla="*/ 315313 w 760232"/>
                  <a:gd name="connsiteY4" fmla="*/ 8188 h 48763"/>
                  <a:gd name="connsiteX0" fmla="*/ 315313 w 759768"/>
                  <a:gd name="connsiteY0" fmla="*/ 8188 h 48763"/>
                  <a:gd name="connsiteX1" fmla="*/ 759713 w 759768"/>
                  <a:gd name="connsiteY1" fmla="*/ 25699 h 48763"/>
                  <a:gd name="connsiteX2" fmla="*/ 222648 w 759768"/>
                  <a:gd name="connsiteY2" fmla="*/ 46696 h 48763"/>
                  <a:gd name="connsiteX3" fmla="*/ 95 w 759768"/>
                  <a:gd name="connsiteY3" fmla="*/ 21964 h 48763"/>
                  <a:gd name="connsiteX4" fmla="*/ 315313 w 759768"/>
                  <a:gd name="connsiteY4" fmla="*/ 8188 h 48763"/>
                  <a:gd name="connsiteX0" fmla="*/ 315313 w 759716"/>
                  <a:gd name="connsiteY0" fmla="*/ 8188 h 48763"/>
                  <a:gd name="connsiteX1" fmla="*/ 759713 w 759716"/>
                  <a:gd name="connsiteY1" fmla="*/ 25699 h 48763"/>
                  <a:gd name="connsiteX2" fmla="*/ 222648 w 759716"/>
                  <a:gd name="connsiteY2" fmla="*/ 46696 h 48763"/>
                  <a:gd name="connsiteX3" fmla="*/ 95 w 759716"/>
                  <a:gd name="connsiteY3" fmla="*/ 21964 h 48763"/>
                  <a:gd name="connsiteX4" fmla="*/ 315313 w 759716"/>
                  <a:gd name="connsiteY4" fmla="*/ 8188 h 48763"/>
                  <a:gd name="connsiteX0" fmla="*/ 315313 w 759716"/>
                  <a:gd name="connsiteY0" fmla="*/ 10073 h 55621"/>
                  <a:gd name="connsiteX1" fmla="*/ 759713 w 759716"/>
                  <a:gd name="connsiteY1" fmla="*/ 27584 h 55621"/>
                  <a:gd name="connsiteX2" fmla="*/ 222648 w 759716"/>
                  <a:gd name="connsiteY2" fmla="*/ 48581 h 55621"/>
                  <a:gd name="connsiteX3" fmla="*/ 95 w 759716"/>
                  <a:gd name="connsiteY3" fmla="*/ 23849 h 55621"/>
                  <a:gd name="connsiteX4" fmla="*/ 315313 w 759716"/>
                  <a:gd name="connsiteY4" fmla="*/ 10073 h 55621"/>
                  <a:gd name="connsiteX0" fmla="*/ 316695 w 761614"/>
                  <a:gd name="connsiteY0" fmla="*/ 20 h 46653"/>
                  <a:gd name="connsiteX1" fmla="*/ 761095 w 761614"/>
                  <a:gd name="connsiteY1" fmla="*/ 25656 h 46653"/>
                  <a:gd name="connsiteX2" fmla="*/ 224030 w 761614"/>
                  <a:gd name="connsiteY2" fmla="*/ 46653 h 46653"/>
                  <a:gd name="connsiteX3" fmla="*/ 1477 w 761614"/>
                  <a:gd name="connsiteY3" fmla="*/ 21921 h 46653"/>
                  <a:gd name="connsiteX4" fmla="*/ 316695 w 761614"/>
                  <a:gd name="connsiteY4" fmla="*/ 20 h 46653"/>
                  <a:gd name="connsiteX0" fmla="*/ 316695 w 761660"/>
                  <a:gd name="connsiteY0" fmla="*/ 659 h 47292"/>
                  <a:gd name="connsiteX1" fmla="*/ 761095 w 761660"/>
                  <a:gd name="connsiteY1" fmla="*/ 26295 h 47292"/>
                  <a:gd name="connsiteX2" fmla="*/ 224030 w 761660"/>
                  <a:gd name="connsiteY2" fmla="*/ 47292 h 47292"/>
                  <a:gd name="connsiteX3" fmla="*/ 1477 w 761660"/>
                  <a:gd name="connsiteY3" fmla="*/ 22560 h 47292"/>
                  <a:gd name="connsiteX4" fmla="*/ 316695 w 761660"/>
                  <a:gd name="connsiteY4" fmla="*/ 659 h 47292"/>
                  <a:gd name="connsiteX0" fmla="*/ 316695 w 761126"/>
                  <a:gd name="connsiteY0" fmla="*/ 8186 h 62417"/>
                  <a:gd name="connsiteX1" fmla="*/ 761095 w 761126"/>
                  <a:gd name="connsiteY1" fmla="*/ 33822 h 62417"/>
                  <a:gd name="connsiteX2" fmla="*/ 224030 w 761126"/>
                  <a:gd name="connsiteY2" fmla="*/ 54819 h 62417"/>
                  <a:gd name="connsiteX3" fmla="*/ 1477 w 761126"/>
                  <a:gd name="connsiteY3" fmla="*/ 30087 h 62417"/>
                  <a:gd name="connsiteX4" fmla="*/ 316695 w 761126"/>
                  <a:gd name="connsiteY4" fmla="*/ 8186 h 62417"/>
                  <a:gd name="connsiteX0" fmla="*/ 316695 w 699216"/>
                  <a:gd name="connsiteY0" fmla="*/ 870 h 62061"/>
                  <a:gd name="connsiteX1" fmla="*/ 699182 w 699216"/>
                  <a:gd name="connsiteY1" fmla="*/ 37339 h 62061"/>
                  <a:gd name="connsiteX2" fmla="*/ 224030 w 699216"/>
                  <a:gd name="connsiteY2" fmla="*/ 47503 h 62061"/>
                  <a:gd name="connsiteX3" fmla="*/ 1477 w 699216"/>
                  <a:gd name="connsiteY3" fmla="*/ 22771 h 62061"/>
                  <a:gd name="connsiteX4" fmla="*/ 316695 w 699216"/>
                  <a:gd name="connsiteY4" fmla="*/ 870 h 62061"/>
                  <a:gd name="connsiteX0" fmla="*/ 316695 w 699216"/>
                  <a:gd name="connsiteY0" fmla="*/ 3291 h 68066"/>
                  <a:gd name="connsiteX1" fmla="*/ 699182 w 699216"/>
                  <a:gd name="connsiteY1" fmla="*/ 39760 h 68066"/>
                  <a:gd name="connsiteX2" fmla="*/ 224030 w 699216"/>
                  <a:gd name="connsiteY2" fmla="*/ 49924 h 68066"/>
                  <a:gd name="connsiteX3" fmla="*/ 1477 w 699216"/>
                  <a:gd name="connsiteY3" fmla="*/ 25192 h 68066"/>
                  <a:gd name="connsiteX4" fmla="*/ 316695 w 699216"/>
                  <a:gd name="connsiteY4" fmla="*/ 3291 h 68066"/>
                  <a:gd name="connsiteX0" fmla="*/ 316695 w 699216"/>
                  <a:gd name="connsiteY0" fmla="*/ 7655 h 66984"/>
                  <a:gd name="connsiteX1" fmla="*/ 699182 w 699216"/>
                  <a:gd name="connsiteY1" fmla="*/ 35999 h 66984"/>
                  <a:gd name="connsiteX2" fmla="*/ 224030 w 699216"/>
                  <a:gd name="connsiteY2" fmla="*/ 54288 h 66984"/>
                  <a:gd name="connsiteX3" fmla="*/ 1477 w 699216"/>
                  <a:gd name="connsiteY3" fmla="*/ 29556 h 66984"/>
                  <a:gd name="connsiteX4" fmla="*/ 316695 w 699216"/>
                  <a:gd name="connsiteY4" fmla="*/ 7655 h 66984"/>
                  <a:gd name="connsiteX0" fmla="*/ 319150 w 701671"/>
                  <a:gd name="connsiteY0" fmla="*/ 7655 h 66985"/>
                  <a:gd name="connsiteX1" fmla="*/ 701637 w 701671"/>
                  <a:gd name="connsiteY1" fmla="*/ 35999 h 66985"/>
                  <a:gd name="connsiteX2" fmla="*/ 226485 w 701671"/>
                  <a:gd name="connsiteY2" fmla="*/ 54288 h 66985"/>
                  <a:gd name="connsiteX3" fmla="*/ 3932 w 701671"/>
                  <a:gd name="connsiteY3" fmla="*/ 29556 h 66985"/>
                  <a:gd name="connsiteX4" fmla="*/ 319150 w 701671"/>
                  <a:gd name="connsiteY4" fmla="*/ 7655 h 66985"/>
                  <a:gd name="connsiteX0" fmla="*/ 315313 w 697834"/>
                  <a:gd name="connsiteY0" fmla="*/ 7655 h 66985"/>
                  <a:gd name="connsiteX1" fmla="*/ 697800 w 697834"/>
                  <a:gd name="connsiteY1" fmla="*/ 35999 h 66985"/>
                  <a:gd name="connsiteX2" fmla="*/ 222648 w 697834"/>
                  <a:gd name="connsiteY2" fmla="*/ 54288 h 66985"/>
                  <a:gd name="connsiteX3" fmla="*/ 95 w 697834"/>
                  <a:gd name="connsiteY3" fmla="*/ 29556 h 66985"/>
                  <a:gd name="connsiteX4" fmla="*/ 315313 w 697834"/>
                  <a:gd name="connsiteY4" fmla="*/ 7655 h 66985"/>
                  <a:gd name="connsiteX0" fmla="*/ 315229 w 697750"/>
                  <a:gd name="connsiteY0" fmla="*/ 7655 h 66985"/>
                  <a:gd name="connsiteX1" fmla="*/ 697716 w 697750"/>
                  <a:gd name="connsiteY1" fmla="*/ 35999 h 66985"/>
                  <a:gd name="connsiteX2" fmla="*/ 222564 w 697750"/>
                  <a:gd name="connsiteY2" fmla="*/ 54288 h 66985"/>
                  <a:gd name="connsiteX3" fmla="*/ 11 w 697750"/>
                  <a:gd name="connsiteY3" fmla="*/ 29556 h 66985"/>
                  <a:gd name="connsiteX4" fmla="*/ 315229 w 697750"/>
                  <a:gd name="connsiteY4" fmla="*/ 7655 h 66985"/>
                  <a:gd name="connsiteX0" fmla="*/ 317001 w 700191"/>
                  <a:gd name="connsiteY0" fmla="*/ 58 h 52107"/>
                  <a:gd name="connsiteX1" fmla="*/ 699488 w 700191"/>
                  <a:gd name="connsiteY1" fmla="*/ 28402 h 52107"/>
                  <a:gd name="connsiteX2" fmla="*/ 217192 w 700191"/>
                  <a:gd name="connsiteY2" fmla="*/ 52107 h 52107"/>
                  <a:gd name="connsiteX3" fmla="*/ 1783 w 700191"/>
                  <a:gd name="connsiteY3" fmla="*/ 21959 h 52107"/>
                  <a:gd name="connsiteX4" fmla="*/ 317001 w 700191"/>
                  <a:gd name="connsiteY4" fmla="*/ 58 h 52107"/>
                  <a:gd name="connsiteX0" fmla="*/ 316446 w 699636"/>
                  <a:gd name="connsiteY0" fmla="*/ 58 h 52107"/>
                  <a:gd name="connsiteX1" fmla="*/ 698933 w 699636"/>
                  <a:gd name="connsiteY1" fmla="*/ 28402 h 52107"/>
                  <a:gd name="connsiteX2" fmla="*/ 216637 w 699636"/>
                  <a:gd name="connsiteY2" fmla="*/ 52107 h 52107"/>
                  <a:gd name="connsiteX3" fmla="*/ 1228 w 699636"/>
                  <a:gd name="connsiteY3" fmla="*/ 21959 h 52107"/>
                  <a:gd name="connsiteX4" fmla="*/ 316446 w 699636"/>
                  <a:gd name="connsiteY4" fmla="*/ 58 h 52107"/>
                  <a:gd name="connsiteX0" fmla="*/ 316446 w 698943"/>
                  <a:gd name="connsiteY0" fmla="*/ 165 h 52624"/>
                  <a:gd name="connsiteX1" fmla="*/ 698933 w 698943"/>
                  <a:gd name="connsiteY1" fmla="*/ 28509 h 52624"/>
                  <a:gd name="connsiteX2" fmla="*/ 216637 w 698943"/>
                  <a:gd name="connsiteY2" fmla="*/ 52214 h 52624"/>
                  <a:gd name="connsiteX3" fmla="*/ 1228 w 698943"/>
                  <a:gd name="connsiteY3" fmla="*/ 22066 h 52624"/>
                  <a:gd name="connsiteX4" fmla="*/ 316446 w 698943"/>
                  <a:gd name="connsiteY4" fmla="*/ 165 h 52624"/>
                  <a:gd name="connsiteX0" fmla="*/ 316446 w 698943"/>
                  <a:gd name="connsiteY0" fmla="*/ 6962 h 67630"/>
                  <a:gd name="connsiteX1" fmla="*/ 698933 w 698943"/>
                  <a:gd name="connsiteY1" fmla="*/ 35306 h 67630"/>
                  <a:gd name="connsiteX2" fmla="*/ 216637 w 698943"/>
                  <a:gd name="connsiteY2" fmla="*/ 59011 h 67630"/>
                  <a:gd name="connsiteX3" fmla="*/ 1228 w 698943"/>
                  <a:gd name="connsiteY3" fmla="*/ 28863 h 67630"/>
                  <a:gd name="connsiteX4" fmla="*/ 316446 w 698943"/>
                  <a:gd name="connsiteY4" fmla="*/ 6962 h 67630"/>
                  <a:gd name="connsiteX0" fmla="*/ 316446 w 698933"/>
                  <a:gd name="connsiteY0" fmla="*/ 11230 h 76426"/>
                  <a:gd name="connsiteX1" fmla="*/ 698933 w 698933"/>
                  <a:gd name="connsiteY1" fmla="*/ 39574 h 76426"/>
                  <a:gd name="connsiteX2" fmla="*/ 216637 w 698933"/>
                  <a:gd name="connsiteY2" fmla="*/ 63279 h 76426"/>
                  <a:gd name="connsiteX3" fmla="*/ 1228 w 698933"/>
                  <a:gd name="connsiteY3" fmla="*/ 33131 h 76426"/>
                  <a:gd name="connsiteX4" fmla="*/ 316446 w 698933"/>
                  <a:gd name="connsiteY4" fmla="*/ 11230 h 76426"/>
                  <a:gd name="connsiteX0" fmla="*/ 316446 w 698973"/>
                  <a:gd name="connsiteY0" fmla="*/ 6965 h 67634"/>
                  <a:gd name="connsiteX1" fmla="*/ 698933 w 698973"/>
                  <a:gd name="connsiteY1" fmla="*/ 35309 h 67634"/>
                  <a:gd name="connsiteX2" fmla="*/ 216637 w 698973"/>
                  <a:gd name="connsiteY2" fmla="*/ 59014 h 67634"/>
                  <a:gd name="connsiteX3" fmla="*/ 1228 w 698973"/>
                  <a:gd name="connsiteY3" fmla="*/ 28866 h 67634"/>
                  <a:gd name="connsiteX4" fmla="*/ 316446 w 698973"/>
                  <a:gd name="connsiteY4" fmla="*/ 6965 h 67634"/>
                  <a:gd name="connsiteX0" fmla="*/ 316446 w 698948"/>
                  <a:gd name="connsiteY0" fmla="*/ 6964 h 67632"/>
                  <a:gd name="connsiteX1" fmla="*/ 698933 w 698948"/>
                  <a:gd name="connsiteY1" fmla="*/ 35308 h 67632"/>
                  <a:gd name="connsiteX2" fmla="*/ 216637 w 698948"/>
                  <a:gd name="connsiteY2" fmla="*/ 59013 h 67632"/>
                  <a:gd name="connsiteX3" fmla="*/ 1228 w 698948"/>
                  <a:gd name="connsiteY3" fmla="*/ 28865 h 67632"/>
                  <a:gd name="connsiteX4" fmla="*/ 316446 w 698948"/>
                  <a:gd name="connsiteY4" fmla="*/ 6964 h 67632"/>
                  <a:gd name="connsiteX0" fmla="*/ 316446 w 698948"/>
                  <a:gd name="connsiteY0" fmla="*/ 9065 h 71981"/>
                  <a:gd name="connsiteX1" fmla="*/ 698933 w 698948"/>
                  <a:gd name="connsiteY1" fmla="*/ 37409 h 71981"/>
                  <a:gd name="connsiteX2" fmla="*/ 216637 w 698948"/>
                  <a:gd name="connsiteY2" fmla="*/ 61114 h 71981"/>
                  <a:gd name="connsiteX3" fmla="*/ 1228 w 698948"/>
                  <a:gd name="connsiteY3" fmla="*/ 30966 h 71981"/>
                  <a:gd name="connsiteX4" fmla="*/ 316446 w 698948"/>
                  <a:gd name="connsiteY4" fmla="*/ 9065 h 71981"/>
                  <a:gd name="connsiteX0" fmla="*/ 316446 w 698948"/>
                  <a:gd name="connsiteY0" fmla="*/ 6964 h 67632"/>
                  <a:gd name="connsiteX1" fmla="*/ 698933 w 698948"/>
                  <a:gd name="connsiteY1" fmla="*/ 35308 h 67632"/>
                  <a:gd name="connsiteX2" fmla="*/ 216637 w 698948"/>
                  <a:gd name="connsiteY2" fmla="*/ 59013 h 67632"/>
                  <a:gd name="connsiteX3" fmla="*/ 1228 w 698948"/>
                  <a:gd name="connsiteY3" fmla="*/ 28865 h 67632"/>
                  <a:gd name="connsiteX4" fmla="*/ 316446 w 698948"/>
                  <a:gd name="connsiteY4" fmla="*/ 6964 h 67632"/>
                  <a:gd name="connsiteX0" fmla="*/ 316446 w 684660"/>
                  <a:gd name="connsiteY0" fmla="*/ 6964 h 67632"/>
                  <a:gd name="connsiteX1" fmla="*/ 684645 w 684660"/>
                  <a:gd name="connsiteY1" fmla="*/ 35308 h 67632"/>
                  <a:gd name="connsiteX2" fmla="*/ 216637 w 684660"/>
                  <a:gd name="connsiteY2" fmla="*/ 59013 h 67632"/>
                  <a:gd name="connsiteX3" fmla="*/ 1228 w 684660"/>
                  <a:gd name="connsiteY3" fmla="*/ 28865 h 67632"/>
                  <a:gd name="connsiteX4" fmla="*/ 316446 w 684660"/>
                  <a:gd name="connsiteY4" fmla="*/ 6964 h 67632"/>
                  <a:gd name="connsiteX0" fmla="*/ 316446 w 684660"/>
                  <a:gd name="connsiteY0" fmla="*/ 11229 h 76424"/>
                  <a:gd name="connsiteX1" fmla="*/ 684645 w 684660"/>
                  <a:gd name="connsiteY1" fmla="*/ 39573 h 76424"/>
                  <a:gd name="connsiteX2" fmla="*/ 216637 w 684660"/>
                  <a:gd name="connsiteY2" fmla="*/ 63278 h 76424"/>
                  <a:gd name="connsiteX3" fmla="*/ 1228 w 684660"/>
                  <a:gd name="connsiteY3" fmla="*/ 33130 h 76424"/>
                  <a:gd name="connsiteX4" fmla="*/ 316446 w 684660"/>
                  <a:gd name="connsiteY4" fmla="*/ 11229 h 76424"/>
                  <a:gd name="connsiteX0" fmla="*/ 316446 w 684660"/>
                  <a:gd name="connsiteY0" fmla="*/ 5945 h 65505"/>
                  <a:gd name="connsiteX1" fmla="*/ 684645 w 684660"/>
                  <a:gd name="connsiteY1" fmla="*/ 34289 h 65505"/>
                  <a:gd name="connsiteX2" fmla="*/ 216637 w 684660"/>
                  <a:gd name="connsiteY2" fmla="*/ 57994 h 65505"/>
                  <a:gd name="connsiteX3" fmla="*/ 1228 w 684660"/>
                  <a:gd name="connsiteY3" fmla="*/ 27846 h 65505"/>
                  <a:gd name="connsiteX4" fmla="*/ 316446 w 684660"/>
                  <a:gd name="connsiteY4" fmla="*/ 5945 h 65505"/>
                  <a:gd name="connsiteX0" fmla="*/ 315332 w 683546"/>
                  <a:gd name="connsiteY0" fmla="*/ 5945 h 65505"/>
                  <a:gd name="connsiteX1" fmla="*/ 683531 w 683546"/>
                  <a:gd name="connsiteY1" fmla="*/ 34289 h 65505"/>
                  <a:gd name="connsiteX2" fmla="*/ 215523 w 683546"/>
                  <a:gd name="connsiteY2" fmla="*/ 57994 h 65505"/>
                  <a:gd name="connsiteX3" fmla="*/ 114 w 683546"/>
                  <a:gd name="connsiteY3" fmla="*/ 27846 h 65505"/>
                  <a:gd name="connsiteX4" fmla="*/ 315332 w 683546"/>
                  <a:gd name="connsiteY4" fmla="*/ 5945 h 65505"/>
                  <a:gd name="connsiteX0" fmla="*/ 315332 w 683532"/>
                  <a:gd name="connsiteY0" fmla="*/ 19778 h 93801"/>
                  <a:gd name="connsiteX1" fmla="*/ 683531 w 683532"/>
                  <a:gd name="connsiteY1" fmla="*/ 48122 h 93801"/>
                  <a:gd name="connsiteX2" fmla="*/ 215523 w 683532"/>
                  <a:gd name="connsiteY2" fmla="*/ 71827 h 93801"/>
                  <a:gd name="connsiteX3" fmla="*/ 114 w 683532"/>
                  <a:gd name="connsiteY3" fmla="*/ 41679 h 93801"/>
                  <a:gd name="connsiteX4" fmla="*/ 315332 w 683532"/>
                  <a:gd name="connsiteY4" fmla="*/ 19778 h 93801"/>
                  <a:gd name="connsiteX0" fmla="*/ 320023 w 685516"/>
                  <a:gd name="connsiteY0" fmla="*/ 33 h 65729"/>
                  <a:gd name="connsiteX1" fmla="*/ 684724 w 685516"/>
                  <a:gd name="connsiteY1" fmla="*/ 42024 h 65729"/>
                  <a:gd name="connsiteX2" fmla="*/ 216716 w 685516"/>
                  <a:gd name="connsiteY2" fmla="*/ 65729 h 65729"/>
                  <a:gd name="connsiteX3" fmla="*/ 1307 w 685516"/>
                  <a:gd name="connsiteY3" fmla="*/ 35581 h 65729"/>
                  <a:gd name="connsiteX4" fmla="*/ 320023 w 685516"/>
                  <a:gd name="connsiteY4" fmla="*/ 33 h 65729"/>
                  <a:gd name="connsiteX0" fmla="*/ 318976 w 683889"/>
                  <a:gd name="connsiteY0" fmla="*/ 34 h 75966"/>
                  <a:gd name="connsiteX1" fmla="*/ 683677 w 683889"/>
                  <a:gd name="connsiteY1" fmla="*/ 42025 h 75966"/>
                  <a:gd name="connsiteX2" fmla="*/ 371296 w 683889"/>
                  <a:gd name="connsiteY2" fmla="*/ 75966 h 75966"/>
                  <a:gd name="connsiteX3" fmla="*/ 260 w 683889"/>
                  <a:gd name="connsiteY3" fmla="*/ 35582 h 75966"/>
                  <a:gd name="connsiteX4" fmla="*/ 318976 w 683889"/>
                  <a:gd name="connsiteY4" fmla="*/ 34 h 75966"/>
                  <a:gd name="connsiteX0" fmla="*/ 320177 w 685107"/>
                  <a:gd name="connsiteY0" fmla="*/ 34 h 76851"/>
                  <a:gd name="connsiteX1" fmla="*/ 684878 w 685107"/>
                  <a:gd name="connsiteY1" fmla="*/ 42025 h 76851"/>
                  <a:gd name="connsiteX2" fmla="*/ 372497 w 685107"/>
                  <a:gd name="connsiteY2" fmla="*/ 75966 h 76851"/>
                  <a:gd name="connsiteX3" fmla="*/ 208581 w 685107"/>
                  <a:gd name="connsiteY3" fmla="*/ 64253 h 76851"/>
                  <a:gd name="connsiteX4" fmla="*/ 1461 w 685107"/>
                  <a:gd name="connsiteY4" fmla="*/ 35582 h 76851"/>
                  <a:gd name="connsiteX5" fmla="*/ 320177 w 685107"/>
                  <a:gd name="connsiteY5" fmla="*/ 34 h 76851"/>
                  <a:gd name="connsiteX0" fmla="*/ 325587 w 690517"/>
                  <a:gd name="connsiteY0" fmla="*/ 33 h 76851"/>
                  <a:gd name="connsiteX1" fmla="*/ 690288 w 690517"/>
                  <a:gd name="connsiteY1" fmla="*/ 42024 h 76851"/>
                  <a:gd name="connsiteX2" fmla="*/ 377907 w 690517"/>
                  <a:gd name="connsiteY2" fmla="*/ 75965 h 76851"/>
                  <a:gd name="connsiteX3" fmla="*/ 128309 w 690517"/>
                  <a:gd name="connsiteY3" fmla="*/ 64252 h 76851"/>
                  <a:gd name="connsiteX4" fmla="*/ 6871 w 690517"/>
                  <a:gd name="connsiteY4" fmla="*/ 35581 h 76851"/>
                  <a:gd name="connsiteX5" fmla="*/ 325587 w 690517"/>
                  <a:gd name="connsiteY5" fmla="*/ 33 h 76851"/>
                  <a:gd name="connsiteX0" fmla="*/ 325319 w 690249"/>
                  <a:gd name="connsiteY0" fmla="*/ 33 h 76851"/>
                  <a:gd name="connsiteX1" fmla="*/ 690020 w 690249"/>
                  <a:gd name="connsiteY1" fmla="*/ 42024 h 76851"/>
                  <a:gd name="connsiteX2" fmla="*/ 377639 w 690249"/>
                  <a:gd name="connsiteY2" fmla="*/ 75965 h 76851"/>
                  <a:gd name="connsiteX3" fmla="*/ 128041 w 690249"/>
                  <a:gd name="connsiteY3" fmla="*/ 64252 h 76851"/>
                  <a:gd name="connsiteX4" fmla="*/ 6603 w 690249"/>
                  <a:gd name="connsiteY4" fmla="*/ 35581 h 76851"/>
                  <a:gd name="connsiteX5" fmla="*/ 325319 w 690249"/>
                  <a:gd name="connsiteY5" fmla="*/ 33 h 76851"/>
                  <a:gd name="connsiteX0" fmla="*/ 325319 w 690249"/>
                  <a:gd name="connsiteY0" fmla="*/ 33 h 75966"/>
                  <a:gd name="connsiteX1" fmla="*/ 690020 w 690249"/>
                  <a:gd name="connsiteY1" fmla="*/ 42024 h 75966"/>
                  <a:gd name="connsiteX2" fmla="*/ 377639 w 690249"/>
                  <a:gd name="connsiteY2" fmla="*/ 75965 h 75966"/>
                  <a:gd name="connsiteX3" fmla="*/ 128041 w 690249"/>
                  <a:gd name="connsiteY3" fmla="*/ 64252 h 75966"/>
                  <a:gd name="connsiteX4" fmla="*/ 6603 w 690249"/>
                  <a:gd name="connsiteY4" fmla="*/ 35581 h 75966"/>
                  <a:gd name="connsiteX5" fmla="*/ 325319 w 690249"/>
                  <a:gd name="connsiteY5" fmla="*/ 33 h 75966"/>
                  <a:gd name="connsiteX0" fmla="*/ 318738 w 683668"/>
                  <a:gd name="connsiteY0" fmla="*/ 1267 h 77198"/>
                  <a:gd name="connsiteX1" fmla="*/ 683439 w 683668"/>
                  <a:gd name="connsiteY1" fmla="*/ 43258 h 77198"/>
                  <a:gd name="connsiteX2" fmla="*/ 371058 w 683668"/>
                  <a:gd name="connsiteY2" fmla="*/ 77199 h 77198"/>
                  <a:gd name="connsiteX3" fmla="*/ 121460 w 683668"/>
                  <a:gd name="connsiteY3" fmla="*/ 65486 h 77198"/>
                  <a:gd name="connsiteX4" fmla="*/ 22 w 683668"/>
                  <a:gd name="connsiteY4" fmla="*/ 36815 h 77198"/>
                  <a:gd name="connsiteX5" fmla="*/ 318738 w 683668"/>
                  <a:gd name="connsiteY5" fmla="*/ 1267 h 77198"/>
                  <a:gd name="connsiteX0" fmla="*/ 311746 w 676676"/>
                  <a:gd name="connsiteY0" fmla="*/ 1267 h 77199"/>
                  <a:gd name="connsiteX1" fmla="*/ 676447 w 676676"/>
                  <a:gd name="connsiteY1" fmla="*/ 43258 h 77199"/>
                  <a:gd name="connsiteX2" fmla="*/ 364066 w 676676"/>
                  <a:gd name="connsiteY2" fmla="*/ 77199 h 77199"/>
                  <a:gd name="connsiteX3" fmla="*/ 114468 w 676676"/>
                  <a:gd name="connsiteY3" fmla="*/ 65486 h 77199"/>
                  <a:gd name="connsiteX4" fmla="*/ 25 w 676676"/>
                  <a:gd name="connsiteY4" fmla="*/ 36815 h 77199"/>
                  <a:gd name="connsiteX5" fmla="*/ 311746 w 676676"/>
                  <a:gd name="connsiteY5" fmla="*/ 1267 h 77199"/>
                  <a:gd name="connsiteX0" fmla="*/ 311343 w 683331"/>
                  <a:gd name="connsiteY0" fmla="*/ 42 h 69150"/>
                  <a:gd name="connsiteX1" fmla="*/ 683038 w 683331"/>
                  <a:gd name="connsiteY1" fmla="*/ 35209 h 69150"/>
                  <a:gd name="connsiteX2" fmla="*/ 370657 w 683331"/>
                  <a:gd name="connsiteY2" fmla="*/ 69150 h 69150"/>
                  <a:gd name="connsiteX3" fmla="*/ 121059 w 683331"/>
                  <a:gd name="connsiteY3" fmla="*/ 57437 h 69150"/>
                  <a:gd name="connsiteX4" fmla="*/ 6616 w 683331"/>
                  <a:gd name="connsiteY4" fmla="*/ 28766 h 69150"/>
                  <a:gd name="connsiteX5" fmla="*/ 311343 w 683331"/>
                  <a:gd name="connsiteY5" fmla="*/ 42 h 69150"/>
                  <a:gd name="connsiteX0" fmla="*/ 309228 w 681216"/>
                  <a:gd name="connsiteY0" fmla="*/ 2933 h 72041"/>
                  <a:gd name="connsiteX1" fmla="*/ 680923 w 681216"/>
                  <a:gd name="connsiteY1" fmla="*/ 38100 h 72041"/>
                  <a:gd name="connsiteX2" fmla="*/ 368542 w 681216"/>
                  <a:gd name="connsiteY2" fmla="*/ 72041 h 72041"/>
                  <a:gd name="connsiteX3" fmla="*/ 118944 w 681216"/>
                  <a:gd name="connsiteY3" fmla="*/ 60328 h 72041"/>
                  <a:gd name="connsiteX4" fmla="*/ 4501 w 681216"/>
                  <a:gd name="connsiteY4" fmla="*/ 31657 h 72041"/>
                  <a:gd name="connsiteX5" fmla="*/ 309228 w 681216"/>
                  <a:gd name="connsiteY5" fmla="*/ 2933 h 72041"/>
                  <a:gd name="connsiteX0" fmla="*/ 305060 w 677048"/>
                  <a:gd name="connsiteY0" fmla="*/ 6297 h 75405"/>
                  <a:gd name="connsiteX1" fmla="*/ 676755 w 677048"/>
                  <a:gd name="connsiteY1" fmla="*/ 41464 h 75405"/>
                  <a:gd name="connsiteX2" fmla="*/ 364374 w 677048"/>
                  <a:gd name="connsiteY2" fmla="*/ 75405 h 75405"/>
                  <a:gd name="connsiteX3" fmla="*/ 114776 w 677048"/>
                  <a:gd name="connsiteY3" fmla="*/ 63692 h 75405"/>
                  <a:gd name="connsiteX4" fmla="*/ 333 w 677048"/>
                  <a:gd name="connsiteY4" fmla="*/ 35021 h 75405"/>
                  <a:gd name="connsiteX5" fmla="*/ 305060 w 677048"/>
                  <a:gd name="connsiteY5" fmla="*/ 6297 h 75405"/>
                  <a:gd name="connsiteX0" fmla="*/ 304736 w 676724"/>
                  <a:gd name="connsiteY0" fmla="*/ 2009 h 71117"/>
                  <a:gd name="connsiteX1" fmla="*/ 676431 w 676724"/>
                  <a:gd name="connsiteY1" fmla="*/ 37176 h 71117"/>
                  <a:gd name="connsiteX2" fmla="*/ 364050 w 676724"/>
                  <a:gd name="connsiteY2" fmla="*/ 71117 h 71117"/>
                  <a:gd name="connsiteX3" fmla="*/ 114452 w 676724"/>
                  <a:gd name="connsiteY3" fmla="*/ 59404 h 71117"/>
                  <a:gd name="connsiteX4" fmla="*/ 9 w 676724"/>
                  <a:gd name="connsiteY4" fmla="*/ 30733 h 71117"/>
                  <a:gd name="connsiteX5" fmla="*/ 304736 w 676724"/>
                  <a:gd name="connsiteY5" fmla="*/ 2009 h 71117"/>
                  <a:gd name="connsiteX0" fmla="*/ 304736 w 676478"/>
                  <a:gd name="connsiteY0" fmla="*/ 10702 h 90257"/>
                  <a:gd name="connsiteX1" fmla="*/ 676431 w 676478"/>
                  <a:gd name="connsiteY1" fmla="*/ 45869 h 90257"/>
                  <a:gd name="connsiteX2" fmla="*/ 364050 w 676478"/>
                  <a:gd name="connsiteY2" fmla="*/ 79810 h 90257"/>
                  <a:gd name="connsiteX3" fmla="*/ 114452 w 676478"/>
                  <a:gd name="connsiteY3" fmla="*/ 68097 h 90257"/>
                  <a:gd name="connsiteX4" fmla="*/ 9 w 676478"/>
                  <a:gd name="connsiteY4" fmla="*/ 39426 h 90257"/>
                  <a:gd name="connsiteX5" fmla="*/ 304736 w 676478"/>
                  <a:gd name="connsiteY5" fmla="*/ 10702 h 90257"/>
                  <a:gd name="connsiteX0" fmla="*/ 304736 w 676446"/>
                  <a:gd name="connsiteY0" fmla="*/ 14787 h 98518"/>
                  <a:gd name="connsiteX1" fmla="*/ 676431 w 676446"/>
                  <a:gd name="connsiteY1" fmla="*/ 49954 h 98518"/>
                  <a:gd name="connsiteX2" fmla="*/ 364050 w 676446"/>
                  <a:gd name="connsiteY2" fmla="*/ 83895 h 98518"/>
                  <a:gd name="connsiteX3" fmla="*/ 114452 w 676446"/>
                  <a:gd name="connsiteY3" fmla="*/ 72182 h 98518"/>
                  <a:gd name="connsiteX4" fmla="*/ 9 w 676446"/>
                  <a:gd name="connsiteY4" fmla="*/ 43511 h 98518"/>
                  <a:gd name="connsiteX5" fmla="*/ 304736 w 676446"/>
                  <a:gd name="connsiteY5" fmla="*/ 14787 h 98518"/>
                  <a:gd name="connsiteX0" fmla="*/ 304735 w 554034"/>
                  <a:gd name="connsiteY0" fmla="*/ 19180 h 99065"/>
                  <a:gd name="connsiteX1" fmla="*/ 554009 w 554034"/>
                  <a:gd name="connsiteY1" fmla="*/ 47523 h 99065"/>
                  <a:gd name="connsiteX2" fmla="*/ 364049 w 554034"/>
                  <a:gd name="connsiteY2" fmla="*/ 88288 h 99065"/>
                  <a:gd name="connsiteX3" fmla="*/ 114451 w 554034"/>
                  <a:gd name="connsiteY3" fmla="*/ 76575 h 99065"/>
                  <a:gd name="connsiteX4" fmla="*/ 8 w 554034"/>
                  <a:gd name="connsiteY4" fmla="*/ 47904 h 99065"/>
                  <a:gd name="connsiteX5" fmla="*/ 304735 w 554034"/>
                  <a:gd name="connsiteY5" fmla="*/ 19180 h 99065"/>
                  <a:gd name="connsiteX0" fmla="*/ 304735 w 554010"/>
                  <a:gd name="connsiteY0" fmla="*/ 12129 h 85637"/>
                  <a:gd name="connsiteX1" fmla="*/ 554009 w 554010"/>
                  <a:gd name="connsiteY1" fmla="*/ 40472 h 85637"/>
                  <a:gd name="connsiteX2" fmla="*/ 364049 w 554010"/>
                  <a:gd name="connsiteY2" fmla="*/ 81237 h 85637"/>
                  <a:gd name="connsiteX3" fmla="*/ 114451 w 554010"/>
                  <a:gd name="connsiteY3" fmla="*/ 69524 h 85637"/>
                  <a:gd name="connsiteX4" fmla="*/ 8 w 554010"/>
                  <a:gd name="connsiteY4" fmla="*/ 40853 h 85637"/>
                  <a:gd name="connsiteX5" fmla="*/ 304735 w 554010"/>
                  <a:gd name="connsiteY5" fmla="*/ 12129 h 85637"/>
                  <a:gd name="connsiteX0" fmla="*/ 313143 w 561248"/>
                  <a:gd name="connsiteY0" fmla="*/ 1 h 60761"/>
                  <a:gd name="connsiteX1" fmla="*/ 560707 w 561248"/>
                  <a:gd name="connsiteY1" fmla="*/ 19996 h 60761"/>
                  <a:gd name="connsiteX2" fmla="*/ 370747 w 561248"/>
                  <a:gd name="connsiteY2" fmla="*/ 60761 h 60761"/>
                  <a:gd name="connsiteX3" fmla="*/ 121149 w 561248"/>
                  <a:gd name="connsiteY3" fmla="*/ 49048 h 60761"/>
                  <a:gd name="connsiteX4" fmla="*/ 6706 w 561248"/>
                  <a:gd name="connsiteY4" fmla="*/ 20377 h 60761"/>
                  <a:gd name="connsiteX5" fmla="*/ 313143 w 561248"/>
                  <a:gd name="connsiteY5" fmla="*/ 1 h 60761"/>
                  <a:gd name="connsiteX0" fmla="*/ 311344 w 561190"/>
                  <a:gd name="connsiteY0" fmla="*/ 0 h 67021"/>
                  <a:gd name="connsiteX1" fmla="*/ 560618 w 561190"/>
                  <a:gd name="connsiteY1" fmla="*/ 26256 h 67021"/>
                  <a:gd name="connsiteX2" fmla="*/ 370658 w 561190"/>
                  <a:gd name="connsiteY2" fmla="*/ 67021 h 67021"/>
                  <a:gd name="connsiteX3" fmla="*/ 121060 w 561190"/>
                  <a:gd name="connsiteY3" fmla="*/ 55308 h 67021"/>
                  <a:gd name="connsiteX4" fmla="*/ 6617 w 561190"/>
                  <a:gd name="connsiteY4" fmla="*/ 26637 h 67021"/>
                  <a:gd name="connsiteX5" fmla="*/ 311344 w 561190"/>
                  <a:gd name="connsiteY5" fmla="*/ 0 h 67021"/>
                  <a:gd name="connsiteX0" fmla="*/ 313143 w 561248"/>
                  <a:gd name="connsiteY0" fmla="*/ 0 h 69108"/>
                  <a:gd name="connsiteX1" fmla="*/ 560707 w 561248"/>
                  <a:gd name="connsiteY1" fmla="*/ 28343 h 69108"/>
                  <a:gd name="connsiteX2" fmla="*/ 370747 w 561248"/>
                  <a:gd name="connsiteY2" fmla="*/ 69108 h 69108"/>
                  <a:gd name="connsiteX3" fmla="*/ 121149 w 561248"/>
                  <a:gd name="connsiteY3" fmla="*/ 57395 h 69108"/>
                  <a:gd name="connsiteX4" fmla="*/ 6706 w 561248"/>
                  <a:gd name="connsiteY4" fmla="*/ 28724 h 69108"/>
                  <a:gd name="connsiteX5" fmla="*/ 313143 w 561248"/>
                  <a:gd name="connsiteY5" fmla="*/ 0 h 69108"/>
                  <a:gd name="connsiteX0" fmla="*/ 313143 w 561411"/>
                  <a:gd name="connsiteY0" fmla="*/ 0 h 71195"/>
                  <a:gd name="connsiteX1" fmla="*/ 560707 w 561411"/>
                  <a:gd name="connsiteY1" fmla="*/ 28343 h 71195"/>
                  <a:gd name="connsiteX2" fmla="*/ 377588 w 561411"/>
                  <a:gd name="connsiteY2" fmla="*/ 71195 h 71195"/>
                  <a:gd name="connsiteX3" fmla="*/ 121149 w 561411"/>
                  <a:gd name="connsiteY3" fmla="*/ 57395 h 71195"/>
                  <a:gd name="connsiteX4" fmla="*/ 6706 w 561411"/>
                  <a:gd name="connsiteY4" fmla="*/ 28724 h 71195"/>
                  <a:gd name="connsiteX5" fmla="*/ 313143 w 561411"/>
                  <a:gd name="connsiteY5" fmla="*/ 0 h 71195"/>
                  <a:gd name="connsiteX0" fmla="*/ 313143 w 560708"/>
                  <a:gd name="connsiteY0" fmla="*/ 1894 h 73089"/>
                  <a:gd name="connsiteX1" fmla="*/ 560707 w 560708"/>
                  <a:gd name="connsiteY1" fmla="*/ 30237 h 73089"/>
                  <a:gd name="connsiteX2" fmla="*/ 377588 w 560708"/>
                  <a:gd name="connsiteY2" fmla="*/ 73089 h 73089"/>
                  <a:gd name="connsiteX3" fmla="*/ 121149 w 560708"/>
                  <a:gd name="connsiteY3" fmla="*/ 59289 h 73089"/>
                  <a:gd name="connsiteX4" fmla="*/ 6706 w 560708"/>
                  <a:gd name="connsiteY4" fmla="*/ 30618 h 73089"/>
                  <a:gd name="connsiteX5" fmla="*/ 313143 w 560708"/>
                  <a:gd name="connsiteY5" fmla="*/ 1894 h 73089"/>
                  <a:gd name="connsiteX0" fmla="*/ 308849 w 556414"/>
                  <a:gd name="connsiteY0" fmla="*/ 1894 h 73089"/>
                  <a:gd name="connsiteX1" fmla="*/ 556413 w 556414"/>
                  <a:gd name="connsiteY1" fmla="*/ 30237 h 73089"/>
                  <a:gd name="connsiteX2" fmla="*/ 373294 w 556414"/>
                  <a:gd name="connsiteY2" fmla="*/ 73089 h 73089"/>
                  <a:gd name="connsiteX3" fmla="*/ 175004 w 556414"/>
                  <a:gd name="connsiteY3" fmla="*/ 69723 h 73089"/>
                  <a:gd name="connsiteX4" fmla="*/ 2412 w 556414"/>
                  <a:gd name="connsiteY4" fmla="*/ 30618 h 73089"/>
                  <a:gd name="connsiteX5" fmla="*/ 308849 w 556414"/>
                  <a:gd name="connsiteY5" fmla="*/ 1894 h 73089"/>
                  <a:gd name="connsiteX0" fmla="*/ 308337 w 555902"/>
                  <a:gd name="connsiteY0" fmla="*/ 1894 h 73089"/>
                  <a:gd name="connsiteX1" fmla="*/ 555901 w 555902"/>
                  <a:gd name="connsiteY1" fmla="*/ 30237 h 73089"/>
                  <a:gd name="connsiteX2" fmla="*/ 372782 w 555902"/>
                  <a:gd name="connsiteY2" fmla="*/ 73089 h 73089"/>
                  <a:gd name="connsiteX3" fmla="*/ 174492 w 555902"/>
                  <a:gd name="connsiteY3" fmla="*/ 69723 h 73089"/>
                  <a:gd name="connsiteX4" fmla="*/ 1900 w 555902"/>
                  <a:gd name="connsiteY4" fmla="*/ 30618 h 73089"/>
                  <a:gd name="connsiteX5" fmla="*/ 308337 w 555902"/>
                  <a:gd name="connsiteY5" fmla="*/ 1894 h 73089"/>
                  <a:gd name="connsiteX0" fmla="*/ 265882 w 513447"/>
                  <a:gd name="connsiteY0" fmla="*/ 1894 h 73089"/>
                  <a:gd name="connsiteX1" fmla="*/ 513446 w 513447"/>
                  <a:gd name="connsiteY1" fmla="*/ 30237 h 73089"/>
                  <a:gd name="connsiteX2" fmla="*/ 330327 w 513447"/>
                  <a:gd name="connsiteY2" fmla="*/ 73089 h 73089"/>
                  <a:gd name="connsiteX3" fmla="*/ 132037 w 513447"/>
                  <a:gd name="connsiteY3" fmla="*/ 69723 h 73089"/>
                  <a:gd name="connsiteX4" fmla="*/ 2202 w 513447"/>
                  <a:gd name="connsiteY4" fmla="*/ 30618 h 73089"/>
                  <a:gd name="connsiteX5" fmla="*/ 265882 w 513447"/>
                  <a:gd name="connsiteY5" fmla="*/ 1894 h 73089"/>
                  <a:gd name="connsiteX0" fmla="*/ 265146 w 512711"/>
                  <a:gd name="connsiteY0" fmla="*/ 4802 h 75997"/>
                  <a:gd name="connsiteX1" fmla="*/ 512710 w 512711"/>
                  <a:gd name="connsiteY1" fmla="*/ 33145 h 75997"/>
                  <a:gd name="connsiteX2" fmla="*/ 329591 w 512711"/>
                  <a:gd name="connsiteY2" fmla="*/ 75997 h 75997"/>
                  <a:gd name="connsiteX3" fmla="*/ 131301 w 512711"/>
                  <a:gd name="connsiteY3" fmla="*/ 72631 h 75997"/>
                  <a:gd name="connsiteX4" fmla="*/ 1466 w 512711"/>
                  <a:gd name="connsiteY4" fmla="*/ 33526 h 75997"/>
                  <a:gd name="connsiteX5" fmla="*/ 265146 w 512711"/>
                  <a:gd name="connsiteY5" fmla="*/ 4802 h 75997"/>
                  <a:gd name="connsiteX0" fmla="*/ 267683 w 515248"/>
                  <a:gd name="connsiteY0" fmla="*/ 4088 h 75283"/>
                  <a:gd name="connsiteX1" fmla="*/ 515247 w 515248"/>
                  <a:gd name="connsiteY1" fmla="*/ 32431 h 75283"/>
                  <a:gd name="connsiteX2" fmla="*/ 332128 w 515248"/>
                  <a:gd name="connsiteY2" fmla="*/ 75283 h 75283"/>
                  <a:gd name="connsiteX3" fmla="*/ 133838 w 515248"/>
                  <a:gd name="connsiteY3" fmla="*/ 71917 h 75283"/>
                  <a:gd name="connsiteX4" fmla="*/ 4003 w 515248"/>
                  <a:gd name="connsiteY4" fmla="*/ 32812 h 75283"/>
                  <a:gd name="connsiteX5" fmla="*/ 267683 w 515248"/>
                  <a:gd name="connsiteY5" fmla="*/ 4088 h 75283"/>
                  <a:gd name="connsiteX0" fmla="*/ 264214 w 511779"/>
                  <a:gd name="connsiteY0" fmla="*/ 1895 h 73090"/>
                  <a:gd name="connsiteX1" fmla="*/ 511778 w 511779"/>
                  <a:gd name="connsiteY1" fmla="*/ 30238 h 73090"/>
                  <a:gd name="connsiteX2" fmla="*/ 328659 w 511779"/>
                  <a:gd name="connsiteY2" fmla="*/ 73090 h 73090"/>
                  <a:gd name="connsiteX3" fmla="*/ 130369 w 511779"/>
                  <a:gd name="connsiteY3" fmla="*/ 69724 h 73090"/>
                  <a:gd name="connsiteX4" fmla="*/ 534 w 511779"/>
                  <a:gd name="connsiteY4" fmla="*/ 30619 h 73090"/>
                  <a:gd name="connsiteX5" fmla="*/ 264214 w 511779"/>
                  <a:gd name="connsiteY5" fmla="*/ 1895 h 73090"/>
                  <a:gd name="connsiteX0" fmla="*/ 263783 w 511348"/>
                  <a:gd name="connsiteY0" fmla="*/ 1895 h 73090"/>
                  <a:gd name="connsiteX1" fmla="*/ 511347 w 511348"/>
                  <a:gd name="connsiteY1" fmla="*/ 30238 h 73090"/>
                  <a:gd name="connsiteX2" fmla="*/ 328228 w 511348"/>
                  <a:gd name="connsiteY2" fmla="*/ 73090 h 73090"/>
                  <a:gd name="connsiteX3" fmla="*/ 129938 w 511348"/>
                  <a:gd name="connsiteY3" fmla="*/ 69724 h 73090"/>
                  <a:gd name="connsiteX4" fmla="*/ 103 w 511348"/>
                  <a:gd name="connsiteY4" fmla="*/ 30619 h 73090"/>
                  <a:gd name="connsiteX5" fmla="*/ 263783 w 511348"/>
                  <a:gd name="connsiteY5" fmla="*/ 1895 h 73090"/>
                  <a:gd name="connsiteX0" fmla="*/ 263925 w 511490"/>
                  <a:gd name="connsiteY0" fmla="*/ 1895 h 73090"/>
                  <a:gd name="connsiteX1" fmla="*/ 511489 w 511490"/>
                  <a:gd name="connsiteY1" fmla="*/ 30238 h 73090"/>
                  <a:gd name="connsiteX2" fmla="*/ 328370 w 511490"/>
                  <a:gd name="connsiteY2" fmla="*/ 73090 h 73090"/>
                  <a:gd name="connsiteX3" fmla="*/ 130080 w 511490"/>
                  <a:gd name="connsiteY3" fmla="*/ 69724 h 73090"/>
                  <a:gd name="connsiteX4" fmla="*/ 245 w 511490"/>
                  <a:gd name="connsiteY4" fmla="*/ 30619 h 73090"/>
                  <a:gd name="connsiteX5" fmla="*/ 263925 w 511490"/>
                  <a:gd name="connsiteY5" fmla="*/ 1895 h 73090"/>
                  <a:gd name="connsiteX0" fmla="*/ 263925 w 512193"/>
                  <a:gd name="connsiteY0" fmla="*/ 1066 h 74348"/>
                  <a:gd name="connsiteX1" fmla="*/ 511489 w 512193"/>
                  <a:gd name="connsiteY1" fmla="*/ 29409 h 74348"/>
                  <a:gd name="connsiteX2" fmla="*/ 328370 w 512193"/>
                  <a:gd name="connsiteY2" fmla="*/ 74348 h 74348"/>
                  <a:gd name="connsiteX3" fmla="*/ 130080 w 512193"/>
                  <a:gd name="connsiteY3" fmla="*/ 68895 h 74348"/>
                  <a:gd name="connsiteX4" fmla="*/ 245 w 512193"/>
                  <a:gd name="connsiteY4" fmla="*/ 29790 h 74348"/>
                  <a:gd name="connsiteX5" fmla="*/ 263925 w 512193"/>
                  <a:gd name="connsiteY5" fmla="*/ 1066 h 74348"/>
                  <a:gd name="connsiteX0" fmla="*/ 263925 w 512334"/>
                  <a:gd name="connsiteY0" fmla="*/ 1066 h 70174"/>
                  <a:gd name="connsiteX1" fmla="*/ 511489 w 512334"/>
                  <a:gd name="connsiteY1" fmla="*/ 29409 h 70174"/>
                  <a:gd name="connsiteX2" fmla="*/ 333501 w 512334"/>
                  <a:gd name="connsiteY2" fmla="*/ 70174 h 70174"/>
                  <a:gd name="connsiteX3" fmla="*/ 130080 w 512334"/>
                  <a:gd name="connsiteY3" fmla="*/ 68895 h 70174"/>
                  <a:gd name="connsiteX4" fmla="*/ 245 w 512334"/>
                  <a:gd name="connsiteY4" fmla="*/ 29790 h 70174"/>
                  <a:gd name="connsiteX5" fmla="*/ 263925 w 512334"/>
                  <a:gd name="connsiteY5" fmla="*/ 1066 h 70174"/>
                  <a:gd name="connsiteX0" fmla="*/ 263925 w 511555"/>
                  <a:gd name="connsiteY0" fmla="*/ 3679 h 72787"/>
                  <a:gd name="connsiteX1" fmla="*/ 511489 w 511555"/>
                  <a:gd name="connsiteY1" fmla="*/ 32022 h 72787"/>
                  <a:gd name="connsiteX2" fmla="*/ 333501 w 511555"/>
                  <a:gd name="connsiteY2" fmla="*/ 72787 h 72787"/>
                  <a:gd name="connsiteX3" fmla="*/ 130080 w 511555"/>
                  <a:gd name="connsiteY3" fmla="*/ 71508 h 72787"/>
                  <a:gd name="connsiteX4" fmla="*/ 245 w 511555"/>
                  <a:gd name="connsiteY4" fmla="*/ 32403 h 72787"/>
                  <a:gd name="connsiteX5" fmla="*/ 263925 w 511555"/>
                  <a:gd name="connsiteY5" fmla="*/ 3679 h 72787"/>
                  <a:gd name="connsiteX0" fmla="*/ 263925 w 504719"/>
                  <a:gd name="connsiteY0" fmla="*/ 1530 h 70638"/>
                  <a:gd name="connsiteX1" fmla="*/ 504648 w 504719"/>
                  <a:gd name="connsiteY1" fmla="*/ 36133 h 70638"/>
                  <a:gd name="connsiteX2" fmla="*/ 333501 w 504719"/>
                  <a:gd name="connsiteY2" fmla="*/ 70638 h 70638"/>
                  <a:gd name="connsiteX3" fmla="*/ 130080 w 504719"/>
                  <a:gd name="connsiteY3" fmla="*/ 69359 h 70638"/>
                  <a:gd name="connsiteX4" fmla="*/ 245 w 504719"/>
                  <a:gd name="connsiteY4" fmla="*/ 30254 h 70638"/>
                  <a:gd name="connsiteX5" fmla="*/ 263925 w 504719"/>
                  <a:gd name="connsiteY5" fmla="*/ 1530 h 70638"/>
                  <a:gd name="connsiteX0" fmla="*/ 263925 w 504719"/>
                  <a:gd name="connsiteY0" fmla="*/ 2748 h 73489"/>
                  <a:gd name="connsiteX1" fmla="*/ 504648 w 504719"/>
                  <a:gd name="connsiteY1" fmla="*/ 37351 h 73489"/>
                  <a:gd name="connsiteX2" fmla="*/ 333501 w 504719"/>
                  <a:gd name="connsiteY2" fmla="*/ 71856 h 73489"/>
                  <a:gd name="connsiteX3" fmla="*/ 130080 w 504719"/>
                  <a:gd name="connsiteY3" fmla="*/ 70577 h 73489"/>
                  <a:gd name="connsiteX4" fmla="*/ 245 w 504719"/>
                  <a:gd name="connsiteY4" fmla="*/ 31472 h 73489"/>
                  <a:gd name="connsiteX5" fmla="*/ 263925 w 504719"/>
                  <a:gd name="connsiteY5" fmla="*/ 2748 h 73489"/>
                  <a:gd name="connsiteX0" fmla="*/ 267421 w 508215"/>
                  <a:gd name="connsiteY0" fmla="*/ 2748 h 73489"/>
                  <a:gd name="connsiteX1" fmla="*/ 508144 w 508215"/>
                  <a:gd name="connsiteY1" fmla="*/ 37351 h 73489"/>
                  <a:gd name="connsiteX2" fmla="*/ 336997 w 508215"/>
                  <a:gd name="connsiteY2" fmla="*/ 71856 h 73489"/>
                  <a:gd name="connsiteX3" fmla="*/ 133576 w 508215"/>
                  <a:gd name="connsiteY3" fmla="*/ 70577 h 73489"/>
                  <a:gd name="connsiteX4" fmla="*/ 3741 w 508215"/>
                  <a:gd name="connsiteY4" fmla="*/ 31472 h 73489"/>
                  <a:gd name="connsiteX5" fmla="*/ 267421 w 508215"/>
                  <a:gd name="connsiteY5" fmla="*/ 2748 h 73489"/>
                  <a:gd name="connsiteX0" fmla="*/ 267024 w 507818"/>
                  <a:gd name="connsiteY0" fmla="*/ 2958 h 73699"/>
                  <a:gd name="connsiteX1" fmla="*/ 507747 w 507818"/>
                  <a:gd name="connsiteY1" fmla="*/ 37561 h 73699"/>
                  <a:gd name="connsiteX2" fmla="*/ 336600 w 507818"/>
                  <a:gd name="connsiteY2" fmla="*/ 72066 h 73699"/>
                  <a:gd name="connsiteX3" fmla="*/ 133179 w 507818"/>
                  <a:gd name="connsiteY3" fmla="*/ 70787 h 73699"/>
                  <a:gd name="connsiteX4" fmla="*/ 3344 w 507818"/>
                  <a:gd name="connsiteY4" fmla="*/ 31682 h 73699"/>
                  <a:gd name="connsiteX5" fmla="*/ 267024 w 507818"/>
                  <a:gd name="connsiteY5" fmla="*/ 2958 h 73699"/>
                  <a:gd name="connsiteX0" fmla="*/ 280551 w 521345"/>
                  <a:gd name="connsiteY0" fmla="*/ 3467 h 74208"/>
                  <a:gd name="connsiteX1" fmla="*/ 521274 w 521345"/>
                  <a:gd name="connsiteY1" fmla="*/ 38070 h 74208"/>
                  <a:gd name="connsiteX2" fmla="*/ 350127 w 521345"/>
                  <a:gd name="connsiteY2" fmla="*/ 72575 h 74208"/>
                  <a:gd name="connsiteX3" fmla="*/ 146706 w 521345"/>
                  <a:gd name="connsiteY3" fmla="*/ 71296 h 74208"/>
                  <a:gd name="connsiteX4" fmla="*/ 3189 w 521345"/>
                  <a:gd name="connsiteY4" fmla="*/ 31039 h 74208"/>
                  <a:gd name="connsiteX5" fmla="*/ 280551 w 521345"/>
                  <a:gd name="connsiteY5" fmla="*/ 3467 h 74208"/>
                  <a:gd name="connsiteX0" fmla="*/ 279707 w 520501"/>
                  <a:gd name="connsiteY0" fmla="*/ 3120 h 73861"/>
                  <a:gd name="connsiteX1" fmla="*/ 520430 w 520501"/>
                  <a:gd name="connsiteY1" fmla="*/ 37723 h 73861"/>
                  <a:gd name="connsiteX2" fmla="*/ 349283 w 520501"/>
                  <a:gd name="connsiteY2" fmla="*/ 72228 h 73861"/>
                  <a:gd name="connsiteX3" fmla="*/ 145862 w 520501"/>
                  <a:gd name="connsiteY3" fmla="*/ 70949 h 73861"/>
                  <a:gd name="connsiteX4" fmla="*/ 2345 w 520501"/>
                  <a:gd name="connsiteY4" fmla="*/ 30692 h 73861"/>
                  <a:gd name="connsiteX5" fmla="*/ 279707 w 520501"/>
                  <a:gd name="connsiteY5" fmla="*/ 3120 h 73861"/>
                  <a:gd name="connsiteX0" fmla="*/ 280323 w 521117"/>
                  <a:gd name="connsiteY0" fmla="*/ 2667 h 73951"/>
                  <a:gd name="connsiteX1" fmla="*/ 521046 w 521117"/>
                  <a:gd name="connsiteY1" fmla="*/ 37270 h 73951"/>
                  <a:gd name="connsiteX2" fmla="*/ 349899 w 521117"/>
                  <a:gd name="connsiteY2" fmla="*/ 71775 h 73951"/>
                  <a:gd name="connsiteX3" fmla="*/ 146478 w 521117"/>
                  <a:gd name="connsiteY3" fmla="*/ 73951 h 73951"/>
                  <a:gd name="connsiteX4" fmla="*/ 2961 w 521117"/>
                  <a:gd name="connsiteY4" fmla="*/ 30239 h 73951"/>
                  <a:gd name="connsiteX5" fmla="*/ 280323 w 521117"/>
                  <a:gd name="connsiteY5" fmla="*/ 2667 h 73951"/>
                  <a:gd name="connsiteX0" fmla="*/ 279252 w 520046"/>
                  <a:gd name="connsiteY0" fmla="*/ 2667 h 73951"/>
                  <a:gd name="connsiteX1" fmla="*/ 519975 w 520046"/>
                  <a:gd name="connsiteY1" fmla="*/ 37270 h 73951"/>
                  <a:gd name="connsiteX2" fmla="*/ 348828 w 520046"/>
                  <a:gd name="connsiteY2" fmla="*/ 71775 h 73951"/>
                  <a:gd name="connsiteX3" fmla="*/ 145407 w 520046"/>
                  <a:gd name="connsiteY3" fmla="*/ 73951 h 73951"/>
                  <a:gd name="connsiteX4" fmla="*/ 1890 w 520046"/>
                  <a:gd name="connsiteY4" fmla="*/ 30239 h 73951"/>
                  <a:gd name="connsiteX5" fmla="*/ 279252 w 520046"/>
                  <a:gd name="connsiteY5" fmla="*/ 2667 h 73951"/>
                  <a:gd name="connsiteX0" fmla="*/ 272526 w 513320"/>
                  <a:gd name="connsiteY0" fmla="*/ 2585 h 73869"/>
                  <a:gd name="connsiteX1" fmla="*/ 513249 w 513320"/>
                  <a:gd name="connsiteY1" fmla="*/ 37188 h 73869"/>
                  <a:gd name="connsiteX2" fmla="*/ 342102 w 513320"/>
                  <a:gd name="connsiteY2" fmla="*/ 71693 h 73869"/>
                  <a:gd name="connsiteX3" fmla="*/ 138681 w 513320"/>
                  <a:gd name="connsiteY3" fmla="*/ 73869 h 73869"/>
                  <a:gd name="connsiteX4" fmla="*/ 2005 w 513320"/>
                  <a:gd name="connsiteY4" fmla="*/ 29006 h 73869"/>
                  <a:gd name="connsiteX5" fmla="*/ 272526 w 513320"/>
                  <a:gd name="connsiteY5" fmla="*/ 2585 h 73869"/>
                  <a:gd name="connsiteX0" fmla="*/ 273486 w 514280"/>
                  <a:gd name="connsiteY0" fmla="*/ 3348 h 74632"/>
                  <a:gd name="connsiteX1" fmla="*/ 514209 w 514280"/>
                  <a:gd name="connsiteY1" fmla="*/ 37951 h 74632"/>
                  <a:gd name="connsiteX2" fmla="*/ 343062 w 514280"/>
                  <a:gd name="connsiteY2" fmla="*/ 72456 h 74632"/>
                  <a:gd name="connsiteX3" fmla="*/ 139641 w 514280"/>
                  <a:gd name="connsiteY3" fmla="*/ 74632 h 74632"/>
                  <a:gd name="connsiteX4" fmla="*/ 2965 w 514280"/>
                  <a:gd name="connsiteY4" fmla="*/ 29769 h 74632"/>
                  <a:gd name="connsiteX5" fmla="*/ 273486 w 514280"/>
                  <a:gd name="connsiteY5" fmla="*/ 3348 h 74632"/>
                  <a:gd name="connsiteX0" fmla="*/ 272406 w 513200"/>
                  <a:gd name="connsiteY0" fmla="*/ 2585 h 73869"/>
                  <a:gd name="connsiteX1" fmla="*/ 513129 w 513200"/>
                  <a:gd name="connsiteY1" fmla="*/ 37188 h 73869"/>
                  <a:gd name="connsiteX2" fmla="*/ 341982 w 513200"/>
                  <a:gd name="connsiteY2" fmla="*/ 71693 h 73869"/>
                  <a:gd name="connsiteX3" fmla="*/ 138561 w 513200"/>
                  <a:gd name="connsiteY3" fmla="*/ 73869 h 73869"/>
                  <a:gd name="connsiteX4" fmla="*/ 1885 w 513200"/>
                  <a:gd name="connsiteY4" fmla="*/ 29006 h 73869"/>
                  <a:gd name="connsiteX5" fmla="*/ 272406 w 513200"/>
                  <a:gd name="connsiteY5" fmla="*/ 2585 h 73869"/>
                  <a:gd name="connsiteX0" fmla="*/ 273761 w 514555"/>
                  <a:gd name="connsiteY0" fmla="*/ 2585 h 73869"/>
                  <a:gd name="connsiteX1" fmla="*/ 514484 w 514555"/>
                  <a:gd name="connsiteY1" fmla="*/ 37188 h 73869"/>
                  <a:gd name="connsiteX2" fmla="*/ 343337 w 514555"/>
                  <a:gd name="connsiteY2" fmla="*/ 71693 h 73869"/>
                  <a:gd name="connsiteX3" fmla="*/ 138205 w 514555"/>
                  <a:gd name="connsiteY3" fmla="*/ 73869 h 73869"/>
                  <a:gd name="connsiteX4" fmla="*/ 3240 w 514555"/>
                  <a:gd name="connsiteY4" fmla="*/ 29006 h 73869"/>
                  <a:gd name="connsiteX5" fmla="*/ 273761 w 514555"/>
                  <a:gd name="connsiteY5" fmla="*/ 2585 h 73869"/>
                  <a:gd name="connsiteX0" fmla="*/ 271160 w 511954"/>
                  <a:gd name="connsiteY0" fmla="*/ 3004 h 74288"/>
                  <a:gd name="connsiteX1" fmla="*/ 511883 w 511954"/>
                  <a:gd name="connsiteY1" fmla="*/ 37607 h 74288"/>
                  <a:gd name="connsiteX2" fmla="*/ 340736 w 511954"/>
                  <a:gd name="connsiteY2" fmla="*/ 72112 h 74288"/>
                  <a:gd name="connsiteX3" fmla="*/ 135604 w 511954"/>
                  <a:gd name="connsiteY3" fmla="*/ 74288 h 74288"/>
                  <a:gd name="connsiteX4" fmla="*/ 639 w 511954"/>
                  <a:gd name="connsiteY4" fmla="*/ 29425 h 74288"/>
                  <a:gd name="connsiteX5" fmla="*/ 271160 w 511954"/>
                  <a:gd name="connsiteY5" fmla="*/ 3004 h 74288"/>
                  <a:gd name="connsiteX0" fmla="*/ 271160 w 511954"/>
                  <a:gd name="connsiteY0" fmla="*/ 2585 h 73869"/>
                  <a:gd name="connsiteX1" fmla="*/ 511883 w 511954"/>
                  <a:gd name="connsiteY1" fmla="*/ 37188 h 73869"/>
                  <a:gd name="connsiteX2" fmla="*/ 340736 w 511954"/>
                  <a:gd name="connsiteY2" fmla="*/ 71693 h 73869"/>
                  <a:gd name="connsiteX3" fmla="*/ 135604 w 511954"/>
                  <a:gd name="connsiteY3" fmla="*/ 73869 h 73869"/>
                  <a:gd name="connsiteX4" fmla="*/ 639 w 511954"/>
                  <a:gd name="connsiteY4" fmla="*/ 29006 h 73869"/>
                  <a:gd name="connsiteX5" fmla="*/ 271160 w 511954"/>
                  <a:gd name="connsiteY5" fmla="*/ 2585 h 73869"/>
                  <a:gd name="connsiteX0" fmla="*/ 272364 w 513158"/>
                  <a:gd name="connsiteY0" fmla="*/ 2585 h 73869"/>
                  <a:gd name="connsiteX1" fmla="*/ 513087 w 513158"/>
                  <a:gd name="connsiteY1" fmla="*/ 37188 h 73869"/>
                  <a:gd name="connsiteX2" fmla="*/ 341940 w 513158"/>
                  <a:gd name="connsiteY2" fmla="*/ 71693 h 73869"/>
                  <a:gd name="connsiteX3" fmla="*/ 136808 w 513158"/>
                  <a:gd name="connsiteY3" fmla="*/ 73869 h 73869"/>
                  <a:gd name="connsiteX4" fmla="*/ 1843 w 513158"/>
                  <a:gd name="connsiteY4" fmla="*/ 29006 h 73869"/>
                  <a:gd name="connsiteX5" fmla="*/ 272364 w 513158"/>
                  <a:gd name="connsiteY5" fmla="*/ 2585 h 73869"/>
                  <a:gd name="connsiteX0" fmla="*/ 265572 w 506366"/>
                  <a:gd name="connsiteY0" fmla="*/ 2809 h 74093"/>
                  <a:gd name="connsiteX1" fmla="*/ 506295 w 506366"/>
                  <a:gd name="connsiteY1" fmla="*/ 37412 h 74093"/>
                  <a:gd name="connsiteX2" fmla="*/ 335148 w 506366"/>
                  <a:gd name="connsiteY2" fmla="*/ 71917 h 74093"/>
                  <a:gd name="connsiteX3" fmla="*/ 130016 w 506366"/>
                  <a:gd name="connsiteY3" fmla="*/ 74093 h 74093"/>
                  <a:gd name="connsiteX4" fmla="*/ 1892 w 506366"/>
                  <a:gd name="connsiteY4" fmla="*/ 25775 h 74093"/>
                  <a:gd name="connsiteX5" fmla="*/ 265572 w 506366"/>
                  <a:gd name="connsiteY5" fmla="*/ 2809 h 74093"/>
                  <a:gd name="connsiteX0" fmla="*/ 264054 w 504848"/>
                  <a:gd name="connsiteY0" fmla="*/ 2809 h 74093"/>
                  <a:gd name="connsiteX1" fmla="*/ 504777 w 504848"/>
                  <a:gd name="connsiteY1" fmla="*/ 37412 h 74093"/>
                  <a:gd name="connsiteX2" fmla="*/ 333630 w 504848"/>
                  <a:gd name="connsiteY2" fmla="*/ 71917 h 74093"/>
                  <a:gd name="connsiteX3" fmla="*/ 128498 w 504848"/>
                  <a:gd name="connsiteY3" fmla="*/ 74093 h 74093"/>
                  <a:gd name="connsiteX4" fmla="*/ 374 w 504848"/>
                  <a:gd name="connsiteY4" fmla="*/ 25775 h 74093"/>
                  <a:gd name="connsiteX5" fmla="*/ 264054 w 504848"/>
                  <a:gd name="connsiteY5" fmla="*/ 2809 h 74093"/>
                  <a:gd name="connsiteX0" fmla="*/ 258989 w 508603"/>
                  <a:gd name="connsiteY0" fmla="*/ 155 h 75687"/>
                  <a:gd name="connsiteX1" fmla="*/ 507517 w 508603"/>
                  <a:gd name="connsiteY1" fmla="*/ 39006 h 75687"/>
                  <a:gd name="connsiteX2" fmla="*/ 336370 w 508603"/>
                  <a:gd name="connsiteY2" fmla="*/ 73511 h 75687"/>
                  <a:gd name="connsiteX3" fmla="*/ 131238 w 508603"/>
                  <a:gd name="connsiteY3" fmla="*/ 75687 h 75687"/>
                  <a:gd name="connsiteX4" fmla="*/ 3114 w 508603"/>
                  <a:gd name="connsiteY4" fmla="*/ 27369 h 75687"/>
                  <a:gd name="connsiteX5" fmla="*/ 258989 w 508603"/>
                  <a:gd name="connsiteY5" fmla="*/ 155 h 75687"/>
                  <a:gd name="connsiteX0" fmla="*/ 258137 w 507751"/>
                  <a:gd name="connsiteY0" fmla="*/ 1797 h 77329"/>
                  <a:gd name="connsiteX1" fmla="*/ 506665 w 507751"/>
                  <a:gd name="connsiteY1" fmla="*/ 40648 h 77329"/>
                  <a:gd name="connsiteX2" fmla="*/ 335518 w 507751"/>
                  <a:gd name="connsiteY2" fmla="*/ 75153 h 77329"/>
                  <a:gd name="connsiteX3" fmla="*/ 130386 w 507751"/>
                  <a:gd name="connsiteY3" fmla="*/ 77329 h 77329"/>
                  <a:gd name="connsiteX4" fmla="*/ 2262 w 507751"/>
                  <a:gd name="connsiteY4" fmla="*/ 29011 h 77329"/>
                  <a:gd name="connsiteX5" fmla="*/ 258137 w 507751"/>
                  <a:gd name="connsiteY5" fmla="*/ 1797 h 77329"/>
                  <a:gd name="connsiteX0" fmla="*/ 258137 w 506857"/>
                  <a:gd name="connsiteY0" fmla="*/ 1857 h 78019"/>
                  <a:gd name="connsiteX1" fmla="*/ 506665 w 506857"/>
                  <a:gd name="connsiteY1" fmla="*/ 40708 h 78019"/>
                  <a:gd name="connsiteX2" fmla="*/ 335518 w 506857"/>
                  <a:gd name="connsiteY2" fmla="*/ 75213 h 78019"/>
                  <a:gd name="connsiteX3" fmla="*/ 130386 w 506857"/>
                  <a:gd name="connsiteY3" fmla="*/ 77389 h 78019"/>
                  <a:gd name="connsiteX4" fmla="*/ 2262 w 506857"/>
                  <a:gd name="connsiteY4" fmla="*/ 29071 h 78019"/>
                  <a:gd name="connsiteX5" fmla="*/ 258137 w 506857"/>
                  <a:gd name="connsiteY5" fmla="*/ 1857 h 78019"/>
                  <a:gd name="connsiteX0" fmla="*/ 258137 w 506670"/>
                  <a:gd name="connsiteY0" fmla="*/ 2475 h 79370"/>
                  <a:gd name="connsiteX1" fmla="*/ 506665 w 506670"/>
                  <a:gd name="connsiteY1" fmla="*/ 41326 h 79370"/>
                  <a:gd name="connsiteX2" fmla="*/ 335518 w 506670"/>
                  <a:gd name="connsiteY2" fmla="*/ 75831 h 79370"/>
                  <a:gd name="connsiteX3" fmla="*/ 130386 w 506670"/>
                  <a:gd name="connsiteY3" fmla="*/ 78007 h 79370"/>
                  <a:gd name="connsiteX4" fmla="*/ 2262 w 506670"/>
                  <a:gd name="connsiteY4" fmla="*/ 29689 h 79370"/>
                  <a:gd name="connsiteX5" fmla="*/ 258137 w 506670"/>
                  <a:gd name="connsiteY5" fmla="*/ 2475 h 79370"/>
                  <a:gd name="connsiteX0" fmla="*/ 258137 w 507503"/>
                  <a:gd name="connsiteY0" fmla="*/ 1798 h 77330"/>
                  <a:gd name="connsiteX1" fmla="*/ 506665 w 507503"/>
                  <a:gd name="connsiteY1" fmla="*/ 40649 h 77330"/>
                  <a:gd name="connsiteX2" fmla="*/ 327713 w 507503"/>
                  <a:gd name="connsiteY2" fmla="*/ 77279 h 77330"/>
                  <a:gd name="connsiteX3" fmla="*/ 130386 w 507503"/>
                  <a:gd name="connsiteY3" fmla="*/ 77330 h 77330"/>
                  <a:gd name="connsiteX4" fmla="*/ 2262 w 507503"/>
                  <a:gd name="connsiteY4" fmla="*/ 29012 h 77330"/>
                  <a:gd name="connsiteX5" fmla="*/ 258137 w 507503"/>
                  <a:gd name="connsiteY5" fmla="*/ 1798 h 77330"/>
                  <a:gd name="connsiteX0" fmla="*/ 258137 w 507295"/>
                  <a:gd name="connsiteY0" fmla="*/ 1798 h 77330"/>
                  <a:gd name="connsiteX1" fmla="*/ 506665 w 507295"/>
                  <a:gd name="connsiteY1" fmla="*/ 40649 h 77330"/>
                  <a:gd name="connsiteX2" fmla="*/ 327713 w 507295"/>
                  <a:gd name="connsiteY2" fmla="*/ 77279 h 77330"/>
                  <a:gd name="connsiteX3" fmla="*/ 130386 w 507295"/>
                  <a:gd name="connsiteY3" fmla="*/ 77330 h 77330"/>
                  <a:gd name="connsiteX4" fmla="*/ 2262 w 507295"/>
                  <a:gd name="connsiteY4" fmla="*/ 29012 h 77330"/>
                  <a:gd name="connsiteX5" fmla="*/ 258137 w 507295"/>
                  <a:gd name="connsiteY5" fmla="*/ 1798 h 77330"/>
                  <a:gd name="connsiteX0" fmla="*/ 258137 w 506980"/>
                  <a:gd name="connsiteY0" fmla="*/ 1798 h 80020"/>
                  <a:gd name="connsiteX1" fmla="*/ 506665 w 506980"/>
                  <a:gd name="connsiteY1" fmla="*/ 40649 h 80020"/>
                  <a:gd name="connsiteX2" fmla="*/ 327713 w 506980"/>
                  <a:gd name="connsiteY2" fmla="*/ 77279 h 80020"/>
                  <a:gd name="connsiteX3" fmla="*/ 130386 w 506980"/>
                  <a:gd name="connsiteY3" fmla="*/ 77330 h 80020"/>
                  <a:gd name="connsiteX4" fmla="*/ 2262 w 506980"/>
                  <a:gd name="connsiteY4" fmla="*/ 29012 h 80020"/>
                  <a:gd name="connsiteX5" fmla="*/ 258137 w 506980"/>
                  <a:gd name="connsiteY5" fmla="*/ 1798 h 80020"/>
                  <a:gd name="connsiteX0" fmla="*/ 258139 w 508541"/>
                  <a:gd name="connsiteY0" fmla="*/ 2247 h 79756"/>
                  <a:gd name="connsiteX1" fmla="*/ 508228 w 508541"/>
                  <a:gd name="connsiteY1" fmla="*/ 38973 h 79756"/>
                  <a:gd name="connsiteX2" fmla="*/ 327715 w 508541"/>
                  <a:gd name="connsiteY2" fmla="*/ 77728 h 79756"/>
                  <a:gd name="connsiteX3" fmla="*/ 130388 w 508541"/>
                  <a:gd name="connsiteY3" fmla="*/ 77779 h 79756"/>
                  <a:gd name="connsiteX4" fmla="*/ 2264 w 508541"/>
                  <a:gd name="connsiteY4" fmla="*/ 29461 h 79756"/>
                  <a:gd name="connsiteX5" fmla="*/ 258139 w 508541"/>
                  <a:gd name="connsiteY5" fmla="*/ 2247 h 79756"/>
                  <a:gd name="connsiteX0" fmla="*/ 258139 w 508254"/>
                  <a:gd name="connsiteY0" fmla="*/ 2247 h 79756"/>
                  <a:gd name="connsiteX1" fmla="*/ 508228 w 508254"/>
                  <a:gd name="connsiteY1" fmla="*/ 38973 h 79756"/>
                  <a:gd name="connsiteX2" fmla="*/ 327715 w 508254"/>
                  <a:gd name="connsiteY2" fmla="*/ 77728 h 79756"/>
                  <a:gd name="connsiteX3" fmla="*/ 130388 w 508254"/>
                  <a:gd name="connsiteY3" fmla="*/ 77779 h 79756"/>
                  <a:gd name="connsiteX4" fmla="*/ 2264 w 508254"/>
                  <a:gd name="connsiteY4" fmla="*/ 29461 h 79756"/>
                  <a:gd name="connsiteX5" fmla="*/ 258139 w 508254"/>
                  <a:gd name="connsiteY5" fmla="*/ 2247 h 79756"/>
                  <a:gd name="connsiteX0" fmla="*/ 258139 w 508254"/>
                  <a:gd name="connsiteY0" fmla="*/ 2247 h 80771"/>
                  <a:gd name="connsiteX1" fmla="*/ 508228 w 508254"/>
                  <a:gd name="connsiteY1" fmla="*/ 38973 h 80771"/>
                  <a:gd name="connsiteX2" fmla="*/ 327715 w 508254"/>
                  <a:gd name="connsiteY2" fmla="*/ 77728 h 80771"/>
                  <a:gd name="connsiteX3" fmla="*/ 130388 w 508254"/>
                  <a:gd name="connsiteY3" fmla="*/ 77779 h 80771"/>
                  <a:gd name="connsiteX4" fmla="*/ 2264 w 508254"/>
                  <a:gd name="connsiteY4" fmla="*/ 29461 h 80771"/>
                  <a:gd name="connsiteX5" fmla="*/ 258139 w 508254"/>
                  <a:gd name="connsiteY5" fmla="*/ 2247 h 80771"/>
                  <a:gd name="connsiteX0" fmla="*/ 258139 w 509592"/>
                  <a:gd name="connsiteY0" fmla="*/ 1641 h 79501"/>
                  <a:gd name="connsiteX1" fmla="*/ 508228 w 509592"/>
                  <a:gd name="connsiteY1" fmla="*/ 38367 h 79501"/>
                  <a:gd name="connsiteX2" fmla="*/ 333744 w 509592"/>
                  <a:gd name="connsiteY2" fmla="*/ 79425 h 79501"/>
                  <a:gd name="connsiteX3" fmla="*/ 130388 w 509592"/>
                  <a:gd name="connsiteY3" fmla="*/ 77173 h 79501"/>
                  <a:gd name="connsiteX4" fmla="*/ 2264 w 509592"/>
                  <a:gd name="connsiteY4" fmla="*/ 28855 h 79501"/>
                  <a:gd name="connsiteX5" fmla="*/ 258139 w 509592"/>
                  <a:gd name="connsiteY5" fmla="*/ 1641 h 79501"/>
                  <a:gd name="connsiteX0" fmla="*/ 258139 w 509739"/>
                  <a:gd name="connsiteY0" fmla="*/ 1641 h 79425"/>
                  <a:gd name="connsiteX1" fmla="*/ 508228 w 509739"/>
                  <a:gd name="connsiteY1" fmla="*/ 38367 h 79425"/>
                  <a:gd name="connsiteX2" fmla="*/ 333744 w 509739"/>
                  <a:gd name="connsiteY2" fmla="*/ 79425 h 79425"/>
                  <a:gd name="connsiteX3" fmla="*/ 130388 w 509739"/>
                  <a:gd name="connsiteY3" fmla="*/ 77173 h 79425"/>
                  <a:gd name="connsiteX4" fmla="*/ 2264 w 509739"/>
                  <a:gd name="connsiteY4" fmla="*/ 28855 h 79425"/>
                  <a:gd name="connsiteX5" fmla="*/ 258139 w 509739"/>
                  <a:gd name="connsiteY5" fmla="*/ 1641 h 79425"/>
                  <a:gd name="connsiteX0" fmla="*/ 258139 w 508231"/>
                  <a:gd name="connsiteY0" fmla="*/ 1641 h 79515"/>
                  <a:gd name="connsiteX1" fmla="*/ 508228 w 508231"/>
                  <a:gd name="connsiteY1" fmla="*/ 38367 h 79515"/>
                  <a:gd name="connsiteX2" fmla="*/ 333744 w 508231"/>
                  <a:gd name="connsiteY2" fmla="*/ 79425 h 79515"/>
                  <a:gd name="connsiteX3" fmla="*/ 130388 w 508231"/>
                  <a:gd name="connsiteY3" fmla="*/ 77173 h 79515"/>
                  <a:gd name="connsiteX4" fmla="*/ 2264 w 508231"/>
                  <a:gd name="connsiteY4" fmla="*/ 28855 h 79515"/>
                  <a:gd name="connsiteX5" fmla="*/ 258139 w 508231"/>
                  <a:gd name="connsiteY5" fmla="*/ 1641 h 79515"/>
                  <a:gd name="connsiteX0" fmla="*/ 258139 w 508763"/>
                  <a:gd name="connsiteY0" fmla="*/ 1641 h 79425"/>
                  <a:gd name="connsiteX1" fmla="*/ 508228 w 508763"/>
                  <a:gd name="connsiteY1" fmla="*/ 38367 h 79425"/>
                  <a:gd name="connsiteX2" fmla="*/ 333744 w 508763"/>
                  <a:gd name="connsiteY2" fmla="*/ 79425 h 79425"/>
                  <a:gd name="connsiteX3" fmla="*/ 130388 w 508763"/>
                  <a:gd name="connsiteY3" fmla="*/ 77173 h 79425"/>
                  <a:gd name="connsiteX4" fmla="*/ 2264 w 508763"/>
                  <a:gd name="connsiteY4" fmla="*/ 28855 h 79425"/>
                  <a:gd name="connsiteX5" fmla="*/ 258139 w 508763"/>
                  <a:gd name="connsiteY5" fmla="*/ 1641 h 79425"/>
                  <a:gd name="connsiteX0" fmla="*/ 258139 w 509739"/>
                  <a:gd name="connsiteY0" fmla="*/ 1641 h 79425"/>
                  <a:gd name="connsiteX1" fmla="*/ 508228 w 509739"/>
                  <a:gd name="connsiteY1" fmla="*/ 38367 h 79425"/>
                  <a:gd name="connsiteX2" fmla="*/ 333744 w 509739"/>
                  <a:gd name="connsiteY2" fmla="*/ 79425 h 79425"/>
                  <a:gd name="connsiteX3" fmla="*/ 130388 w 509739"/>
                  <a:gd name="connsiteY3" fmla="*/ 77173 h 79425"/>
                  <a:gd name="connsiteX4" fmla="*/ 2264 w 509739"/>
                  <a:gd name="connsiteY4" fmla="*/ 28855 h 79425"/>
                  <a:gd name="connsiteX5" fmla="*/ 258139 w 509739"/>
                  <a:gd name="connsiteY5" fmla="*/ 1641 h 79425"/>
                  <a:gd name="connsiteX0" fmla="*/ 258139 w 508709"/>
                  <a:gd name="connsiteY0" fmla="*/ 1641 h 79425"/>
                  <a:gd name="connsiteX1" fmla="*/ 508228 w 508709"/>
                  <a:gd name="connsiteY1" fmla="*/ 38367 h 79425"/>
                  <a:gd name="connsiteX2" fmla="*/ 333744 w 508709"/>
                  <a:gd name="connsiteY2" fmla="*/ 79425 h 79425"/>
                  <a:gd name="connsiteX3" fmla="*/ 130388 w 508709"/>
                  <a:gd name="connsiteY3" fmla="*/ 77173 h 79425"/>
                  <a:gd name="connsiteX4" fmla="*/ 2264 w 508709"/>
                  <a:gd name="connsiteY4" fmla="*/ 28855 h 79425"/>
                  <a:gd name="connsiteX5" fmla="*/ 258139 w 508709"/>
                  <a:gd name="connsiteY5" fmla="*/ 1641 h 79425"/>
                  <a:gd name="connsiteX0" fmla="*/ 258139 w 508254"/>
                  <a:gd name="connsiteY0" fmla="*/ 1641 h 79974"/>
                  <a:gd name="connsiteX1" fmla="*/ 508228 w 508254"/>
                  <a:gd name="connsiteY1" fmla="*/ 38367 h 79974"/>
                  <a:gd name="connsiteX2" fmla="*/ 333744 w 508254"/>
                  <a:gd name="connsiteY2" fmla="*/ 79425 h 79974"/>
                  <a:gd name="connsiteX3" fmla="*/ 130388 w 508254"/>
                  <a:gd name="connsiteY3" fmla="*/ 77173 h 79974"/>
                  <a:gd name="connsiteX4" fmla="*/ 2264 w 508254"/>
                  <a:gd name="connsiteY4" fmla="*/ 28855 h 79974"/>
                  <a:gd name="connsiteX5" fmla="*/ 258139 w 508254"/>
                  <a:gd name="connsiteY5" fmla="*/ 1641 h 79974"/>
                  <a:gd name="connsiteX0" fmla="*/ 258139 w 508254"/>
                  <a:gd name="connsiteY0" fmla="*/ 1641 h 79974"/>
                  <a:gd name="connsiteX1" fmla="*/ 508228 w 508254"/>
                  <a:gd name="connsiteY1" fmla="*/ 38367 h 79974"/>
                  <a:gd name="connsiteX2" fmla="*/ 333744 w 508254"/>
                  <a:gd name="connsiteY2" fmla="*/ 79425 h 79974"/>
                  <a:gd name="connsiteX3" fmla="*/ 130388 w 508254"/>
                  <a:gd name="connsiteY3" fmla="*/ 77173 h 79974"/>
                  <a:gd name="connsiteX4" fmla="*/ 2264 w 508254"/>
                  <a:gd name="connsiteY4" fmla="*/ 28855 h 79974"/>
                  <a:gd name="connsiteX5" fmla="*/ 258139 w 508254"/>
                  <a:gd name="connsiteY5" fmla="*/ 1641 h 79974"/>
                  <a:gd name="connsiteX0" fmla="*/ 255151 w 505266"/>
                  <a:gd name="connsiteY0" fmla="*/ 1466 h 79799"/>
                  <a:gd name="connsiteX1" fmla="*/ 505240 w 505266"/>
                  <a:gd name="connsiteY1" fmla="*/ 38192 h 79799"/>
                  <a:gd name="connsiteX2" fmla="*/ 330756 w 505266"/>
                  <a:gd name="connsiteY2" fmla="*/ 79250 h 79799"/>
                  <a:gd name="connsiteX3" fmla="*/ 127400 w 505266"/>
                  <a:gd name="connsiteY3" fmla="*/ 76998 h 79799"/>
                  <a:gd name="connsiteX4" fmla="*/ 2291 w 505266"/>
                  <a:gd name="connsiteY4" fmla="*/ 33285 h 79799"/>
                  <a:gd name="connsiteX5" fmla="*/ 255151 w 505266"/>
                  <a:gd name="connsiteY5" fmla="*/ 1466 h 79799"/>
                  <a:gd name="connsiteX0" fmla="*/ 256197 w 506312"/>
                  <a:gd name="connsiteY0" fmla="*/ 2506 h 80839"/>
                  <a:gd name="connsiteX1" fmla="*/ 506286 w 506312"/>
                  <a:gd name="connsiteY1" fmla="*/ 39232 h 80839"/>
                  <a:gd name="connsiteX2" fmla="*/ 331802 w 506312"/>
                  <a:gd name="connsiteY2" fmla="*/ 80290 h 80839"/>
                  <a:gd name="connsiteX3" fmla="*/ 128446 w 506312"/>
                  <a:gd name="connsiteY3" fmla="*/ 78038 h 80839"/>
                  <a:gd name="connsiteX4" fmla="*/ 3337 w 506312"/>
                  <a:gd name="connsiteY4" fmla="*/ 34325 h 80839"/>
                  <a:gd name="connsiteX5" fmla="*/ 256197 w 506312"/>
                  <a:gd name="connsiteY5" fmla="*/ 2506 h 80839"/>
                  <a:gd name="connsiteX0" fmla="*/ 256808 w 506931"/>
                  <a:gd name="connsiteY0" fmla="*/ 2506 h 80839"/>
                  <a:gd name="connsiteX1" fmla="*/ 506897 w 506931"/>
                  <a:gd name="connsiteY1" fmla="*/ 39232 h 80839"/>
                  <a:gd name="connsiteX2" fmla="*/ 332413 w 506931"/>
                  <a:gd name="connsiteY2" fmla="*/ 80290 h 80839"/>
                  <a:gd name="connsiteX3" fmla="*/ 129057 w 506931"/>
                  <a:gd name="connsiteY3" fmla="*/ 78038 h 80839"/>
                  <a:gd name="connsiteX4" fmla="*/ 3948 w 506931"/>
                  <a:gd name="connsiteY4" fmla="*/ 34325 h 80839"/>
                  <a:gd name="connsiteX5" fmla="*/ 256808 w 506931"/>
                  <a:gd name="connsiteY5" fmla="*/ 2506 h 80839"/>
                  <a:gd name="connsiteX0" fmla="*/ 256808 w 506931"/>
                  <a:gd name="connsiteY0" fmla="*/ 2994 h 81327"/>
                  <a:gd name="connsiteX1" fmla="*/ 506897 w 506931"/>
                  <a:gd name="connsiteY1" fmla="*/ 39720 h 81327"/>
                  <a:gd name="connsiteX2" fmla="*/ 332413 w 506931"/>
                  <a:gd name="connsiteY2" fmla="*/ 80778 h 81327"/>
                  <a:gd name="connsiteX3" fmla="*/ 129057 w 506931"/>
                  <a:gd name="connsiteY3" fmla="*/ 78526 h 81327"/>
                  <a:gd name="connsiteX4" fmla="*/ 3948 w 506931"/>
                  <a:gd name="connsiteY4" fmla="*/ 34813 h 81327"/>
                  <a:gd name="connsiteX5" fmla="*/ 256808 w 506931"/>
                  <a:gd name="connsiteY5" fmla="*/ 2994 h 81327"/>
                  <a:gd name="connsiteX0" fmla="*/ 256868 w 506991"/>
                  <a:gd name="connsiteY0" fmla="*/ 2486 h 80819"/>
                  <a:gd name="connsiteX1" fmla="*/ 506957 w 506991"/>
                  <a:gd name="connsiteY1" fmla="*/ 39212 h 80819"/>
                  <a:gd name="connsiteX2" fmla="*/ 332473 w 506991"/>
                  <a:gd name="connsiteY2" fmla="*/ 80270 h 80819"/>
                  <a:gd name="connsiteX3" fmla="*/ 129117 w 506991"/>
                  <a:gd name="connsiteY3" fmla="*/ 78018 h 80819"/>
                  <a:gd name="connsiteX4" fmla="*/ 4008 w 506991"/>
                  <a:gd name="connsiteY4" fmla="*/ 34305 h 80819"/>
                  <a:gd name="connsiteX5" fmla="*/ 256868 w 506991"/>
                  <a:gd name="connsiteY5" fmla="*/ 2486 h 80819"/>
                  <a:gd name="connsiteX0" fmla="*/ 256995 w 507120"/>
                  <a:gd name="connsiteY0" fmla="*/ 2004 h 80337"/>
                  <a:gd name="connsiteX1" fmla="*/ 507084 w 507120"/>
                  <a:gd name="connsiteY1" fmla="*/ 38730 h 80337"/>
                  <a:gd name="connsiteX2" fmla="*/ 332600 w 507120"/>
                  <a:gd name="connsiteY2" fmla="*/ 79788 h 80337"/>
                  <a:gd name="connsiteX3" fmla="*/ 129244 w 507120"/>
                  <a:gd name="connsiteY3" fmla="*/ 77536 h 80337"/>
                  <a:gd name="connsiteX4" fmla="*/ 4135 w 507120"/>
                  <a:gd name="connsiteY4" fmla="*/ 33823 h 80337"/>
                  <a:gd name="connsiteX5" fmla="*/ 256995 w 507120"/>
                  <a:gd name="connsiteY5" fmla="*/ 2004 h 80337"/>
                  <a:gd name="connsiteX0" fmla="*/ 257129 w 507256"/>
                  <a:gd name="connsiteY0" fmla="*/ 2485 h 80818"/>
                  <a:gd name="connsiteX1" fmla="*/ 507218 w 507256"/>
                  <a:gd name="connsiteY1" fmla="*/ 39211 h 80818"/>
                  <a:gd name="connsiteX2" fmla="*/ 332734 w 507256"/>
                  <a:gd name="connsiteY2" fmla="*/ 80269 h 80818"/>
                  <a:gd name="connsiteX3" fmla="*/ 129378 w 507256"/>
                  <a:gd name="connsiteY3" fmla="*/ 78017 h 80818"/>
                  <a:gd name="connsiteX4" fmla="*/ 4269 w 507256"/>
                  <a:gd name="connsiteY4" fmla="*/ 34304 h 80818"/>
                  <a:gd name="connsiteX5" fmla="*/ 257129 w 507256"/>
                  <a:gd name="connsiteY5" fmla="*/ 2485 h 80818"/>
                  <a:gd name="connsiteX0" fmla="*/ 288992 w 539108"/>
                  <a:gd name="connsiteY0" fmla="*/ 2980 h 81313"/>
                  <a:gd name="connsiteX1" fmla="*/ 539081 w 539108"/>
                  <a:gd name="connsiteY1" fmla="*/ 39706 h 81313"/>
                  <a:gd name="connsiteX2" fmla="*/ 364597 w 539108"/>
                  <a:gd name="connsiteY2" fmla="*/ 80764 h 81313"/>
                  <a:gd name="connsiteX3" fmla="*/ 161241 w 539108"/>
                  <a:gd name="connsiteY3" fmla="*/ 78512 h 81313"/>
                  <a:gd name="connsiteX4" fmla="*/ 2972 w 539108"/>
                  <a:gd name="connsiteY4" fmla="*/ 33648 h 81313"/>
                  <a:gd name="connsiteX5" fmla="*/ 288992 w 539108"/>
                  <a:gd name="connsiteY5" fmla="*/ 2980 h 81313"/>
                  <a:gd name="connsiteX0" fmla="*/ 288992 w 539108"/>
                  <a:gd name="connsiteY0" fmla="*/ 13397 h 93592"/>
                  <a:gd name="connsiteX1" fmla="*/ 539081 w 539108"/>
                  <a:gd name="connsiteY1" fmla="*/ 50123 h 93592"/>
                  <a:gd name="connsiteX2" fmla="*/ 364597 w 539108"/>
                  <a:gd name="connsiteY2" fmla="*/ 91181 h 93592"/>
                  <a:gd name="connsiteX3" fmla="*/ 161241 w 539108"/>
                  <a:gd name="connsiteY3" fmla="*/ 88929 h 93592"/>
                  <a:gd name="connsiteX4" fmla="*/ 2972 w 539108"/>
                  <a:gd name="connsiteY4" fmla="*/ 44065 h 93592"/>
                  <a:gd name="connsiteX5" fmla="*/ 288992 w 539108"/>
                  <a:gd name="connsiteY5" fmla="*/ 13397 h 93592"/>
                  <a:gd name="connsiteX0" fmla="*/ 156396 w 542632"/>
                  <a:gd name="connsiteY0" fmla="*/ 39 h 77823"/>
                  <a:gd name="connsiteX1" fmla="*/ 536111 w 542632"/>
                  <a:gd name="connsiteY1" fmla="*/ 36765 h 77823"/>
                  <a:gd name="connsiteX2" fmla="*/ 361627 w 542632"/>
                  <a:gd name="connsiteY2" fmla="*/ 77823 h 77823"/>
                  <a:gd name="connsiteX3" fmla="*/ 158271 w 542632"/>
                  <a:gd name="connsiteY3" fmla="*/ 75571 h 77823"/>
                  <a:gd name="connsiteX4" fmla="*/ 2 w 542632"/>
                  <a:gd name="connsiteY4" fmla="*/ 30707 h 77823"/>
                  <a:gd name="connsiteX5" fmla="*/ 156396 w 542632"/>
                  <a:gd name="connsiteY5" fmla="*/ 39 h 77823"/>
                  <a:gd name="connsiteX0" fmla="*/ 106835 w 546957"/>
                  <a:gd name="connsiteY0" fmla="*/ 41 h 76674"/>
                  <a:gd name="connsiteX1" fmla="*/ 537797 w 546957"/>
                  <a:gd name="connsiteY1" fmla="*/ 35616 h 76674"/>
                  <a:gd name="connsiteX2" fmla="*/ 363313 w 546957"/>
                  <a:gd name="connsiteY2" fmla="*/ 76674 h 76674"/>
                  <a:gd name="connsiteX3" fmla="*/ 159957 w 546957"/>
                  <a:gd name="connsiteY3" fmla="*/ 74422 h 76674"/>
                  <a:gd name="connsiteX4" fmla="*/ 1688 w 546957"/>
                  <a:gd name="connsiteY4" fmla="*/ 29558 h 76674"/>
                  <a:gd name="connsiteX5" fmla="*/ 106835 w 546957"/>
                  <a:gd name="connsiteY5" fmla="*/ 41 h 76674"/>
                  <a:gd name="connsiteX0" fmla="*/ 108215 w 548336"/>
                  <a:gd name="connsiteY0" fmla="*/ 1871 h 78504"/>
                  <a:gd name="connsiteX1" fmla="*/ 539177 w 548336"/>
                  <a:gd name="connsiteY1" fmla="*/ 37446 h 78504"/>
                  <a:gd name="connsiteX2" fmla="*/ 364693 w 548336"/>
                  <a:gd name="connsiteY2" fmla="*/ 78504 h 78504"/>
                  <a:gd name="connsiteX3" fmla="*/ 161337 w 548336"/>
                  <a:gd name="connsiteY3" fmla="*/ 76252 h 78504"/>
                  <a:gd name="connsiteX4" fmla="*/ 3068 w 548336"/>
                  <a:gd name="connsiteY4" fmla="*/ 31388 h 78504"/>
                  <a:gd name="connsiteX5" fmla="*/ 108215 w 548336"/>
                  <a:gd name="connsiteY5" fmla="*/ 1871 h 78504"/>
                  <a:gd name="connsiteX0" fmla="*/ 116893 w 557014"/>
                  <a:gd name="connsiteY0" fmla="*/ 3725 h 80358"/>
                  <a:gd name="connsiteX1" fmla="*/ 547855 w 557014"/>
                  <a:gd name="connsiteY1" fmla="*/ 39300 h 80358"/>
                  <a:gd name="connsiteX2" fmla="*/ 373371 w 557014"/>
                  <a:gd name="connsiteY2" fmla="*/ 80358 h 80358"/>
                  <a:gd name="connsiteX3" fmla="*/ 170015 w 557014"/>
                  <a:gd name="connsiteY3" fmla="*/ 78106 h 80358"/>
                  <a:gd name="connsiteX4" fmla="*/ 11746 w 557014"/>
                  <a:gd name="connsiteY4" fmla="*/ 33242 h 80358"/>
                  <a:gd name="connsiteX5" fmla="*/ 116893 w 557014"/>
                  <a:gd name="connsiteY5" fmla="*/ 3725 h 80358"/>
                  <a:gd name="connsiteX0" fmla="*/ 114347 w 554468"/>
                  <a:gd name="connsiteY0" fmla="*/ 2224 h 78857"/>
                  <a:gd name="connsiteX1" fmla="*/ 545309 w 554468"/>
                  <a:gd name="connsiteY1" fmla="*/ 37799 h 78857"/>
                  <a:gd name="connsiteX2" fmla="*/ 370825 w 554468"/>
                  <a:gd name="connsiteY2" fmla="*/ 78857 h 78857"/>
                  <a:gd name="connsiteX3" fmla="*/ 167469 w 554468"/>
                  <a:gd name="connsiteY3" fmla="*/ 76605 h 78857"/>
                  <a:gd name="connsiteX4" fmla="*/ 9200 w 554468"/>
                  <a:gd name="connsiteY4" fmla="*/ 31741 h 78857"/>
                  <a:gd name="connsiteX5" fmla="*/ 114347 w 554468"/>
                  <a:gd name="connsiteY5" fmla="*/ 2224 h 78857"/>
                  <a:gd name="connsiteX0" fmla="*/ 114347 w 554468"/>
                  <a:gd name="connsiteY0" fmla="*/ 2224 h 78857"/>
                  <a:gd name="connsiteX1" fmla="*/ 545309 w 554468"/>
                  <a:gd name="connsiteY1" fmla="*/ 37799 h 78857"/>
                  <a:gd name="connsiteX2" fmla="*/ 370825 w 554468"/>
                  <a:gd name="connsiteY2" fmla="*/ 78857 h 78857"/>
                  <a:gd name="connsiteX3" fmla="*/ 167469 w 554468"/>
                  <a:gd name="connsiteY3" fmla="*/ 76605 h 78857"/>
                  <a:gd name="connsiteX4" fmla="*/ 9200 w 554468"/>
                  <a:gd name="connsiteY4" fmla="*/ 31741 h 78857"/>
                  <a:gd name="connsiteX5" fmla="*/ 114347 w 554468"/>
                  <a:gd name="connsiteY5" fmla="*/ 2224 h 78857"/>
                  <a:gd name="connsiteX0" fmla="*/ 105152 w 545273"/>
                  <a:gd name="connsiteY0" fmla="*/ 1892 h 78691"/>
                  <a:gd name="connsiteX1" fmla="*/ 536114 w 545273"/>
                  <a:gd name="connsiteY1" fmla="*/ 37467 h 78691"/>
                  <a:gd name="connsiteX2" fmla="*/ 361630 w 545273"/>
                  <a:gd name="connsiteY2" fmla="*/ 78525 h 78691"/>
                  <a:gd name="connsiteX3" fmla="*/ 100997 w 545273"/>
                  <a:gd name="connsiteY3" fmla="*/ 78576 h 78691"/>
                  <a:gd name="connsiteX4" fmla="*/ 5 w 545273"/>
                  <a:gd name="connsiteY4" fmla="*/ 31409 h 78691"/>
                  <a:gd name="connsiteX5" fmla="*/ 105152 w 545273"/>
                  <a:gd name="connsiteY5" fmla="*/ 1892 h 78691"/>
                  <a:gd name="connsiteX0" fmla="*/ 106534 w 546655"/>
                  <a:gd name="connsiteY0" fmla="*/ 1892 h 78691"/>
                  <a:gd name="connsiteX1" fmla="*/ 537496 w 546655"/>
                  <a:gd name="connsiteY1" fmla="*/ 37467 h 78691"/>
                  <a:gd name="connsiteX2" fmla="*/ 363012 w 546655"/>
                  <a:gd name="connsiteY2" fmla="*/ 78525 h 78691"/>
                  <a:gd name="connsiteX3" fmla="*/ 132524 w 546655"/>
                  <a:gd name="connsiteY3" fmla="*/ 78576 h 78691"/>
                  <a:gd name="connsiteX4" fmla="*/ 1387 w 546655"/>
                  <a:gd name="connsiteY4" fmla="*/ 31409 h 78691"/>
                  <a:gd name="connsiteX5" fmla="*/ 106534 w 546655"/>
                  <a:gd name="connsiteY5" fmla="*/ 1892 h 78691"/>
                  <a:gd name="connsiteX0" fmla="*/ 106534 w 546655"/>
                  <a:gd name="connsiteY0" fmla="*/ 1892 h 78576"/>
                  <a:gd name="connsiteX1" fmla="*/ 537496 w 546655"/>
                  <a:gd name="connsiteY1" fmla="*/ 37467 h 78576"/>
                  <a:gd name="connsiteX2" fmla="*/ 363012 w 546655"/>
                  <a:gd name="connsiteY2" fmla="*/ 78525 h 78576"/>
                  <a:gd name="connsiteX3" fmla="*/ 132524 w 546655"/>
                  <a:gd name="connsiteY3" fmla="*/ 78576 h 78576"/>
                  <a:gd name="connsiteX4" fmla="*/ 1387 w 546655"/>
                  <a:gd name="connsiteY4" fmla="*/ 31409 h 78576"/>
                  <a:gd name="connsiteX5" fmla="*/ 106534 w 546655"/>
                  <a:gd name="connsiteY5" fmla="*/ 1892 h 78576"/>
                  <a:gd name="connsiteX0" fmla="*/ 106534 w 537615"/>
                  <a:gd name="connsiteY0" fmla="*/ 3039 h 83630"/>
                  <a:gd name="connsiteX1" fmla="*/ 537496 w 537615"/>
                  <a:gd name="connsiteY1" fmla="*/ 38614 h 83630"/>
                  <a:gd name="connsiteX2" fmla="*/ 363012 w 537615"/>
                  <a:gd name="connsiteY2" fmla="*/ 79672 h 83630"/>
                  <a:gd name="connsiteX3" fmla="*/ 132524 w 537615"/>
                  <a:gd name="connsiteY3" fmla="*/ 79723 h 83630"/>
                  <a:gd name="connsiteX4" fmla="*/ 1387 w 537615"/>
                  <a:gd name="connsiteY4" fmla="*/ 32556 h 83630"/>
                  <a:gd name="connsiteX5" fmla="*/ 106534 w 537615"/>
                  <a:gd name="connsiteY5" fmla="*/ 3039 h 83630"/>
                  <a:gd name="connsiteX0" fmla="*/ 106534 w 537788"/>
                  <a:gd name="connsiteY0" fmla="*/ 1892 h 78576"/>
                  <a:gd name="connsiteX1" fmla="*/ 537496 w 537788"/>
                  <a:gd name="connsiteY1" fmla="*/ 37467 h 78576"/>
                  <a:gd name="connsiteX2" fmla="*/ 363012 w 537788"/>
                  <a:gd name="connsiteY2" fmla="*/ 78525 h 78576"/>
                  <a:gd name="connsiteX3" fmla="*/ 132524 w 537788"/>
                  <a:gd name="connsiteY3" fmla="*/ 78576 h 78576"/>
                  <a:gd name="connsiteX4" fmla="*/ 1387 w 537788"/>
                  <a:gd name="connsiteY4" fmla="*/ 31409 h 78576"/>
                  <a:gd name="connsiteX5" fmla="*/ 106534 w 537788"/>
                  <a:gd name="connsiteY5" fmla="*/ 1892 h 78576"/>
                  <a:gd name="connsiteX0" fmla="*/ 105695 w 536932"/>
                  <a:gd name="connsiteY0" fmla="*/ 2766 h 79450"/>
                  <a:gd name="connsiteX1" fmla="*/ 536657 w 536932"/>
                  <a:gd name="connsiteY1" fmla="*/ 30282 h 79450"/>
                  <a:gd name="connsiteX2" fmla="*/ 362173 w 536932"/>
                  <a:gd name="connsiteY2" fmla="*/ 79399 h 79450"/>
                  <a:gd name="connsiteX3" fmla="*/ 131685 w 536932"/>
                  <a:gd name="connsiteY3" fmla="*/ 79450 h 79450"/>
                  <a:gd name="connsiteX4" fmla="*/ 548 w 536932"/>
                  <a:gd name="connsiteY4" fmla="*/ 32283 h 79450"/>
                  <a:gd name="connsiteX5" fmla="*/ 105695 w 536932"/>
                  <a:gd name="connsiteY5" fmla="*/ 2766 h 79450"/>
                  <a:gd name="connsiteX0" fmla="*/ 105695 w 536776"/>
                  <a:gd name="connsiteY0" fmla="*/ 3119 h 79803"/>
                  <a:gd name="connsiteX1" fmla="*/ 536657 w 536776"/>
                  <a:gd name="connsiteY1" fmla="*/ 30635 h 79803"/>
                  <a:gd name="connsiteX2" fmla="*/ 362173 w 536776"/>
                  <a:gd name="connsiteY2" fmla="*/ 79752 h 79803"/>
                  <a:gd name="connsiteX3" fmla="*/ 131685 w 536776"/>
                  <a:gd name="connsiteY3" fmla="*/ 79803 h 79803"/>
                  <a:gd name="connsiteX4" fmla="*/ 548 w 536776"/>
                  <a:gd name="connsiteY4" fmla="*/ 32636 h 79803"/>
                  <a:gd name="connsiteX5" fmla="*/ 105695 w 536776"/>
                  <a:gd name="connsiteY5" fmla="*/ 3119 h 79803"/>
                  <a:gd name="connsiteX0" fmla="*/ 105695 w 536776"/>
                  <a:gd name="connsiteY0" fmla="*/ 844 h 77528"/>
                  <a:gd name="connsiteX1" fmla="*/ 536657 w 536776"/>
                  <a:gd name="connsiteY1" fmla="*/ 34116 h 77528"/>
                  <a:gd name="connsiteX2" fmla="*/ 362173 w 536776"/>
                  <a:gd name="connsiteY2" fmla="*/ 77477 h 77528"/>
                  <a:gd name="connsiteX3" fmla="*/ 131685 w 536776"/>
                  <a:gd name="connsiteY3" fmla="*/ 77528 h 77528"/>
                  <a:gd name="connsiteX4" fmla="*/ 548 w 536776"/>
                  <a:gd name="connsiteY4" fmla="*/ 30361 h 77528"/>
                  <a:gd name="connsiteX5" fmla="*/ 105695 w 536776"/>
                  <a:gd name="connsiteY5" fmla="*/ 844 h 77528"/>
                  <a:gd name="connsiteX0" fmla="*/ 105695 w 537498"/>
                  <a:gd name="connsiteY0" fmla="*/ 3719 h 81013"/>
                  <a:gd name="connsiteX1" fmla="*/ 536657 w 537498"/>
                  <a:gd name="connsiteY1" fmla="*/ 36991 h 81013"/>
                  <a:gd name="connsiteX2" fmla="*/ 362173 w 537498"/>
                  <a:gd name="connsiteY2" fmla="*/ 80352 h 81013"/>
                  <a:gd name="connsiteX3" fmla="*/ 131685 w 537498"/>
                  <a:gd name="connsiteY3" fmla="*/ 80403 h 81013"/>
                  <a:gd name="connsiteX4" fmla="*/ 548 w 537498"/>
                  <a:gd name="connsiteY4" fmla="*/ 33236 h 81013"/>
                  <a:gd name="connsiteX5" fmla="*/ 105695 w 537498"/>
                  <a:gd name="connsiteY5" fmla="*/ 3719 h 81013"/>
                  <a:gd name="connsiteX0" fmla="*/ 105695 w 537498"/>
                  <a:gd name="connsiteY0" fmla="*/ 3719 h 82022"/>
                  <a:gd name="connsiteX1" fmla="*/ 536657 w 537498"/>
                  <a:gd name="connsiteY1" fmla="*/ 36991 h 82022"/>
                  <a:gd name="connsiteX2" fmla="*/ 362173 w 537498"/>
                  <a:gd name="connsiteY2" fmla="*/ 80352 h 82022"/>
                  <a:gd name="connsiteX3" fmla="*/ 131685 w 537498"/>
                  <a:gd name="connsiteY3" fmla="*/ 80403 h 82022"/>
                  <a:gd name="connsiteX4" fmla="*/ 548 w 537498"/>
                  <a:gd name="connsiteY4" fmla="*/ 33236 h 82022"/>
                  <a:gd name="connsiteX5" fmla="*/ 105695 w 537498"/>
                  <a:gd name="connsiteY5" fmla="*/ 3719 h 82022"/>
                  <a:gd name="connsiteX0" fmla="*/ 105695 w 537498"/>
                  <a:gd name="connsiteY0" fmla="*/ 3719 h 80403"/>
                  <a:gd name="connsiteX1" fmla="*/ 536657 w 537498"/>
                  <a:gd name="connsiteY1" fmla="*/ 36991 h 80403"/>
                  <a:gd name="connsiteX2" fmla="*/ 362173 w 537498"/>
                  <a:gd name="connsiteY2" fmla="*/ 80352 h 80403"/>
                  <a:gd name="connsiteX3" fmla="*/ 131685 w 537498"/>
                  <a:gd name="connsiteY3" fmla="*/ 80403 h 80403"/>
                  <a:gd name="connsiteX4" fmla="*/ 548 w 537498"/>
                  <a:gd name="connsiteY4" fmla="*/ 33236 h 80403"/>
                  <a:gd name="connsiteX5" fmla="*/ 105695 w 537498"/>
                  <a:gd name="connsiteY5" fmla="*/ 3719 h 80403"/>
                  <a:gd name="connsiteX0" fmla="*/ 105695 w 537498"/>
                  <a:gd name="connsiteY0" fmla="*/ 3719 h 81013"/>
                  <a:gd name="connsiteX1" fmla="*/ 536657 w 537498"/>
                  <a:gd name="connsiteY1" fmla="*/ 36991 h 81013"/>
                  <a:gd name="connsiteX2" fmla="*/ 362173 w 537498"/>
                  <a:gd name="connsiteY2" fmla="*/ 80352 h 81013"/>
                  <a:gd name="connsiteX3" fmla="*/ 131685 w 537498"/>
                  <a:gd name="connsiteY3" fmla="*/ 80403 h 81013"/>
                  <a:gd name="connsiteX4" fmla="*/ 548 w 537498"/>
                  <a:gd name="connsiteY4" fmla="*/ 33236 h 81013"/>
                  <a:gd name="connsiteX5" fmla="*/ 105695 w 537498"/>
                  <a:gd name="connsiteY5" fmla="*/ 3719 h 81013"/>
                  <a:gd name="connsiteX0" fmla="*/ 105695 w 537278"/>
                  <a:gd name="connsiteY0" fmla="*/ 609 h 77293"/>
                  <a:gd name="connsiteX1" fmla="*/ 536657 w 537278"/>
                  <a:gd name="connsiteY1" fmla="*/ 33881 h 77293"/>
                  <a:gd name="connsiteX2" fmla="*/ 362173 w 537278"/>
                  <a:gd name="connsiteY2" fmla="*/ 77242 h 77293"/>
                  <a:gd name="connsiteX3" fmla="*/ 131685 w 537278"/>
                  <a:gd name="connsiteY3" fmla="*/ 77293 h 77293"/>
                  <a:gd name="connsiteX4" fmla="*/ 548 w 537278"/>
                  <a:gd name="connsiteY4" fmla="*/ 30126 h 77293"/>
                  <a:gd name="connsiteX5" fmla="*/ 105695 w 537278"/>
                  <a:gd name="connsiteY5" fmla="*/ 609 h 77293"/>
                  <a:gd name="connsiteX0" fmla="*/ 105695 w 537278"/>
                  <a:gd name="connsiteY0" fmla="*/ 2767 h 79451"/>
                  <a:gd name="connsiteX1" fmla="*/ 536657 w 537278"/>
                  <a:gd name="connsiteY1" fmla="*/ 30282 h 79451"/>
                  <a:gd name="connsiteX2" fmla="*/ 362173 w 537278"/>
                  <a:gd name="connsiteY2" fmla="*/ 79400 h 79451"/>
                  <a:gd name="connsiteX3" fmla="*/ 131685 w 537278"/>
                  <a:gd name="connsiteY3" fmla="*/ 79451 h 79451"/>
                  <a:gd name="connsiteX4" fmla="*/ 548 w 537278"/>
                  <a:gd name="connsiteY4" fmla="*/ 32284 h 79451"/>
                  <a:gd name="connsiteX5" fmla="*/ 105695 w 537278"/>
                  <a:gd name="connsiteY5" fmla="*/ 2767 h 79451"/>
                  <a:gd name="connsiteX0" fmla="*/ 105695 w 536809"/>
                  <a:gd name="connsiteY0" fmla="*/ 5444 h 82128"/>
                  <a:gd name="connsiteX1" fmla="*/ 536657 w 536809"/>
                  <a:gd name="connsiteY1" fmla="*/ 32959 h 82128"/>
                  <a:gd name="connsiteX2" fmla="*/ 362173 w 536809"/>
                  <a:gd name="connsiteY2" fmla="*/ 82077 h 82128"/>
                  <a:gd name="connsiteX3" fmla="*/ 131685 w 536809"/>
                  <a:gd name="connsiteY3" fmla="*/ 82128 h 82128"/>
                  <a:gd name="connsiteX4" fmla="*/ 548 w 536809"/>
                  <a:gd name="connsiteY4" fmla="*/ 34961 h 82128"/>
                  <a:gd name="connsiteX5" fmla="*/ 105695 w 536809"/>
                  <a:gd name="connsiteY5" fmla="*/ 5444 h 82128"/>
                  <a:gd name="connsiteX0" fmla="*/ 105695 w 536809"/>
                  <a:gd name="connsiteY0" fmla="*/ 3860 h 80544"/>
                  <a:gd name="connsiteX1" fmla="*/ 536657 w 536809"/>
                  <a:gd name="connsiteY1" fmla="*/ 31375 h 80544"/>
                  <a:gd name="connsiteX2" fmla="*/ 362173 w 536809"/>
                  <a:gd name="connsiteY2" fmla="*/ 80493 h 80544"/>
                  <a:gd name="connsiteX3" fmla="*/ 131685 w 536809"/>
                  <a:gd name="connsiteY3" fmla="*/ 80544 h 80544"/>
                  <a:gd name="connsiteX4" fmla="*/ 548 w 536809"/>
                  <a:gd name="connsiteY4" fmla="*/ 33377 h 80544"/>
                  <a:gd name="connsiteX5" fmla="*/ 105695 w 536809"/>
                  <a:gd name="connsiteY5" fmla="*/ 3860 h 80544"/>
                  <a:gd name="connsiteX0" fmla="*/ 106333 w 537455"/>
                  <a:gd name="connsiteY0" fmla="*/ 2921 h 79605"/>
                  <a:gd name="connsiteX1" fmla="*/ 537295 w 537455"/>
                  <a:gd name="connsiteY1" fmla="*/ 30436 h 79605"/>
                  <a:gd name="connsiteX2" fmla="*/ 362811 w 537455"/>
                  <a:gd name="connsiteY2" fmla="*/ 79554 h 79605"/>
                  <a:gd name="connsiteX3" fmla="*/ 132323 w 537455"/>
                  <a:gd name="connsiteY3" fmla="*/ 79605 h 79605"/>
                  <a:gd name="connsiteX4" fmla="*/ 1186 w 537455"/>
                  <a:gd name="connsiteY4" fmla="*/ 32438 h 79605"/>
                  <a:gd name="connsiteX5" fmla="*/ 106333 w 537455"/>
                  <a:gd name="connsiteY5" fmla="*/ 2921 h 79605"/>
                  <a:gd name="connsiteX0" fmla="*/ 123587 w 554702"/>
                  <a:gd name="connsiteY0" fmla="*/ 3154 h 79838"/>
                  <a:gd name="connsiteX1" fmla="*/ 554549 w 554702"/>
                  <a:gd name="connsiteY1" fmla="*/ 30669 h 79838"/>
                  <a:gd name="connsiteX2" fmla="*/ 380065 w 554702"/>
                  <a:gd name="connsiteY2" fmla="*/ 79787 h 79838"/>
                  <a:gd name="connsiteX3" fmla="*/ 149577 w 554702"/>
                  <a:gd name="connsiteY3" fmla="*/ 79838 h 79838"/>
                  <a:gd name="connsiteX4" fmla="*/ 353 w 554702"/>
                  <a:gd name="connsiteY4" fmla="*/ 22309 h 79838"/>
                  <a:gd name="connsiteX5" fmla="*/ 123587 w 554702"/>
                  <a:gd name="connsiteY5" fmla="*/ 3154 h 79838"/>
                  <a:gd name="connsiteX0" fmla="*/ 123273 w 554388"/>
                  <a:gd name="connsiteY0" fmla="*/ 3154 h 79838"/>
                  <a:gd name="connsiteX1" fmla="*/ 554235 w 554388"/>
                  <a:gd name="connsiteY1" fmla="*/ 30669 h 79838"/>
                  <a:gd name="connsiteX2" fmla="*/ 379751 w 554388"/>
                  <a:gd name="connsiteY2" fmla="*/ 79787 h 79838"/>
                  <a:gd name="connsiteX3" fmla="*/ 149263 w 554388"/>
                  <a:gd name="connsiteY3" fmla="*/ 79838 h 79838"/>
                  <a:gd name="connsiteX4" fmla="*/ 39 w 554388"/>
                  <a:gd name="connsiteY4" fmla="*/ 22309 h 79838"/>
                  <a:gd name="connsiteX5" fmla="*/ 123273 w 554388"/>
                  <a:gd name="connsiteY5" fmla="*/ 3154 h 79838"/>
                  <a:gd name="connsiteX0" fmla="*/ 125577 w 556692"/>
                  <a:gd name="connsiteY0" fmla="*/ 3154 h 79838"/>
                  <a:gd name="connsiteX1" fmla="*/ 556539 w 556692"/>
                  <a:gd name="connsiteY1" fmla="*/ 30669 h 79838"/>
                  <a:gd name="connsiteX2" fmla="*/ 382055 w 556692"/>
                  <a:gd name="connsiteY2" fmla="*/ 79787 h 79838"/>
                  <a:gd name="connsiteX3" fmla="*/ 151567 w 556692"/>
                  <a:gd name="connsiteY3" fmla="*/ 79838 h 79838"/>
                  <a:gd name="connsiteX4" fmla="*/ 2343 w 556692"/>
                  <a:gd name="connsiteY4" fmla="*/ 22309 h 79838"/>
                  <a:gd name="connsiteX5" fmla="*/ 125577 w 556692"/>
                  <a:gd name="connsiteY5" fmla="*/ 3154 h 79838"/>
                  <a:gd name="connsiteX0" fmla="*/ 131428 w 562543"/>
                  <a:gd name="connsiteY0" fmla="*/ 4190 h 80874"/>
                  <a:gd name="connsiteX1" fmla="*/ 562390 w 562543"/>
                  <a:gd name="connsiteY1" fmla="*/ 31705 h 80874"/>
                  <a:gd name="connsiteX2" fmla="*/ 387906 w 562543"/>
                  <a:gd name="connsiteY2" fmla="*/ 80823 h 80874"/>
                  <a:gd name="connsiteX3" fmla="*/ 157418 w 562543"/>
                  <a:gd name="connsiteY3" fmla="*/ 80874 h 80874"/>
                  <a:gd name="connsiteX4" fmla="*/ 2165 w 562543"/>
                  <a:gd name="connsiteY4" fmla="*/ 19891 h 80874"/>
                  <a:gd name="connsiteX5" fmla="*/ 131428 w 562543"/>
                  <a:gd name="connsiteY5" fmla="*/ 4190 h 80874"/>
                  <a:gd name="connsiteX0" fmla="*/ 130875 w 561990"/>
                  <a:gd name="connsiteY0" fmla="*/ 2921 h 79605"/>
                  <a:gd name="connsiteX1" fmla="*/ 561837 w 561990"/>
                  <a:gd name="connsiteY1" fmla="*/ 30436 h 79605"/>
                  <a:gd name="connsiteX2" fmla="*/ 387353 w 561990"/>
                  <a:gd name="connsiteY2" fmla="*/ 79554 h 79605"/>
                  <a:gd name="connsiteX3" fmla="*/ 156865 w 561990"/>
                  <a:gd name="connsiteY3" fmla="*/ 79605 h 79605"/>
                  <a:gd name="connsiteX4" fmla="*/ 1612 w 561990"/>
                  <a:gd name="connsiteY4" fmla="*/ 18622 h 79605"/>
                  <a:gd name="connsiteX5" fmla="*/ 130875 w 561990"/>
                  <a:gd name="connsiteY5" fmla="*/ 2921 h 79605"/>
                  <a:gd name="connsiteX0" fmla="*/ 130875 w 561990"/>
                  <a:gd name="connsiteY0" fmla="*/ 2921 h 79605"/>
                  <a:gd name="connsiteX1" fmla="*/ 561837 w 561990"/>
                  <a:gd name="connsiteY1" fmla="*/ 30436 h 79605"/>
                  <a:gd name="connsiteX2" fmla="*/ 387353 w 561990"/>
                  <a:gd name="connsiteY2" fmla="*/ 79554 h 79605"/>
                  <a:gd name="connsiteX3" fmla="*/ 156865 w 561990"/>
                  <a:gd name="connsiteY3" fmla="*/ 79605 h 79605"/>
                  <a:gd name="connsiteX4" fmla="*/ 1612 w 561990"/>
                  <a:gd name="connsiteY4" fmla="*/ 18622 h 79605"/>
                  <a:gd name="connsiteX5" fmla="*/ 130875 w 561990"/>
                  <a:gd name="connsiteY5" fmla="*/ 2921 h 79605"/>
                  <a:gd name="connsiteX0" fmla="*/ 130875 w 561902"/>
                  <a:gd name="connsiteY0" fmla="*/ 6065 h 82749"/>
                  <a:gd name="connsiteX1" fmla="*/ 561837 w 561902"/>
                  <a:gd name="connsiteY1" fmla="*/ 33580 h 82749"/>
                  <a:gd name="connsiteX2" fmla="*/ 387353 w 561902"/>
                  <a:gd name="connsiteY2" fmla="*/ 82698 h 82749"/>
                  <a:gd name="connsiteX3" fmla="*/ 156865 w 561902"/>
                  <a:gd name="connsiteY3" fmla="*/ 82749 h 82749"/>
                  <a:gd name="connsiteX4" fmla="*/ 1612 w 561902"/>
                  <a:gd name="connsiteY4" fmla="*/ 21766 h 82749"/>
                  <a:gd name="connsiteX5" fmla="*/ 130875 w 561902"/>
                  <a:gd name="connsiteY5" fmla="*/ 6065 h 82749"/>
                  <a:gd name="connsiteX0" fmla="*/ 130875 w 561902"/>
                  <a:gd name="connsiteY0" fmla="*/ 6065 h 84103"/>
                  <a:gd name="connsiteX1" fmla="*/ 561837 w 561902"/>
                  <a:gd name="connsiteY1" fmla="*/ 33580 h 84103"/>
                  <a:gd name="connsiteX2" fmla="*/ 387353 w 561902"/>
                  <a:gd name="connsiteY2" fmla="*/ 82698 h 84103"/>
                  <a:gd name="connsiteX3" fmla="*/ 156865 w 561902"/>
                  <a:gd name="connsiteY3" fmla="*/ 82749 h 84103"/>
                  <a:gd name="connsiteX4" fmla="*/ 1612 w 561902"/>
                  <a:gd name="connsiteY4" fmla="*/ 21766 h 84103"/>
                  <a:gd name="connsiteX5" fmla="*/ 130875 w 561902"/>
                  <a:gd name="connsiteY5" fmla="*/ 6065 h 84103"/>
                  <a:gd name="connsiteX0" fmla="*/ 130875 w 562309"/>
                  <a:gd name="connsiteY0" fmla="*/ 7596 h 86182"/>
                  <a:gd name="connsiteX1" fmla="*/ 561837 w 562309"/>
                  <a:gd name="connsiteY1" fmla="*/ 35111 h 86182"/>
                  <a:gd name="connsiteX2" fmla="*/ 387353 w 562309"/>
                  <a:gd name="connsiteY2" fmla="*/ 84229 h 86182"/>
                  <a:gd name="connsiteX3" fmla="*/ 156865 w 562309"/>
                  <a:gd name="connsiteY3" fmla="*/ 84280 h 86182"/>
                  <a:gd name="connsiteX4" fmla="*/ 1612 w 562309"/>
                  <a:gd name="connsiteY4" fmla="*/ 23297 h 86182"/>
                  <a:gd name="connsiteX5" fmla="*/ 130875 w 562309"/>
                  <a:gd name="connsiteY5" fmla="*/ 7596 h 86182"/>
                  <a:gd name="connsiteX0" fmla="*/ 130875 w 562061"/>
                  <a:gd name="connsiteY0" fmla="*/ 6826 h 85118"/>
                  <a:gd name="connsiteX1" fmla="*/ 561837 w 562061"/>
                  <a:gd name="connsiteY1" fmla="*/ 34341 h 85118"/>
                  <a:gd name="connsiteX2" fmla="*/ 387353 w 562061"/>
                  <a:gd name="connsiteY2" fmla="*/ 83459 h 85118"/>
                  <a:gd name="connsiteX3" fmla="*/ 156865 w 562061"/>
                  <a:gd name="connsiteY3" fmla="*/ 83510 h 85118"/>
                  <a:gd name="connsiteX4" fmla="*/ 1612 w 562061"/>
                  <a:gd name="connsiteY4" fmla="*/ 22527 h 85118"/>
                  <a:gd name="connsiteX5" fmla="*/ 130875 w 562061"/>
                  <a:gd name="connsiteY5" fmla="*/ 6826 h 85118"/>
                  <a:gd name="connsiteX0" fmla="*/ 130875 w 563276"/>
                  <a:gd name="connsiteY0" fmla="*/ 6826 h 85118"/>
                  <a:gd name="connsiteX1" fmla="*/ 561837 w 563276"/>
                  <a:gd name="connsiteY1" fmla="*/ 34341 h 85118"/>
                  <a:gd name="connsiteX2" fmla="*/ 387353 w 563276"/>
                  <a:gd name="connsiteY2" fmla="*/ 83459 h 85118"/>
                  <a:gd name="connsiteX3" fmla="*/ 156865 w 563276"/>
                  <a:gd name="connsiteY3" fmla="*/ 83510 h 85118"/>
                  <a:gd name="connsiteX4" fmla="*/ 1612 w 563276"/>
                  <a:gd name="connsiteY4" fmla="*/ 22527 h 85118"/>
                  <a:gd name="connsiteX5" fmla="*/ 130875 w 563276"/>
                  <a:gd name="connsiteY5" fmla="*/ 6826 h 85118"/>
                  <a:gd name="connsiteX0" fmla="*/ 130875 w 562309"/>
                  <a:gd name="connsiteY0" fmla="*/ 6826 h 85118"/>
                  <a:gd name="connsiteX1" fmla="*/ 561837 w 562309"/>
                  <a:gd name="connsiteY1" fmla="*/ 34341 h 85118"/>
                  <a:gd name="connsiteX2" fmla="*/ 387353 w 562309"/>
                  <a:gd name="connsiteY2" fmla="*/ 83459 h 85118"/>
                  <a:gd name="connsiteX3" fmla="*/ 156865 w 562309"/>
                  <a:gd name="connsiteY3" fmla="*/ 83510 h 85118"/>
                  <a:gd name="connsiteX4" fmla="*/ 1612 w 562309"/>
                  <a:gd name="connsiteY4" fmla="*/ 22527 h 85118"/>
                  <a:gd name="connsiteX5" fmla="*/ 130875 w 562309"/>
                  <a:gd name="connsiteY5" fmla="*/ 6826 h 85118"/>
                  <a:gd name="connsiteX0" fmla="*/ 130875 w 562309"/>
                  <a:gd name="connsiteY0" fmla="*/ 6826 h 85118"/>
                  <a:gd name="connsiteX1" fmla="*/ 561837 w 562309"/>
                  <a:gd name="connsiteY1" fmla="*/ 34341 h 85118"/>
                  <a:gd name="connsiteX2" fmla="*/ 387353 w 562309"/>
                  <a:gd name="connsiteY2" fmla="*/ 83459 h 85118"/>
                  <a:gd name="connsiteX3" fmla="*/ 156865 w 562309"/>
                  <a:gd name="connsiteY3" fmla="*/ 83510 h 85118"/>
                  <a:gd name="connsiteX4" fmla="*/ 1612 w 562309"/>
                  <a:gd name="connsiteY4" fmla="*/ 22527 h 85118"/>
                  <a:gd name="connsiteX5" fmla="*/ 130875 w 562309"/>
                  <a:gd name="connsiteY5" fmla="*/ 6826 h 85118"/>
                  <a:gd name="connsiteX0" fmla="*/ 130875 w 562309"/>
                  <a:gd name="connsiteY0" fmla="*/ 9165 h 88456"/>
                  <a:gd name="connsiteX1" fmla="*/ 561837 w 562309"/>
                  <a:gd name="connsiteY1" fmla="*/ 36680 h 88456"/>
                  <a:gd name="connsiteX2" fmla="*/ 387353 w 562309"/>
                  <a:gd name="connsiteY2" fmla="*/ 85798 h 88456"/>
                  <a:gd name="connsiteX3" fmla="*/ 156865 w 562309"/>
                  <a:gd name="connsiteY3" fmla="*/ 85849 h 88456"/>
                  <a:gd name="connsiteX4" fmla="*/ 1612 w 562309"/>
                  <a:gd name="connsiteY4" fmla="*/ 24866 h 88456"/>
                  <a:gd name="connsiteX5" fmla="*/ 130875 w 562309"/>
                  <a:gd name="connsiteY5" fmla="*/ 9165 h 88456"/>
                  <a:gd name="connsiteX0" fmla="*/ 130875 w 562309"/>
                  <a:gd name="connsiteY0" fmla="*/ 6066 h 84104"/>
                  <a:gd name="connsiteX1" fmla="*/ 561837 w 562309"/>
                  <a:gd name="connsiteY1" fmla="*/ 33581 h 84104"/>
                  <a:gd name="connsiteX2" fmla="*/ 387353 w 562309"/>
                  <a:gd name="connsiteY2" fmla="*/ 82699 h 84104"/>
                  <a:gd name="connsiteX3" fmla="*/ 156865 w 562309"/>
                  <a:gd name="connsiteY3" fmla="*/ 82750 h 84104"/>
                  <a:gd name="connsiteX4" fmla="*/ 1612 w 562309"/>
                  <a:gd name="connsiteY4" fmla="*/ 21767 h 84104"/>
                  <a:gd name="connsiteX5" fmla="*/ 130875 w 562309"/>
                  <a:gd name="connsiteY5" fmla="*/ 6066 h 84104"/>
                  <a:gd name="connsiteX0" fmla="*/ 130875 w 563814"/>
                  <a:gd name="connsiteY0" fmla="*/ 2663 h 79574"/>
                  <a:gd name="connsiteX1" fmla="*/ 561837 w 563814"/>
                  <a:gd name="connsiteY1" fmla="*/ 30178 h 79574"/>
                  <a:gd name="connsiteX2" fmla="*/ 387353 w 563814"/>
                  <a:gd name="connsiteY2" fmla="*/ 79296 h 79574"/>
                  <a:gd name="connsiteX3" fmla="*/ 156865 w 563814"/>
                  <a:gd name="connsiteY3" fmla="*/ 79347 h 79574"/>
                  <a:gd name="connsiteX4" fmla="*/ 1612 w 563814"/>
                  <a:gd name="connsiteY4" fmla="*/ 18364 h 79574"/>
                  <a:gd name="connsiteX5" fmla="*/ 130875 w 563814"/>
                  <a:gd name="connsiteY5" fmla="*/ 2663 h 79574"/>
                  <a:gd name="connsiteX0" fmla="*/ 130875 w 562229"/>
                  <a:gd name="connsiteY0" fmla="*/ 6380 h 84519"/>
                  <a:gd name="connsiteX1" fmla="*/ 561837 w 562229"/>
                  <a:gd name="connsiteY1" fmla="*/ 33895 h 84519"/>
                  <a:gd name="connsiteX2" fmla="*/ 387353 w 562229"/>
                  <a:gd name="connsiteY2" fmla="*/ 83013 h 84519"/>
                  <a:gd name="connsiteX3" fmla="*/ 156865 w 562229"/>
                  <a:gd name="connsiteY3" fmla="*/ 83064 h 84519"/>
                  <a:gd name="connsiteX4" fmla="*/ 1612 w 562229"/>
                  <a:gd name="connsiteY4" fmla="*/ 22081 h 84519"/>
                  <a:gd name="connsiteX5" fmla="*/ 130875 w 562229"/>
                  <a:gd name="connsiteY5" fmla="*/ 6380 h 84519"/>
                  <a:gd name="connsiteX0" fmla="*/ 129891 w 561245"/>
                  <a:gd name="connsiteY0" fmla="*/ 6380 h 84519"/>
                  <a:gd name="connsiteX1" fmla="*/ 560853 w 561245"/>
                  <a:gd name="connsiteY1" fmla="*/ 33895 h 84519"/>
                  <a:gd name="connsiteX2" fmla="*/ 386369 w 561245"/>
                  <a:gd name="connsiteY2" fmla="*/ 83013 h 84519"/>
                  <a:gd name="connsiteX3" fmla="*/ 155881 w 561245"/>
                  <a:gd name="connsiteY3" fmla="*/ 83064 h 84519"/>
                  <a:gd name="connsiteX4" fmla="*/ 628 w 561245"/>
                  <a:gd name="connsiteY4" fmla="*/ 22081 h 84519"/>
                  <a:gd name="connsiteX5" fmla="*/ 129891 w 561245"/>
                  <a:gd name="connsiteY5" fmla="*/ 6380 h 84519"/>
                  <a:gd name="connsiteX0" fmla="*/ 129891 w 561245"/>
                  <a:gd name="connsiteY0" fmla="*/ 7221 h 85360"/>
                  <a:gd name="connsiteX1" fmla="*/ 560853 w 561245"/>
                  <a:gd name="connsiteY1" fmla="*/ 34736 h 85360"/>
                  <a:gd name="connsiteX2" fmla="*/ 386369 w 561245"/>
                  <a:gd name="connsiteY2" fmla="*/ 83854 h 85360"/>
                  <a:gd name="connsiteX3" fmla="*/ 155881 w 561245"/>
                  <a:gd name="connsiteY3" fmla="*/ 83905 h 85360"/>
                  <a:gd name="connsiteX4" fmla="*/ 628 w 561245"/>
                  <a:gd name="connsiteY4" fmla="*/ 22922 h 85360"/>
                  <a:gd name="connsiteX5" fmla="*/ 129891 w 561245"/>
                  <a:gd name="connsiteY5" fmla="*/ 7221 h 85360"/>
                  <a:gd name="connsiteX0" fmla="*/ 130241 w 561595"/>
                  <a:gd name="connsiteY0" fmla="*/ 7221 h 85550"/>
                  <a:gd name="connsiteX1" fmla="*/ 561203 w 561595"/>
                  <a:gd name="connsiteY1" fmla="*/ 34736 h 85550"/>
                  <a:gd name="connsiteX2" fmla="*/ 386719 w 561595"/>
                  <a:gd name="connsiteY2" fmla="*/ 83854 h 85550"/>
                  <a:gd name="connsiteX3" fmla="*/ 156231 w 561595"/>
                  <a:gd name="connsiteY3" fmla="*/ 83905 h 85550"/>
                  <a:gd name="connsiteX4" fmla="*/ 978 w 561595"/>
                  <a:gd name="connsiteY4" fmla="*/ 22922 h 85550"/>
                  <a:gd name="connsiteX5" fmla="*/ 130241 w 561595"/>
                  <a:gd name="connsiteY5" fmla="*/ 7221 h 85550"/>
                  <a:gd name="connsiteX0" fmla="*/ 131402 w 562756"/>
                  <a:gd name="connsiteY0" fmla="*/ 7221 h 86101"/>
                  <a:gd name="connsiteX1" fmla="*/ 562364 w 562756"/>
                  <a:gd name="connsiteY1" fmla="*/ 34736 h 86101"/>
                  <a:gd name="connsiteX2" fmla="*/ 387880 w 562756"/>
                  <a:gd name="connsiteY2" fmla="*/ 83854 h 86101"/>
                  <a:gd name="connsiteX3" fmla="*/ 157392 w 562756"/>
                  <a:gd name="connsiteY3" fmla="*/ 83905 h 86101"/>
                  <a:gd name="connsiteX4" fmla="*/ 2139 w 562756"/>
                  <a:gd name="connsiteY4" fmla="*/ 22922 h 86101"/>
                  <a:gd name="connsiteX5" fmla="*/ 131402 w 562756"/>
                  <a:gd name="connsiteY5" fmla="*/ 7221 h 86101"/>
                  <a:gd name="connsiteX0" fmla="*/ 131402 w 530651"/>
                  <a:gd name="connsiteY0" fmla="*/ 7545 h 86425"/>
                  <a:gd name="connsiteX1" fmla="*/ 527632 w 530651"/>
                  <a:gd name="connsiteY1" fmla="*/ 33083 h 86425"/>
                  <a:gd name="connsiteX2" fmla="*/ 387880 w 530651"/>
                  <a:gd name="connsiteY2" fmla="*/ 84178 h 86425"/>
                  <a:gd name="connsiteX3" fmla="*/ 157392 w 530651"/>
                  <a:gd name="connsiteY3" fmla="*/ 84229 h 86425"/>
                  <a:gd name="connsiteX4" fmla="*/ 2139 w 530651"/>
                  <a:gd name="connsiteY4" fmla="*/ 23246 h 86425"/>
                  <a:gd name="connsiteX5" fmla="*/ 131402 w 530651"/>
                  <a:gd name="connsiteY5" fmla="*/ 7545 h 86425"/>
                  <a:gd name="connsiteX0" fmla="*/ 131402 w 527744"/>
                  <a:gd name="connsiteY0" fmla="*/ 7015 h 85895"/>
                  <a:gd name="connsiteX1" fmla="*/ 527632 w 527744"/>
                  <a:gd name="connsiteY1" fmla="*/ 32553 h 85895"/>
                  <a:gd name="connsiteX2" fmla="*/ 387880 w 527744"/>
                  <a:gd name="connsiteY2" fmla="*/ 83648 h 85895"/>
                  <a:gd name="connsiteX3" fmla="*/ 157392 w 527744"/>
                  <a:gd name="connsiteY3" fmla="*/ 83699 h 85895"/>
                  <a:gd name="connsiteX4" fmla="*/ 2139 w 527744"/>
                  <a:gd name="connsiteY4" fmla="*/ 22716 h 85895"/>
                  <a:gd name="connsiteX5" fmla="*/ 131402 w 527744"/>
                  <a:gd name="connsiteY5" fmla="*/ 7015 h 85895"/>
                  <a:gd name="connsiteX0" fmla="*/ 131402 w 534926"/>
                  <a:gd name="connsiteY0" fmla="*/ 7015 h 85895"/>
                  <a:gd name="connsiteX1" fmla="*/ 527632 w 534926"/>
                  <a:gd name="connsiteY1" fmla="*/ 32553 h 85895"/>
                  <a:gd name="connsiteX2" fmla="*/ 387880 w 534926"/>
                  <a:gd name="connsiteY2" fmla="*/ 83648 h 85895"/>
                  <a:gd name="connsiteX3" fmla="*/ 157392 w 534926"/>
                  <a:gd name="connsiteY3" fmla="*/ 83699 h 85895"/>
                  <a:gd name="connsiteX4" fmla="*/ 2139 w 534926"/>
                  <a:gd name="connsiteY4" fmla="*/ 22716 h 85895"/>
                  <a:gd name="connsiteX5" fmla="*/ 131402 w 534926"/>
                  <a:gd name="connsiteY5" fmla="*/ 7015 h 85895"/>
                  <a:gd name="connsiteX0" fmla="*/ 131402 w 527956"/>
                  <a:gd name="connsiteY0" fmla="*/ 7015 h 85895"/>
                  <a:gd name="connsiteX1" fmla="*/ 527632 w 527956"/>
                  <a:gd name="connsiteY1" fmla="*/ 32553 h 85895"/>
                  <a:gd name="connsiteX2" fmla="*/ 387880 w 527956"/>
                  <a:gd name="connsiteY2" fmla="*/ 83648 h 85895"/>
                  <a:gd name="connsiteX3" fmla="*/ 157392 w 527956"/>
                  <a:gd name="connsiteY3" fmla="*/ 83699 h 85895"/>
                  <a:gd name="connsiteX4" fmla="*/ 2139 w 527956"/>
                  <a:gd name="connsiteY4" fmla="*/ 22716 h 85895"/>
                  <a:gd name="connsiteX5" fmla="*/ 131402 w 527956"/>
                  <a:gd name="connsiteY5" fmla="*/ 7015 h 85895"/>
                  <a:gd name="connsiteX0" fmla="*/ 131402 w 527956"/>
                  <a:gd name="connsiteY0" fmla="*/ 7015 h 85895"/>
                  <a:gd name="connsiteX1" fmla="*/ 527632 w 527956"/>
                  <a:gd name="connsiteY1" fmla="*/ 32553 h 85895"/>
                  <a:gd name="connsiteX2" fmla="*/ 387880 w 527956"/>
                  <a:gd name="connsiteY2" fmla="*/ 83648 h 85895"/>
                  <a:gd name="connsiteX3" fmla="*/ 157392 w 527956"/>
                  <a:gd name="connsiteY3" fmla="*/ 83699 h 85895"/>
                  <a:gd name="connsiteX4" fmla="*/ 2139 w 527956"/>
                  <a:gd name="connsiteY4" fmla="*/ 22716 h 85895"/>
                  <a:gd name="connsiteX5" fmla="*/ 131402 w 527956"/>
                  <a:gd name="connsiteY5" fmla="*/ 7015 h 85895"/>
                  <a:gd name="connsiteX0" fmla="*/ 131402 w 528394"/>
                  <a:gd name="connsiteY0" fmla="*/ 7546 h 86426"/>
                  <a:gd name="connsiteX1" fmla="*/ 527632 w 528394"/>
                  <a:gd name="connsiteY1" fmla="*/ 33084 h 86426"/>
                  <a:gd name="connsiteX2" fmla="*/ 387880 w 528394"/>
                  <a:gd name="connsiteY2" fmla="*/ 84179 h 86426"/>
                  <a:gd name="connsiteX3" fmla="*/ 157392 w 528394"/>
                  <a:gd name="connsiteY3" fmla="*/ 84230 h 86426"/>
                  <a:gd name="connsiteX4" fmla="*/ 2139 w 528394"/>
                  <a:gd name="connsiteY4" fmla="*/ 23247 h 86426"/>
                  <a:gd name="connsiteX5" fmla="*/ 131402 w 528394"/>
                  <a:gd name="connsiteY5" fmla="*/ 7546 h 86426"/>
                  <a:gd name="connsiteX0" fmla="*/ 129900 w 526892"/>
                  <a:gd name="connsiteY0" fmla="*/ 7546 h 86114"/>
                  <a:gd name="connsiteX1" fmla="*/ 526130 w 526892"/>
                  <a:gd name="connsiteY1" fmla="*/ 33084 h 86114"/>
                  <a:gd name="connsiteX2" fmla="*/ 386378 w 526892"/>
                  <a:gd name="connsiteY2" fmla="*/ 84179 h 86114"/>
                  <a:gd name="connsiteX3" fmla="*/ 155890 w 526892"/>
                  <a:gd name="connsiteY3" fmla="*/ 84230 h 86114"/>
                  <a:gd name="connsiteX4" fmla="*/ 637 w 526892"/>
                  <a:gd name="connsiteY4" fmla="*/ 23247 h 86114"/>
                  <a:gd name="connsiteX5" fmla="*/ 129900 w 526892"/>
                  <a:gd name="connsiteY5" fmla="*/ 7546 h 86114"/>
                  <a:gd name="connsiteX0" fmla="*/ 130242 w 527234"/>
                  <a:gd name="connsiteY0" fmla="*/ 10222 h 89520"/>
                  <a:gd name="connsiteX1" fmla="*/ 526472 w 527234"/>
                  <a:gd name="connsiteY1" fmla="*/ 35760 h 89520"/>
                  <a:gd name="connsiteX2" fmla="*/ 386720 w 527234"/>
                  <a:gd name="connsiteY2" fmla="*/ 86855 h 89520"/>
                  <a:gd name="connsiteX3" fmla="*/ 156232 w 527234"/>
                  <a:gd name="connsiteY3" fmla="*/ 86906 h 89520"/>
                  <a:gd name="connsiteX4" fmla="*/ 979 w 527234"/>
                  <a:gd name="connsiteY4" fmla="*/ 25923 h 89520"/>
                  <a:gd name="connsiteX5" fmla="*/ 130242 w 527234"/>
                  <a:gd name="connsiteY5" fmla="*/ 10222 h 89520"/>
                  <a:gd name="connsiteX0" fmla="*/ 130242 w 527234"/>
                  <a:gd name="connsiteY0" fmla="*/ 8974 h 88272"/>
                  <a:gd name="connsiteX1" fmla="*/ 526472 w 527234"/>
                  <a:gd name="connsiteY1" fmla="*/ 34512 h 88272"/>
                  <a:gd name="connsiteX2" fmla="*/ 386720 w 527234"/>
                  <a:gd name="connsiteY2" fmla="*/ 85607 h 88272"/>
                  <a:gd name="connsiteX3" fmla="*/ 156232 w 527234"/>
                  <a:gd name="connsiteY3" fmla="*/ 85658 h 88272"/>
                  <a:gd name="connsiteX4" fmla="*/ 979 w 527234"/>
                  <a:gd name="connsiteY4" fmla="*/ 24675 h 88272"/>
                  <a:gd name="connsiteX5" fmla="*/ 130242 w 527234"/>
                  <a:gd name="connsiteY5" fmla="*/ 8974 h 88272"/>
                  <a:gd name="connsiteX0" fmla="*/ 130242 w 527234"/>
                  <a:gd name="connsiteY0" fmla="*/ 9587 h 88885"/>
                  <a:gd name="connsiteX1" fmla="*/ 526472 w 527234"/>
                  <a:gd name="connsiteY1" fmla="*/ 35125 h 88885"/>
                  <a:gd name="connsiteX2" fmla="*/ 386720 w 527234"/>
                  <a:gd name="connsiteY2" fmla="*/ 86220 h 88885"/>
                  <a:gd name="connsiteX3" fmla="*/ 156232 w 527234"/>
                  <a:gd name="connsiteY3" fmla="*/ 86271 h 88885"/>
                  <a:gd name="connsiteX4" fmla="*/ 979 w 527234"/>
                  <a:gd name="connsiteY4" fmla="*/ 25288 h 88885"/>
                  <a:gd name="connsiteX5" fmla="*/ 130242 w 527234"/>
                  <a:gd name="connsiteY5" fmla="*/ 9587 h 88885"/>
                  <a:gd name="connsiteX0" fmla="*/ 130242 w 527234"/>
                  <a:gd name="connsiteY0" fmla="*/ 10874 h 90172"/>
                  <a:gd name="connsiteX1" fmla="*/ 526472 w 527234"/>
                  <a:gd name="connsiteY1" fmla="*/ 36412 h 90172"/>
                  <a:gd name="connsiteX2" fmla="*/ 386720 w 527234"/>
                  <a:gd name="connsiteY2" fmla="*/ 87507 h 90172"/>
                  <a:gd name="connsiteX3" fmla="*/ 156232 w 527234"/>
                  <a:gd name="connsiteY3" fmla="*/ 87558 h 90172"/>
                  <a:gd name="connsiteX4" fmla="*/ 979 w 527234"/>
                  <a:gd name="connsiteY4" fmla="*/ 26575 h 90172"/>
                  <a:gd name="connsiteX5" fmla="*/ 130242 w 527234"/>
                  <a:gd name="connsiteY5" fmla="*/ 10874 h 90172"/>
                  <a:gd name="connsiteX0" fmla="*/ 130242 w 527234"/>
                  <a:gd name="connsiteY0" fmla="*/ 10223 h 89521"/>
                  <a:gd name="connsiteX1" fmla="*/ 526472 w 527234"/>
                  <a:gd name="connsiteY1" fmla="*/ 35761 h 89521"/>
                  <a:gd name="connsiteX2" fmla="*/ 386720 w 527234"/>
                  <a:gd name="connsiteY2" fmla="*/ 86856 h 89521"/>
                  <a:gd name="connsiteX3" fmla="*/ 156232 w 527234"/>
                  <a:gd name="connsiteY3" fmla="*/ 86907 h 89521"/>
                  <a:gd name="connsiteX4" fmla="*/ 979 w 527234"/>
                  <a:gd name="connsiteY4" fmla="*/ 25924 h 89521"/>
                  <a:gd name="connsiteX5" fmla="*/ 130242 w 527234"/>
                  <a:gd name="connsiteY5" fmla="*/ 10223 h 89521"/>
                  <a:gd name="connsiteX0" fmla="*/ 133288 w 530280"/>
                  <a:gd name="connsiteY0" fmla="*/ 7547 h 86049"/>
                  <a:gd name="connsiteX1" fmla="*/ 529518 w 530280"/>
                  <a:gd name="connsiteY1" fmla="*/ 33085 h 86049"/>
                  <a:gd name="connsiteX2" fmla="*/ 389766 w 530280"/>
                  <a:gd name="connsiteY2" fmla="*/ 84180 h 86049"/>
                  <a:gd name="connsiteX3" fmla="*/ 159278 w 530280"/>
                  <a:gd name="connsiteY3" fmla="*/ 84231 h 86049"/>
                  <a:gd name="connsiteX4" fmla="*/ 4025 w 530280"/>
                  <a:gd name="connsiteY4" fmla="*/ 23248 h 86049"/>
                  <a:gd name="connsiteX5" fmla="*/ 133288 w 530280"/>
                  <a:gd name="connsiteY5" fmla="*/ 7547 h 86049"/>
                  <a:gd name="connsiteX0" fmla="*/ 133288 w 530280"/>
                  <a:gd name="connsiteY0" fmla="*/ 7547 h 91828"/>
                  <a:gd name="connsiteX1" fmla="*/ 529518 w 530280"/>
                  <a:gd name="connsiteY1" fmla="*/ 33085 h 91828"/>
                  <a:gd name="connsiteX2" fmla="*/ 389766 w 530280"/>
                  <a:gd name="connsiteY2" fmla="*/ 84180 h 91828"/>
                  <a:gd name="connsiteX3" fmla="*/ 159278 w 530280"/>
                  <a:gd name="connsiteY3" fmla="*/ 84231 h 91828"/>
                  <a:gd name="connsiteX4" fmla="*/ 4025 w 530280"/>
                  <a:gd name="connsiteY4" fmla="*/ 23248 h 91828"/>
                  <a:gd name="connsiteX5" fmla="*/ 133288 w 530280"/>
                  <a:gd name="connsiteY5" fmla="*/ 7547 h 91828"/>
                  <a:gd name="connsiteX0" fmla="*/ 133288 w 530280"/>
                  <a:gd name="connsiteY0" fmla="*/ 7547 h 95569"/>
                  <a:gd name="connsiteX1" fmla="*/ 529518 w 530280"/>
                  <a:gd name="connsiteY1" fmla="*/ 33085 h 95569"/>
                  <a:gd name="connsiteX2" fmla="*/ 389766 w 530280"/>
                  <a:gd name="connsiteY2" fmla="*/ 84180 h 95569"/>
                  <a:gd name="connsiteX3" fmla="*/ 159278 w 530280"/>
                  <a:gd name="connsiteY3" fmla="*/ 84231 h 95569"/>
                  <a:gd name="connsiteX4" fmla="*/ 4025 w 530280"/>
                  <a:gd name="connsiteY4" fmla="*/ 23248 h 95569"/>
                  <a:gd name="connsiteX5" fmla="*/ 133288 w 530280"/>
                  <a:gd name="connsiteY5" fmla="*/ 7547 h 95569"/>
                  <a:gd name="connsiteX0" fmla="*/ 129892 w 526884"/>
                  <a:gd name="connsiteY0" fmla="*/ 7547 h 94206"/>
                  <a:gd name="connsiteX1" fmla="*/ 526122 w 526884"/>
                  <a:gd name="connsiteY1" fmla="*/ 33085 h 94206"/>
                  <a:gd name="connsiteX2" fmla="*/ 386370 w 526884"/>
                  <a:gd name="connsiteY2" fmla="*/ 84180 h 94206"/>
                  <a:gd name="connsiteX3" fmla="*/ 136035 w 526884"/>
                  <a:gd name="connsiteY3" fmla="*/ 84231 h 94206"/>
                  <a:gd name="connsiteX4" fmla="*/ 629 w 526884"/>
                  <a:gd name="connsiteY4" fmla="*/ 23248 h 94206"/>
                  <a:gd name="connsiteX5" fmla="*/ 129892 w 526884"/>
                  <a:gd name="connsiteY5" fmla="*/ 7547 h 94206"/>
                  <a:gd name="connsiteX0" fmla="*/ 131928 w 528920"/>
                  <a:gd name="connsiteY0" fmla="*/ 7547 h 95632"/>
                  <a:gd name="connsiteX1" fmla="*/ 528158 w 528920"/>
                  <a:gd name="connsiteY1" fmla="*/ 33085 h 95632"/>
                  <a:gd name="connsiteX2" fmla="*/ 388406 w 528920"/>
                  <a:gd name="connsiteY2" fmla="*/ 84180 h 95632"/>
                  <a:gd name="connsiteX3" fmla="*/ 138071 w 528920"/>
                  <a:gd name="connsiteY3" fmla="*/ 84231 h 95632"/>
                  <a:gd name="connsiteX4" fmla="*/ 2665 w 528920"/>
                  <a:gd name="connsiteY4" fmla="*/ 23248 h 95632"/>
                  <a:gd name="connsiteX5" fmla="*/ 131928 w 528920"/>
                  <a:gd name="connsiteY5" fmla="*/ 7547 h 95632"/>
                  <a:gd name="connsiteX0" fmla="*/ 129892 w 526884"/>
                  <a:gd name="connsiteY0" fmla="*/ 7547 h 95632"/>
                  <a:gd name="connsiteX1" fmla="*/ 526122 w 526884"/>
                  <a:gd name="connsiteY1" fmla="*/ 33085 h 95632"/>
                  <a:gd name="connsiteX2" fmla="*/ 386370 w 526884"/>
                  <a:gd name="connsiteY2" fmla="*/ 84180 h 95632"/>
                  <a:gd name="connsiteX3" fmla="*/ 136035 w 526884"/>
                  <a:gd name="connsiteY3" fmla="*/ 84231 h 95632"/>
                  <a:gd name="connsiteX4" fmla="*/ 629 w 526884"/>
                  <a:gd name="connsiteY4" fmla="*/ 23248 h 95632"/>
                  <a:gd name="connsiteX5" fmla="*/ 129892 w 526884"/>
                  <a:gd name="connsiteY5" fmla="*/ 7547 h 95632"/>
                  <a:gd name="connsiteX0" fmla="*/ 156986 w 553978"/>
                  <a:gd name="connsiteY0" fmla="*/ 7547 h 85437"/>
                  <a:gd name="connsiteX1" fmla="*/ 553216 w 553978"/>
                  <a:gd name="connsiteY1" fmla="*/ 33085 h 85437"/>
                  <a:gd name="connsiteX2" fmla="*/ 413464 w 553978"/>
                  <a:gd name="connsiteY2" fmla="*/ 84180 h 85437"/>
                  <a:gd name="connsiteX3" fmla="*/ 163129 w 553978"/>
                  <a:gd name="connsiteY3" fmla="*/ 84231 h 85437"/>
                  <a:gd name="connsiteX4" fmla="*/ 27723 w 553978"/>
                  <a:gd name="connsiteY4" fmla="*/ 23248 h 85437"/>
                  <a:gd name="connsiteX5" fmla="*/ 156986 w 553978"/>
                  <a:gd name="connsiteY5" fmla="*/ 7547 h 85437"/>
                  <a:gd name="connsiteX0" fmla="*/ 171119 w 568111"/>
                  <a:gd name="connsiteY0" fmla="*/ 7547 h 85437"/>
                  <a:gd name="connsiteX1" fmla="*/ 567349 w 568111"/>
                  <a:gd name="connsiteY1" fmla="*/ 33085 h 85437"/>
                  <a:gd name="connsiteX2" fmla="*/ 427597 w 568111"/>
                  <a:gd name="connsiteY2" fmla="*/ 84180 h 85437"/>
                  <a:gd name="connsiteX3" fmla="*/ 177262 w 568111"/>
                  <a:gd name="connsiteY3" fmla="*/ 84231 h 85437"/>
                  <a:gd name="connsiteX4" fmla="*/ 41856 w 568111"/>
                  <a:gd name="connsiteY4" fmla="*/ 23248 h 85437"/>
                  <a:gd name="connsiteX5" fmla="*/ 171119 w 568111"/>
                  <a:gd name="connsiteY5" fmla="*/ 7547 h 85437"/>
                  <a:gd name="connsiteX0" fmla="*/ 241315 w 638307"/>
                  <a:gd name="connsiteY0" fmla="*/ 7931 h 85821"/>
                  <a:gd name="connsiteX1" fmla="*/ 637545 w 638307"/>
                  <a:gd name="connsiteY1" fmla="*/ 33469 h 85821"/>
                  <a:gd name="connsiteX2" fmla="*/ 497793 w 638307"/>
                  <a:gd name="connsiteY2" fmla="*/ 84564 h 85821"/>
                  <a:gd name="connsiteX3" fmla="*/ 247458 w 638307"/>
                  <a:gd name="connsiteY3" fmla="*/ 84615 h 85821"/>
                  <a:gd name="connsiteX4" fmla="*/ 14043 w 638307"/>
                  <a:gd name="connsiteY4" fmla="*/ 30139 h 85821"/>
                  <a:gd name="connsiteX5" fmla="*/ 241315 w 638307"/>
                  <a:gd name="connsiteY5" fmla="*/ 7931 h 85821"/>
                  <a:gd name="connsiteX0" fmla="*/ 241315 w 666224"/>
                  <a:gd name="connsiteY0" fmla="*/ 876 h 77849"/>
                  <a:gd name="connsiteX1" fmla="*/ 637545 w 666224"/>
                  <a:gd name="connsiteY1" fmla="*/ 26414 h 77849"/>
                  <a:gd name="connsiteX2" fmla="*/ 497793 w 666224"/>
                  <a:gd name="connsiteY2" fmla="*/ 77509 h 77849"/>
                  <a:gd name="connsiteX3" fmla="*/ 247458 w 666224"/>
                  <a:gd name="connsiteY3" fmla="*/ 77560 h 77849"/>
                  <a:gd name="connsiteX4" fmla="*/ 14043 w 666224"/>
                  <a:gd name="connsiteY4" fmla="*/ 23084 h 77849"/>
                  <a:gd name="connsiteX5" fmla="*/ 241315 w 666224"/>
                  <a:gd name="connsiteY5" fmla="*/ 876 h 77849"/>
                  <a:gd name="connsiteX0" fmla="*/ 241315 w 539752"/>
                  <a:gd name="connsiteY0" fmla="*/ 2489 h 79413"/>
                  <a:gd name="connsiteX1" fmla="*/ 423701 w 539752"/>
                  <a:gd name="connsiteY1" fmla="*/ 24123 h 79413"/>
                  <a:gd name="connsiteX2" fmla="*/ 497793 w 539752"/>
                  <a:gd name="connsiteY2" fmla="*/ 79122 h 79413"/>
                  <a:gd name="connsiteX3" fmla="*/ 247458 w 539752"/>
                  <a:gd name="connsiteY3" fmla="*/ 79173 h 79413"/>
                  <a:gd name="connsiteX4" fmla="*/ 14043 w 539752"/>
                  <a:gd name="connsiteY4" fmla="*/ 24697 h 79413"/>
                  <a:gd name="connsiteX5" fmla="*/ 241315 w 539752"/>
                  <a:gd name="connsiteY5" fmla="*/ 2489 h 79413"/>
                  <a:gd name="connsiteX0" fmla="*/ 241315 w 533200"/>
                  <a:gd name="connsiteY0" fmla="*/ 2 h 76809"/>
                  <a:gd name="connsiteX1" fmla="*/ 423701 w 533200"/>
                  <a:gd name="connsiteY1" fmla="*/ 21636 h 76809"/>
                  <a:gd name="connsiteX2" fmla="*/ 497793 w 533200"/>
                  <a:gd name="connsiteY2" fmla="*/ 76635 h 76809"/>
                  <a:gd name="connsiteX3" fmla="*/ 247458 w 533200"/>
                  <a:gd name="connsiteY3" fmla="*/ 76686 h 76809"/>
                  <a:gd name="connsiteX4" fmla="*/ 14043 w 533200"/>
                  <a:gd name="connsiteY4" fmla="*/ 22210 h 76809"/>
                  <a:gd name="connsiteX5" fmla="*/ 241315 w 533200"/>
                  <a:gd name="connsiteY5" fmla="*/ 2 h 76809"/>
                  <a:gd name="connsiteX0" fmla="*/ 241315 w 456946"/>
                  <a:gd name="connsiteY0" fmla="*/ 1 h 76794"/>
                  <a:gd name="connsiteX1" fmla="*/ 423701 w 456946"/>
                  <a:gd name="connsiteY1" fmla="*/ 21635 h 76794"/>
                  <a:gd name="connsiteX2" fmla="*/ 399779 w 456946"/>
                  <a:gd name="connsiteY2" fmla="*/ 76634 h 76794"/>
                  <a:gd name="connsiteX3" fmla="*/ 247458 w 456946"/>
                  <a:gd name="connsiteY3" fmla="*/ 76685 h 76794"/>
                  <a:gd name="connsiteX4" fmla="*/ 14043 w 456946"/>
                  <a:gd name="connsiteY4" fmla="*/ 22209 h 76794"/>
                  <a:gd name="connsiteX5" fmla="*/ 241315 w 456946"/>
                  <a:gd name="connsiteY5" fmla="*/ 1 h 76794"/>
                  <a:gd name="connsiteX0" fmla="*/ 241315 w 434686"/>
                  <a:gd name="connsiteY0" fmla="*/ 1 h 76685"/>
                  <a:gd name="connsiteX1" fmla="*/ 423701 w 434686"/>
                  <a:gd name="connsiteY1" fmla="*/ 21635 h 76685"/>
                  <a:gd name="connsiteX2" fmla="*/ 399779 w 434686"/>
                  <a:gd name="connsiteY2" fmla="*/ 76634 h 76685"/>
                  <a:gd name="connsiteX3" fmla="*/ 75786 w 434686"/>
                  <a:gd name="connsiteY3" fmla="*/ 75757 h 76685"/>
                  <a:gd name="connsiteX4" fmla="*/ 247458 w 434686"/>
                  <a:gd name="connsiteY4" fmla="*/ 76685 h 76685"/>
                  <a:gd name="connsiteX5" fmla="*/ 14043 w 434686"/>
                  <a:gd name="connsiteY5" fmla="*/ 22209 h 76685"/>
                  <a:gd name="connsiteX6" fmla="*/ 241315 w 434686"/>
                  <a:gd name="connsiteY6" fmla="*/ 1 h 76685"/>
                  <a:gd name="connsiteX0" fmla="*/ 241315 w 434686"/>
                  <a:gd name="connsiteY0" fmla="*/ 1 h 76685"/>
                  <a:gd name="connsiteX1" fmla="*/ 423701 w 434686"/>
                  <a:gd name="connsiteY1" fmla="*/ 21635 h 76685"/>
                  <a:gd name="connsiteX2" fmla="*/ 399779 w 434686"/>
                  <a:gd name="connsiteY2" fmla="*/ 76634 h 76685"/>
                  <a:gd name="connsiteX3" fmla="*/ 247458 w 434686"/>
                  <a:gd name="connsiteY3" fmla="*/ 76685 h 76685"/>
                  <a:gd name="connsiteX4" fmla="*/ 14043 w 434686"/>
                  <a:gd name="connsiteY4" fmla="*/ 22209 h 76685"/>
                  <a:gd name="connsiteX5" fmla="*/ 241315 w 434686"/>
                  <a:gd name="connsiteY5" fmla="*/ 1 h 76685"/>
                  <a:gd name="connsiteX0" fmla="*/ 252537 w 445908"/>
                  <a:gd name="connsiteY0" fmla="*/ 1 h 76634"/>
                  <a:gd name="connsiteX1" fmla="*/ 434923 w 445908"/>
                  <a:gd name="connsiteY1" fmla="*/ 21635 h 76634"/>
                  <a:gd name="connsiteX2" fmla="*/ 411001 w 445908"/>
                  <a:gd name="connsiteY2" fmla="*/ 76634 h 76634"/>
                  <a:gd name="connsiteX3" fmla="*/ 178491 w 445908"/>
                  <a:gd name="connsiteY3" fmla="*/ 74082 h 76634"/>
                  <a:gd name="connsiteX4" fmla="*/ 25265 w 445908"/>
                  <a:gd name="connsiteY4" fmla="*/ 22209 h 76634"/>
                  <a:gd name="connsiteX5" fmla="*/ 252537 w 445908"/>
                  <a:gd name="connsiteY5" fmla="*/ 1 h 76634"/>
                  <a:gd name="connsiteX0" fmla="*/ 252537 w 443248"/>
                  <a:gd name="connsiteY0" fmla="*/ 1 h 76634"/>
                  <a:gd name="connsiteX1" fmla="*/ 434923 w 443248"/>
                  <a:gd name="connsiteY1" fmla="*/ 21635 h 76634"/>
                  <a:gd name="connsiteX2" fmla="*/ 411001 w 443248"/>
                  <a:gd name="connsiteY2" fmla="*/ 76634 h 76634"/>
                  <a:gd name="connsiteX3" fmla="*/ 178491 w 443248"/>
                  <a:gd name="connsiteY3" fmla="*/ 74082 h 76634"/>
                  <a:gd name="connsiteX4" fmla="*/ 25265 w 443248"/>
                  <a:gd name="connsiteY4" fmla="*/ 22209 h 76634"/>
                  <a:gd name="connsiteX5" fmla="*/ 252537 w 443248"/>
                  <a:gd name="connsiteY5" fmla="*/ 1 h 76634"/>
                  <a:gd name="connsiteX0" fmla="*/ 228343 w 411570"/>
                  <a:gd name="connsiteY0" fmla="*/ 1 h 74082"/>
                  <a:gd name="connsiteX1" fmla="*/ 410729 w 411570"/>
                  <a:gd name="connsiteY1" fmla="*/ 21635 h 74082"/>
                  <a:gd name="connsiteX2" fmla="*/ 154297 w 411570"/>
                  <a:gd name="connsiteY2" fmla="*/ 74082 h 74082"/>
                  <a:gd name="connsiteX3" fmla="*/ 1071 w 411570"/>
                  <a:gd name="connsiteY3" fmla="*/ 22209 h 74082"/>
                  <a:gd name="connsiteX4" fmla="*/ 228343 w 411570"/>
                  <a:gd name="connsiteY4" fmla="*/ 1 h 74082"/>
                  <a:gd name="connsiteX0" fmla="*/ 249772 w 432999"/>
                  <a:gd name="connsiteY0" fmla="*/ 1 h 74082"/>
                  <a:gd name="connsiteX1" fmla="*/ 432158 w 432999"/>
                  <a:gd name="connsiteY1" fmla="*/ 21635 h 74082"/>
                  <a:gd name="connsiteX2" fmla="*/ 175726 w 432999"/>
                  <a:gd name="connsiteY2" fmla="*/ 74082 h 74082"/>
                  <a:gd name="connsiteX3" fmla="*/ 22500 w 432999"/>
                  <a:gd name="connsiteY3" fmla="*/ 22209 h 74082"/>
                  <a:gd name="connsiteX4" fmla="*/ 249772 w 432999"/>
                  <a:gd name="connsiteY4" fmla="*/ 1 h 74082"/>
                  <a:gd name="connsiteX0" fmla="*/ 249772 w 432999"/>
                  <a:gd name="connsiteY0" fmla="*/ 1 h 74918"/>
                  <a:gd name="connsiteX1" fmla="*/ 432158 w 432999"/>
                  <a:gd name="connsiteY1" fmla="*/ 21635 h 74918"/>
                  <a:gd name="connsiteX2" fmla="*/ 175726 w 432999"/>
                  <a:gd name="connsiteY2" fmla="*/ 74082 h 74918"/>
                  <a:gd name="connsiteX3" fmla="*/ 22500 w 432999"/>
                  <a:gd name="connsiteY3" fmla="*/ 22209 h 74918"/>
                  <a:gd name="connsiteX4" fmla="*/ 249772 w 432999"/>
                  <a:gd name="connsiteY4" fmla="*/ 1 h 74918"/>
                  <a:gd name="connsiteX0" fmla="*/ 192556 w 428453"/>
                  <a:gd name="connsiteY0" fmla="*/ 0 h 80137"/>
                  <a:gd name="connsiteX1" fmla="*/ 428401 w 428453"/>
                  <a:gd name="connsiteY1" fmla="*/ 26840 h 80137"/>
                  <a:gd name="connsiteX2" fmla="*/ 171969 w 428453"/>
                  <a:gd name="connsiteY2" fmla="*/ 79287 h 80137"/>
                  <a:gd name="connsiteX3" fmla="*/ 18743 w 428453"/>
                  <a:gd name="connsiteY3" fmla="*/ 27414 h 80137"/>
                  <a:gd name="connsiteX4" fmla="*/ 192556 w 428453"/>
                  <a:gd name="connsiteY4" fmla="*/ 0 h 80137"/>
                  <a:gd name="connsiteX0" fmla="*/ 223774 w 459671"/>
                  <a:gd name="connsiteY0" fmla="*/ 217 h 80354"/>
                  <a:gd name="connsiteX1" fmla="*/ 459619 w 459671"/>
                  <a:gd name="connsiteY1" fmla="*/ 27057 h 80354"/>
                  <a:gd name="connsiteX2" fmla="*/ 203187 w 459671"/>
                  <a:gd name="connsiteY2" fmla="*/ 79504 h 80354"/>
                  <a:gd name="connsiteX3" fmla="*/ 5407 w 459671"/>
                  <a:gd name="connsiteY3" fmla="*/ 40646 h 80354"/>
                  <a:gd name="connsiteX4" fmla="*/ 223774 w 459671"/>
                  <a:gd name="connsiteY4" fmla="*/ 217 h 80354"/>
                  <a:gd name="connsiteX0" fmla="*/ 223774 w 348761"/>
                  <a:gd name="connsiteY0" fmla="*/ 217 h 80354"/>
                  <a:gd name="connsiteX1" fmla="*/ 343788 w 348761"/>
                  <a:gd name="connsiteY1" fmla="*/ 27057 h 80354"/>
                  <a:gd name="connsiteX2" fmla="*/ 203187 w 348761"/>
                  <a:gd name="connsiteY2" fmla="*/ 79504 h 80354"/>
                  <a:gd name="connsiteX3" fmla="*/ 5407 w 348761"/>
                  <a:gd name="connsiteY3" fmla="*/ 40646 h 80354"/>
                  <a:gd name="connsiteX4" fmla="*/ 223774 w 348761"/>
                  <a:gd name="connsiteY4" fmla="*/ 217 h 80354"/>
                  <a:gd name="connsiteX0" fmla="*/ 223774 w 348761"/>
                  <a:gd name="connsiteY0" fmla="*/ 4 h 80141"/>
                  <a:gd name="connsiteX1" fmla="*/ 343788 w 348761"/>
                  <a:gd name="connsiteY1" fmla="*/ 26844 h 80141"/>
                  <a:gd name="connsiteX2" fmla="*/ 203187 w 348761"/>
                  <a:gd name="connsiteY2" fmla="*/ 79291 h 80141"/>
                  <a:gd name="connsiteX3" fmla="*/ 5407 w 348761"/>
                  <a:gd name="connsiteY3" fmla="*/ 40433 h 80141"/>
                  <a:gd name="connsiteX4" fmla="*/ 223774 w 348761"/>
                  <a:gd name="connsiteY4" fmla="*/ 4 h 80141"/>
                  <a:gd name="connsiteX0" fmla="*/ 223774 w 348761"/>
                  <a:gd name="connsiteY0" fmla="*/ 4 h 80141"/>
                  <a:gd name="connsiteX1" fmla="*/ 343788 w 348761"/>
                  <a:gd name="connsiteY1" fmla="*/ 26844 h 80141"/>
                  <a:gd name="connsiteX2" fmla="*/ 203187 w 348761"/>
                  <a:gd name="connsiteY2" fmla="*/ 79291 h 80141"/>
                  <a:gd name="connsiteX3" fmla="*/ 5407 w 348761"/>
                  <a:gd name="connsiteY3" fmla="*/ 40433 h 80141"/>
                  <a:gd name="connsiteX4" fmla="*/ 223774 w 348761"/>
                  <a:gd name="connsiteY4" fmla="*/ 4 h 80141"/>
                  <a:gd name="connsiteX0" fmla="*/ 139079 w 350183"/>
                  <a:gd name="connsiteY0" fmla="*/ 4 h 73617"/>
                  <a:gd name="connsiteX1" fmla="*/ 339283 w 350183"/>
                  <a:gd name="connsiteY1" fmla="*/ 20337 h 73617"/>
                  <a:gd name="connsiteX2" fmla="*/ 198682 w 350183"/>
                  <a:gd name="connsiteY2" fmla="*/ 72784 h 73617"/>
                  <a:gd name="connsiteX3" fmla="*/ 902 w 350183"/>
                  <a:gd name="connsiteY3" fmla="*/ 33926 h 73617"/>
                  <a:gd name="connsiteX4" fmla="*/ 139079 w 350183"/>
                  <a:gd name="connsiteY4" fmla="*/ 4 h 73617"/>
                  <a:gd name="connsiteX0" fmla="*/ 140351 w 351455"/>
                  <a:gd name="connsiteY0" fmla="*/ 310 h 73923"/>
                  <a:gd name="connsiteX1" fmla="*/ 340555 w 351455"/>
                  <a:gd name="connsiteY1" fmla="*/ 20643 h 73923"/>
                  <a:gd name="connsiteX2" fmla="*/ 199954 w 351455"/>
                  <a:gd name="connsiteY2" fmla="*/ 73090 h 73923"/>
                  <a:gd name="connsiteX3" fmla="*/ 2174 w 351455"/>
                  <a:gd name="connsiteY3" fmla="*/ 34232 h 73923"/>
                  <a:gd name="connsiteX4" fmla="*/ 140351 w 351455"/>
                  <a:gd name="connsiteY4" fmla="*/ 310 h 73923"/>
                  <a:gd name="connsiteX0" fmla="*/ 140355 w 351459"/>
                  <a:gd name="connsiteY0" fmla="*/ 310 h 73923"/>
                  <a:gd name="connsiteX1" fmla="*/ 340559 w 351459"/>
                  <a:gd name="connsiteY1" fmla="*/ 20643 h 73923"/>
                  <a:gd name="connsiteX2" fmla="*/ 199958 w 351459"/>
                  <a:gd name="connsiteY2" fmla="*/ 73090 h 73923"/>
                  <a:gd name="connsiteX3" fmla="*/ 2178 w 351459"/>
                  <a:gd name="connsiteY3" fmla="*/ 34232 h 73923"/>
                  <a:gd name="connsiteX4" fmla="*/ 140355 w 351459"/>
                  <a:gd name="connsiteY4" fmla="*/ 310 h 73923"/>
                  <a:gd name="connsiteX0" fmla="*/ 140355 w 351459"/>
                  <a:gd name="connsiteY0" fmla="*/ 310 h 73090"/>
                  <a:gd name="connsiteX1" fmla="*/ 340559 w 351459"/>
                  <a:gd name="connsiteY1" fmla="*/ 20643 h 73090"/>
                  <a:gd name="connsiteX2" fmla="*/ 199958 w 351459"/>
                  <a:gd name="connsiteY2" fmla="*/ 73090 h 73090"/>
                  <a:gd name="connsiteX3" fmla="*/ 2178 w 351459"/>
                  <a:gd name="connsiteY3" fmla="*/ 34232 h 73090"/>
                  <a:gd name="connsiteX4" fmla="*/ 140355 w 351459"/>
                  <a:gd name="connsiteY4" fmla="*/ 310 h 73090"/>
                  <a:gd name="connsiteX0" fmla="*/ 73732 w 284836"/>
                  <a:gd name="connsiteY0" fmla="*/ 361 h 73141"/>
                  <a:gd name="connsiteX1" fmla="*/ 273936 w 284836"/>
                  <a:gd name="connsiteY1" fmla="*/ 20694 h 73141"/>
                  <a:gd name="connsiteX2" fmla="*/ 133335 w 284836"/>
                  <a:gd name="connsiteY2" fmla="*/ 73141 h 73141"/>
                  <a:gd name="connsiteX3" fmla="*/ 6836 w 284836"/>
                  <a:gd name="connsiteY3" fmla="*/ 35584 h 73141"/>
                  <a:gd name="connsiteX4" fmla="*/ 73732 w 284836"/>
                  <a:gd name="connsiteY4" fmla="*/ 361 h 73141"/>
                  <a:gd name="connsiteX0" fmla="*/ 121230 w 332334"/>
                  <a:gd name="connsiteY0" fmla="*/ 361 h 73141"/>
                  <a:gd name="connsiteX1" fmla="*/ 321434 w 332334"/>
                  <a:gd name="connsiteY1" fmla="*/ 20694 h 73141"/>
                  <a:gd name="connsiteX2" fmla="*/ 180833 w 332334"/>
                  <a:gd name="connsiteY2" fmla="*/ 73141 h 73141"/>
                  <a:gd name="connsiteX3" fmla="*/ 872 w 332334"/>
                  <a:gd name="connsiteY3" fmla="*/ 35584 h 73141"/>
                  <a:gd name="connsiteX4" fmla="*/ 121230 w 332334"/>
                  <a:gd name="connsiteY4" fmla="*/ 361 h 73141"/>
                  <a:gd name="connsiteX0" fmla="*/ 174393 w 385497"/>
                  <a:gd name="connsiteY0" fmla="*/ 44 h 72824"/>
                  <a:gd name="connsiteX1" fmla="*/ 374597 w 385497"/>
                  <a:gd name="connsiteY1" fmla="*/ 20377 h 72824"/>
                  <a:gd name="connsiteX2" fmla="*/ 233996 w 385497"/>
                  <a:gd name="connsiteY2" fmla="*/ 72824 h 72824"/>
                  <a:gd name="connsiteX3" fmla="*/ 572 w 385497"/>
                  <a:gd name="connsiteY3" fmla="*/ 24855 h 72824"/>
                  <a:gd name="connsiteX4" fmla="*/ 174393 w 385497"/>
                  <a:gd name="connsiteY4" fmla="*/ 44 h 72824"/>
                  <a:gd name="connsiteX0" fmla="*/ 173828 w 384932"/>
                  <a:gd name="connsiteY0" fmla="*/ 44 h 72824"/>
                  <a:gd name="connsiteX1" fmla="*/ 374032 w 384932"/>
                  <a:gd name="connsiteY1" fmla="*/ 20377 h 72824"/>
                  <a:gd name="connsiteX2" fmla="*/ 233431 w 384932"/>
                  <a:gd name="connsiteY2" fmla="*/ 72824 h 72824"/>
                  <a:gd name="connsiteX3" fmla="*/ 7 w 384932"/>
                  <a:gd name="connsiteY3" fmla="*/ 24855 h 72824"/>
                  <a:gd name="connsiteX4" fmla="*/ 173828 w 384932"/>
                  <a:gd name="connsiteY4" fmla="*/ 44 h 72824"/>
                  <a:gd name="connsiteX0" fmla="*/ 173828 w 384932"/>
                  <a:gd name="connsiteY0" fmla="*/ 414 h 73194"/>
                  <a:gd name="connsiteX1" fmla="*/ 374032 w 384932"/>
                  <a:gd name="connsiteY1" fmla="*/ 20747 h 73194"/>
                  <a:gd name="connsiteX2" fmla="*/ 233431 w 384932"/>
                  <a:gd name="connsiteY2" fmla="*/ 73194 h 73194"/>
                  <a:gd name="connsiteX3" fmla="*/ 7 w 384932"/>
                  <a:gd name="connsiteY3" fmla="*/ 36938 h 73194"/>
                  <a:gd name="connsiteX4" fmla="*/ 173828 w 384932"/>
                  <a:gd name="connsiteY4" fmla="*/ 414 h 73194"/>
                  <a:gd name="connsiteX0" fmla="*/ 173832 w 384936"/>
                  <a:gd name="connsiteY0" fmla="*/ 136 h 72916"/>
                  <a:gd name="connsiteX1" fmla="*/ 374036 w 384936"/>
                  <a:gd name="connsiteY1" fmla="*/ 20469 h 72916"/>
                  <a:gd name="connsiteX2" fmla="*/ 233435 w 384936"/>
                  <a:gd name="connsiteY2" fmla="*/ 72916 h 72916"/>
                  <a:gd name="connsiteX3" fmla="*/ 11 w 384936"/>
                  <a:gd name="connsiteY3" fmla="*/ 36660 h 72916"/>
                  <a:gd name="connsiteX4" fmla="*/ 173832 w 384936"/>
                  <a:gd name="connsiteY4" fmla="*/ 136 h 72916"/>
                  <a:gd name="connsiteX0" fmla="*/ 173828 w 398560"/>
                  <a:gd name="connsiteY0" fmla="*/ 112 h 72892"/>
                  <a:gd name="connsiteX1" fmla="*/ 391851 w 398560"/>
                  <a:gd name="connsiteY1" fmla="*/ 26952 h 72892"/>
                  <a:gd name="connsiteX2" fmla="*/ 233431 w 398560"/>
                  <a:gd name="connsiteY2" fmla="*/ 72892 h 72892"/>
                  <a:gd name="connsiteX3" fmla="*/ 7 w 398560"/>
                  <a:gd name="connsiteY3" fmla="*/ 36636 h 72892"/>
                  <a:gd name="connsiteX4" fmla="*/ 173828 w 398560"/>
                  <a:gd name="connsiteY4" fmla="*/ 112 h 72892"/>
                  <a:gd name="connsiteX0" fmla="*/ 173828 w 398556"/>
                  <a:gd name="connsiteY0" fmla="*/ 342 h 73122"/>
                  <a:gd name="connsiteX1" fmla="*/ 391851 w 398556"/>
                  <a:gd name="connsiteY1" fmla="*/ 27182 h 73122"/>
                  <a:gd name="connsiteX2" fmla="*/ 233431 w 398556"/>
                  <a:gd name="connsiteY2" fmla="*/ 73122 h 73122"/>
                  <a:gd name="connsiteX3" fmla="*/ 7 w 398556"/>
                  <a:gd name="connsiteY3" fmla="*/ 36866 h 73122"/>
                  <a:gd name="connsiteX4" fmla="*/ 173828 w 398556"/>
                  <a:gd name="connsiteY4" fmla="*/ 342 h 73122"/>
                  <a:gd name="connsiteX0" fmla="*/ 173828 w 384928"/>
                  <a:gd name="connsiteY0" fmla="*/ 90 h 72870"/>
                  <a:gd name="connsiteX1" fmla="*/ 374029 w 384928"/>
                  <a:gd name="connsiteY1" fmla="*/ 30835 h 72870"/>
                  <a:gd name="connsiteX2" fmla="*/ 233431 w 384928"/>
                  <a:gd name="connsiteY2" fmla="*/ 72870 h 72870"/>
                  <a:gd name="connsiteX3" fmla="*/ 7 w 384928"/>
                  <a:gd name="connsiteY3" fmla="*/ 36614 h 72870"/>
                  <a:gd name="connsiteX4" fmla="*/ 173828 w 384928"/>
                  <a:gd name="connsiteY4" fmla="*/ 90 h 72870"/>
                  <a:gd name="connsiteX0" fmla="*/ 173837 w 384940"/>
                  <a:gd name="connsiteY0" fmla="*/ 2 h 72782"/>
                  <a:gd name="connsiteX1" fmla="*/ 374038 w 384940"/>
                  <a:gd name="connsiteY1" fmla="*/ 30747 h 72782"/>
                  <a:gd name="connsiteX2" fmla="*/ 233440 w 384940"/>
                  <a:gd name="connsiteY2" fmla="*/ 72782 h 72782"/>
                  <a:gd name="connsiteX3" fmla="*/ 16 w 384940"/>
                  <a:gd name="connsiteY3" fmla="*/ 36526 h 72782"/>
                  <a:gd name="connsiteX4" fmla="*/ 173837 w 384940"/>
                  <a:gd name="connsiteY4" fmla="*/ 2 h 72782"/>
                  <a:gd name="connsiteX0" fmla="*/ 173831 w 384934"/>
                  <a:gd name="connsiteY0" fmla="*/ 294 h 73074"/>
                  <a:gd name="connsiteX1" fmla="*/ 374032 w 384934"/>
                  <a:gd name="connsiteY1" fmla="*/ 31039 h 73074"/>
                  <a:gd name="connsiteX2" fmla="*/ 233434 w 384934"/>
                  <a:gd name="connsiteY2" fmla="*/ 73074 h 73074"/>
                  <a:gd name="connsiteX3" fmla="*/ 10 w 384934"/>
                  <a:gd name="connsiteY3" fmla="*/ 36818 h 73074"/>
                  <a:gd name="connsiteX4" fmla="*/ 173831 w 384934"/>
                  <a:gd name="connsiteY4" fmla="*/ 294 h 73074"/>
                  <a:gd name="connsiteX0" fmla="*/ 173831 w 374750"/>
                  <a:gd name="connsiteY0" fmla="*/ 294 h 73727"/>
                  <a:gd name="connsiteX1" fmla="*/ 374032 w 374750"/>
                  <a:gd name="connsiteY1" fmla="*/ 31039 h 73727"/>
                  <a:gd name="connsiteX2" fmla="*/ 233434 w 374750"/>
                  <a:gd name="connsiteY2" fmla="*/ 73074 h 73727"/>
                  <a:gd name="connsiteX3" fmla="*/ 10 w 374750"/>
                  <a:gd name="connsiteY3" fmla="*/ 36818 h 73727"/>
                  <a:gd name="connsiteX4" fmla="*/ 173831 w 374750"/>
                  <a:gd name="connsiteY4" fmla="*/ 294 h 73727"/>
                  <a:gd name="connsiteX0" fmla="*/ 173831 w 374802"/>
                  <a:gd name="connsiteY0" fmla="*/ 294 h 73074"/>
                  <a:gd name="connsiteX1" fmla="*/ 374032 w 374802"/>
                  <a:gd name="connsiteY1" fmla="*/ 31039 h 73074"/>
                  <a:gd name="connsiteX2" fmla="*/ 233434 w 374802"/>
                  <a:gd name="connsiteY2" fmla="*/ 73074 h 73074"/>
                  <a:gd name="connsiteX3" fmla="*/ 10 w 374802"/>
                  <a:gd name="connsiteY3" fmla="*/ 36818 h 73074"/>
                  <a:gd name="connsiteX4" fmla="*/ 173831 w 374802"/>
                  <a:gd name="connsiteY4" fmla="*/ 294 h 73074"/>
                  <a:gd name="connsiteX0" fmla="*/ 173831 w 374802"/>
                  <a:gd name="connsiteY0" fmla="*/ 294 h 73183"/>
                  <a:gd name="connsiteX1" fmla="*/ 374032 w 374802"/>
                  <a:gd name="connsiteY1" fmla="*/ 31039 h 73183"/>
                  <a:gd name="connsiteX2" fmla="*/ 233434 w 374802"/>
                  <a:gd name="connsiteY2" fmla="*/ 73074 h 73183"/>
                  <a:gd name="connsiteX3" fmla="*/ 10 w 374802"/>
                  <a:gd name="connsiteY3" fmla="*/ 36818 h 73183"/>
                  <a:gd name="connsiteX4" fmla="*/ 173831 w 374802"/>
                  <a:gd name="connsiteY4" fmla="*/ 294 h 73183"/>
                  <a:gd name="connsiteX0" fmla="*/ 173831 w 374802"/>
                  <a:gd name="connsiteY0" fmla="*/ 294 h 73183"/>
                  <a:gd name="connsiteX1" fmla="*/ 374032 w 374802"/>
                  <a:gd name="connsiteY1" fmla="*/ 31039 h 73183"/>
                  <a:gd name="connsiteX2" fmla="*/ 233434 w 374802"/>
                  <a:gd name="connsiteY2" fmla="*/ 73074 h 73183"/>
                  <a:gd name="connsiteX3" fmla="*/ 10 w 374802"/>
                  <a:gd name="connsiteY3" fmla="*/ 36818 h 73183"/>
                  <a:gd name="connsiteX4" fmla="*/ 173831 w 374802"/>
                  <a:gd name="connsiteY4" fmla="*/ 294 h 73183"/>
                  <a:gd name="connsiteX0" fmla="*/ 173831 w 374670"/>
                  <a:gd name="connsiteY0" fmla="*/ 294 h 73183"/>
                  <a:gd name="connsiteX1" fmla="*/ 374032 w 374670"/>
                  <a:gd name="connsiteY1" fmla="*/ 31039 h 73183"/>
                  <a:gd name="connsiteX2" fmla="*/ 233434 w 374670"/>
                  <a:gd name="connsiteY2" fmla="*/ 73074 h 73183"/>
                  <a:gd name="connsiteX3" fmla="*/ 10 w 374670"/>
                  <a:gd name="connsiteY3" fmla="*/ 36818 h 73183"/>
                  <a:gd name="connsiteX4" fmla="*/ 173831 w 374670"/>
                  <a:gd name="connsiteY4" fmla="*/ 294 h 73183"/>
                  <a:gd name="connsiteX0" fmla="*/ 173831 w 374653"/>
                  <a:gd name="connsiteY0" fmla="*/ 294 h 73183"/>
                  <a:gd name="connsiteX1" fmla="*/ 374032 w 374653"/>
                  <a:gd name="connsiteY1" fmla="*/ 31039 h 73183"/>
                  <a:gd name="connsiteX2" fmla="*/ 233434 w 374653"/>
                  <a:gd name="connsiteY2" fmla="*/ 73074 h 73183"/>
                  <a:gd name="connsiteX3" fmla="*/ 10 w 374653"/>
                  <a:gd name="connsiteY3" fmla="*/ 36818 h 73183"/>
                  <a:gd name="connsiteX4" fmla="*/ 173831 w 374653"/>
                  <a:gd name="connsiteY4" fmla="*/ 294 h 73183"/>
                  <a:gd name="connsiteX0" fmla="*/ 173966 w 374248"/>
                  <a:gd name="connsiteY0" fmla="*/ 167 h 73004"/>
                  <a:gd name="connsiteX1" fmla="*/ 374167 w 374248"/>
                  <a:gd name="connsiteY1" fmla="*/ 30912 h 73004"/>
                  <a:gd name="connsiteX2" fmla="*/ 197885 w 374248"/>
                  <a:gd name="connsiteY2" fmla="*/ 72947 h 73004"/>
                  <a:gd name="connsiteX3" fmla="*/ 145 w 374248"/>
                  <a:gd name="connsiteY3" fmla="*/ 36691 h 73004"/>
                  <a:gd name="connsiteX4" fmla="*/ 173966 w 374248"/>
                  <a:gd name="connsiteY4" fmla="*/ 167 h 73004"/>
                  <a:gd name="connsiteX0" fmla="*/ 173966 w 374328"/>
                  <a:gd name="connsiteY0" fmla="*/ 167 h 73004"/>
                  <a:gd name="connsiteX1" fmla="*/ 374167 w 374328"/>
                  <a:gd name="connsiteY1" fmla="*/ 30912 h 73004"/>
                  <a:gd name="connsiteX2" fmla="*/ 197885 w 374328"/>
                  <a:gd name="connsiteY2" fmla="*/ 72947 h 73004"/>
                  <a:gd name="connsiteX3" fmla="*/ 145 w 374328"/>
                  <a:gd name="connsiteY3" fmla="*/ 36691 h 73004"/>
                  <a:gd name="connsiteX4" fmla="*/ 173966 w 374328"/>
                  <a:gd name="connsiteY4" fmla="*/ 167 h 73004"/>
                  <a:gd name="connsiteX0" fmla="*/ 173966 w 374463"/>
                  <a:gd name="connsiteY0" fmla="*/ 167 h 73004"/>
                  <a:gd name="connsiteX1" fmla="*/ 374167 w 374463"/>
                  <a:gd name="connsiteY1" fmla="*/ 30912 h 73004"/>
                  <a:gd name="connsiteX2" fmla="*/ 197885 w 374463"/>
                  <a:gd name="connsiteY2" fmla="*/ 72947 h 73004"/>
                  <a:gd name="connsiteX3" fmla="*/ 145 w 374463"/>
                  <a:gd name="connsiteY3" fmla="*/ 36691 h 73004"/>
                  <a:gd name="connsiteX4" fmla="*/ 173966 w 374463"/>
                  <a:gd name="connsiteY4" fmla="*/ 167 h 73004"/>
                  <a:gd name="connsiteX0" fmla="*/ 173921 w 356777"/>
                  <a:gd name="connsiteY0" fmla="*/ 80 h 72917"/>
                  <a:gd name="connsiteX1" fmla="*/ 356278 w 356777"/>
                  <a:gd name="connsiteY1" fmla="*/ 28203 h 72917"/>
                  <a:gd name="connsiteX2" fmla="*/ 197840 w 356777"/>
                  <a:gd name="connsiteY2" fmla="*/ 72860 h 72917"/>
                  <a:gd name="connsiteX3" fmla="*/ 100 w 356777"/>
                  <a:gd name="connsiteY3" fmla="*/ 36604 h 72917"/>
                  <a:gd name="connsiteX4" fmla="*/ 173921 w 356777"/>
                  <a:gd name="connsiteY4" fmla="*/ 80 h 72917"/>
                  <a:gd name="connsiteX0" fmla="*/ 173921 w 357257"/>
                  <a:gd name="connsiteY0" fmla="*/ 190 h 73027"/>
                  <a:gd name="connsiteX1" fmla="*/ 356278 w 357257"/>
                  <a:gd name="connsiteY1" fmla="*/ 28313 h 73027"/>
                  <a:gd name="connsiteX2" fmla="*/ 197840 w 357257"/>
                  <a:gd name="connsiteY2" fmla="*/ 72970 h 73027"/>
                  <a:gd name="connsiteX3" fmla="*/ 100 w 357257"/>
                  <a:gd name="connsiteY3" fmla="*/ 36714 h 73027"/>
                  <a:gd name="connsiteX4" fmla="*/ 173921 w 357257"/>
                  <a:gd name="connsiteY4" fmla="*/ 190 h 73027"/>
                  <a:gd name="connsiteX0" fmla="*/ 173981 w 357762"/>
                  <a:gd name="connsiteY0" fmla="*/ 36 h 72873"/>
                  <a:gd name="connsiteX1" fmla="*/ 356338 w 357762"/>
                  <a:gd name="connsiteY1" fmla="*/ 28159 h 72873"/>
                  <a:gd name="connsiteX2" fmla="*/ 197900 w 357762"/>
                  <a:gd name="connsiteY2" fmla="*/ 72816 h 72873"/>
                  <a:gd name="connsiteX3" fmla="*/ 160 w 357762"/>
                  <a:gd name="connsiteY3" fmla="*/ 36560 h 72873"/>
                  <a:gd name="connsiteX4" fmla="*/ 173981 w 357762"/>
                  <a:gd name="connsiteY4" fmla="*/ 36 h 72873"/>
                  <a:gd name="connsiteX0" fmla="*/ 156091 w 339407"/>
                  <a:gd name="connsiteY0" fmla="*/ 190 h 73027"/>
                  <a:gd name="connsiteX1" fmla="*/ 338448 w 339407"/>
                  <a:gd name="connsiteY1" fmla="*/ 28313 h 73027"/>
                  <a:gd name="connsiteX2" fmla="*/ 180010 w 339407"/>
                  <a:gd name="connsiteY2" fmla="*/ 72970 h 73027"/>
                  <a:gd name="connsiteX3" fmla="*/ 113 w 339407"/>
                  <a:gd name="connsiteY3" fmla="*/ 36714 h 73027"/>
                  <a:gd name="connsiteX4" fmla="*/ 156091 w 339407"/>
                  <a:gd name="connsiteY4" fmla="*/ 190 h 73027"/>
                  <a:gd name="connsiteX0" fmla="*/ 156198 w 340019"/>
                  <a:gd name="connsiteY0" fmla="*/ 36 h 72873"/>
                  <a:gd name="connsiteX1" fmla="*/ 338555 w 340019"/>
                  <a:gd name="connsiteY1" fmla="*/ 28159 h 72873"/>
                  <a:gd name="connsiteX2" fmla="*/ 180117 w 340019"/>
                  <a:gd name="connsiteY2" fmla="*/ 72816 h 72873"/>
                  <a:gd name="connsiteX3" fmla="*/ 220 w 340019"/>
                  <a:gd name="connsiteY3" fmla="*/ 36560 h 72873"/>
                  <a:gd name="connsiteX4" fmla="*/ 156198 w 340019"/>
                  <a:gd name="connsiteY4" fmla="*/ 36 h 72873"/>
                  <a:gd name="connsiteX0" fmla="*/ 156664 w 341397"/>
                  <a:gd name="connsiteY0" fmla="*/ 16 h 72853"/>
                  <a:gd name="connsiteX1" fmla="*/ 339021 w 341397"/>
                  <a:gd name="connsiteY1" fmla="*/ 28139 h 72853"/>
                  <a:gd name="connsiteX2" fmla="*/ 180583 w 341397"/>
                  <a:gd name="connsiteY2" fmla="*/ 72796 h 72853"/>
                  <a:gd name="connsiteX3" fmla="*/ 686 w 341397"/>
                  <a:gd name="connsiteY3" fmla="*/ 36540 h 72853"/>
                  <a:gd name="connsiteX4" fmla="*/ 156664 w 341397"/>
                  <a:gd name="connsiteY4" fmla="*/ 16 h 72853"/>
                  <a:gd name="connsiteX0" fmla="*/ 156314 w 340473"/>
                  <a:gd name="connsiteY0" fmla="*/ 152 h 72989"/>
                  <a:gd name="connsiteX1" fmla="*/ 338671 w 340473"/>
                  <a:gd name="connsiteY1" fmla="*/ 28275 h 72989"/>
                  <a:gd name="connsiteX2" fmla="*/ 180233 w 340473"/>
                  <a:gd name="connsiteY2" fmla="*/ 72932 h 72989"/>
                  <a:gd name="connsiteX3" fmla="*/ 336 w 340473"/>
                  <a:gd name="connsiteY3" fmla="*/ 36676 h 72989"/>
                  <a:gd name="connsiteX4" fmla="*/ 156314 w 340473"/>
                  <a:gd name="connsiteY4" fmla="*/ 152 h 72989"/>
                  <a:gd name="connsiteX0" fmla="*/ 156141 w 339726"/>
                  <a:gd name="connsiteY0" fmla="*/ 1 h 72838"/>
                  <a:gd name="connsiteX1" fmla="*/ 338498 w 339726"/>
                  <a:gd name="connsiteY1" fmla="*/ 28124 h 72838"/>
                  <a:gd name="connsiteX2" fmla="*/ 180060 w 339726"/>
                  <a:gd name="connsiteY2" fmla="*/ 72781 h 72838"/>
                  <a:gd name="connsiteX3" fmla="*/ 163 w 339726"/>
                  <a:gd name="connsiteY3" fmla="*/ 36525 h 72838"/>
                  <a:gd name="connsiteX4" fmla="*/ 156141 w 339726"/>
                  <a:gd name="connsiteY4" fmla="*/ 1 h 72838"/>
                  <a:gd name="connsiteX0" fmla="*/ 132971 w 340614"/>
                  <a:gd name="connsiteY0" fmla="*/ 0 h 74278"/>
                  <a:gd name="connsiteX1" fmla="*/ 339161 w 340614"/>
                  <a:gd name="connsiteY1" fmla="*/ 29564 h 74278"/>
                  <a:gd name="connsiteX2" fmla="*/ 180723 w 340614"/>
                  <a:gd name="connsiteY2" fmla="*/ 74221 h 74278"/>
                  <a:gd name="connsiteX3" fmla="*/ 826 w 340614"/>
                  <a:gd name="connsiteY3" fmla="*/ 37965 h 74278"/>
                  <a:gd name="connsiteX4" fmla="*/ 132971 w 340614"/>
                  <a:gd name="connsiteY4" fmla="*/ 0 h 74278"/>
                  <a:gd name="connsiteX0" fmla="*/ 132971 w 340535"/>
                  <a:gd name="connsiteY0" fmla="*/ 0 h 74278"/>
                  <a:gd name="connsiteX1" fmla="*/ 339161 w 340535"/>
                  <a:gd name="connsiteY1" fmla="*/ 29564 h 74278"/>
                  <a:gd name="connsiteX2" fmla="*/ 180723 w 340535"/>
                  <a:gd name="connsiteY2" fmla="*/ 74221 h 74278"/>
                  <a:gd name="connsiteX3" fmla="*/ 826 w 340535"/>
                  <a:gd name="connsiteY3" fmla="*/ 37965 h 74278"/>
                  <a:gd name="connsiteX4" fmla="*/ 132971 w 340535"/>
                  <a:gd name="connsiteY4" fmla="*/ 0 h 74278"/>
                  <a:gd name="connsiteX0" fmla="*/ 133542 w 341106"/>
                  <a:gd name="connsiteY0" fmla="*/ 72 h 74350"/>
                  <a:gd name="connsiteX1" fmla="*/ 339732 w 341106"/>
                  <a:gd name="connsiteY1" fmla="*/ 29636 h 74350"/>
                  <a:gd name="connsiteX2" fmla="*/ 181294 w 341106"/>
                  <a:gd name="connsiteY2" fmla="*/ 74293 h 74350"/>
                  <a:gd name="connsiteX3" fmla="*/ 1397 w 341106"/>
                  <a:gd name="connsiteY3" fmla="*/ 38037 h 74350"/>
                  <a:gd name="connsiteX4" fmla="*/ 133542 w 341106"/>
                  <a:gd name="connsiteY4" fmla="*/ 72 h 74350"/>
                  <a:gd name="connsiteX0" fmla="*/ 152270 w 339336"/>
                  <a:gd name="connsiteY0" fmla="*/ 70 h 75048"/>
                  <a:gd name="connsiteX1" fmla="*/ 338695 w 339336"/>
                  <a:gd name="connsiteY1" fmla="*/ 30333 h 75048"/>
                  <a:gd name="connsiteX2" fmla="*/ 180257 w 339336"/>
                  <a:gd name="connsiteY2" fmla="*/ 74990 h 75048"/>
                  <a:gd name="connsiteX3" fmla="*/ 360 w 339336"/>
                  <a:gd name="connsiteY3" fmla="*/ 38734 h 75048"/>
                  <a:gd name="connsiteX4" fmla="*/ 152270 w 339336"/>
                  <a:gd name="connsiteY4" fmla="*/ 70 h 75048"/>
                  <a:gd name="connsiteX0" fmla="*/ 152454 w 339520"/>
                  <a:gd name="connsiteY0" fmla="*/ 87 h 75080"/>
                  <a:gd name="connsiteX1" fmla="*/ 338879 w 339520"/>
                  <a:gd name="connsiteY1" fmla="*/ 30350 h 75080"/>
                  <a:gd name="connsiteX2" fmla="*/ 180441 w 339520"/>
                  <a:gd name="connsiteY2" fmla="*/ 75007 h 75080"/>
                  <a:gd name="connsiteX3" fmla="*/ 544 w 339520"/>
                  <a:gd name="connsiteY3" fmla="*/ 38751 h 75080"/>
                  <a:gd name="connsiteX4" fmla="*/ 152454 w 339520"/>
                  <a:gd name="connsiteY4" fmla="*/ 87 h 75080"/>
                  <a:gd name="connsiteX0" fmla="*/ 152731 w 339797"/>
                  <a:gd name="connsiteY0" fmla="*/ 69 h 75045"/>
                  <a:gd name="connsiteX1" fmla="*/ 339156 w 339797"/>
                  <a:gd name="connsiteY1" fmla="*/ 30332 h 75045"/>
                  <a:gd name="connsiteX2" fmla="*/ 180718 w 339797"/>
                  <a:gd name="connsiteY2" fmla="*/ 74989 h 75045"/>
                  <a:gd name="connsiteX3" fmla="*/ 821 w 339797"/>
                  <a:gd name="connsiteY3" fmla="*/ 38733 h 75045"/>
                  <a:gd name="connsiteX4" fmla="*/ 152731 w 339797"/>
                  <a:gd name="connsiteY4" fmla="*/ 69 h 75045"/>
                  <a:gd name="connsiteX0" fmla="*/ 162924 w 349990"/>
                  <a:gd name="connsiteY0" fmla="*/ 116 h 75097"/>
                  <a:gd name="connsiteX1" fmla="*/ 349349 w 349990"/>
                  <a:gd name="connsiteY1" fmla="*/ 30379 h 75097"/>
                  <a:gd name="connsiteX2" fmla="*/ 190911 w 349990"/>
                  <a:gd name="connsiteY2" fmla="*/ 75036 h 75097"/>
                  <a:gd name="connsiteX3" fmla="*/ 356 w 349990"/>
                  <a:gd name="connsiteY3" fmla="*/ 41188 h 75097"/>
                  <a:gd name="connsiteX4" fmla="*/ 162924 w 349990"/>
                  <a:gd name="connsiteY4" fmla="*/ 116 h 75097"/>
                  <a:gd name="connsiteX0" fmla="*/ 164183 w 351249"/>
                  <a:gd name="connsiteY0" fmla="*/ 116 h 75101"/>
                  <a:gd name="connsiteX1" fmla="*/ 350608 w 351249"/>
                  <a:gd name="connsiteY1" fmla="*/ 30379 h 75101"/>
                  <a:gd name="connsiteX2" fmla="*/ 192170 w 351249"/>
                  <a:gd name="connsiteY2" fmla="*/ 75036 h 75101"/>
                  <a:gd name="connsiteX3" fmla="*/ 1615 w 351249"/>
                  <a:gd name="connsiteY3" fmla="*/ 41188 h 75101"/>
                  <a:gd name="connsiteX4" fmla="*/ 164183 w 351249"/>
                  <a:gd name="connsiteY4" fmla="*/ 116 h 75101"/>
                  <a:gd name="connsiteX0" fmla="*/ 164453 w 351519"/>
                  <a:gd name="connsiteY0" fmla="*/ 29 h 75001"/>
                  <a:gd name="connsiteX1" fmla="*/ 350878 w 351519"/>
                  <a:gd name="connsiteY1" fmla="*/ 30292 h 75001"/>
                  <a:gd name="connsiteX2" fmla="*/ 192440 w 351519"/>
                  <a:gd name="connsiteY2" fmla="*/ 74949 h 75001"/>
                  <a:gd name="connsiteX3" fmla="*/ 1596 w 351519"/>
                  <a:gd name="connsiteY3" fmla="*/ 35400 h 75001"/>
                  <a:gd name="connsiteX4" fmla="*/ 164453 w 351519"/>
                  <a:gd name="connsiteY4" fmla="*/ 29 h 75001"/>
                  <a:gd name="connsiteX0" fmla="*/ 162887 w 349953"/>
                  <a:gd name="connsiteY0" fmla="*/ 29 h 75001"/>
                  <a:gd name="connsiteX1" fmla="*/ 349312 w 349953"/>
                  <a:gd name="connsiteY1" fmla="*/ 30292 h 75001"/>
                  <a:gd name="connsiteX2" fmla="*/ 190874 w 349953"/>
                  <a:gd name="connsiteY2" fmla="*/ 74949 h 75001"/>
                  <a:gd name="connsiteX3" fmla="*/ 30 w 349953"/>
                  <a:gd name="connsiteY3" fmla="*/ 35400 h 75001"/>
                  <a:gd name="connsiteX4" fmla="*/ 162887 w 349953"/>
                  <a:gd name="connsiteY4" fmla="*/ 29 h 75001"/>
                  <a:gd name="connsiteX0" fmla="*/ 162907 w 349973"/>
                  <a:gd name="connsiteY0" fmla="*/ 157 h 75129"/>
                  <a:gd name="connsiteX1" fmla="*/ 349332 w 349973"/>
                  <a:gd name="connsiteY1" fmla="*/ 30420 h 75129"/>
                  <a:gd name="connsiteX2" fmla="*/ 190894 w 349973"/>
                  <a:gd name="connsiteY2" fmla="*/ 75077 h 75129"/>
                  <a:gd name="connsiteX3" fmla="*/ 50 w 349973"/>
                  <a:gd name="connsiteY3" fmla="*/ 35528 h 75129"/>
                  <a:gd name="connsiteX4" fmla="*/ 162907 w 349973"/>
                  <a:gd name="connsiteY4" fmla="*/ 157 h 75129"/>
                  <a:gd name="connsiteX0" fmla="*/ 162914 w 349980"/>
                  <a:gd name="connsiteY0" fmla="*/ 213 h 75185"/>
                  <a:gd name="connsiteX1" fmla="*/ 349339 w 349980"/>
                  <a:gd name="connsiteY1" fmla="*/ 30476 h 75185"/>
                  <a:gd name="connsiteX2" fmla="*/ 190901 w 349980"/>
                  <a:gd name="connsiteY2" fmla="*/ 75133 h 75185"/>
                  <a:gd name="connsiteX3" fmla="*/ 57 w 349980"/>
                  <a:gd name="connsiteY3" fmla="*/ 35584 h 75185"/>
                  <a:gd name="connsiteX4" fmla="*/ 162914 w 349980"/>
                  <a:gd name="connsiteY4" fmla="*/ 213 h 75185"/>
                  <a:gd name="connsiteX0" fmla="*/ 163680 w 350746"/>
                  <a:gd name="connsiteY0" fmla="*/ 213 h 75185"/>
                  <a:gd name="connsiteX1" fmla="*/ 350105 w 350746"/>
                  <a:gd name="connsiteY1" fmla="*/ 30476 h 75185"/>
                  <a:gd name="connsiteX2" fmla="*/ 191667 w 350746"/>
                  <a:gd name="connsiteY2" fmla="*/ 75133 h 75185"/>
                  <a:gd name="connsiteX3" fmla="*/ 823 w 350746"/>
                  <a:gd name="connsiteY3" fmla="*/ 35584 h 75185"/>
                  <a:gd name="connsiteX4" fmla="*/ 163680 w 350746"/>
                  <a:gd name="connsiteY4" fmla="*/ 213 h 75185"/>
                  <a:gd name="connsiteX0" fmla="*/ 139878 w 326944"/>
                  <a:gd name="connsiteY0" fmla="*/ 30 h 75002"/>
                  <a:gd name="connsiteX1" fmla="*/ 326303 w 326944"/>
                  <a:gd name="connsiteY1" fmla="*/ 30293 h 75002"/>
                  <a:gd name="connsiteX2" fmla="*/ 167865 w 326944"/>
                  <a:gd name="connsiteY2" fmla="*/ 74950 h 75002"/>
                  <a:gd name="connsiteX3" fmla="*/ 3750 w 326944"/>
                  <a:gd name="connsiteY3" fmla="*/ 35521 h 75002"/>
                  <a:gd name="connsiteX4" fmla="*/ 139878 w 326944"/>
                  <a:gd name="connsiteY4" fmla="*/ 30 h 75002"/>
                  <a:gd name="connsiteX0" fmla="*/ 136945 w 324011"/>
                  <a:gd name="connsiteY0" fmla="*/ 30 h 74999"/>
                  <a:gd name="connsiteX1" fmla="*/ 323370 w 324011"/>
                  <a:gd name="connsiteY1" fmla="*/ 30293 h 74999"/>
                  <a:gd name="connsiteX2" fmla="*/ 164932 w 324011"/>
                  <a:gd name="connsiteY2" fmla="*/ 74950 h 74999"/>
                  <a:gd name="connsiteX3" fmla="*/ 817 w 324011"/>
                  <a:gd name="connsiteY3" fmla="*/ 35521 h 74999"/>
                  <a:gd name="connsiteX4" fmla="*/ 136945 w 324011"/>
                  <a:gd name="connsiteY4" fmla="*/ 30 h 74999"/>
                  <a:gd name="connsiteX0" fmla="*/ 141584 w 328650"/>
                  <a:gd name="connsiteY0" fmla="*/ 30 h 74999"/>
                  <a:gd name="connsiteX1" fmla="*/ 328009 w 328650"/>
                  <a:gd name="connsiteY1" fmla="*/ 30293 h 74999"/>
                  <a:gd name="connsiteX2" fmla="*/ 169571 w 328650"/>
                  <a:gd name="connsiteY2" fmla="*/ 74950 h 74999"/>
                  <a:gd name="connsiteX3" fmla="*/ 5456 w 328650"/>
                  <a:gd name="connsiteY3" fmla="*/ 35521 h 74999"/>
                  <a:gd name="connsiteX4" fmla="*/ 141584 w 328650"/>
                  <a:gd name="connsiteY4" fmla="*/ 30 h 74999"/>
                  <a:gd name="connsiteX0" fmla="*/ 140255 w 327321"/>
                  <a:gd name="connsiteY0" fmla="*/ 30 h 74993"/>
                  <a:gd name="connsiteX1" fmla="*/ 326680 w 327321"/>
                  <a:gd name="connsiteY1" fmla="*/ 30293 h 74993"/>
                  <a:gd name="connsiteX2" fmla="*/ 168242 w 327321"/>
                  <a:gd name="connsiteY2" fmla="*/ 74950 h 74993"/>
                  <a:gd name="connsiteX3" fmla="*/ 4127 w 327321"/>
                  <a:gd name="connsiteY3" fmla="*/ 35521 h 74993"/>
                  <a:gd name="connsiteX4" fmla="*/ 140255 w 327321"/>
                  <a:gd name="connsiteY4" fmla="*/ 30 h 74993"/>
                  <a:gd name="connsiteX0" fmla="*/ 137093 w 324159"/>
                  <a:gd name="connsiteY0" fmla="*/ 30 h 74950"/>
                  <a:gd name="connsiteX1" fmla="*/ 323518 w 324159"/>
                  <a:gd name="connsiteY1" fmla="*/ 30293 h 74950"/>
                  <a:gd name="connsiteX2" fmla="*/ 165080 w 324159"/>
                  <a:gd name="connsiteY2" fmla="*/ 74950 h 74950"/>
                  <a:gd name="connsiteX3" fmla="*/ 965 w 324159"/>
                  <a:gd name="connsiteY3" fmla="*/ 35521 h 74950"/>
                  <a:gd name="connsiteX4" fmla="*/ 137093 w 324159"/>
                  <a:gd name="connsiteY4" fmla="*/ 30 h 74950"/>
                  <a:gd name="connsiteX0" fmla="*/ 138673 w 325739"/>
                  <a:gd name="connsiteY0" fmla="*/ 30 h 74950"/>
                  <a:gd name="connsiteX1" fmla="*/ 325098 w 325739"/>
                  <a:gd name="connsiteY1" fmla="*/ 30293 h 74950"/>
                  <a:gd name="connsiteX2" fmla="*/ 166660 w 325739"/>
                  <a:gd name="connsiteY2" fmla="*/ 74950 h 74950"/>
                  <a:gd name="connsiteX3" fmla="*/ 2545 w 325739"/>
                  <a:gd name="connsiteY3" fmla="*/ 35521 h 74950"/>
                  <a:gd name="connsiteX4" fmla="*/ 138673 w 325739"/>
                  <a:gd name="connsiteY4" fmla="*/ 30 h 74950"/>
                  <a:gd name="connsiteX0" fmla="*/ 133656 w 323514"/>
                  <a:gd name="connsiteY0" fmla="*/ 34 h 71978"/>
                  <a:gd name="connsiteX1" fmla="*/ 322774 w 323514"/>
                  <a:gd name="connsiteY1" fmla="*/ 27321 h 71978"/>
                  <a:gd name="connsiteX2" fmla="*/ 164336 w 323514"/>
                  <a:gd name="connsiteY2" fmla="*/ 71978 h 71978"/>
                  <a:gd name="connsiteX3" fmla="*/ 221 w 323514"/>
                  <a:gd name="connsiteY3" fmla="*/ 32549 h 71978"/>
                  <a:gd name="connsiteX4" fmla="*/ 133656 w 323514"/>
                  <a:gd name="connsiteY4" fmla="*/ 34 h 71978"/>
                  <a:gd name="connsiteX0" fmla="*/ 133709 w 323567"/>
                  <a:gd name="connsiteY0" fmla="*/ 103 h 72047"/>
                  <a:gd name="connsiteX1" fmla="*/ 322827 w 323567"/>
                  <a:gd name="connsiteY1" fmla="*/ 27390 h 72047"/>
                  <a:gd name="connsiteX2" fmla="*/ 164389 w 323567"/>
                  <a:gd name="connsiteY2" fmla="*/ 72047 h 72047"/>
                  <a:gd name="connsiteX3" fmla="*/ 274 w 323567"/>
                  <a:gd name="connsiteY3" fmla="*/ 32618 h 72047"/>
                  <a:gd name="connsiteX4" fmla="*/ 133709 w 323567"/>
                  <a:gd name="connsiteY4" fmla="*/ 103 h 72047"/>
                  <a:gd name="connsiteX0" fmla="*/ 133709 w 323567"/>
                  <a:gd name="connsiteY0" fmla="*/ 67 h 72011"/>
                  <a:gd name="connsiteX1" fmla="*/ 322827 w 323567"/>
                  <a:gd name="connsiteY1" fmla="*/ 27354 h 72011"/>
                  <a:gd name="connsiteX2" fmla="*/ 164389 w 323567"/>
                  <a:gd name="connsiteY2" fmla="*/ 72011 h 72011"/>
                  <a:gd name="connsiteX3" fmla="*/ 274 w 323567"/>
                  <a:gd name="connsiteY3" fmla="*/ 32582 h 72011"/>
                  <a:gd name="connsiteX4" fmla="*/ 133709 w 323567"/>
                  <a:gd name="connsiteY4" fmla="*/ 67 h 72011"/>
                  <a:gd name="connsiteX0" fmla="*/ 134726 w 324584"/>
                  <a:gd name="connsiteY0" fmla="*/ 67 h 72011"/>
                  <a:gd name="connsiteX1" fmla="*/ 323844 w 324584"/>
                  <a:gd name="connsiteY1" fmla="*/ 27354 h 72011"/>
                  <a:gd name="connsiteX2" fmla="*/ 165406 w 324584"/>
                  <a:gd name="connsiteY2" fmla="*/ 72011 h 72011"/>
                  <a:gd name="connsiteX3" fmla="*/ 1291 w 324584"/>
                  <a:gd name="connsiteY3" fmla="*/ 32582 h 72011"/>
                  <a:gd name="connsiteX4" fmla="*/ 134726 w 324584"/>
                  <a:gd name="connsiteY4" fmla="*/ 67 h 72011"/>
                  <a:gd name="connsiteX0" fmla="*/ 134568 w 324426"/>
                  <a:gd name="connsiteY0" fmla="*/ 67 h 72011"/>
                  <a:gd name="connsiteX1" fmla="*/ 323686 w 324426"/>
                  <a:gd name="connsiteY1" fmla="*/ 27354 h 72011"/>
                  <a:gd name="connsiteX2" fmla="*/ 165248 w 324426"/>
                  <a:gd name="connsiteY2" fmla="*/ 72011 h 72011"/>
                  <a:gd name="connsiteX3" fmla="*/ 1133 w 324426"/>
                  <a:gd name="connsiteY3" fmla="*/ 32582 h 72011"/>
                  <a:gd name="connsiteX4" fmla="*/ 134568 w 324426"/>
                  <a:gd name="connsiteY4" fmla="*/ 67 h 72011"/>
                  <a:gd name="connsiteX0" fmla="*/ 120929 w 310787"/>
                  <a:gd name="connsiteY0" fmla="*/ 42 h 71986"/>
                  <a:gd name="connsiteX1" fmla="*/ 310047 w 310787"/>
                  <a:gd name="connsiteY1" fmla="*/ 27329 h 71986"/>
                  <a:gd name="connsiteX2" fmla="*/ 151609 w 310787"/>
                  <a:gd name="connsiteY2" fmla="*/ 71986 h 71986"/>
                  <a:gd name="connsiteX3" fmla="*/ 2407 w 310787"/>
                  <a:gd name="connsiteY3" fmla="*/ 33155 h 71986"/>
                  <a:gd name="connsiteX4" fmla="*/ 120929 w 310787"/>
                  <a:gd name="connsiteY4" fmla="*/ 42 h 71986"/>
                  <a:gd name="connsiteX0" fmla="*/ 122219 w 312077"/>
                  <a:gd name="connsiteY0" fmla="*/ 42 h 71986"/>
                  <a:gd name="connsiteX1" fmla="*/ 311337 w 312077"/>
                  <a:gd name="connsiteY1" fmla="*/ 27329 h 71986"/>
                  <a:gd name="connsiteX2" fmla="*/ 152899 w 312077"/>
                  <a:gd name="connsiteY2" fmla="*/ 71986 h 71986"/>
                  <a:gd name="connsiteX3" fmla="*/ 3697 w 312077"/>
                  <a:gd name="connsiteY3" fmla="*/ 33155 h 71986"/>
                  <a:gd name="connsiteX4" fmla="*/ 122219 w 312077"/>
                  <a:gd name="connsiteY4" fmla="*/ 42 h 71986"/>
                  <a:gd name="connsiteX0" fmla="*/ 119384 w 309242"/>
                  <a:gd name="connsiteY0" fmla="*/ 2 h 71946"/>
                  <a:gd name="connsiteX1" fmla="*/ 308502 w 309242"/>
                  <a:gd name="connsiteY1" fmla="*/ 27289 h 71946"/>
                  <a:gd name="connsiteX2" fmla="*/ 150064 w 309242"/>
                  <a:gd name="connsiteY2" fmla="*/ 71946 h 71946"/>
                  <a:gd name="connsiteX3" fmla="*/ 4171 w 309242"/>
                  <a:gd name="connsiteY3" fmla="*/ 28160 h 71946"/>
                  <a:gd name="connsiteX4" fmla="*/ 119384 w 309242"/>
                  <a:gd name="connsiteY4" fmla="*/ 2 h 71946"/>
                  <a:gd name="connsiteX0" fmla="*/ 121979 w 311837"/>
                  <a:gd name="connsiteY0" fmla="*/ 2 h 71946"/>
                  <a:gd name="connsiteX1" fmla="*/ 311097 w 311837"/>
                  <a:gd name="connsiteY1" fmla="*/ 27289 h 71946"/>
                  <a:gd name="connsiteX2" fmla="*/ 152659 w 311837"/>
                  <a:gd name="connsiteY2" fmla="*/ 71946 h 71946"/>
                  <a:gd name="connsiteX3" fmla="*/ 6766 w 311837"/>
                  <a:gd name="connsiteY3" fmla="*/ 28160 h 71946"/>
                  <a:gd name="connsiteX4" fmla="*/ 121979 w 311837"/>
                  <a:gd name="connsiteY4" fmla="*/ 2 h 71946"/>
                  <a:gd name="connsiteX0" fmla="*/ 114692 w 304550"/>
                  <a:gd name="connsiteY0" fmla="*/ 14 h 71958"/>
                  <a:gd name="connsiteX1" fmla="*/ 303810 w 304550"/>
                  <a:gd name="connsiteY1" fmla="*/ 27301 h 71958"/>
                  <a:gd name="connsiteX2" fmla="*/ 145372 w 304550"/>
                  <a:gd name="connsiteY2" fmla="*/ 71958 h 71958"/>
                  <a:gd name="connsiteX3" fmla="*/ 8441 w 304550"/>
                  <a:gd name="connsiteY3" fmla="*/ 24320 h 71958"/>
                  <a:gd name="connsiteX4" fmla="*/ 114692 w 304550"/>
                  <a:gd name="connsiteY4" fmla="*/ 14 h 71958"/>
                  <a:gd name="connsiteX0" fmla="*/ 114692 w 306605"/>
                  <a:gd name="connsiteY0" fmla="*/ 14 h 71958"/>
                  <a:gd name="connsiteX1" fmla="*/ 303810 w 306605"/>
                  <a:gd name="connsiteY1" fmla="*/ 27301 h 71958"/>
                  <a:gd name="connsiteX2" fmla="*/ 145372 w 306605"/>
                  <a:gd name="connsiteY2" fmla="*/ 71958 h 71958"/>
                  <a:gd name="connsiteX3" fmla="*/ 8441 w 306605"/>
                  <a:gd name="connsiteY3" fmla="*/ 24320 h 71958"/>
                  <a:gd name="connsiteX4" fmla="*/ 114692 w 306605"/>
                  <a:gd name="connsiteY4" fmla="*/ 14 h 71958"/>
                  <a:gd name="connsiteX0" fmla="*/ 114692 w 308480"/>
                  <a:gd name="connsiteY0" fmla="*/ 14 h 71958"/>
                  <a:gd name="connsiteX1" fmla="*/ 303810 w 308480"/>
                  <a:gd name="connsiteY1" fmla="*/ 27301 h 71958"/>
                  <a:gd name="connsiteX2" fmla="*/ 145372 w 308480"/>
                  <a:gd name="connsiteY2" fmla="*/ 71958 h 71958"/>
                  <a:gd name="connsiteX3" fmla="*/ 8441 w 308480"/>
                  <a:gd name="connsiteY3" fmla="*/ 24320 h 71958"/>
                  <a:gd name="connsiteX4" fmla="*/ 114692 w 308480"/>
                  <a:gd name="connsiteY4" fmla="*/ 14 h 71958"/>
                  <a:gd name="connsiteX0" fmla="*/ 114692 w 291667"/>
                  <a:gd name="connsiteY0" fmla="*/ 1 h 71945"/>
                  <a:gd name="connsiteX1" fmla="*/ 285229 w 291667"/>
                  <a:gd name="connsiteY1" fmla="*/ 24286 h 71945"/>
                  <a:gd name="connsiteX2" fmla="*/ 145372 w 291667"/>
                  <a:gd name="connsiteY2" fmla="*/ 71945 h 71945"/>
                  <a:gd name="connsiteX3" fmla="*/ 8441 w 291667"/>
                  <a:gd name="connsiteY3" fmla="*/ 24307 h 71945"/>
                  <a:gd name="connsiteX4" fmla="*/ 114692 w 291667"/>
                  <a:gd name="connsiteY4" fmla="*/ 1 h 71945"/>
                  <a:gd name="connsiteX0" fmla="*/ 114692 w 291667"/>
                  <a:gd name="connsiteY0" fmla="*/ 31 h 71975"/>
                  <a:gd name="connsiteX1" fmla="*/ 285229 w 291667"/>
                  <a:gd name="connsiteY1" fmla="*/ 24316 h 71975"/>
                  <a:gd name="connsiteX2" fmla="*/ 145372 w 291667"/>
                  <a:gd name="connsiteY2" fmla="*/ 71975 h 71975"/>
                  <a:gd name="connsiteX3" fmla="*/ 8441 w 291667"/>
                  <a:gd name="connsiteY3" fmla="*/ 24337 h 71975"/>
                  <a:gd name="connsiteX4" fmla="*/ 114692 w 291667"/>
                  <a:gd name="connsiteY4" fmla="*/ 31 h 7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1667" h="71975">
                    <a:moveTo>
                      <a:pt x="114692" y="31"/>
                    </a:moveTo>
                    <a:cubicBezTo>
                      <a:pt x="177722" y="-676"/>
                      <a:pt x="267067" y="10757"/>
                      <a:pt x="285229" y="24316"/>
                    </a:cubicBezTo>
                    <a:cubicBezTo>
                      <a:pt x="303391" y="37875"/>
                      <a:pt x="290820" y="72097"/>
                      <a:pt x="145372" y="71975"/>
                    </a:cubicBezTo>
                    <a:cubicBezTo>
                      <a:pt x="-24165" y="71241"/>
                      <a:pt x="-5095" y="36652"/>
                      <a:pt x="8441" y="24337"/>
                    </a:cubicBezTo>
                    <a:cubicBezTo>
                      <a:pt x="21977" y="12022"/>
                      <a:pt x="51662" y="738"/>
                      <a:pt x="114692" y="31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  <a:prstDash val="sysDot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93" name="円/楕円 792"/>
              <p:cNvSpPr>
                <a:spLocks noChangeAspect="1"/>
              </p:cNvSpPr>
              <p:nvPr/>
            </p:nvSpPr>
            <p:spPr>
              <a:xfrm rot="17021519">
                <a:off x="1816439" y="981161"/>
                <a:ext cx="173853" cy="185239"/>
              </a:xfrm>
              <a:prstGeom prst="ellipse">
                <a:avLst/>
              </a:prstGeom>
              <a:gradFill flip="none" rotWithShape="1">
                <a:gsLst>
                  <a:gs pos="0">
                    <a:srgbClr val="F2E5FF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94" name="円/楕円 793"/>
              <p:cNvSpPr>
                <a:spLocks noChangeAspect="1"/>
              </p:cNvSpPr>
              <p:nvPr/>
            </p:nvSpPr>
            <p:spPr>
              <a:xfrm rot="17021519">
                <a:off x="1648342" y="1072926"/>
                <a:ext cx="173853" cy="185239"/>
              </a:xfrm>
              <a:prstGeom prst="ellipse">
                <a:avLst/>
              </a:prstGeom>
              <a:gradFill flip="none" rotWithShape="1">
                <a:gsLst>
                  <a:gs pos="0">
                    <a:srgbClr val="F2E5FF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grpSp>
          <p:nvGrpSpPr>
            <p:cNvPr id="789" name="グループ化 788"/>
            <p:cNvGrpSpPr/>
            <p:nvPr/>
          </p:nvGrpSpPr>
          <p:grpSpPr>
            <a:xfrm rot="278077">
              <a:off x="3269398" y="5648148"/>
              <a:ext cx="256495" cy="163439"/>
              <a:chOff x="1926175" y="525161"/>
              <a:chExt cx="293836" cy="178460"/>
            </a:xfrm>
          </p:grpSpPr>
          <p:sp>
            <p:nvSpPr>
              <p:cNvPr id="790" name="円/楕円 789"/>
              <p:cNvSpPr>
                <a:spLocks noChangeAspect="1"/>
              </p:cNvSpPr>
              <p:nvPr/>
            </p:nvSpPr>
            <p:spPr>
              <a:xfrm rot="11847734" flipV="1">
                <a:off x="1926175" y="525161"/>
                <a:ext cx="155744" cy="104619"/>
              </a:xfrm>
              <a:prstGeom prst="ellipse">
                <a:avLst/>
              </a:prstGeom>
              <a:gradFill flip="none" rotWithShape="1">
                <a:gsLst>
                  <a:gs pos="29000">
                    <a:schemeClr val="bg1"/>
                  </a:gs>
                  <a:gs pos="96000">
                    <a:schemeClr val="accent6"/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791" name="円/楕円 790"/>
              <p:cNvSpPr>
                <a:spLocks noChangeAspect="1"/>
              </p:cNvSpPr>
              <p:nvPr/>
            </p:nvSpPr>
            <p:spPr>
              <a:xfrm rot="13366427" flipV="1">
                <a:off x="2064260" y="599000"/>
                <a:ext cx="155751" cy="104621"/>
              </a:xfrm>
              <a:prstGeom prst="ellipse">
                <a:avLst/>
              </a:prstGeom>
              <a:gradFill flip="none" rotWithShape="1">
                <a:gsLst>
                  <a:gs pos="29000">
                    <a:schemeClr val="bg1"/>
                  </a:gs>
                  <a:gs pos="96000">
                    <a:schemeClr val="accent6"/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</p:grpSp>
      <p:grpSp>
        <p:nvGrpSpPr>
          <p:cNvPr id="795" name="グループ化 794"/>
          <p:cNvGrpSpPr/>
          <p:nvPr/>
        </p:nvGrpSpPr>
        <p:grpSpPr>
          <a:xfrm>
            <a:off x="2956801" y="4438897"/>
            <a:ext cx="229858" cy="248187"/>
            <a:chOff x="2621986" y="5565840"/>
            <a:chExt cx="1037033" cy="1088010"/>
          </a:xfrm>
        </p:grpSpPr>
        <p:sp>
          <p:nvSpPr>
            <p:cNvPr id="796" name="Oval 3584"/>
            <p:cNvSpPr>
              <a:spLocks noChangeAspect="1" noChangeArrowheads="1"/>
            </p:cNvSpPr>
            <p:nvPr/>
          </p:nvSpPr>
          <p:spPr bwMode="auto">
            <a:xfrm>
              <a:off x="2621986" y="5565840"/>
              <a:ext cx="1037033" cy="1088010"/>
            </a:xfrm>
            <a:prstGeom prst="ellipse">
              <a:avLst/>
            </a:prstGeom>
            <a:gradFill flip="none" rotWithShape="1">
              <a:gsLst>
                <a:gs pos="61000">
                  <a:schemeClr val="bg1"/>
                </a:gs>
                <a:gs pos="73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glow rad="38100">
                <a:schemeClr val="bg1"/>
              </a:glow>
              <a:softEdge rad="0"/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797" name="Oval 3613"/>
            <p:cNvSpPr>
              <a:spLocks noChangeArrowheads="1"/>
            </p:cNvSpPr>
            <p:nvPr/>
          </p:nvSpPr>
          <p:spPr bwMode="auto">
            <a:xfrm>
              <a:off x="2747687" y="5697722"/>
              <a:ext cx="785631" cy="824251"/>
            </a:xfrm>
            <a:prstGeom prst="ellipse">
              <a:avLst/>
            </a:prstGeom>
            <a:gradFill>
              <a:gsLst>
                <a:gs pos="73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chemeClr val="bg1">
                  <a:lumMod val="50000"/>
                </a:schemeClr>
              </a:solidFill>
              <a:prstDash val="solid"/>
            </a:ln>
            <a:effectLst>
              <a:glow rad="25400">
                <a:schemeClr val="accent6">
                  <a:lumMod val="40000"/>
                  <a:lumOff val="60000"/>
                  <a:alpha val="40000"/>
                </a:schemeClr>
              </a:glow>
            </a:effectLst>
            <a:ex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grpSp>
          <p:nvGrpSpPr>
            <p:cNvPr id="798" name="グループ化 797"/>
            <p:cNvGrpSpPr/>
            <p:nvPr/>
          </p:nvGrpSpPr>
          <p:grpSpPr>
            <a:xfrm>
              <a:off x="2986224" y="5936136"/>
              <a:ext cx="433398" cy="501828"/>
              <a:chOff x="1593510" y="849318"/>
              <a:chExt cx="496489" cy="547949"/>
            </a:xfrm>
          </p:grpSpPr>
          <p:sp>
            <p:nvSpPr>
              <p:cNvPr id="812" name="Oval 3613"/>
              <p:cNvSpPr>
                <a:spLocks noChangeArrowheads="1"/>
              </p:cNvSpPr>
              <p:nvPr/>
            </p:nvSpPr>
            <p:spPr bwMode="auto">
              <a:xfrm rot="9734325">
                <a:off x="1593510" y="849318"/>
                <a:ext cx="496489" cy="547949"/>
              </a:xfrm>
              <a:custGeom>
                <a:avLst/>
                <a:gdLst>
                  <a:gd name="connsiteX0" fmla="*/ 0 w 241097"/>
                  <a:gd name="connsiteY0" fmla="*/ 120604 h 241207"/>
                  <a:gd name="connsiteX1" fmla="*/ 120549 w 241097"/>
                  <a:gd name="connsiteY1" fmla="*/ 0 h 241207"/>
                  <a:gd name="connsiteX2" fmla="*/ 241098 w 241097"/>
                  <a:gd name="connsiteY2" fmla="*/ 120604 h 241207"/>
                  <a:gd name="connsiteX3" fmla="*/ 120549 w 241097"/>
                  <a:gd name="connsiteY3" fmla="*/ 241208 h 241207"/>
                  <a:gd name="connsiteX4" fmla="*/ 0 w 241097"/>
                  <a:gd name="connsiteY4" fmla="*/ 120604 h 241207"/>
                  <a:gd name="connsiteX0" fmla="*/ 8124 w 359170"/>
                  <a:gd name="connsiteY0" fmla="*/ 120604 h 241208"/>
                  <a:gd name="connsiteX1" fmla="*/ 342986 w 359170"/>
                  <a:gd name="connsiteY1" fmla="*/ 0 h 241208"/>
                  <a:gd name="connsiteX2" fmla="*/ 249222 w 359170"/>
                  <a:gd name="connsiteY2" fmla="*/ 120604 h 241208"/>
                  <a:gd name="connsiteX3" fmla="*/ 128673 w 359170"/>
                  <a:gd name="connsiteY3" fmla="*/ 241208 h 241208"/>
                  <a:gd name="connsiteX4" fmla="*/ 8124 w 359170"/>
                  <a:gd name="connsiteY4" fmla="*/ 120604 h 241208"/>
                  <a:gd name="connsiteX0" fmla="*/ 5895 w 341796"/>
                  <a:gd name="connsiteY0" fmla="*/ 120795 h 241885"/>
                  <a:gd name="connsiteX1" fmla="*/ 340757 w 341796"/>
                  <a:gd name="connsiteY1" fmla="*/ 191 h 241885"/>
                  <a:gd name="connsiteX2" fmla="*/ 118406 w 341796"/>
                  <a:gd name="connsiteY2" fmla="*/ 149370 h 241885"/>
                  <a:gd name="connsiteX3" fmla="*/ 126444 w 341796"/>
                  <a:gd name="connsiteY3" fmla="*/ 241399 h 241885"/>
                  <a:gd name="connsiteX4" fmla="*/ 5895 w 341796"/>
                  <a:gd name="connsiteY4" fmla="*/ 120795 h 241885"/>
                  <a:gd name="connsiteX0" fmla="*/ 37868 w 373769"/>
                  <a:gd name="connsiteY0" fmla="*/ 120797 h 246594"/>
                  <a:gd name="connsiteX1" fmla="*/ 372730 w 373769"/>
                  <a:gd name="connsiteY1" fmla="*/ 193 h 246594"/>
                  <a:gd name="connsiteX2" fmla="*/ 150379 w 373769"/>
                  <a:gd name="connsiteY2" fmla="*/ 149372 h 246594"/>
                  <a:gd name="connsiteX3" fmla="*/ 20305 w 373769"/>
                  <a:gd name="connsiteY3" fmla="*/ 246164 h 246594"/>
                  <a:gd name="connsiteX4" fmla="*/ 37868 w 373769"/>
                  <a:gd name="connsiteY4" fmla="*/ 120797 h 246594"/>
                  <a:gd name="connsiteX0" fmla="*/ 37868 w 374034"/>
                  <a:gd name="connsiteY0" fmla="*/ 120797 h 246594"/>
                  <a:gd name="connsiteX1" fmla="*/ 372730 w 374034"/>
                  <a:gd name="connsiteY1" fmla="*/ 193 h 246594"/>
                  <a:gd name="connsiteX2" fmla="*/ 150379 w 374034"/>
                  <a:gd name="connsiteY2" fmla="*/ 149372 h 246594"/>
                  <a:gd name="connsiteX3" fmla="*/ 20305 w 374034"/>
                  <a:gd name="connsiteY3" fmla="*/ 246164 h 246594"/>
                  <a:gd name="connsiteX4" fmla="*/ 37868 w 374034"/>
                  <a:gd name="connsiteY4" fmla="*/ 120797 h 246594"/>
                  <a:gd name="connsiteX0" fmla="*/ 37868 w 372730"/>
                  <a:gd name="connsiteY0" fmla="*/ 132718 h 258515"/>
                  <a:gd name="connsiteX1" fmla="*/ 372730 w 372730"/>
                  <a:gd name="connsiteY1" fmla="*/ 12114 h 258515"/>
                  <a:gd name="connsiteX2" fmla="*/ 150379 w 372730"/>
                  <a:gd name="connsiteY2" fmla="*/ 161293 h 258515"/>
                  <a:gd name="connsiteX3" fmla="*/ 20305 w 372730"/>
                  <a:gd name="connsiteY3" fmla="*/ 258085 h 258515"/>
                  <a:gd name="connsiteX4" fmla="*/ 37868 w 372730"/>
                  <a:gd name="connsiteY4" fmla="*/ 132718 h 258515"/>
                  <a:gd name="connsiteX0" fmla="*/ 37868 w 372730"/>
                  <a:gd name="connsiteY0" fmla="*/ 132718 h 258515"/>
                  <a:gd name="connsiteX1" fmla="*/ 372730 w 372730"/>
                  <a:gd name="connsiteY1" fmla="*/ 12114 h 258515"/>
                  <a:gd name="connsiteX2" fmla="*/ 150379 w 372730"/>
                  <a:gd name="connsiteY2" fmla="*/ 161293 h 258515"/>
                  <a:gd name="connsiteX3" fmla="*/ 20305 w 372730"/>
                  <a:gd name="connsiteY3" fmla="*/ 258085 h 258515"/>
                  <a:gd name="connsiteX4" fmla="*/ 37868 w 372730"/>
                  <a:gd name="connsiteY4" fmla="*/ 132718 h 258515"/>
                  <a:gd name="connsiteX0" fmla="*/ 37868 w 372730"/>
                  <a:gd name="connsiteY0" fmla="*/ 132718 h 267226"/>
                  <a:gd name="connsiteX1" fmla="*/ 372730 w 372730"/>
                  <a:gd name="connsiteY1" fmla="*/ 12114 h 267226"/>
                  <a:gd name="connsiteX2" fmla="*/ 150379 w 372730"/>
                  <a:gd name="connsiteY2" fmla="*/ 161293 h 267226"/>
                  <a:gd name="connsiteX3" fmla="*/ 20305 w 372730"/>
                  <a:gd name="connsiteY3" fmla="*/ 258085 h 267226"/>
                  <a:gd name="connsiteX4" fmla="*/ 37868 w 372730"/>
                  <a:gd name="connsiteY4" fmla="*/ 132718 h 267226"/>
                  <a:gd name="connsiteX0" fmla="*/ 35462 w 332224"/>
                  <a:gd name="connsiteY0" fmla="*/ 132718 h 267226"/>
                  <a:gd name="connsiteX1" fmla="*/ 332224 w 332224"/>
                  <a:gd name="connsiteY1" fmla="*/ 12114 h 267226"/>
                  <a:gd name="connsiteX2" fmla="*/ 147973 w 332224"/>
                  <a:gd name="connsiteY2" fmla="*/ 161293 h 267226"/>
                  <a:gd name="connsiteX3" fmla="*/ 17899 w 332224"/>
                  <a:gd name="connsiteY3" fmla="*/ 258085 h 267226"/>
                  <a:gd name="connsiteX4" fmla="*/ 35462 w 332224"/>
                  <a:gd name="connsiteY4" fmla="*/ 132718 h 267226"/>
                  <a:gd name="connsiteX0" fmla="*/ 35462 w 335794"/>
                  <a:gd name="connsiteY0" fmla="*/ 132718 h 267226"/>
                  <a:gd name="connsiteX1" fmla="*/ 332224 w 335794"/>
                  <a:gd name="connsiteY1" fmla="*/ 12114 h 267226"/>
                  <a:gd name="connsiteX2" fmla="*/ 147973 w 335794"/>
                  <a:gd name="connsiteY2" fmla="*/ 161293 h 267226"/>
                  <a:gd name="connsiteX3" fmla="*/ 17899 w 335794"/>
                  <a:gd name="connsiteY3" fmla="*/ 258085 h 267226"/>
                  <a:gd name="connsiteX4" fmla="*/ 35462 w 335794"/>
                  <a:gd name="connsiteY4" fmla="*/ 132718 h 267226"/>
                  <a:gd name="connsiteX0" fmla="*/ 37868 w 375968"/>
                  <a:gd name="connsiteY0" fmla="*/ 51614 h 186122"/>
                  <a:gd name="connsiteX1" fmla="*/ 372730 w 375968"/>
                  <a:gd name="connsiteY1" fmla="*/ 21498 h 186122"/>
                  <a:gd name="connsiteX2" fmla="*/ 150379 w 375968"/>
                  <a:gd name="connsiteY2" fmla="*/ 80189 h 186122"/>
                  <a:gd name="connsiteX3" fmla="*/ 20305 w 375968"/>
                  <a:gd name="connsiteY3" fmla="*/ 176981 h 186122"/>
                  <a:gd name="connsiteX4" fmla="*/ 37868 w 375968"/>
                  <a:gd name="connsiteY4" fmla="*/ 51614 h 186122"/>
                  <a:gd name="connsiteX0" fmla="*/ 60355 w 398508"/>
                  <a:gd name="connsiteY0" fmla="*/ 50481 h 164000"/>
                  <a:gd name="connsiteX1" fmla="*/ 395217 w 398508"/>
                  <a:gd name="connsiteY1" fmla="*/ 20365 h 164000"/>
                  <a:gd name="connsiteX2" fmla="*/ 172866 w 398508"/>
                  <a:gd name="connsiteY2" fmla="*/ 79056 h 164000"/>
                  <a:gd name="connsiteX3" fmla="*/ 9455 w 398508"/>
                  <a:gd name="connsiteY3" fmla="*/ 137748 h 164000"/>
                  <a:gd name="connsiteX4" fmla="*/ 60355 w 398508"/>
                  <a:gd name="connsiteY4" fmla="*/ 50481 h 164000"/>
                  <a:gd name="connsiteX0" fmla="*/ 67275 w 394101"/>
                  <a:gd name="connsiteY0" fmla="*/ 11830 h 155601"/>
                  <a:gd name="connsiteX1" fmla="*/ 392612 w 394101"/>
                  <a:gd name="connsiteY1" fmla="*/ 10289 h 155601"/>
                  <a:gd name="connsiteX2" fmla="*/ 170261 w 394101"/>
                  <a:gd name="connsiteY2" fmla="*/ 68980 h 155601"/>
                  <a:gd name="connsiteX3" fmla="*/ 6850 w 394101"/>
                  <a:gd name="connsiteY3" fmla="*/ 127672 h 155601"/>
                  <a:gd name="connsiteX4" fmla="*/ 67275 w 394101"/>
                  <a:gd name="connsiteY4" fmla="*/ 11830 h 155601"/>
                  <a:gd name="connsiteX0" fmla="*/ 65259 w 392085"/>
                  <a:gd name="connsiteY0" fmla="*/ 11830 h 166250"/>
                  <a:gd name="connsiteX1" fmla="*/ 390596 w 392085"/>
                  <a:gd name="connsiteY1" fmla="*/ 10289 h 166250"/>
                  <a:gd name="connsiteX2" fmla="*/ 168245 w 392085"/>
                  <a:gd name="connsiteY2" fmla="*/ 68980 h 166250"/>
                  <a:gd name="connsiteX3" fmla="*/ 4834 w 392085"/>
                  <a:gd name="connsiteY3" fmla="*/ 127672 h 166250"/>
                  <a:gd name="connsiteX4" fmla="*/ 65259 w 392085"/>
                  <a:gd name="connsiteY4" fmla="*/ 11830 h 166250"/>
                  <a:gd name="connsiteX0" fmla="*/ 65259 w 390929"/>
                  <a:gd name="connsiteY0" fmla="*/ 23111 h 177531"/>
                  <a:gd name="connsiteX1" fmla="*/ 390596 w 390929"/>
                  <a:gd name="connsiteY1" fmla="*/ 21570 h 177531"/>
                  <a:gd name="connsiteX2" fmla="*/ 168245 w 390929"/>
                  <a:gd name="connsiteY2" fmla="*/ 80261 h 177531"/>
                  <a:gd name="connsiteX3" fmla="*/ 4834 w 390929"/>
                  <a:gd name="connsiteY3" fmla="*/ 138953 h 177531"/>
                  <a:gd name="connsiteX4" fmla="*/ 65259 w 390929"/>
                  <a:gd name="connsiteY4" fmla="*/ 23111 h 177531"/>
                  <a:gd name="connsiteX0" fmla="*/ 65259 w 390606"/>
                  <a:gd name="connsiteY0" fmla="*/ 29274 h 183694"/>
                  <a:gd name="connsiteX1" fmla="*/ 390596 w 390606"/>
                  <a:gd name="connsiteY1" fmla="*/ 27733 h 183694"/>
                  <a:gd name="connsiteX2" fmla="*/ 168245 w 390606"/>
                  <a:gd name="connsiteY2" fmla="*/ 86424 h 183694"/>
                  <a:gd name="connsiteX3" fmla="*/ 4834 w 390606"/>
                  <a:gd name="connsiteY3" fmla="*/ 145116 h 183694"/>
                  <a:gd name="connsiteX4" fmla="*/ 65259 w 390606"/>
                  <a:gd name="connsiteY4" fmla="*/ 29274 h 183694"/>
                  <a:gd name="connsiteX0" fmla="*/ 65259 w 390606"/>
                  <a:gd name="connsiteY0" fmla="*/ 29274 h 183694"/>
                  <a:gd name="connsiteX1" fmla="*/ 390596 w 390606"/>
                  <a:gd name="connsiteY1" fmla="*/ 27733 h 183694"/>
                  <a:gd name="connsiteX2" fmla="*/ 168245 w 390606"/>
                  <a:gd name="connsiteY2" fmla="*/ 86424 h 183694"/>
                  <a:gd name="connsiteX3" fmla="*/ 4834 w 390606"/>
                  <a:gd name="connsiteY3" fmla="*/ 145116 h 183694"/>
                  <a:gd name="connsiteX4" fmla="*/ 65259 w 390606"/>
                  <a:gd name="connsiteY4" fmla="*/ 29274 h 183694"/>
                  <a:gd name="connsiteX0" fmla="*/ 65259 w 390606"/>
                  <a:gd name="connsiteY0" fmla="*/ 29274 h 161829"/>
                  <a:gd name="connsiteX1" fmla="*/ 390596 w 390606"/>
                  <a:gd name="connsiteY1" fmla="*/ 27733 h 161829"/>
                  <a:gd name="connsiteX2" fmla="*/ 168245 w 390606"/>
                  <a:gd name="connsiteY2" fmla="*/ 86424 h 161829"/>
                  <a:gd name="connsiteX3" fmla="*/ 4834 w 390606"/>
                  <a:gd name="connsiteY3" fmla="*/ 145116 h 161829"/>
                  <a:gd name="connsiteX4" fmla="*/ 65259 w 390606"/>
                  <a:gd name="connsiteY4" fmla="*/ 29274 h 161829"/>
                  <a:gd name="connsiteX0" fmla="*/ 65259 w 390606"/>
                  <a:gd name="connsiteY0" fmla="*/ 27979 h 140365"/>
                  <a:gd name="connsiteX1" fmla="*/ 390596 w 390606"/>
                  <a:gd name="connsiteY1" fmla="*/ 26438 h 140365"/>
                  <a:gd name="connsiteX2" fmla="*/ 168245 w 390606"/>
                  <a:gd name="connsiteY2" fmla="*/ 85129 h 140365"/>
                  <a:gd name="connsiteX3" fmla="*/ 4834 w 390606"/>
                  <a:gd name="connsiteY3" fmla="*/ 115246 h 140365"/>
                  <a:gd name="connsiteX4" fmla="*/ 65259 w 390606"/>
                  <a:gd name="connsiteY4" fmla="*/ 27979 h 140365"/>
                  <a:gd name="connsiteX0" fmla="*/ 65259 w 390606"/>
                  <a:gd name="connsiteY0" fmla="*/ 27979 h 140365"/>
                  <a:gd name="connsiteX1" fmla="*/ 390596 w 390606"/>
                  <a:gd name="connsiteY1" fmla="*/ 26438 h 140365"/>
                  <a:gd name="connsiteX2" fmla="*/ 168245 w 390606"/>
                  <a:gd name="connsiteY2" fmla="*/ 85129 h 140365"/>
                  <a:gd name="connsiteX3" fmla="*/ 4834 w 390606"/>
                  <a:gd name="connsiteY3" fmla="*/ 115246 h 140365"/>
                  <a:gd name="connsiteX4" fmla="*/ 65259 w 390606"/>
                  <a:gd name="connsiteY4" fmla="*/ 27979 h 140365"/>
                  <a:gd name="connsiteX0" fmla="*/ 65259 w 390606"/>
                  <a:gd name="connsiteY0" fmla="*/ 27979 h 148428"/>
                  <a:gd name="connsiteX1" fmla="*/ 390596 w 390606"/>
                  <a:gd name="connsiteY1" fmla="*/ 26438 h 148428"/>
                  <a:gd name="connsiteX2" fmla="*/ 168245 w 390606"/>
                  <a:gd name="connsiteY2" fmla="*/ 85129 h 148428"/>
                  <a:gd name="connsiteX3" fmla="*/ 4834 w 390606"/>
                  <a:gd name="connsiteY3" fmla="*/ 115246 h 148428"/>
                  <a:gd name="connsiteX4" fmla="*/ 65259 w 390606"/>
                  <a:gd name="connsiteY4" fmla="*/ 27979 h 148428"/>
                  <a:gd name="connsiteX0" fmla="*/ 65259 w 390606"/>
                  <a:gd name="connsiteY0" fmla="*/ 27979 h 140365"/>
                  <a:gd name="connsiteX1" fmla="*/ 390596 w 390606"/>
                  <a:gd name="connsiteY1" fmla="*/ 26438 h 140365"/>
                  <a:gd name="connsiteX2" fmla="*/ 168245 w 390606"/>
                  <a:gd name="connsiteY2" fmla="*/ 85129 h 140365"/>
                  <a:gd name="connsiteX3" fmla="*/ 4834 w 390606"/>
                  <a:gd name="connsiteY3" fmla="*/ 115246 h 140365"/>
                  <a:gd name="connsiteX4" fmla="*/ 65259 w 390606"/>
                  <a:gd name="connsiteY4" fmla="*/ 27979 h 140365"/>
                  <a:gd name="connsiteX0" fmla="*/ 65259 w 402202"/>
                  <a:gd name="connsiteY0" fmla="*/ 19664 h 132050"/>
                  <a:gd name="connsiteX1" fmla="*/ 390596 w 402202"/>
                  <a:gd name="connsiteY1" fmla="*/ 18123 h 132050"/>
                  <a:gd name="connsiteX2" fmla="*/ 168245 w 402202"/>
                  <a:gd name="connsiteY2" fmla="*/ 76814 h 132050"/>
                  <a:gd name="connsiteX3" fmla="*/ 4834 w 402202"/>
                  <a:gd name="connsiteY3" fmla="*/ 106931 h 132050"/>
                  <a:gd name="connsiteX4" fmla="*/ 65259 w 402202"/>
                  <a:gd name="connsiteY4" fmla="*/ 19664 h 132050"/>
                  <a:gd name="connsiteX0" fmla="*/ 65259 w 391275"/>
                  <a:gd name="connsiteY0" fmla="*/ 21728 h 134114"/>
                  <a:gd name="connsiteX1" fmla="*/ 390596 w 391275"/>
                  <a:gd name="connsiteY1" fmla="*/ 20187 h 134114"/>
                  <a:gd name="connsiteX2" fmla="*/ 168245 w 391275"/>
                  <a:gd name="connsiteY2" fmla="*/ 78878 h 134114"/>
                  <a:gd name="connsiteX3" fmla="*/ 4834 w 391275"/>
                  <a:gd name="connsiteY3" fmla="*/ 108995 h 134114"/>
                  <a:gd name="connsiteX4" fmla="*/ 65259 w 391275"/>
                  <a:gd name="connsiteY4" fmla="*/ 21728 h 134114"/>
                  <a:gd name="connsiteX0" fmla="*/ 72174 w 588449"/>
                  <a:gd name="connsiteY0" fmla="*/ 18456 h 130842"/>
                  <a:gd name="connsiteX1" fmla="*/ 588011 w 588449"/>
                  <a:gd name="connsiteY1" fmla="*/ 21678 h 130842"/>
                  <a:gd name="connsiteX2" fmla="*/ 175160 w 588449"/>
                  <a:gd name="connsiteY2" fmla="*/ 75606 h 130842"/>
                  <a:gd name="connsiteX3" fmla="*/ 11749 w 588449"/>
                  <a:gd name="connsiteY3" fmla="*/ 105723 h 130842"/>
                  <a:gd name="connsiteX4" fmla="*/ 72174 w 588449"/>
                  <a:gd name="connsiteY4" fmla="*/ 18456 h 130842"/>
                  <a:gd name="connsiteX0" fmla="*/ 82894 w 601738"/>
                  <a:gd name="connsiteY0" fmla="*/ 6450 h 95925"/>
                  <a:gd name="connsiteX1" fmla="*/ 598731 w 601738"/>
                  <a:gd name="connsiteY1" fmla="*/ 9672 h 95925"/>
                  <a:gd name="connsiteX2" fmla="*/ 304942 w 601738"/>
                  <a:gd name="connsiteY2" fmla="*/ 35025 h 95925"/>
                  <a:gd name="connsiteX3" fmla="*/ 22469 w 601738"/>
                  <a:gd name="connsiteY3" fmla="*/ 93717 h 95925"/>
                  <a:gd name="connsiteX4" fmla="*/ 82894 w 601738"/>
                  <a:gd name="connsiteY4" fmla="*/ 6450 h 95925"/>
                  <a:gd name="connsiteX0" fmla="*/ 82894 w 599512"/>
                  <a:gd name="connsiteY0" fmla="*/ 20478 h 109953"/>
                  <a:gd name="connsiteX1" fmla="*/ 598731 w 599512"/>
                  <a:gd name="connsiteY1" fmla="*/ 23700 h 109953"/>
                  <a:gd name="connsiteX2" fmla="*/ 304942 w 599512"/>
                  <a:gd name="connsiteY2" fmla="*/ 49053 h 109953"/>
                  <a:gd name="connsiteX3" fmla="*/ 22469 w 599512"/>
                  <a:gd name="connsiteY3" fmla="*/ 107745 h 109953"/>
                  <a:gd name="connsiteX4" fmla="*/ 82894 w 599512"/>
                  <a:gd name="connsiteY4" fmla="*/ 20478 h 109953"/>
                  <a:gd name="connsiteX0" fmla="*/ 70810 w 586785"/>
                  <a:gd name="connsiteY0" fmla="*/ 8123 h 114475"/>
                  <a:gd name="connsiteX1" fmla="*/ 586647 w 586785"/>
                  <a:gd name="connsiteY1" fmla="*/ 11345 h 114475"/>
                  <a:gd name="connsiteX2" fmla="*/ 126170 w 586785"/>
                  <a:gd name="connsiteY2" fmla="*/ 74798 h 114475"/>
                  <a:gd name="connsiteX3" fmla="*/ 10385 w 586785"/>
                  <a:gd name="connsiteY3" fmla="*/ 95390 h 114475"/>
                  <a:gd name="connsiteX4" fmla="*/ 70810 w 586785"/>
                  <a:gd name="connsiteY4" fmla="*/ 8123 h 114475"/>
                  <a:gd name="connsiteX0" fmla="*/ 70810 w 586679"/>
                  <a:gd name="connsiteY0" fmla="*/ 19126 h 125478"/>
                  <a:gd name="connsiteX1" fmla="*/ 586647 w 586679"/>
                  <a:gd name="connsiteY1" fmla="*/ 22348 h 125478"/>
                  <a:gd name="connsiteX2" fmla="*/ 126170 w 586679"/>
                  <a:gd name="connsiteY2" fmla="*/ 85801 h 125478"/>
                  <a:gd name="connsiteX3" fmla="*/ 10385 w 586679"/>
                  <a:gd name="connsiteY3" fmla="*/ 106393 h 125478"/>
                  <a:gd name="connsiteX4" fmla="*/ 70810 w 586679"/>
                  <a:gd name="connsiteY4" fmla="*/ 19126 h 125478"/>
                  <a:gd name="connsiteX0" fmla="*/ 70810 w 586647"/>
                  <a:gd name="connsiteY0" fmla="*/ 13224 h 119576"/>
                  <a:gd name="connsiteX1" fmla="*/ 586647 w 586647"/>
                  <a:gd name="connsiteY1" fmla="*/ 16446 h 119576"/>
                  <a:gd name="connsiteX2" fmla="*/ 126170 w 586647"/>
                  <a:gd name="connsiteY2" fmla="*/ 79899 h 119576"/>
                  <a:gd name="connsiteX3" fmla="*/ 10385 w 586647"/>
                  <a:gd name="connsiteY3" fmla="*/ 100491 h 119576"/>
                  <a:gd name="connsiteX4" fmla="*/ 70810 w 586647"/>
                  <a:gd name="connsiteY4" fmla="*/ 13224 h 119576"/>
                  <a:gd name="connsiteX0" fmla="*/ 70810 w 586647"/>
                  <a:gd name="connsiteY0" fmla="*/ 13224 h 119576"/>
                  <a:gd name="connsiteX1" fmla="*/ 586647 w 586647"/>
                  <a:gd name="connsiteY1" fmla="*/ 16446 h 119576"/>
                  <a:gd name="connsiteX2" fmla="*/ 126170 w 586647"/>
                  <a:gd name="connsiteY2" fmla="*/ 79899 h 119576"/>
                  <a:gd name="connsiteX3" fmla="*/ 10385 w 586647"/>
                  <a:gd name="connsiteY3" fmla="*/ 100491 h 119576"/>
                  <a:gd name="connsiteX4" fmla="*/ 70810 w 586647"/>
                  <a:gd name="connsiteY4" fmla="*/ 13224 h 119576"/>
                  <a:gd name="connsiteX0" fmla="*/ 70810 w 586647"/>
                  <a:gd name="connsiteY0" fmla="*/ 13224 h 121516"/>
                  <a:gd name="connsiteX1" fmla="*/ 586647 w 586647"/>
                  <a:gd name="connsiteY1" fmla="*/ 16446 h 121516"/>
                  <a:gd name="connsiteX2" fmla="*/ 126170 w 586647"/>
                  <a:gd name="connsiteY2" fmla="*/ 79899 h 121516"/>
                  <a:gd name="connsiteX3" fmla="*/ 10385 w 586647"/>
                  <a:gd name="connsiteY3" fmla="*/ 100491 h 121516"/>
                  <a:gd name="connsiteX4" fmla="*/ 70810 w 586647"/>
                  <a:gd name="connsiteY4" fmla="*/ 13224 h 121516"/>
                  <a:gd name="connsiteX0" fmla="*/ 85129 w 600966"/>
                  <a:gd name="connsiteY0" fmla="*/ 12406 h 115382"/>
                  <a:gd name="connsiteX1" fmla="*/ 600966 w 600966"/>
                  <a:gd name="connsiteY1" fmla="*/ 15628 h 115382"/>
                  <a:gd name="connsiteX2" fmla="*/ 140489 w 600966"/>
                  <a:gd name="connsiteY2" fmla="*/ 79081 h 115382"/>
                  <a:gd name="connsiteX3" fmla="*/ 5654 w 600966"/>
                  <a:gd name="connsiteY3" fmla="*/ 85385 h 115382"/>
                  <a:gd name="connsiteX4" fmla="*/ 85129 w 600966"/>
                  <a:gd name="connsiteY4" fmla="*/ 12406 h 115382"/>
                  <a:gd name="connsiteX0" fmla="*/ 93162 w 608999"/>
                  <a:gd name="connsiteY0" fmla="*/ 14074 h 129225"/>
                  <a:gd name="connsiteX1" fmla="*/ 608999 w 608999"/>
                  <a:gd name="connsiteY1" fmla="*/ 17296 h 129225"/>
                  <a:gd name="connsiteX2" fmla="*/ 148522 w 608999"/>
                  <a:gd name="connsiteY2" fmla="*/ 80749 h 129225"/>
                  <a:gd name="connsiteX3" fmla="*/ 4162 w 608999"/>
                  <a:gd name="connsiteY3" fmla="*/ 115628 h 129225"/>
                  <a:gd name="connsiteX4" fmla="*/ 93162 w 608999"/>
                  <a:gd name="connsiteY4" fmla="*/ 14074 h 129225"/>
                  <a:gd name="connsiteX0" fmla="*/ 97227 w 613064"/>
                  <a:gd name="connsiteY0" fmla="*/ 14074 h 137036"/>
                  <a:gd name="connsiteX1" fmla="*/ 613064 w 613064"/>
                  <a:gd name="connsiteY1" fmla="*/ 17296 h 137036"/>
                  <a:gd name="connsiteX2" fmla="*/ 152587 w 613064"/>
                  <a:gd name="connsiteY2" fmla="*/ 80749 h 137036"/>
                  <a:gd name="connsiteX3" fmla="*/ 8227 w 613064"/>
                  <a:gd name="connsiteY3" fmla="*/ 115628 h 137036"/>
                  <a:gd name="connsiteX4" fmla="*/ 97227 w 613064"/>
                  <a:gd name="connsiteY4" fmla="*/ 14074 h 137036"/>
                  <a:gd name="connsiteX0" fmla="*/ 101310 w 617147"/>
                  <a:gd name="connsiteY0" fmla="*/ 12141 h 118918"/>
                  <a:gd name="connsiteX1" fmla="*/ 617147 w 617147"/>
                  <a:gd name="connsiteY1" fmla="*/ 15363 h 118918"/>
                  <a:gd name="connsiteX2" fmla="*/ 156670 w 617147"/>
                  <a:gd name="connsiteY2" fmla="*/ 78816 h 118918"/>
                  <a:gd name="connsiteX3" fmla="*/ 7548 w 617147"/>
                  <a:gd name="connsiteY3" fmla="*/ 80358 h 118918"/>
                  <a:gd name="connsiteX4" fmla="*/ 101310 w 617147"/>
                  <a:gd name="connsiteY4" fmla="*/ 12141 h 118918"/>
                  <a:gd name="connsiteX0" fmla="*/ 127174 w 643011"/>
                  <a:gd name="connsiteY0" fmla="*/ 12141 h 118918"/>
                  <a:gd name="connsiteX1" fmla="*/ 643011 w 643011"/>
                  <a:gd name="connsiteY1" fmla="*/ 15363 h 118918"/>
                  <a:gd name="connsiteX2" fmla="*/ 182534 w 643011"/>
                  <a:gd name="connsiteY2" fmla="*/ 78816 h 118918"/>
                  <a:gd name="connsiteX3" fmla="*/ 4837 w 643011"/>
                  <a:gd name="connsiteY3" fmla="*/ 80358 h 118918"/>
                  <a:gd name="connsiteX4" fmla="*/ 127174 w 643011"/>
                  <a:gd name="connsiteY4" fmla="*/ 12141 h 118918"/>
                  <a:gd name="connsiteX0" fmla="*/ 124093 w 639930"/>
                  <a:gd name="connsiteY0" fmla="*/ 12141 h 125085"/>
                  <a:gd name="connsiteX1" fmla="*/ 639930 w 639930"/>
                  <a:gd name="connsiteY1" fmla="*/ 15363 h 125085"/>
                  <a:gd name="connsiteX2" fmla="*/ 179453 w 639930"/>
                  <a:gd name="connsiteY2" fmla="*/ 78816 h 125085"/>
                  <a:gd name="connsiteX3" fmla="*/ 1756 w 639930"/>
                  <a:gd name="connsiteY3" fmla="*/ 80358 h 125085"/>
                  <a:gd name="connsiteX4" fmla="*/ 124093 w 639930"/>
                  <a:gd name="connsiteY4" fmla="*/ 12141 h 125085"/>
                  <a:gd name="connsiteX0" fmla="*/ 124093 w 639930"/>
                  <a:gd name="connsiteY0" fmla="*/ 12141 h 125085"/>
                  <a:gd name="connsiteX1" fmla="*/ 639930 w 639930"/>
                  <a:gd name="connsiteY1" fmla="*/ 15363 h 125085"/>
                  <a:gd name="connsiteX2" fmla="*/ 179453 w 639930"/>
                  <a:gd name="connsiteY2" fmla="*/ 78816 h 125085"/>
                  <a:gd name="connsiteX3" fmla="*/ 1756 w 639930"/>
                  <a:gd name="connsiteY3" fmla="*/ 80358 h 125085"/>
                  <a:gd name="connsiteX4" fmla="*/ 124093 w 639930"/>
                  <a:gd name="connsiteY4" fmla="*/ 12141 h 125085"/>
                  <a:gd name="connsiteX0" fmla="*/ 128024 w 644696"/>
                  <a:gd name="connsiteY0" fmla="*/ 5838 h 94041"/>
                  <a:gd name="connsiteX1" fmla="*/ 643861 w 644696"/>
                  <a:gd name="connsiteY1" fmla="*/ 9060 h 94041"/>
                  <a:gd name="connsiteX2" fmla="*/ 254821 w 644696"/>
                  <a:gd name="connsiteY2" fmla="*/ 53463 h 94041"/>
                  <a:gd name="connsiteX3" fmla="*/ 5687 w 644696"/>
                  <a:gd name="connsiteY3" fmla="*/ 74055 h 94041"/>
                  <a:gd name="connsiteX4" fmla="*/ 128024 w 644696"/>
                  <a:gd name="connsiteY4" fmla="*/ 5838 h 94041"/>
                  <a:gd name="connsiteX0" fmla="*/ 128024 w 644696"/>
                  <a:gd name="connsiteY0" fmla="*/ 5838 h 90135"/>
                  <a:gd name="connsiteX1" fmla="*/ 643861 w 644696"/>
                  <a:gd name="connsiteY1" fmla="*/ 9060 h 90135"/>
                  <a:gd name="connsiteX2" fmla="*/ 254821 w 644696"/>
                  <a:gd name="connsiteY2" fmla="*/ 53463 h 90135"/>
                  <a:gd name="connsiteX3" fmla="*/ 5687 w 644696"/>
                  <a:gd name="connsiteY3" fmla="*/ 74055 h 90135"/>
                  <a:gd name="connsiteX4" fmla="*/ 128024 w 644696"/>
                  <a:gd name="connsiteY4" fmla="*/ 5838 h 90135"/>
                  <a:gd name="connsiteX0" fmla="*/ 127175 w 643653"/>
                  <a:gd name="connsiteY0" fmla="*/ 6530 h 100368"/>
                  <a:gd name="connsiteX1" fmla="*/ 643012 w 643653"/>
                  <a:gd name="connsiteY1" fmla="*/ 9752 h 100368"/>
                  <a:gd name="connsiteX2" fmla="*/ 239684 w 643653"/>
                  <a:gd name="connsiteY2" fmla="*/ 68442 h 100368"/>
                  <a:gd name="connsiteX3" fmla="*/ 4838 w 643653"/>
                  <a:gd name="connsiteY3" fmla="*/ 74747 h 100368"/>
                  <a:gd name="connsiteX4" fmla="*/ 127175 w 643653"/>
                  <a:gd name="connsiteY4" fmla="*/ 6530 h 100368"/>
                  <a:gd name="connsiteX0" fmla="*/ 125557 w 642035"/>
                  <a:gd name="connsiteY0" fmla="*/ 6530 h 106193"/>
                  <a:gd name="connsiteX1" fmla="*/ 641394 w 642035"/>
                  <a:gd name="connsiteY1" fmla="*/ 9752 h 106193"/>
                  <a:gd name="connsiteX2" fmla="*/ 238066 w 642035"/>
                  <a:gd name="connsiteY2" fmla="*/ 68442 h 106193"/>
                  <a:gd name="connsiteX3" fmla="*/ 3220 w 642035"/>
                  <a:gd name="connsiteY3" fmla="*/ 74747 h 106193"/>
                  <a:gd name="connsiteX4" fmla="*/ 125557 w 642035"/>
                  <a:gd name="connsiteY4" fmla="*/ 6530 h 106193"/>
                  <a:gd name="connsiteX0" fmla="*/ 122338 w 638816"/>
                  <a:gd name="connsiteY0" fmla="*/ 6530 h 106193"/>
                  <a:gd name="connsiteX1" fmla="*/ 638175 w 638816"/>
                  <a:gd name="connsiteY1" fmla="*/ 9752 h 106193"/>
                  <a:gd name="connsiteX2" fmla="*/ 234847 w 638816"/>
                  <a:gd name="connsiteY2" fmla="*/ 68442 h 106193"/>
                  <a:gd name="connsiteX3" fmla="*/ 1 w 638816"/>
                  <a:gd name="connsiteY3" fmla="*/ 74747 h 106193"/>
                  <a:gd name="connsiteX4" fmla="*/ 122338 w 638816"/>
                  <a:gd name="connsiteY4" fmla="*/ 6530 h 106193"/>
                  <a:gd name="connsiteX0" fmla="*/ 217640 w 638243"/>
                  <a:gd name="connsiteY0" fmla="*/ 3632 h 112428"/>
                  <a:gd name="connsiteX1" fmla="*/ 638227 w 638243"/>
                  <a:gd name="connsiteY1" fmla="*/ 21142 h 112428"/>
                  <a:gd name="connsiteX2" fmla="*/ 234899 w 638243"/>
                  <a:gd name="connsiteY2" fmla="*/ 79832 h 112428"/>
                  <a:gd name="connsiteX3" fmla="*/ 53 w 638243"/>
                  <a:gd name="connsiteY3" fmla="*/ 86137 h 112428"/>
                  <a:gd name="connsiteX4" fmla="*/ 217640 w 638243"/>
                  <a:gd name="connsiteY4" fmla="*/ 3632 h 112428"/>
                  <a:gd name="connsiteX0" fmla="*/ 203493 w 638421"/>
                  <a:gd name="connsiteY0" fmla="*/ 2460 h 126231"/>
                  <a:gd name="connsiteX1" fmla="*/ 638368 w 638421"/>
                  <a:gd name="connsiteY1" fmla="*/ 34258 h 126231"/>
                  <a:gd name="connsiteX2" fmla="*/ 235040 w 638421"/>
                  <a:gd name="connsiteY2" fmla="*/ 92948 h 126231"/>
                  <a:gd name="connsiteX3" fmla="*/ 194 w 638421"/>
                  <a:gd name="connsiteY3" fmla="*/ 99253 h 126231"/>
                  <a:gd name="connsiteX4" fmla="*/ 203493 w 638421"/>
                  <a:gd name="connsiteY4" fmla="*/ 2460 h 126231"/>
                  <a:gd name="connsiteX0" fmla="*/ 203493 w 638421"/>
                  <a:gd name="connsiteY0" fmla="*/ 2460 h 135691"/>
                  <a:gd name="connsiteX1" fmla="*/ 638368 w 638421"/>
                  <a:gd name="connsiteY1" fmla="*/ 34258 h 135691"/>
                  <a:gd name="connsiteX2" fmla="*/ 235040 w 638421"/>
                  <a:gd name="connsiteY2" fmla="*/ 92948 h 135691"/>
                  <a:gd name="connsiteX3" fmla="*/ 194 w 638421"/>
                  <a:gd name="connsiteY3" fmla="*/ 99253 h 135691"/>
                  <a:gd name="connsiteX4" fmla="*/ 203493 w 638421"/>
                  <a:gd name="connsiteY4" fmla="*/ 2460 h 135691"/>
                  <a:gd name="connsiteX0" fmla="*/ 203493 w 638773"/>
                  <a:gd name="connsiteY0" fmla="*/ 5261 h 138492"/>
                  <a:gd name="connsiteX1" fmla="*/ 638368 w 638773"/>
                  <a:gd name="connsiteY1" fmla="*/ 37059 h 138492"/>
                  <a:gd name="connsiteX2" fmla="*/ 235040 w 638773"/>
                  <a:gd name="connsiteY2" fmla="*/ 95749 h 138492"/>
                  <a:gd name="connsiteX3" fmla="*/ 194 w 638773"/>
                  <a:gd name="connsiteY3" fmla="*/ 102054 h 138492"/>
                  <a:gd name="connsiteX4" fmla="*/ 203493 w 638773"/>
                  <a:gd name="connsiteY4" fmla="*/ 5261 h 138492"/>
                  <a:gd name="connsiteX0" fmla="*/ 203642 w 924508"/>
                  <a:gd name="connsiteY0" fmla="*/ 19284 h 152515"/>
                  <a:gd name="connsiteX1" fmla="*/ 924267 w 924508"/>
                  <a:gd name="connsiteY1" fmla="*/ 22507 h 152515"/>
                  <a:gd name="connsiteX2" fmla="*/ 235189 w 924508"/>
                  <a:gd name="connsiteY2" fmla="*/ 109772 h 152515"/>
                  <a:gd name="connsiteX3" fmla="*/ 343 w 924508"/>
                  <a:gd name="connsiteY3" fmla="*/ 116077 h 152515"/>
                  <a:gd name="connsiteX4" fmla="*/ 203642 w 924508"/>
                  <a:gd name="connsiteY4" fmla="*/ 19284 h 152515"/>
                  <a:gd name="connsiteX0" fmla="*/ 203642 w 924267"/>
                  <a:gd name="connsiteY0" fmla="*/ 23329 h 156560"/>
                  <a:gd name="connsiteX1" fmla="*/ 924267 w 924267"/>
                  <a:gd name="connsiteY1" fmla="*/ 26552 h 156560"/>
                  <a:gd name="connsiteX2" fmla="*/ 235189 w 924267"/>
                  <a:gd name="connsiteY2" fmla="*/ 113817 h 156560"/>
                  <a:gd name="connsiteX3" fmla="*/ 343 w 924267"/>
                  <a:gd name="connsiteY3" fmla="*/ 120122 h 156560"/>
                  <a:gd name="connsiteX4" fmla="*/ 203642 w 924267"/>
                  <a:gd name="connsiteY4" fmla="*/ 23329 h 156560"/>
                  <a:gd name="connsiteX0" fmla="*/ 387168 w 927903"/>
                  <a:gd name="connsiteY0" fmla="*/ 14411 h 128197"/>
                  <a:gd name="connsiteX1" fmla="*/ 926818 w 927903"/>
                  <a:gd name="connsiteY1" fmla="*/ 8109 h 128197"/>
                  <a:gd name="connsiteX2" fmla="*/ 237740 w 927903"/>
                  <a:gd name="connsiteY2" fmla="*/ 95374 h 128197"/>
                  <a:gd name="connsiteX3" fmla="*/ 2894 w 927903"/>
                  <a:gd name="connsiteY3" fmla="*/ 101679 h 128197"/>
                  <a:gd name="connsiteX4" fmla="*/ 387168 w 927903"/>
                  <a:gd name="connsiteY4" fmla="*/ 14411 h 128197"/>
                  <a:gd name="connsiteX0" fmla="*/ 395271 w 937461"/>
                  <a:gd name="connsiteY0" fmla="*/ 14072 h 124601"/>
                  <a:gd name="connsiteX1" fmla="*/ 934921 w 937461"/>
                  <a:gd name="connsiteY1" fmla="*/ 7770 h 124601"/>
                  <a:gd name="connsiteX2" fmla="*/ 160118 w 937461"/>
                  <a:gd name="connsiteY2" fmla="*/ 90272 h 124601"/>
                  <a:gd name="connsiteX3" fmla="*/ 10997 w 937461"/>
                  <a:gd name="connsiteY3" fmla="*/ 101340 h 124601"/>
                  <a:gd name="connsiteX4" fmla="*/ 395271 w 937461"/>
                  <a:gd name="connsiteY4" fmla="*/ 14072 h 124601"/>
                  <a:gd name="connsiteX0" fmla="*/ 395271 w 937461"/>
                  <a:gd name="connsiteY0" fmla="*/ 11118 h 105552"/>
                  <a:gd name="connsiteX1" fmla="*/ 934921 w 937461"/>
                  <a:gd name="connsiteY1" fmla="*/ 4816 h 105552"/>
                  <a:gd name="connsiteX2" fmla="*/ 160118 w 937461"/>
                  <a:gd name="connsiteY2" fmla="*/ 87318 h 105552"/>
                  <a:gd name="connsiteX3" fmla="*/ 10997 w 937461"/>
                  <a:gd name="connsiteY3" fmla="*/ 22186 h 105552"/>
                  <a:gd name="connsiteX4" fmla="*/ 395271 w 937461"/>
                  <a:gd name="connsiteY4" fmla="*/ 11118 h 105552"/>
                  <a:gd name="connsiteX0" fmla="*/ 385155 w 936634"/>
                  <a:gd name="connsiteY0" fmla="*/ 7784 h 107064"/>
                  <a:gd name="connsiteX1" fmla="*/ 934330 w 936634"/>
                  <a:gd name="connsiteY1" fmla="*/ 6245 h 107064"/>
                  <a:gd name="connsiteX2" fmla="*/ 159527 w 936634"/>
                  <a:gd name="connsiteY2" fmla="*/ 88747 h 107064"/>
                  <a:gd name="connsiteX3" fmla="*/ 10406 w 936634"/>
                  <a:gd name="connsiteY3" fmla="*/ 23615 h 107064"/>
                  <a:gd name="connsiteX4" fmla="*/ 385155 w 936634"/>
                  <a:gd name="connsiteY4" fmla="*/ 7784 h 107064"/>
                  <a:gd name="connsiteX0" fmla="*/ 385155 w 936634"/>
                  <a:gd name="connsiteY0" fmla="*/ 7432 h 105675"/>
                  <a:gd name="connsiteX1" fmla="*/ 934330 w 936634"/>
                  <a:gd name="connsiteY1" fmla="*/ 5893 h 105675"/>
                  <a:gd name="connsiteX2" fmla="*/ 159527 w 936634"/>
                  <a:gd name="connsiteY2" fmla="*/ 88395 h 105675"/>
                  <a:gd name="connsiteX3" fmla="*/ 10406 w 936634"/>
                  <a:gd name="connsiteY3" fmla="*/ 13738 h 105675"/>
                  <a:gd name="connsiteX4" fmla="*/ 385155 w 936634"/>
                  <a:gd name="connsiteY4" fmla="*/ 7432 h 105675"/>
                  <a:gd name="connsiteX0" fmla="*/ 449805 w 1005022"/>
                  <a:gd name="connsiteY0" fmla="*/ 7079 h 100985"/>
                  <a:gd name="connsiteX1" fmla="*/ 998980 w 1005022"/>
                  <a:gd name="connsiteY1" fmla="*/ 5540 h 100985"/>
                  <a:gd name="connsiteX2" fmla="*/ 67014 w 1005022"/>
                  <a:gd name="connsiteY2" fmla="*/ 83280 h 100985"/>
                  <a:gd name="connsiteX3" fmla="*/ 75056 w 1005022"/>
                  <a:gd name="connsiteY3" fmla="*/ 13385 h 100985"/>
                  <a:gd name="connsiteX4" fmla="*/ 449805 w 1005022"/>
                  <a:gd name="connsiteY4" fmla="*/ 7079 h 100985"/>
                  <a:gd name="connsiteX0" fmla="*/ 420693 w 974629"/>
                  <a:gd name="connsiteY0" fmla="*/ 5669 h 82454"/>
                  <a:gd name="connsiteX1" fmla="*/ 969868 w 974629"/>
                  <a:gd name="connsiteY1" fmla="*/ 4130 h 82454"/>
                  <a:gd name="connsiteX2" fmla="*/ 85527 w 974629"/>
                  <a:gd name="connsiteY2" fmla="*/ 62820 h 82454"/>
                  <a:gd name="connsiteX3" fmla="*/ 45944 w 974629"/>
                  <a:gd name="connsiteY3" fmla="*/ 11975 h 82454"/>
                  <a:gd name="connsiteX4" fmla="*/ 420693 w 974629"/>
                  <a:gd name="connsiteY4" fmla="*/ 5669 h 82454"/>
                  <a:gd name="connsiteX0" fmla="*/ 424459 w 978395"/>
                  <a:gd name="connsiteY0" fmla="*/ 5669 h 80854"/>
                  <a:gd name="connsiteX1" fmla="*/ 973634 w 978395"/>
                  <a:gd name="connsiteY1" fmla="*/ 4130 h 80854"/>
                  <a:gd name="connsiteX2" fmla="*/ 89293 w 978395"/>
                  <a:gd name="connsiteY2" fmla="*/ 62820 h 80854"/>
                  <a:gd name="connsiteX3" fmla="*/ 49710 w 978395"/>
                  <a:gd name="connsiteY3" fmla="*/ 11975 h 80854"/>
                  <a:gd name="connsiteX4" fmla="*/ 424459 w 978395"/>
                  <a:gd name="connsiteY4" fmla="*/ 5669 h 80854"/>
                  <a:gd name="connsiteX0" fmla="*/ 418838 w 972774"/>
                  <a:gd name="connsiteY0" fmla="*/ 9995 h 90051"/>
                  <a:gd name="connsiteX1" fmla="*/ 968013 w 972774"/>
                  <a:gd name="connsiteY1" fmla="*/ 8456 h 90051"/>
                  <a:gd name="connsiteX2" fmla="*/ 83672 w 972774"/>
                  <a:gd name="connsiteY2" fmla="*/ 67146 h 90051"/>
                  <a:gd name="connsiteX3" fmla="*/ 44089 w 972774"/>
                  <a:gd name="connsiteY3" fmla="*/ 16301 h 90051"/>
                  <a:gd name="connsiteX4" fmla="*/ 418838 w 972774"/>
                  <a:gd name="connsiteY4" fmla="*/ 9995 h 90051"/>
                  <a:gd name="connsiteX0" fmla="*/ 418838 w 972774"/>
                  <a:gd name="connsiteY0" fmla="*/ 5669 h 82454"/>
                  <a:gd name="connsiteX1" fmla="*/ 968013 w 972774"/>
                  <a:gd name="connsiteY1" fmla="*/ 4130 h 82454"/>
                  <a:gd name="connsiteX2" fmla="*/ 83672 w 972774"/>
                  <a:gd name="connsiteY2" fmla="*/ 62820 h 82454"/>
                  <a:gd name="connsiteX3" fmla="*/ 44089 w 972774"/>
                  <a:gd name="connsiteY3" fmla="*/ 11975 h 82454"/>
                  <a:gd name="connsiteX4" fmla="*/ 418838 w 972774"/>
                  <a:gd name="connsiteY4" fmla="*/ 5669 h 82454"/>
                  <a:gd name="connsiteX0" fmla="*/ 415199 w 969135"/>
                  <a:gd name="connsiteY0" fmla="*/ 5669 h 81361"/>
                  <a:gd name="connsiteX1" fmla="*/ 964374 w 969135"/>
                  <a:gd name="connsiteY1" fmla="*/ 4130 h 81361"/>
                  <a:gd name="connsiteX2" fmla="*/ 80033 w 969135"/>
                  <a:gd name="connsiteY2" fmla="*/ 62820 h 81361"/>
                  <a:gd name="connsiteX3" fmla="*/ 40450 w 969135"/>
                  <a:gd name="connsiteY3" fmla="*/ 11975 h 81361"/>
                  <a:gd name="connsiteX4" fmla="*/ 415199 w 969135"/>
                  <a:gd name="connsiteY4" fmla="*/ 5669 h 81361"/>
                  <a:gd name="connsiteX0" fmla="*/ 408342 w 962278"/>
                  <a:gd name="connsiteY0" fmla="*/ 5669 h 89092"/>
                  <a:gd name="connsiteX1" fmla="*/ 957517 w 962278"/>
                  <a:gd name="connsiteY1" fmla="*/ 4130 h 89092"/>
                  <a:gd name="connsiteX2" fmla="*/ 73176 w 962278"/>
                  <a:gd name="connsiteY2" fmla="*/ 62820 h 89092"/>
                  <a:gd name="connsiteX3" fmla="*/ 33593 w 962278"/>
                  <a:gd name="connsiteY3" fmla="*/ 11975 h 89092"/>
                  <a:gd name="connsiteX4" fmla="*/ 408342 w 962278"/>
                  <a:gd name="connsiteY4" fmla="*/ 5669 h 89092"/>
                  <a:gd name="connsiteX0" fmla="*/ 416987 w 970923"/>
                  <a:gd name="connsiteY0" fmla="*/ 5669 h 72285"/>
                  <a:gd name="connsiteX1" fmla="*/ 966162 w 970923"/>
                  <a:gd name="connsiteY1" fmla="*/ 4130 h 72285"/>
                  <a:gd name="connsiteX2" fmla="*/ 81821 w 970923"/>
                  <a:gd name="connsiteY2" fmla="*/ 62820 h 72285"/>
                  <a:gd name="connsiteX3" fmla="*/ 42238 w 970923"/>
                  <a:gd name="connsiteY3" fmla="*/ 11975 h 72285"/>
                  <a:gd name="connsiteX4" fmla="*/ 416987 w 970923"/>
                  <a:gd name="connsiteY4" fmla="*/ 5669 h 72285"/>
                  <a:gd name="connsiteX0" fmla="*/ 408343 w 962279"/>
                  <a:gd name="connsiteY0" fmla="*/ 5669 h 72285"/>
                  <a:gd name="connsiteX1" fmla="*/ 957518 w 962279"/>
                  <a:gd name="connsiteY1" fmla="*/ 4130 h 72285"/>
                  <a:gd name="connsiteX2" fmla="*/ 73177 w 962279"/>
                  <a:gd name="connsiteY2" fmla="*/ 62820 h 72285"/>
                  <a:gd name="connsiteX3" fmla="*/ 33594 w 962279"/>
                  <a:gd name="connsiteY3" fmla="*/ 11975 h 72285"/>
                  <a:gd name="connsiteX4" fmla="*/ 408343 w 962279"/>
                  <a:gd name="connsiteY4" fmla="*/ 5669 h 72285"/>
                  <a:gd name="connsiteX0" fmla="*/ 408343 w 957821"/>
                  <a:gd name="connsiteY0" fmla="*/ 16248 h 82864"/>
                  <a:gd name="connsiteX1" fmla="*/ 957518 w 957821"/>
                  <a:gd name="connsiteY1" fmla="*/ 14709 h 82864"/>
                  <a:gd name="connsiteX2" fmla="*/ 73177 w 957821"/>
                  <a:gd name="connsiteY2" fmla="*/ 73399 h 82864"/>
                  <a:gd name="connsiteX3" fmla="*/ 33594 w 957821"/>
                  <a:gd name="connsiteY3" fmla="*/ 22554 h 82864"/>
                  <a:gd name="connsiteX4" fmla="*/ 408343 w 957821"/>
                  <a:gd name="connsiteY4" fmla="*/ 16248 h 82864"/>
                  <a:gd name="connsiteX0" fmla="*/ 408343 w 959733"/>
                  <a:gd name="connsiteY0" fmla="*/ 18364 h 84980"/>
                  <a:gd name="connsiteX1" fmla="*/ 957518 w 959733"/>
                  <a:gd name="connsiteY1" fmla="*/ 16825 h 84980"/>
                  <a:gd name="connsiteX2" fmla="*/ 73177 w 959733"/>
                  <a:gd name="connsiteY2" fmla="*/ 75515 h 84980"/>
                  <a:gd name="connsiteX3" fmla="*/ 33594 w 959733"/>
                  <a:gd name="connsiteY3" fmla="*/ 24670 h 84980"/>
                  <a:gd name="connsiteX4" fmla="*/ 408343 w 959733"/>
                  <a:gd name="connsiteY4" fmla="*/ 18364 h 84980"/>
                  <a:gd name="connsiteX0" fmla="*/ 408343 w 959733"/>
                  <a:gd name="connsiteY0" fmla="*/ 18364 h 84980"/>
                  <a:gd name="connsiteX1" fmla="*/ 957518 w 959733"/>
                  <a:gd name="connsiteY1" fmla="*/ 16825 h 84980"/>
                  <a:gd name="connsiteX2" fmla="*/ 415691 w 959733"/>
                  <a:gd name="connsiteY2" fmla="*/ 52438 h 84980"/>
                  <a:gd name="connsiteX3" fmla="*/ 73177 w 959733"/>
                  <a:gd name="connsiteY3" fmla="*/ 75515 h 84980"/>
                  <a:gd name="connsiteX4" fmla="*/ 33594 w 959733"/>
                  <a:gd name="connsiteY4" fmla="*/ 24670 h 84980"/>
                  <a:gd name="connsiteX5" fmla="*/ 408343 w 959733"/>
                  <a:gd name="connsiteY5" fmla="*/ 18364 h 84980"/>
                  <a:gd name="connsiteX0" fmla="*/ 408343 w 959733"/>
                  <a:gd name="connsiteY0" fmla="*/ 18364 h 84980"/>
                  <a:gd name="connsiteX1" fmla="*/ 957518 w 959733"/>
                  <a:gd name="connsiteY1" fmla="*/ 16825 h 84980"/>
                  <a:gd name="connsiteX2" fmla="*/ 415691 w 959733"/>
                  <a:gd name="connsiteY2" fmla="*/ 52438 h 84980"/>
                  <a:gd name="connsiteX3" fmla="*/ 73177 w 959733"/>
                  <a:gd name="connsiteY3" fmla="*/ 75515 h 84980"/>
                  <a:gd name="connsiteX4" fmla="*/ 33594 w 959733"/>
                  <a:gd name="connsiteY4" fmla="*/ 24670 h 84980"/>
                  <a:gd name="connsiteX5" fmla="*/ 408343 w 959733"/>
                  <a:gd name="connsiteY5" fmla="*/ 18364 h 84980"/>
                  <a:gd name="connsiteX0" fmla="*/ 408343 w 959733"/>
                  <a:gd name="connsiteY0" fmla="*/ 18364 h 84980"/>
                  <a:gd name="connsiteX1" fmla="*/ 957518 w 959733"/>
                  <a:gd name="connsiteY1" fmla="*/ 16825 h 84980"/>
                  <a:gd name="connsiteX2" fmla="*/ 415691 w 959733"/>
                  <a:gd name="connsiteY2" fmla="*/ 52438 h 84980"/>
                  <a:gd name="connsiteX3" fmla="*/ 73177 w 959733"/>
                  <a:gd name="connsiteY3" fmla="*/ 75515 h 84980"/>
                  <a:gd name="connsiteX4" fmla="*/ 33594 w 959733"/>
                  <a:gd name="connsiteY4" fmla="*/ 24670 h 84980"/>
                  <a:gd name="connsiteX5" fmla="*/ 408343 w 959733"/>
                  <a:gd name="connsiteY5" fmla="*/ 18364 h 84980"/>
                  <a:gd name="connsiteX0" fmla="*/ 408343 w 959733"/>
                  <a:gd name="connsiteY0" fmla="*/ 18364 h 84980"/>
                  <a:gd name="connsiteX1" fmla="*/ 957518 w 959733"/>
                  <a:gd name="connsiteY1" fmla="*/ 16825 h 84980"/>
                  <a:gd name="connsiteX2" fmla="*/ 415691 w 959733"/>
                  <a:gd name="connsiteY2" fmla="*/ 52438 h 84980"/>
                  <a:gd name="connsiteX3" fmla="*/ 73177 w 959733"/>
                  <a:gd name="connsiteY3" fmla="*/ 75515 h 84980"/>
                  <a:gd name="connsiteX4" fmla="*/ 33594 w 959733"/>
                  <a:gd name="connsiteY4" fmla="*/ 24670 h 84980"/>
                  <a:gd name="connsiteX5" fmla="*/ 408343 w 959733"/>
                  <a:gd name="connsiteY5" fmla="*/ 18364 h 84980"/>
                  <a:gd name="connsiteX0" fmla="*/ 408343 w 855477"/>
                  <a:gd name="connsiteY0" fmla="*/ 4893 h 71509"/>
                  <a:gd name="connsiteX1" fmla="*/ 852743 w 855477"/>
                  <a:gd name="connsiteY1" fmla="*/ 22404 h 71509"/>
                  <a:gd name="connsiteX2" fmla="*/ 415691 w 855477"/>
                  <a:gd name="connsiteY2" fmla="*/ 38967 h 71509"/>
                  <a:gd name="connsiteX3" fmla="*/ 73177 w 855477"/>
                  <a:gd name="connsiteY3" fmla="*/ 62044 h 71509"/>
                  <a:gd name="connsiteX4" fmla="*/ 33594 w 855477"/>
                  <a:gd name="connsiteY4" fmla="*/ 11199 h 71509"/>
                  <a:gd name="connsiteX5" fmla="*/ 408343 w 855477"/>
                  <a:gd name="connsiteY5" fmla="*/ 4893 h 71509"/>
                  <a:gd name="connsiteX0" fmla="*/ 408343 w 853170"/>
                  <a:gd name="connsiteY0" fmla="*/ 4893 h 71509"/>
                  <a:gd name="connsiteX1" fmla="*/ 852743 w 853170"/>
                  <a:gd name="connsiteY1" fmla="*/ 22404 h 71509"/>
                  <a:gd name="connsiteX2" fmla="*/ 415691 w 853170"/>
                  <a:gd name="connsiteY2" fmla="*/ 38967 h 71509"/>
                  <a:gd name="connsiteX3" fmla="*/ 73177 w 853170"/>
                  <a:gd name="connsiteY3" fmla="*/ 62044 h 71509"/>
                  <a:gd name="connsiteX4" fmla="*/ 33594 w 853170"/>
                  <a:gd name="connsiteY4" fmla="*/ 11199 h 71509"/>
                  <a:gd name="connsiteX5" fmla="*/ 408343 w 853170"/>
                  <a:gd name="connsiteY5" fmla="*/ 4893 h 71509"/>
                  <a:gd name="connsiteX0" fmla="*/ 408343 w 852797"/>
                  <a:gd name="connsiteY0" fmla="*/ 278 h 66894"/>
                  <a:gd name="connsiteX1" fmla="*/ 852743 w 852797"/>
                  <a:gd name="connsiteY1" fmla="*/ 17789 h 66894"/>
                  <a:gd name="connsiteX2" fmla="*/ 429978 w 852797"/>
                  <a:gd name="connsiteY2" fmla="*/ 43877 h 66894"/>
                  <a:gd name="connsiteX3" fmla="*/ 73177 w 852797"/>
                  <a:gd name="connsiteY3" fmla="*/ 57429 h 66894"/>
                  <a:gd name="connsiteX4" fmla="*/ 33594 w 852797"/>
                  <a:gd name="connsiteY4" fmla="*/ 6584 h 66894"/>
                  <a:gd name="connsiteX5" fmla="*/ 408343 w 852797"/>
                  <a:gd name="connsiteY5" fmla="*/ 278 h 66894"/>
                  <a:gd name="connsiteX0" fmla="*/ 408343 w 852769"/>
                  <a:gd name="connsiteY0" fmla="*/ 278 h 66894"/>
                  <a:gd name="connsiteX1" fmla="*/ 852743 w 852769"/>
                  <a:gd name="connsiteY1" fmla="*/ 17789 h 66894"/>
                  <a:gd name="connsiteX2" fmla="*/ 429978 w 852769"/>
                  <a:gd name="connsiteY2" fmla="*/ 43877 h 66894"/>
                  <a:gd name="connsiteX3" fmla="*/ 73177 w 852769"/>
                  <a:gd name="connsiteY3" fmla="*/ 57429 h 66894"/>
                  <a:gd name="connsiteX4" fmla="*/ 33594 w 852769"/>
                  <a:gd name="connsiteY4" fmla="*/ 6584 h 66894"/>
                  <a:gd name="connsiteX5" fmla="*/ 408343 w 852769"/>
                  <a:gd name="connsiteY5" fmla="*/ 278 h 66894"/>
                  <a:gd name="connsiteX0" fmla="*/ 408343 w 853076"/>
                  <a:gd name="connsiteY0" fmla="*/ 5895 h 72511"/>
                  <a:gd name="connsiteX1" fmla="*/ 852743 w 853076"/>
                  <a:gd name="connsiteY1" fmla="*/ 23406 h 72511"/>
                  <a:gd name="connsiteX2" fmla="*/ 429978 w 853076"/>
                  <a:gd name="connsiteY2" fmla="*/ 49494 h 72511"/>
                  <a:gd name="connsiteX3" fmla="*/ 73177 w 853076"/>
                  <a:gd name="connsiteY3" fmla="*/ 63046 h 72511"/>
                  <a:gd name="connsiteX4" fmla="*/ 33594 w 853076"/>
                  <a:gd name="connsiteY4" fmla="*/ 12201 h 72511"/>
                  <a:gd name="connsiteX5" fmla="*/ 408343 w 853076"/>
                  <a:gd name="connsiteY5" fmla="*/ 5895 h 72511"/>
                  <a:gd name="connsiteX0" fmla="*/ 414157 w 858890"/>
                  <a:gd name="connsiteY0" fmla="*/ 5895 h 64605"/>
                  <a:gd name="connsiteX1" fmla="*/ 858557 w 858890"/>
                  <a:gd name="connsiteY1" fmla="*/ 23406 h 64605"/>
                  <a:gd name="connsiteX2" fmla="*/ 435792 w 858890"/>
                  <a:gd name="connsiteY2" fmla="*/ 49494 h 64605"/>
                  <a:gd name="connsiteX3" fmla="*/ 78991 w 858890"/>
                  <a:gd name="connsiteY3" fmla="*/ 53521 h 64605"/>
                  <a:gd name="connsiteX4" fmla="*/ 39408 w 858890"/>
                  <a:gd name="connsiteY4" fmla="*/ 12201 h 64605"/>
                  <a:gd name="connsiteX5" fmla="*/ 414157 w 858890"/>
                  <a:gd name="connsiteY5" fmla="*/ 5895 h 64605"/>
                  <a:gd name="connsiteX0" fmla="*/ 398036 w 842769"/>
                  <a:gd name="connsiteY0" fmla="*/ 5895 h 54910"/>
                  <a:gd name="connsiteX1" fmla="*/ 842436 w 842769"/>
                  <a:gd name="connsiteY1" fmla="*/ 23406 h 54910"/>
                  <a:gd name="connsiteX2" fmla="*/ 419671 w 842769"/>
                  <a:gd name="connsiteY2" fmla="*/ 49494 h 54910"/>
                  <a:gd name="connsiteX3" fmla="*/ 62870 w 842769"/>
                  <a:gd name="connsiteY3" fmla="*/ 53521 h 54910"/>
                  <a:gd name="connsiteX4" fmla="*/ 23287 w 842769"/>
                  <a:gd name="connsiteY4" fmla="*/ 12201 h 54910"/>
                  <a:gd name="connsiteX5" fmla="*/ 398036 w 842769"/>
                  <a:gd name="connsiteY5" fmla="*/ 5895 h 54910"/>
                  <a:gd name="connsiteX0" fmla="*/ 387035 w 831768"/>
                  <a:gd name="connsiteY0" fmla="*/ 5895 h 54910"/>
                  <a:gd name="connsiteX1" fmla="*/ 831435 w 831768"/>
                  <a:gd name="connsiteY1" fmla="*/ 23406 h 54910"/>
                  <a:gd name="connsiteX2" fmla="*/ 408670 w 831768"/>
                  <a:gd name="connsiteY2" fmla="*/ 49494 h 54910"/>
                  <a:gd name="connsiteX3" fmla="*/ 104256 w 831768"/>
                  <a:gd name="connsiteY3" fmla="*/ 53521 h 54910"/>
                  <a:gd name="connsiteX4" fmla="*/ 12286 w 831768"/>
                  <a:gd name="connsiteY4" fmla="*/ 12201 h 54910"/>
                  <a:gd name="connsiteX5" fmla="*/ 387035 w 831768"/>
                  <a:gd name="connsiteY5" fmla="*/ 5895 h 54910"/>
                  <a:gd name="connsiteX0" fmla="*/ 405313 w 850046"/>
                  <a:gd name="connsiteY0" fmla="*/ 5895 h 54910"/>
                  <a:gd name="connsiteX1" fmla="*/ 849713 w 850046"/>
                  <a:gd name="connsiteY1" fmla="*/ 23406 h 54910"/>
                  <a:gd name="connsiteX2" fmla="*/ 426948 w 850046"/>
                  <a:gd name="connsiteY2" fmla="*/ 49494 h 54910"/>
                  <a:gd name="connsiteX3" fmla="*/ 122534 w 850046"/>
                  <a:gd name="connsiteY3" fmla="*/ 53521 h 54910"/>
                  <a:gd name="connsiteX4" fmla="*/ 30564 w 850046"/>
                  <a:gd name="connsiteY4" fmla="*/ 12201 h 54910"/>
                  <a:gd name="connsiteX5" fmla="*/ 405313 w 850046"/>
                  <a:gd name="connsiteY5" fmla="*/ 5895 h 54910"/>
                  <a:gd name="connsiteX0" fmla="*/ 396378 w 841111"/>
                  <a:gd name="connsiteY0" fmla="*/ 5895 h 54910"/>
                  <a:gd name="connsiteX1" fmla="*/ 840778 w 841111"/>
                  <a:gd name="connsiteY1" fmla="*/ 23406 h 54910"/>
                  <a:gd name="connsiteX2" fmla="*/ 418013 w 841111"/>
                  <a:gd name="connsiteY2" fmla="*/ 49494 h 54910"/>
                  <a:gd name="connsiteX3" fmla="*/ 113599 w 841111"/>
                  <a:gd name="connsiteY3" fmla="*/ 53521 h 54910"/>
                  <a:gd name="connsiteX4" fmla="*/ 21629 w 841111"/>
                  <a:gd name="connsiteY4" fmla="*/ 12201 h 54910"/>
                  <a:gd name="connsiteX5" fmla="*/ 396378 w 841111"/>
                  <a:gd name="connsiteY5" fmla="*/ 5895 h 54910"/>
                  <a:gd name="connsiteX0" fmla="*/ 396378 w 841111"/>
                  <a:gd name="connsiteY0" fmla="*/ 5895 h 54877"/>
                  <a:gd name="connsiteX1" fmla="*/ 840778 w 841111"/>
                  <a:gd name="connsiteY1" fmla="*/ 23406 h 54877"/>
                  <a:gd name="connsiteX2" fmla="*/ 418013 w 841111"/>
                  <a:gd name="connsiteY2" fmla="*/ 49494 h 54877"/>
                  <a:gd name="connsiteX3" fmla="*/ 113599 w 841111"/>
                  <a:gd name="connsiteY3" fmla="*/ 53521 h 54877"/>
                  <a:gd name="connsiteX4" fmla="*/ 21629 w 841111"/>
                  <a:gd name="connsiteY4" fmla="*/ 12201 h 54877"/>
                  <a:gd name="connsiteX5" fmla="*/ 396378 w 841111"/>
                  <a:gd name="connsiteY5" fmla="*/ 5895 h 54877"/>
                  <a:gd name="connsiteX0" fmla="*/ 369727 w 814460"/>
                  <a:gd name="connsiteY0" fmla="*/ 6167 h 55292"/>
                  <a:gd name="connsiteX1" fmla="*/ 814127 w 814460"/>
                  <a:gd name="connsiteY1" fmla="*/ 23678 h 55292"/>
                  <a:gd name="connsiteX2" fmla="*/ 391362 w 814460"/>
                  <a:gd name="connsiteY2" fmla="*/ 49766 h 55292"/>
                  <a:gd name="connsiteX3" fmla="*/ 86948 w 814460"/>
                  <a:gd name="connsiteY3" fmla="*/ 53793 h 55292"/>
                  <a:gd name="connsiteX4" fmla="*/ 33078 w 814460"/>
                  <a:gd name="connsiteY4" fmla="*/ 17236 h 55292"/>
                  <a:gd name="connsiteX5" fmla="*/ 369727 w 814460"/>
                  <a:gd name="connsiteY5" fmla="*/ 6167 h 55292"/>
                  <a:gd name="connsiteX0" fmla="*/ 359873 w 804606"/>
                  <a:gd name="connsiteY0" fmla="*/ 42330 h 118141"/>
                  <a:gd name="connsiteX1" fmla="*/ 804273 w 804606"/>
                  <a:gd name="connsiteY1" fmla="*/ 59841 h 118141"/>
                  <a:gd name="connsiteX2" fmla="*/ 381508 w 804606"/>
                  <a:gd name="connsiteY2" fmla="*/ 85929 h 118141"/>
                  <a:gd name="connsiteX3" fmla="*/ 77094 w 804606"/>
                  <a:gd name="connsiteY3" fmla="*/ 89956 h 118141"/>
                  <a:gd name="connsiteX4" fmla="*/ 23224 w 804606"/>
                  <a:gd name="connsiteY4" fmla="*/ 53399 h 118141"/>
                  <a:gd name="connsiteX5" fmla="*/ 359873 w 804606"/>
                  <a:gd name="connsiteY5" fmla="*/ 42330 h 118141"/>
                  <a:gd name="connsiteX0" fmla="*/ 336695 w 781428"/>
                  <a:gd name="connsiteY0" fmla="*/ 6168 h 54224"/>
                  <a:gd name="connsiteX1" fmla="*/ 781095 w 781428"/>
                  <a:gd name="connsiteY1" fmla="*/ 23679 h 54224"/>
                  <a:gd name="connsiteX2" fmla="*/ 358330 w 781428"/>
                  <a:gd name="connsiteY2" fmla="*/ 49767 h 54224"/>
                  <a:gd name="connsiteX3" fmla="*/ 46 w 781428"/>
                  <a:gd name="connsiteY3" fmla="*/ 17237 h 54224"/>
                  <a:gd name="connsiteX4" fmla="*/ 336695 w 781428"/>
                  <a:gd name="connsiteY4" fmla="*/ 6168 h 54224"/>
                  <a:gd name="connsiteX0" fmla="*/ 336654 w 781387"/>
                  <a:gd name="connsiteY0" fmla="*/ 23117 h 76026"/>
                  <a:gd name="connsiteX1" fmla="*/ 781054 w 781387"/>
                  <a:gd name="connsiteY1" fmla="*/ 40628 h 76026"/>
                  <a:gd name="connsiteX2" fmla="*/ 358289 w 781387"/>
                  <a:gd name="connsiteY2" fmla="*/ 66716 h 76026"/>
                  <a:gd name="connsiteX3" fmla="*/ 5 w 781387"/>
                  <a:gd name="connsiteY3" fmla="*/ 34186 h 76026"/>
                  <a:gd name="connsiteX4" fmla="*/ 336654 w 781387"/>
                  <a:gd name="connsiteY4" fmla="*/ 23117 h 76026"/>
                  <a:gd name="connsiteX0" fmla="*/ 336694 w 781427"/>
                  <a:gd name="connsiteY0" fmla="*/ 14795 h 62851"/>
                  <a:gd name="connsiteX1" fmla="*/ 781094 w 781427"/>
                  <a:gd name="connsiteY1" fmla="*/ 32306 h 62851"/>
                  <a:gd name="connsiteX2" fmla="*/ 358329 w 781427"/>
                  <a:gd name="connsiteY2" fmla="*/ 58394 h 62851"/>
                  <a:gd name="connsiteX3" fmla="*/ 45 w 781427"/>
                  <a:gd name="connsiteY3" fmla="*/ 25864 h 62851"/>
                  <a:gd name="connsiteX4" fmla="*/ 336694 w 781427"/>
                  <a:gd name="connsiteY4" fmla="*/ 14795 h 62851"/>
                  <a:gd name="connsiteX0" fmla="*/ 336742 w 781197"/>
                  <a:gd name="connsiteY0" fmla="*/ 140 h 41976"/>
                  <a:gd name="connsiteX1" fmla="*/ 781142 w 781197"/>
                  <a:gd name="connsiteY1" fmla="*/ 17651 h 41976"/>
                  <a:gd name="connsiteX2" fmla="*/ 367902 w 781197"/>
                  <a:gd name="connsiteY2" fmla="*/ 41357 h 41976"/>
                  <a:gd name="connsiteX3" fmla="*/ 93 w 781197"/>
                  <a:gd name="connsiteY3" fmla="*/ 11209 h 41976"/>
                  <a:gd name="connsiteX4" fmla="*/ 336742 w 781197"/>
                  <a:gd name="connsiteY4" fmla="*/ 140 h 41976"/>
                  <a:gd name="connsiteX0" fmla="*/ 336661 w 781116"/>
                  <a:gd name="connsiteY0" fmla="*/ 7510 h 49346"/>
                  <a:gd name="connsiteX1" fmla="*/ 781061 w 781116"/>
                  <a:gd name="connsiteY1" fmla="*/ 25021 h 49346"/>
                  <a:gd name="connsiteX2" fmla="*/ 367821 w 781116"/>
                  <a:gd name="connsiteY2" fmla="*/ 48727 h 49346"/>
                  <a:gd name="connsiteX3" fmla="*/ 12 w 781116"/>
                  <a:gd name="connsiteY3" fmla="*/ 18579 h 49346"/>
                  <a:gd name="connsiteX4" fmla="*/ 336661 w 781116"/>
                  <a:gd name="connsiteY4" fmla="*/ 7510 h 49346"/>
                  <a:gd name="connsiteX0" fmla="*/ 336661 w 781104"/>
                  <a:gd name="connsiteY0" fmla="*/ 7510 h 53224"/>
                  <a:gd name="connsiteX1" fmla="*/ 781061 w 781104"/>
                  <a:gd name="connsiteY1" fmla="*/ 25021 h 53224"/>
                  <a:gd name="connsiteX2" fmla="*/ 367821 w 781104"/>
                  <a:gd name="connsiteY2" fmla="*/ 48727 h 53224"/>
                  <a:gd name="connsiteX3" fmla="*/ 12 w 781104"/>
                  <a:gd name="connsiteY3" fmla="*/ 18579 h 53224"/>
                  <a:gd name="connsiteX4" fmla="*/ 336661 w 781104"/>
                  <a:gd name="connsiteY4" fmla="*/ 7510 h 53224"/>
                  <a:gd name="connsiteX0" fmla="*/ 337908 w 782832"/>
                  <a:gd name="connsiteY0" fmla="*/ 131 h 39321"/>
                  <a:gd name="connsiteX1" fmla="*/ 782308 w 782832"/>
                  <a:gd name="connsiteY1" fmla="*/ 17642 h 39321"/>
                  <a:gd name="connsiteX2" fmla="*/ 245243 w 782832"/>
                  <a:gd name="connsiteY2" fmla="*/ 38639 h 39321"/>
                  <a:gd name="connsiteX3" fmla="*/ 1259 w 782832"/>
                  <a:gd name="connsiteY3" fmla="*/ 11200 h 39321"/>
                  <a:gd name="connsiteX4" fmla="*/ 337908 w 782832"/>
                  <a:gd name="connsiteY4" fmla="*/ 131 h 39321"/>
                  <a:gd name="connsiteX0" fmla="*/ 337908 w 782832"/>
                  <a:gd name="connsiteY0" fmla="*/ 131 h 38639"/>
                  <a:gd name="connsiteX1" fmla="*/ 782308 w 782832"/>
                  <a:gd name="connsiteY1" fmla="*/ 17642 h 38639"/>
                  <a:gd name="connsiteX2" fmla="*/ 245243 w 782832"/>
                  <a:gd name="connsiteY2" fmla="*/ 38639 h 38639"/>
                  <a:gd name="connsiteX3" fmla="*/ 1259 w 782832"/>
                  <a:gd name="connsiteY3" fmla="*/ 11200 h 38639"/>
                  <a:gd name="connsiteX4" fmla="*/ 337908 w 782832"/>
                  <a:gd name="connsiteY4" fmla="*/ 131 h 38639"/>
                  <a:gd name="connsiteX0" fmla="*/ 336728 w 781652"/>
                  <a:gd name="connsiteY0" fmla="*/ 3369 h 41877"/>
                  <a:gd name="connsiteX1" fmla="*/ 781128 w 781652"/>
                  <a:gd name="connsiteY1" fmla="*/ 20880 h 41877"/>
                  <a:gd name="connsiteX2" fmla="*/ 244063 w 781652"/>
                  <a:gd name="connsiteY2" fmla="*/ 41877 h 41877"/>
                  <a:gd name="connsiteX3" fmla="*/ 79 w 781652"/>
                  <a:gd name="connsiteY3" fmla="*/ 14438 h 41877"/>
                  <a:gd name="connsiteX4" fmla="*/ 336728 w 781652"/>
                  <a:gd name="connsiteY4" fmla="*/ 3369 h 41877"/>
                  <a:gd name="connsiteX0" fmla="*/ 322451 w 767372"/>
                  <a:gd name="connsiteY0" fmla="*/ 77 h 38585"/>
                  <a:gd name="connsiteX1" fmla="*/ 766851 w 767372"/>
                  <a:gd name="connsiteY1" fmla="*/ 17588 h 38585"/>
                  <a:gd name="connsiteX2" fmla="*/ 229786 w 767372"/>
                  <a:gd name="connsiteY2" fmla="*/ 38585 h 38585"/>
                  <a:gd name="connsiteX3" fmla="*/ 89 w 767372"/>
                  <a:gd name="connsiteY3" fmla="*/ 19269 h 38585"/>
                  <a:gd name="connsiteX4" fmla="*/ 322451 w 767372"/>
                  <a:gd name="connsiteY4" fmla="*/ 77 h 38585"/>
                  <a:gd name="connsiteX0" fmla="*/ 322451 w 767372"/>
                  <a:gd name="connsiteY0" fmla="*/ 1214 h 40548"/>
                  <a:gd name="connsiteX1" fmla="*/ 766851 w 767372"/>
                  <a:gd name="connsiteY1" fmla="*/ 18725 h 40548"/>
                  <a:gd name="connsiteX2" fmla="*/ 229786 w 767372"/>
                  <a:gd name="connsiteY2" fmla="*/ 39722 h 40548"/>
                  <a:gd name="connsiteX3" fmla="*/ 89 w 767372"/>
                  <a:gd name="connsiteY3" fmla="*/ 20406 h 40548"/>
                  <a:gd name="connsiteX4" fmla="*/ 322451 w 767372"/>
                  <a:gd name="connsiteY4" fmla="*/ 1214 h 40548"/>
                  <a:gd name="connsiteX0" fmla="*/ 322451 w 767372"/>
                  <a:gd name="connsiteY0" fmla="*/ 4893 h 47937"/>
                  <a:gd name="connsiteX1" fmla="*/ 766851 w 767372"/>
                  <a:gd name="connsiteY1" fmla="*/ 22404 h 47937"/>
                  <a:gd name="connsiteX2" fmla="*/ 229786 w 767372"/>
                  <a:gd name="connsiteY2" fmla="*/ 43401 h 47937"/>
                  <a:gd name="connsiteX3" fmla="*/ 89 w 767372"/>
                  <a:gd name="connsiteY3" fmla="*/ 24085 h 47937"/>
                  <a:gd name="connsiteX4" fmla="*/ 322451 w 767372"/>
                  <a:gd name="connsiteY4" fmla="*/ 4893 h 47937"/>
                  <a:gd name="connsiteX0" fmla="*/ 315313 w 760232"/>
                  <a:gd name="connsiteY0" fmla="*/ 8188 h 48763"/>
                  <a:gd name="connsiteX1" fmla="*/ 759713 w 760232"/>
                  <a:gd name="connsiteY1" fmla="*/ 25699 h 48763"/>
                  <a:gd name="connsiteX2" fmla="*/ 222648 w 760232"/>
                  <a:gd name="connsiteY2" fmla="*/ 46696 h 48763"/>
                  <a:gd name="connsiteX3" fmla="*/ 95 w 760232"/>
                  <a:gd name="connsiteY3" fmla="*/ 21964 h 48763"/>
                  <a:gd name="connsiteX4" fmla="*/ 315313 w 760232"/>
                  <a:gd name="connsiteY4" fmla="*/ 8188 h 48763"/>
                  <a:gd name="connsiteX0" fmla="*/ 315313 w 759768"/>
                  <a:gd name="connsiteY0" fmla="*/ 8188 h 48763"/>
                  <a:gd name="connsiteX1" fmla="*/ 759713 w 759768"/>
                  <a:gd name="connsiteY1" fmla="*/ 25699 h 48763"/>
                  <a:gd name="connsiteX2" fmla="*/ 222648 w 759768"/>
                  <a:gd name="connsiteY2" fmla="*/ 46696 h 48763"/>
                  <a:gd name="connsiteX3" fmla="*/ 95 w 759768"/>
                  <a:gd name="connsiteY3" fmla="*/ 21964 h 48763"/>
                  <a:gd name="connsiteX4" fmla="*/ 315313 w 759768"/>
                  <a:gd name="connsiteY4" fmla="*/ 8188 h 48763"/>
                  <a:gd name="connsiteX0" fmla="*/ 315313 w 759716"/>
                  <a:gd name="connsiteY0" fmla="*/ 8188 h 48763"/>
                  <a:gd name="connsiteX1" fmla="*/ 759713 w 759716"/>
                  <a:gd name="connsiteY1" fmla="*/ 25699 h 48763"/>
                  <a:gd name="connsiteX2" fmla="*/ 222648 w 759716"/>
                  <a:gd name="connsiteY2" fmla="*/ 46696 h 48763"/>
                  <a:gd name="connsiteX3" fmla="*/ 95 w 759716"/>
                  <a:gd name="connsiteY3" fmla="*/ 21964 h 48763"/>
                  <a:gd name="connsiteX4" fmla="*/ 315313 w 759716"/>
                  <a:gd name="connsiteY4" fmla="*/ 8188 h 48763"/>
                  <a:gd name="connsiteX0" fmla="*/ 315313 w 759716"/>
                  <a:gd name="connsiteY0" fmla="*/ 10073 h 55621"/>
                  <a:gd name="connsiteX1" fmla="*/ 759713 w 759716"/>
                  <a:gd name="connsiteY1" fmla="*/ 27584 h 55621"/>
                  <a:gd name="connsiteX2" fmla="*/ 222648 w 759716"/>
                  <a:gd name="connsiteY2" fmla="*/ 48581 h 55621"/>
                  <a:gd name="connsiteX3" fmla="*/ 95 w 759716"/>
                  <a:gd name="connsiteY3" fmla="*/ 23849 h 55621"/>
                  <a:gd name="connsiteX4" fmla="*/ 315313 w 759716"/>
                  <a:gd name="connsiteY4" fmla="*/ 10073 h 55621"/>
                  <a:gd name="connsiteX0" fmla="*/ 316695 w 761614"/>
                  <a:gd name="connsiteY0" fmla="*/ 20 h 46653"/>
                  <a:gd name="connsiteX1" fmla="*/ 761095 w 761614"/>
                  <a:gd name="connsiteY1" fmla="*/ 25656 h 46653"/>
                  <a:gd name="connsiteX2" fmla="*/ 224030 w 761614"/>
                  <a:gd name="connsiteY2" fmla="*/ 46653 h 46653"/>
                  <a:gd name="connsiteX3" fmla="*/ 1477 w 761614"/>
                  <a:gd name="connsiteY3" fmla="*/ 21921 h 46653"/>
                  <a:gd name="connsiteX4" fmla="*/ 316695 w 761614"/>
                  <a:gd name="connsiteY4" fmla="*/ 20 h 46653"/>
                  <a:gd name="connsiteX0" fmla="*/ 316695 w 761660"/>
                  <a:gd name="connsiteY0" fmla="*/ 659 h 47292"/>
                  <a:gd name="connsiteX1" fmla="*/ 761095 w 761660"/>
                  <a:gd name="connsiteY1" fmla="*/ 26295 h 47292"/>
                  <a:gd name="connsiteX2" fmla="*/ 224030 w 761660"/>
                  <a:gd name="connsiteY2" fmla="*/ 47292 h 47292"/>
                  <a:gd name="connsiteX3" fmla="*/ 1477 w 761660"/>
                  <a:gd name="connsiteY3" fmla="*/ 22560 h 47292"/>
                  <a:gd name="connsiteX4" fmla="*/ 316695 w 761660"/>
                  <a:gd name="connsiteY4" fmla="*/ 659 h 47292"/>
                  <a:gd name="connsiteX0" fmla="*/ 316695 w 761126"/>
                  <a:gd name="connsiteY0" fmla="*/ 8186 h 62417"/>
                  <a:gd name="connsiteX1" fmla="*/ 761095 w 761126"/>
                  <a:gd name="connsiteY1" fmla="*/ 33822 h 62417"/>
                  <a:gd name="connsiteX2" fmla="*/ 224030 w 761126"/>
                  <a:gd name="connsiteY2" fmla="*/ 54819 h 62417"/>
                  <a:gd name="connsiteX3" fmla="*/ 1477 w 761126"/>
                  <a:gd name="connsiteY3" fmla="*/ 30087 h 62417"/>
                  <a:gd name="connsiteX4" fmla="*/ 316695 w 761126"/>
                  <a:gd name="connsiteY4" fmla="*/ 8186 h 62417"/>
                  <a:gd name="connsiteX0" fmla="*/ 316695 w 699216"/>
                  <a:gd name="connsiteY0" fmla="*/ 870 h 62061"/>
                  <a:gd name="connsiteX1" fmla="*/ 699182 w 699216"/>
                  <a:gd name="connsiteY1" fmla="*/ 37339 h 62061"/>
                  <a:gd name="connsiteX2" fmla="*/ 224030 w 699216"/>
                  <a:gd name="connsiteY2" fmla="*/ 47503 h 62061"/>
                  <a:gd name="connsiteX3" fmla="*/ 1477 w 699216"/>
                  <a:gd name="connsiteY3" fmla="*/ 22771 h 62061"/>
                  <a:gd name="connsiteX4" fmla="*/ 316695 w 699216"/>
                  <a:gd name="connsiteY4" fmla="*/ 870 h 62061"/>
                  <a:gd name="connsiteX0" fmla="*/ 316695 w 699216"/>
                  <a:gd name="connsiteY0" fmla="*/ 3291 h 68066"/>
                  <a:gd name="connsiteX1" fmla="*/ 699182 w 699216"/>
                  <a:gd name="connsiteY1" fmla="*/ 39760 h 68066"/>
                  <a:gd name="connsiteX2" fmla="*/ 224030 w 699216"/>
                  <a:gd name="connsiteY2" fmla="*/ 49924 h 68066"/>
                  <a:gd name="connsiteX3" fmla="*/ 1477 w 699216"/>
                  <a:gd name="connsiteY3" fmla="*/ 25192 h 68066"/>
                  <a:gd name="connsiteX4" fmla="*/ 316695 w 699216"/>
                  <a:gd name="connsiteY4" fmla="*/ 3291 h 68066"/>
                  <a:gd name="connsiteX0" fmla="*/ 316695 w 699216"/>
                  <a:gd name="connsiteY0" fmla="*/ 7655 h 66984"/>
                  <a:gd name="connsiteX1" fmla="*/ 699182 w 699216"/>
                  <a:gd name="connsiteY1" fmla="*/ 35999 h 66984"/>
                  <a:gd name="connsiteX2" fmla="*/ 224030 w 699216"/>
                  <a:gd name="connsiteY2" fmla="*/ 54288 h 66984"/>
                  <a:gd name="connsiteX3" fmla="*/ 1477 w 699216"/>
                  <a:gd name="connsiteY3" fmla="*/ 29556 h 66984"/>
                  <a:gd name="connsiteX4" fmla="*/ 316695 w 699216"/>
                  <a:gd name="connsiteY4" fmla="*/ 7655 h 66984"/>
                  <a:gd name="connsiteX0" fmla="*/ 319150 w 701671"/>
                  <a:gd name="connsiteY0" fmla="*/ 7655 h 66985"/>
                  <a:gd name="connsiteX1" fmla="*/ 701637 w 701671"/>
                  <a:gd name="connsiteY1" fmla="*/ 35999 h 66985"/>
                  <a:gd name="connsiteX2" fmla="*/ 226485 w 701671"/>
                  <a:gd name="connsiteY2" fmla="*/ 54288 h 66985"/>
                  <a:gd name="connsiteX3" fmla="*/ 3932 w 701671"/>
                  <a:gd name="connsiteY3" fmla="*/ 29556 h 66985"/>
                  <a:gd name="connsiteX4" fmla="*/ 319150 w 701671"/>
                  <a:gd name="connsiteY4" fmla="*/ 7655 h 66985"/>
                  <a:gd name="connsiteX0" fmla="*/ 315313 w 697834"/>
                  <a:gd name="connsiteY0" fmla="*/ 7655 h 66985"/>
                  <a:gd name="connsiteX1" fmla="*/ 697800 w 697834"/>
                  <a:gd name="connsiteY1" fmla="*/ 35999 h 66985"/>
                  <a:gd name="connsiteX2" fmla="*/ 222648 w 697834"/>
                  <a:gd name="connsiteY2" fmla="*/ 54288 h 66985"/>
                  <a:gd name="connsiteX3" fmla="*/ 95 w 697834"/>
                  <a:gd name="connsiteY3" fmla="*/ 29556 h 66985"/>
                  <a:gd name="connsiteX4" fmla="*/ 315313 w 697834"/>
                  <a:gd name="connsiteY4" fmla="*/ 7655 h 66985"/>
                  <a:gd name="connsiteX0" fmla="*/ 315229 w 697750"/>
                  <a:gd name="connsiteY0" fmla="*/ 7655 h 66985"/>
                  <a:gd name="connsiteX1" fmla="*/ 697716 w 697750"/>
                  <a:gd name="connsiteY1" fmla="*/ 35999 h 66985"/>
                  <a:gd name="connsiteX2" fmla="*/ 222564 w 697750"/>
                  <a:gd name="connsiteY2" fmla="*/ 54288 h 66985"/>
                  <a:gd name="connsiteX3" fmla="*/ 11 w 697750"/>
                  <a:gd name="connsiteY3" fmla="*/ 29556 h 66985"/>
                  <a:gd name="connsiteX4" fmla="*/ 315229 w 697750"/>
                  <a:gd name="connsiteY4" fmla="*/ 7655 h 66985"/>
                  <a:gd name="connsiteX0" fmla="*/ 317001 w 700191"/>
                  <a:gd name="connsiteY0" fmla="*/ 58 h 52107"/>
                  <a:gd name="connsiteX1" fmla="*/ 699488 w 700191"/>
                  <a:gd name="connsiteY1" fmla="*/ 28402 h 52107"/>
                  <a:gd name="connsiteX2" fmla="*/ 217192 w 700191"/>
                  <a:gd name="connsiteY2" fmla="*/ 52107 h 52107"/>
                  <a:gd name="connsiteX3" fmla="*/ 1783 w 700191"/>
                  <a:gd name="connsiteY3" fmla="*/ 21959 h 52107"/>
                  <a:gd name="connsiteX4" fmla="*/ 317001 w 700191"/>
                  <a:gd name="connsiteY4" fmla="*/ 58 h 52107"/>
                  <a:gd name="connsiteX0" fmla="*/ 316446 w 699636"/>
                  <a:gd name="connsiteY0" fmla="*/ 58 h 52107"/>
                  <a:gd name="connsiteX1" fmla="*/ 698933 w 699636"/>
                  <a:gd name="connsiteY1" fmla="*/ 28402 h 52107"/>
                  <a:gd name="connsiteX2" fmla="*/ 216637 w 699636"/>
                  <a:gd name="connsiteY2" fmla="*/ 52107 h 52107"/>
                  <a:gd name="connsiteX3" fmla="*/ 1228 w 699636"/>
                  <a:gd name="connsiteY3" fmla="*/ 21959 h 52107"/>
                  <a:gd name="connsiteX4" fmla="*/ 316446 w 699636"/>
                  <a:gd name="connsiteY4" fmla="*/ 58 h 52107"/>
                  <a:gd name="connsiteX0" fmla="*/ 316446 w 698943"/>
                  <a:gd name="connsiteY0" fmla="*/ 165 h 52624"/>
                  <a:gd name="connsiteX1" fmla="*/ 698933 w 698943"/>
                  <a:gd name="connsiteY1" fmla="*/ 28509 h 52624"/>
                  <a:gd name="connsiteX2" fmla="*/ 216637 w 698943"/>
                  <a:gd name="connsiteY2" fmla="*/ 52214 h 52624"/>
                  <a:gd name="connsiteX3" fmla="*/ 1228 w 698943"/>
                  <a:gd name="connsiteY3" fmla="*/ 22066 h 52624"/>
                  <a:gd name="connsiteX4" fmla="*/ 316446 w 698943"/>
                  <a:gd name="connsiteY4" fmla="*/ 165 h 52624"/>
                  <a:gd name="connsiteX0" fmla="*/ 316446 w 698943"/>
                  <a:gd name="connsiteY0" fmla="*/ 6962 h 67630"/>
                  <a:gd name="connsiteX1" fmla="*/ 698933 w 698943"/>
                  <a:gd name="connsiteY1" fmla="*/ 35306 h 67630"/>
                  <a:gd name="connsiteX2" fmla="*/ 216637 w 698943"/>
                  <a:gd name="connsiteY2" fmla="*/ 59011 h 67630"/>
                  <a:gd name="connsiteX3" fmla="*/ 1228 w 698943"/>
                  <a:gd name="connsiteY3" fmla="*/ 28863 h 67630"/>
                  <a:gd name="connsiteX4" fmla="*/ 316446 w 698943"/>
                  <a:gd name="connsiteY4" fmla="*/ 6962 h 67630"/>
                  <a:gd name="connsiteX0" fmla="*/ 316446 w 698933"/>
                  <a:gd name="connsiteY0" fmla="*/ 11230 h 76426"/>
                  <a:gd name="connsiteX1" fmla="*/ 698933 w 698933"/>
                  <a:gd name="connsiteY1" fmla="*/ 39574 h 76426"/>
                  <a:gd name="connsiteX2" fmla="*/ 216637 w 698933"/>
                  <a:gd name="connsiteY2" fmla="*/ 63279 h 76426"/>
                  <a:gd name="connsiteX3" fmla="*/ 1228 w 698933"/>
                  <a:gd name="connsiteY3" fmla="*/ 33131 h 76426"/>
                  <a:gd name="connsiteX4" fmla="*/ 316446 w 698933"/>
                  <a:gd name="connsiteY4" fmla="*/ 11230 h 76426"/>
                  <a:gd name="connsiteX0" fmla="*/ 316446 w 698973"/>
                  <a:gd name="connsiteY0" fmla="*/ 6965 h 67634"/>
                  <a:gd name="connsiteX1" fmla="*/ 698933 w 698973"/>
                  <a:gd name="connsiteY1" fmla="*/ 35309 h 67634"/>
                  <a:gd name="connsiteX2" fmla="*/ 216637 w 698973"/>
                  <a:gd name="connsiteY2" fmla="*/ 59014 h 67634"/>
                  <a:gd name="connsiteX3" fmla="*/ 1228 w 698973"/>
                  <a:gd name="connsiteY3" fmla="*/ 28866 h 67634"/>
                  <a:gd name="connsiteX4" fmla="*/ 316446 w 698973"/>
                  <a:gd name="connsiteY4" fmla="*/ 6965 h 67634"/>
                  <a:gd name="connsiteX0" fmla="*/ 316446 w 698948"/>
                  <a:gd name="connsiteY0" fmla="*/ 6964 h 67632"/>
                  <a:gd name="connsiteX1" fmla="*/ 698933 w 698948"/>
                  <a:gd name="connsiteY1" fmla="*/ 35308 h 67632"/>
                  <a:gd name="connsiteX2" fmla="*/ 216637 w 698948"/>
                  <a:gd name="connsiteY2" fmla="*/ 59013 h 67632"/>
                  <a:gd name="connsiteX3" fmla="*/ 1228 w 698948"/>
                  <a:gd name="connsiteY3" fmla="*/ 28865 h 67632"/>
                  <a:gd name="connsiteX4" fmla="*/ 316446 w 698948"/>
                  <a:gd name="connsiteY4" fmla="*/ 6964 h 67632"/>
                  <a:gd name="connsiteX0" fmla="*/ 316446 w 698948"/>
                  <a:gd name="connsiteY0" fmla="*/ 9065 h 71981"/>
                  <a:gd name="connsiteX1" fmla="*/ 698933 w 698948"/>
                  <a:gd name="connsiteY1" fmla="*/ 37409 h 71981"/>
                  <a:gd name="connsiteX2" fmla="*/ 216637 w 698948"/>
                  <a:gd name="connsiteY2" fmla="*/ 61114 h 71981"/>
                  <a:gd name="connsiteX3" fmla="*/ 1228 w 698948"/>
                  <a:gd name="connsiteY3" fmla="*/ 30966 h 71981"/>
                  <a:gd name="connsiteX4" fmla="*/ 316446 w 698948"/>
                  <a:gd name="connsiteY4" fmla="*/ 9065 h 71981"/>
                  <a:gd name="connsiteX0" fmla="*/ 316446 w 698948"/>
                  <a:gd name="connsiteY0" fmla="*/ 6964 h 67632"/>
                  <a:gd name="connsiteX1" fmla="*/ 698933 w 698948"/>
                  <a:gd name="connsiteY1" fmla="*/ 35308 h 67632"/>
                  <a:gd name="connsiteX2" fmla="*/ 216637 w 698948"/>
                  <a:gd name="connsiteY2" fmla="*/ 59013 h 67632"/>
                  <a:gd name="connsiteX3" fmla="*/ 1228 w 698948"/>
                  <a:gd name="connsiteY3" fmla="*/ 28865 h 67632"/>
                  <a:gd name="connsiteX4" fmla="*/ 316446 w 698948"/>
                  <a:gd name="connsiteY4" fmla="*/ 6964 h 67632"/>
                  <a:gd name="connsiteX0" fmla="*/ 316446 w 684660"/>
                  <a:gd name="connsiteY0" fmla="*/ 6964 h 67632"/>
                  <a:gd name="connsiteX1" fmla="*/ 684645 w 684660"/>
                  <a:gd name="connsiteY1" fmla="*/ 35308 h 67632"/>
                  <a:gd name="connsiteX2" fmla="*/ 216637 w 684660"/>
                  <a:gd name="connsiteY2" fmla="*/ 59013 h 67632"/>
                  <a:gd name="connsiteX3" fmla="*/ 1228 w 684660"/>
                  <a:gd name="connsiteY3" fmla="*/ 28865 h 67632"/>
                  <a:gd name="connsiteX4" fmla="*/ 316446 w 684660"/>
                  <a:gd name="connsiteY4" fmla="*/ 6964 h 67632"/>
                  <a:gd name="connsiteX0" fmla="*/ 316446 w 684660"/>
                  <a:gd name="connsiteY0" fmla="*/ 11229 h 76424"/>
                  <a:gd name="connsiteX1" fmla="*/ 684645 w 684660"/>
                  <a:gd name="connsiteY1" fmla="*/ 39573 h 76424"/>
                  <a:gd name="connsiteX2" fmla="*/ 216637 w 684660"/>
                  <a:gd name="connsiteY2" fmla="*/ 63278 h 76424"/>
                  <a:gd name="connsiteX3" fmla="*/ 1228 w 684660"/>
                  <a:gd name="connsiteY3" fmla="*/ 33130 h 76424"/>
                  <a:gd name="connsiteX4" fmla="*/ 316446 w 684660"/>
                  <a:gd name="connsiteY4" fmla="*/ 11229 h 76424"/>
                  <a:gd name="connsiteX0" fmla="*/ 316446 w 684660"/>
                  <a:gd name="connsiteY0" fmla="*/ 5945 h 65505"/>
                  <a:gd name="connsiteX1" fmla="*/ 684645 w 684660"/>
                  <a:gd name="connsiteY1" fmla="*/ 34289 h 65505"/>
                  <a:gd name="connsiteX2" fmla="*/ 216637 w 684660"/>
                  <a:gd name="connsiteY2" fmla="*/ 57994 h 65505"/>
                  <a:gd name="connsiteX3" fmla="*/ 1228 w 684660"/>
                  <a:gd name="connsiteY3" fmla="*/ 27846 h 65505"/>
                  <a:gd name="connsiteX4" fmla="*/ 316446 w 684660"/>
                  <a:gd name="connsiteY4" fmla="*/ 5945 h 65505"/>
                  <a:gd name="connsiteX0" fmla="*/ 315332 w 683546"/>
                  <a:gd name="connsiteY0" fmla="*/ 5945 h 65505"/>
                  <a:gd name="connsiteX1" fmla="*/ 683531 w 683546"/>
                  <a:gd name="connsiteY1" fmla="*/ 34289 h 65505"/>
                  <a:gd name="connsiteX2" fmla="*/ 215523 w 683546"/>
                  <a:gd name="connsiteY2" fmla="*/ 57994 h 65505"/>
                  <a:gd name="connsiteX3" fmla="*/ 114 w 683546"/>
                  <a:gd name="connsiteY3" fmla="*/ 27846 h 65505"/>
                  <a:gd name="connsiteX4" fmla="*/ 315332 w 683546"/>
                  <a:gd name="connsiteY4" fmla="*/ 5945 h 65505"/>
                  <a:gd name="connsiteX0" fmla="*/ 315332 w 683532"/>
                  <a:gd name="connsiteY0" fmla="*/ 19778 h 93801"/>
                  <a:gd name="connsiteX1" fmla="*/ 683531 w 683532"/>
                  <a:gd name="connsiteY1" fmla="*/ 48122 h 93801"/>
                  <a:gd name="connsiteX2" fmla="*/ 215523 w 683532"/>
                  <a:gd name="connsiteY2" fmla="*/ 71827 h 93801"/>
                  <a:gd name="connsiteX3" fmla="*/ 114 w 683532"/>
                  <a:gd name="connsiteY3" fmla="*/ 41679 h 93801"/>
                  <a:gd name="connsiteX4" fmla="*/ 315332 w 683532"/>
                  <a:gd name="connsiteY4" fmla="*/ 19778 h 93801"/>
                  <a:gd name="connsiteX0" fmla="*/ 320023 w 685516"/>
                  <a:gd name="connsiteY0" fmla="*/ 33 h 65729"/>
                  <a:gd name="connsiteX1" fmla="*/ 684724 w 685516"/>
                  <a:gd name="connsiteY1" fmla="*/ 42024 h 65729"/>
                  <a:gd name="connsiteX2" fmla="*/ 216716 w 685516"/>
                  <a:gd name="connsiteY2" fmla="*/ 65729 h 65729"/>
                  <a:gd name="connsiteX3" fmla="*/ 1307 w 685516"/>
                  <a:gd name="connsiteY3" fmla="*/ 35581 h 65729"/>
                  <a:gd name="connsiteX4" fmla="*/ 320023 w 685516"/>
                  <a:gd name="connsiteY4" fmla="*/ 33 h 65729"/>
                  <a:gd name="connsiteX0" fmla="*/ 318976 w 683889"/>
                  <a:gd name="connsiteY0" fmla="*/ 34 h 75966"/>
                  <a:gd name="connsiteX1" fmla="*/ 683677 w 683889"/>
                  <a:gd name="connsiteY1" fmla="*/ 42025 h 75966"/>
                  <a:gd name="connsiteX2" fmla="*/ 371296 w 683889"/>
                  <a:gd name="connsiteY2" fmla="*/ 75966 h 75966"/>
                  <a:gd name="connsiteX3" fmla="*/ 260 w 683889"/>
                  <a:gd name="connsiteY3" fmla="*/ 35582 h 75966"/>
                  <a:gd name="connsiteX4" fmla="*/ 318976 w 683889"/>
                  <a:gd name="connsiteY4" fmla="*/ 34 h 75966"/>
                  <a:gd name="connsiteX0" fmla="*/ 320177 w 685107"/>
                  <a:gd name="connsiteY0" fmla="*/ 34 h 76851"/>
                  <a:gd name="connsiteX1" fmla="*/ 684878 w 685107"/>
                  <a:gd name="connsiteY1" fmla="*/ 42025 h 76851"/>
                  <a:gd name="connsiteX2" fmla="*/ 372497 w 685107"/>
                  <a:gd name="connsiteY2" fmla="*/ 75966 h 76851"/>
                  <a:gd name="connsiteX3" fmla="*/ 208581 w 685107"/>
                  <a:gd name="connsiteY3" fmla="*/ 64253 h 76851"/>
                  <a:gd name="connsiteX4" fmla="*/ 1461 w 685107"/>
                  <a:gd name="connsiteY4" fmla="*/ 35582 h 76851"/>
                  <a:gd name="connsiteX5" fmla="*/ 320177 w 685107"/>
                  <a:gd name="connsiteY5" fmla="*/ 34 h 76851"/>
                  <a:gd name="connsiteX0" fmla="*/ 325587 w 690517"/>
                  <a:gd name="connsiteY0" fmla="*/ 33 h 76851"/>
                  <a:gd name="connsiteX1" fmla="*/ 690288 w 690517"/>
                  <a:gd name="connsiteY1" fmla="*/ 42024 h 76851"/>
                  <a:gd name="connsiteX2" fmla="*/ 377907 w 690517"/>
                  <a:gd name="connsiteY2" fmla="*/ 75965 h 76851"/>
                  <a:gd name="connsiteX3" fmla="*/ 128309 w 690517"/>
                  <a:gd name="connsiteY3" fmla="*/ 64252 h 76851"/>
                  <a:gd name="connsiteX4" fmla="*/ 6871 w 690517"/>
                  <a:gd name="connsiteY4" fmla="*/ 35581 h 76851"/>
                  <a:gd name="connsiteX5" fmla="*/ 325587 w 690517"/>
                  <a:gd name="connsiteY5" fmla="*/ 33 h 76851"/>
                  <a:gd name="connsiteX0" fmla="*/ 325319 w 690249"/>
                  <a:gd name="connsiteY0" fmla="*/ 33 h 76851"/>
                  <a:gd name="connsiteX1" fmla="*/ 690020 w 690249"/>
                  <a:gd name="connsiteY1" fmla="*/ 42024 h 76851"/>
                  <a:gd name="connsiteX2" fmla="*/ 377639 w 690249"/>
                  <a:gd name="connsiteY2" fmla="*/ 75965 h 76851"/>
                  <a:gd name="connsiteX3" fmla="*/ 128041 w 690249"/>
                  <a:gd name="connsiteY3" fmla="*/ 64252 h 76851"/>
                  <a:gd name="connsiteX4" fmla="*/ 6603 w 690249"/>
                  <a:gd name="connsiteY4" fmla="*/ 35581 h 76851"/>
                  <a:gd name="connsiteX5" fmla="*/ 325319 w 690249"/>
                  <a:gd name="connsiteY5" fmla="*/ 33 h 76851"/>
                  <a:gd name="connsiteX0" fmla="*/ 325319 w 690249"/>
                  <a:gd name="connsiteY0" fmla="*/ 33 h 75966"/>
                  <a:gd name="connsiteX1" fmla="*/ 690020 w 690249"/>
                  <a:gd name="connsiteY1" fmla="*/ 42024 h 75966"/>
                  <a:gd name="connsiteX2" fmla="*/ 377639 w 690249"/>
                  <a:gd name="connsiteY2" fmla="*/ 75965 h 75966"/>
                  <a:gd name="connsiteX3" fmla="*/ 128041 w 690249"/>
                  <a:gd name="connsiteY3" fmla="*/ 64252 h 75966"/>
                  <a:gd name="connsiteX4" fmla="*/ 6603 w 690249"/>
                  <a:gd name="connsiteY4" fmla="*/ 35581 h 75966"/>
                  <a:gd name="connsiteX5" fmla="*/ 325319 w 690249"/>
                  <a:gd name="connsiteY5" fmla="*/ 33 h 75966"/>
                  <a:gd name="connsiteX0" fmla="*/ 318738 w 683668"/>
                  <a:gd name="connsiteY0" fmla="*/ 1267 h 77198"/>
                  <a:gd name="connsiteX1" fmla="*/ 683439 w 683668"/>
                  <a:gd name="connsiteY1" fmla="*/ 43258 h 77198"/>
                  <a:gd name="connsiteX2" fmla="*/ 371058 w 683668"/>
                  <a:gd name="connsiteY2" fmla="*/ 77199 h 77198"/>
                  <a:gd name="connsiteX3" fmla="*/ 121460 w 683668"/>
                  <a:gd name="connsiteY3" fmla="*/ 65486 h 77198"/>
                  <a:gd name="connsiteX4" fmla="*/ 22 w 683668"/>
                  <a:gd name="connsiteY4" fmla="*/ 36815 h 77198"/>
                  <a:gd name="connsiteX5" fmla="*/ 318738 w 683668"/>
                  <a:gd name="connsiteY5" fmla="*/ 1267 h 77198"/>
                  <a:gd name="connsiteX0" fmla="*/ 311746 w 676676"/>
                  <a:gd name="connsiteY0" fmla="*/ 1267 h 77199"/>
                  <a:gd name="connsiteX1" fmla="*/ 676447 w 676676"/>
                  <a:gd name="connsiteY1" fmla="*/ 43258 h 77199"/>
                  <a:gd name="connsiteX2" fmla="*/ 364066 w 676676"/>
                  <a:gd name="connsiteY2" fmla="*/ 77199 h 77199"/>
                  <a:gd name="connsiteX3" fmla="*/ 114468 w 676676"/>
                  <a:gd name="connsiteY3" fmla="*/ 65486 h 77199"/>
                  <a:gd name="connsiteX4" fmla="*/ 25 w 676676"/>
                  <a:gd name="connsiteY4" fmla="*/ 36815 h 77199"/>
                  <a:gd name="connsiteX5" fmla="*/ 311746 w 676676"/>
                  <a:gd name="connsiteY5" fmla="*/ 1267 h 77199"/>
                  <a:gd name="connsiteX0" fmla="*/ 311343 w 683331"/>
                  <a:gd name="connsiteY0" fmla="*/ 42 h 69150"/>
                  <a:gd name="connsiteX1" fmla="*/ 683038 w 683331"/>
                  <a:gd name="connsiteY1" fmla="*/ 35209 h 69150"/>
                  <a:gd name="connsiteX2" fmla="*/ 370657 w 683331"/>
                  <a:gd name="connsiteY2" fmla="*/ 69150 h 69150"/>
                  <a:gd name="connsiteX3" fmla="*/ 121059 w 683331"/>
                  <a:gd name="connsiteY3" fmla="*/ 57437 h 69150"/>
                  <a:gd name="connsiteX4" fmla="*/ 6616 w 683331"/>
                  <a:gd name="connsiteY4" fmla="*/ 28766 h 69150"/>
                  <a:gd name="connsiteX5" fmla="*/ 311343 w 683331"/>
                  <a:gd name="connsiteY5" fmla="*/ 42 h 69150"/>
                  <a:gd name="connsiteX0" fmla="*/ 309228 w 681216"/>
                  <a:gd name="connsiteY0" fmla="*/ 2933 h 72041"/>
                  <a:gd name="connsiteX1" fmla="*/ 680923 w 681216"/>
                  <a:gd name="connsiteY1" fmla="*/ 38100 h 72041"/>
                  <a:gd name="connsiteX2" fmla="*/ 368542 w 681216"/>
                  <a:gd name="connsiteY2" fmla="*/ 72041 h 72041"/>
                  <a:gd name="connsiteX3" fmla="*/ 118944 w 681216"/>
                  <a:gd name="connsiteY3" fmla="*/ 60328 h 72041"/>
                  <a:gd name="connsiteX4" fmla="*/ 4501 w 681216"/>
                  <a:gd name="connsiteY4" fmla="*/ 31657 h 72041"/>
                  <a:gd name="connsiteX5" fmla="*/ 309228 w 681216"/>
                  <a:gd name="connsiteY5" fmla="*/ 2933 h 72041"/>
                  <a:gd name="connsiteX0" fmla="*/ 305060 w 677048"/>
                  <a:gd name="connsiteY0" fmla="*/ 6297 h 75405"/>
                  <a:gd name="connsiteX1" fmla="*/ 676755 w 677048"/>
                  <a:gd name="connsiteY1" fmla="*/ 41464 h 75405"/>
                  <a:gd name="connsiteX2" fmla="*/ 364374 w 677048"/>
                  <a:gd name="connsiteY2" fmla="*/ 75405 h 75405"/>
                  <a:gd name="connsiteX3" fmla="*/ 114776 w 677048"/>
                  <a:gd name="connsiteY3" fmla="*/ 63692 h 75405"/>
                  <a:gd name="connsiteX4" fmla="*/ 333 w 677048"/>
                  <a:gd name="connsiteY4" fmla="*/ 35021 h 75405"/>
                  <a:gd name="connsiteX5" fmla="*/ 305060 w 677048"/>
                  <a:gd name="connsiteY5" fmla="*/ 6297 h 75405"/>
                  <a:gd name="connsiteX0" fmla="*/ 304736 w 676724"/>
                  <a:gd name="connsiteY0" fmla="*/ 2009 h 71117"/>
                  <a:gd name="connsiteX1" fmla="*/ 676431 w 676724"/>
                  <a:gd name="connsiteY1" fmla="*/ 37176 h 71117"/>
                  <a:gd name="connsiteX2" fmla="*/ 364050 w 676724"/>
                  <a:gd name="connsiteY2" fmla="*/ 71117 h 71117"/>
                  <a:gd name="connsiteX3" fmla="*/ 114452 w 676724"/>
                  <a:gd name="connsiteY3" fmla="*/ 59404 h 71117"/>
                  <a:gd name="connsiteX4" fmla="*/ 9 w 676724"/>
                  <a:gd name="connsiteY4" fmla="*/ 30733 h 71117"/>
                  <a:gd name="connsiteX5" fmla="*/ 304736 w 676724"/>
                  <a:gd name="connsiteY5" fmla="*/ 2009 h 71117"/>
                  <a:gd name="connsiteX0" fmla="*/ 304736 w 676478"/>
                  <a:gd name="connsiteY0" fmla="*/ 10702 h 90257"/>
                  <a:gd name="connsiteX1" fmla="*/ 676431 w 676478"/>
                  <a:gd name="connsiteY1" fmla="*/ 45869 h 90257"/>
                  <a:gd name="connsiteX2" fmla="*/ 364050 w 676478"/>
                  <a:gd name="connsiteY2" fmla="*/ 79810 h 90257"/>
                  <a:gd name="connsiteX3" fmla="*/ 114452 w 676478"/>
                  <a:gd name="connsiteY3" fmla="*/ 68097 h 90257"/>
                  <a:gd name="connsiteX4" fmla="*/ 9 w 676478"/>
                  <a:gd name="connsiteY4" fmla="*/ 39426 h 90257"/>
                  <a:gd name="connsiteX5" fmla="*/ 304736 w 676478"/>
                  <a:gd name="connsiteY5" fmla="*/ 10702 h 90257"/>
                  <a:gd name="connsiteX0" fmla="*/ 304736 w 676446"/>
                  <a:gd name="connsiteY0" fmla="*/ 14787 h 98518"/>
                  <a:gd name="connsiteX1" fmla="*/ 676431 w 676446"/>
                  <a:gd name="connsiteY1" fmla="*/ 49954 h 98518"/>
                  <a:gd name="connsiteX2" fmla="*/ 364050 w 676446"/>
                  <a:gd name="connsiteY2" fmla="*/ 83895 h 98518"/>
                  <a:gd name="connsiteX3" fmla="*/ 114452 w 676446"/>
                  <a:gd name="connsiteY3" fmla="*/ 72182 h 98518"/>
                  <a:gd name="connsiteX4" fmla="*/ 9 w 676446"/>
                  <a:gd name="connsiteY4" fmla="*/ 43511 h 98518"/>
                  <a:gd name="connsiteX5" fmla="*/ 304736 w 676446"/>
                  <a:gd name="connsiteY5" fmla="*/ 14787 h 98518"/>
                  <a:gd name="connsiteX0" fmla="*/ 304735 w 554034"/>
                  <a:gd name="connsiteY0" fmla="*/ 19180 h 99065"/>
                  <a:gd name="connsiteX1" fmla="*/ 554009 w 554034"/>
                  <a:gd name="connsiteY1" fmla="*/ 47523 h 99065"/>
                  <a:gd name="connsiteX2" fmla="*/ 364049 w 554034"/>
                  <a:gd name="connsiteY2" fmla="*/ 88288 h 99065"/>
                  <a:gd name="connsiteX3" fmla="*/ 114451 w 554034"/>
                  <a:gd name="connsiteY3" fmla="*/ 76575 h 99065"/>
                  <a:gd name="connsiteX4" fmla="*/ 8 w 554034"/>
                  <a:gd name="connsiteY4" fmla="*/ 47904 h 99065"/>
                  <a:gd name="connsiteX5" fmla="*/ 304735 w 554034"/>
                  <a:gd name="connsiteY5" fmla="*/ 19180 h 99065"/>
                  <a:gd name="connsiteX0" fmla="*/ 304735 w 554010"/>
                  <a:gd name="connsiteY0" fmla="*/ 12129 h 85637"/>
                  <a:gd name="connsiteX1" fmla="*/ 554009 w 554010"/>
                  <a:gd name="connsiteY1" fmla="*/ 40472 h 85637"/>
                  <a:gd name="connsiteX2" fmla="*/ 364049 w 554010"/>
                  <a:gd name="connsiteY2" fmla="*/ 81237 h 85637"/>
                  <a:gd name="connsiteX3" fmla="*/ 114451 w 554010"/>
                  <a:gd name="connsiteY3" fmla="*/ 69524 h 85637"/>
                  <a:gd name="connsiteX4" fmla="*/ 8 w 554010"/>
                  <a:gd name="connsiteY4" fmla="*/ 40853 h 85637"/>
                  <a:gd name="connsiteX5" fmla="*/ 304735 w 554010"/>
                  <a:gd name="connsiteY5" fmla="*/ 12129 h 85637"/>
                  <a:gd name="connsiteX0" fmla="*/ 313143 w 561248"/>
                  <a:gd name="connsiteY0" fmla="*/ 1 h 60761"/>
                  <a:gd name="connsiteX1" fmla="*/ 560707 w 561248"/>
                  <a:gd name="connsiteY1" fmla="*/ 19996 h 60761"/>
                  <a:gd name="connsiteX2" fmla="*/ 370747 w 561248"/>
                  <a:gd name="connsiteY2" fmla="*/ 60761 h 60761"/>
                  <a:gd name="connsiteX3" fmla="*/ 121149 w 561248"/>
                  <a:gd name="connsiteY3" fmla="*/ 49048 h 60761"/>
                  <a:gd name="connsiteX4" fmla="*/ 6706 w 561248"/>
                  <a:gd name="connsiteY4" fmla="*/ 20377 h 60761"/>
                  <a:gd name="connsiteX5" fmla="*/ 313143 w 561248"/>
                  <a:gd name="connsiteY5" fmla="*/ 1 h 60761"/>
                  <a:gd name="connsiteX0" fmla="*/ 311344 w 561190"/>
                  <a:gd name="connsiteY0" fmla="*/ 0 h 67021"/>
                  <a:gd name="connsiteX1" fmla="*/ 560618 w 561190"/>
                  <a:gd name="connsiteY1" fmla="*/ 26256 h 67021"/>
                  <a:gd name="connsiteX2" fmla="*/ 370658 w 561190"/>
                  <a:gd name="connsiteY2" fmla="*/ 67021 h 67021"/>
                  <a:gd name="connsiteX3" fmla="*/ 121060 w 561190"/>
                  <a:gd name="connsiteY3" fmla="*/ 55308 h 67021"/>
                  <a:gd name="connsiteX4" fmla="*/ 6617 w 561190"/>
                  <a:gd name="connsiteY4" fmla="*/ 26637 h 67021"/>
                  <a:gd name="connsiteX5" fmla="*/ 311344 w 561190"/>
                  <a:gd name="connsiteY5" fmla="*/ 0 h 67021"/>
                  <a:gd name="connsiteX0" fmla="*/ 313143 w 561248"/>
                  <a:gd name="connsiteY0" fmla="*/ 0 h 69108"/>
                  <a:gd name="connsiteX1" fmla="*/ 560707 w 561248"/>
                  <a:gd name="connsiteY1" fmla="*/ 28343 h 69108"/>
                  <a:gd name="connsiteX2" fmla="*/ 370747 w 561248"/>
                  <a:gd name="connsiteY2" fmla="*/ 69108 h 69108"/>
                  <a:gd name="connsiteX3" fmla="*/ 121149 w 561248"/>
                  <a:gd name="connsiteY3" fmla="*/ 57395 h 69108"/>
                  <a:gd name="connsiteX4" fmla="*/ 6706 w 561248"/>
                  <a:gd name="connsiteY4" fmla="*/ 28724 h 69108"/>
                  <a:gd name="connsiteX5" fmla="*/ 313143 w 561248"/>
                  <a:gd name="connsiteY5" fmla="*/ 0 h 69108"/>
                  <a:gd name="connsiteX0" fmla="*/ 313143 w 561411"/>
                  <a:gd name="connsiteY0" fmla="*/ 0 h 71195"/>
                  <a:gd name="connsiteX1" fmla="*/ 560707 w 561411"/>
                  <a:gd name="connsiteY1" fmla="*/ 28343 h 71195"/>
                  <a:gd name="connsiteX2" fmla="*/ 377588 w 561411"/>
                  <a:gd name="connsiteY2" fmla="*/ 71195 h 71195"/>
                  <a:gd name="connsiteX3" fmla="*/ 121149 w 561411"/>
                  <a:gd name="connsiteY3" fmla="*/ 57395 h 71195"/>
                  <a:gd name="connsiteX4" fmla="*/ 6706 w 561411"/>
                  <a:gd name="connsiteY4" fmla="*/ 28724 h 71195"/>
                  <a:gd name="connsiteX5" fmla="*/ 313143 w 561411"/>
                  <a:gd name="connsiteY5" fmla="*/ 0 h 71195"/>
                  <a:gd name="connsiteX0" fmla="*/ 313143 w 560708"/>
                  <a:gd name="connsiteY0" fmla="*/ 1894 h 73089"/>
                  <a:gd name="connsiteX1" fmla="*/ 560707 w 560708"/>
                  <a:gd name="connsiteY1" fmla="*/ 30237 h 73089"/>
                  <a:gd name="connsiteX2" fmla="*/ 377588 w 560708"/>
                  <a:gd name="connsiteY2" fmla="*/ 73089 h 73089"/>
                  <a:gd name="connsiteX3" fmla="*/ 121149 w 560708"/>
                  <a:gd name="connsiteY3" fmla="*/ 59289 h 73089"/>
                  <a:gd name="connsiteX4" fmla="*/ 6706 w 560708"/>
                  <a:gd name="connsiteY4" fmla="*/ 30618 h 73089"/>
                  <a:gd name="connsiteX5" fmla="*/ 313143 w 560708"/>
                  <a:gd name="connsiteY5" fmla="*/ 1894 h 73089"/>
                  <a:gd name="connsiteX0" fmla="*/ 308849 w 556414"/>
                  <a:gd name="connsiteY0" fmla="*/ 1894 h 73089"/>
                  <a:gd name="connsiteX1" fmla="*/ 556413 w 556414"/>
                  <a:gd name="connsiteY1" fmla="*/ 30237 h 73089"/>
                  <a:gd name="connsiteX2" fmla="*/ 373294 w 556414"/>
                  <a:gd name="connsiteY2" fmla="*/ 73089 h 73089"/>
                  <a:gd name="connsiteX3" fmla="*/ 175004 w 556414"/>
                  <a:gd name="connsiteY3" fmla="*/ 69723 h 73089"/>
                  <a:gd name="connsiteX4" fmla="*/ 2412 w 556414"/>
                  <a:gd name="connsiteY4" fmla="*/ 30618 h 73089"/>
                  <a:gd name="connsiteX5" fmla="*/ 308849 w 556414"/>
                  <a:gd name="connsiteY5" fmla="*/ 1894 h 73089"/>
                  <a:gd name="connsiteX0" fmla="*/ 308337 w 555902"/>
                  <a:gd name="connsiteY0" fmla="*/ 1894 h 73089"/>
                  <a:gd name="connsiteX1" fmla="*/ 555901 w 555902"/>
                  <a:gd name="connsiteY1" fmla="*/ 30237 h 73089"/>
                  <a:gd name="connsiteX2" fmla="*/ 372782 w 555902"/>
                  <a:gd name="connsiteY2" fmla="*/ 73089 h 73089"/>
                  <a:gd name="connsiteX3" fmla="*/ 174492 w 555902"/>
                  <a:gd name="connsiteY3" fmla="*/ 69723 h 73089"/>
                  <a:gd name="connsiteX4" fmla="*/ 1900 w 555902"/>
                  <a:gd name="connsiteY4" fmla="*/ 30618 h 73089"/>
                  <a:gd name="connsiteX5" fmla="*/ 308337 w 555902"/>
                  <a:gd name="connsiteY5" fmla="*/ 1894 h 73089"/>
                  <a:gd name="connsiteX0" fmla="*/ 265882 w 513447"/>
                  <a:gd name="connsiteY0" fmla="*/ 1894 h 73089"/>
                  <a:gd name="connsiteX1" fmla="*/ 513446 w 513447"/>
                  <a:gd name="connsiteY1" fmla="*/ 30237 h 73089"/>
                  <a:gd name="connsiteX2" fmla="*/ 330327 w 513447"/>
                  <a:gd name="connsiteY2" fmla="*/ 73089 h 73089"/>
                  <a:gd name="connsiteX3" fmla="*/ 132037 w 513447"/>
                  <a:gd name="connsiteY3" fmla="*/ 69723 h 73089"/>
                  <a:gd name="connsiteX4" fmla="*/ 2202 w 513447"/>
                  <a:gd name="connsiteY4" fmla="*/ 30618 h 73089"/>
                  <a:gd name="connsiteX5" fmla="*/ 265882 w 513447"/>
                  <a:gd name="connsiteY5" fmla="*/ 1894 h 73089"/>
                  <a:gd name="connsiteX0" fmla="*/ 265146 w 512711"/>
                  <a:gd name="connsiteY0" fmla="*/ 4802 h 75997"/>
                  <a:gd name="connsiteX1" fmla="*/ 512710 w 512711"/>
                  <a:gd name="connsiteY1" fmla="*/ 33145 h 75997"/>
                  <a:gd name="connsiteX2" fmla="*/ 329591 w 512711"/>
                  <a:gd name="connsiteY2" fmla="*/ 75997 h 75997"/>
                  <a:gd name="connsiteX3" fmla="*/ 131301 w 512711"/>
                  <a:gd name="connsiteY3" fmla="*/ 72631 h 75997"/>
                  <a:gd name="connsiteX4" fmla="*/ 1466 w 512711"/>
                  <a:gd name="connsiteY4" fmla="*/ 33526 h 75997"/>
                  <a:gd name="connsiteX5" fmla="*/ 265146 w 512711"/>
                  <a:gd name="connsiteY5" fmla="*/ 4802 h 75997"/>
                  <a:gd name="connsiteX0" fmla="*/ 267683 w 515248"/>
                  <a:gd name="connsiteY0" fmla="*/ 4088 h 75283"/>
                  <a:gd name="connsiteX1" fmla="*/ 515247 w 515248"/>
                  <a:gd name="connsiteY1" fmla="*/ 32431 h 75283"/>
                  <a:gd name="connsiteX2" fmla="*/ 332128 w 515248"/>
                  <a:gd name="connsiteY2" fmla="*/ 75283 h 75283"/>
                  <a:gd name="connsiteX3" fmla="*/ 133838 w 515248"/>
                  <a:gd name="connsiteY3" fmla="*/ 71917 h 75283"/>
                  <a:gd name="connsiteX4" fmla="*/ 4003 w 515248"/>
                  <a:gd name="connsiteY4" fmla="*/ 32812 h 75283"/>
                  <a:gd name="connsiteX5" fmla="*/ 267683 w 515248"/>
                  <a:gd name="connsiteY5" fmla="*/ 4088 h 75283"/>
                  <a:gd name="connsiteX0" fmla="*/ 264214 w 511779"/>
                  <a:gd name="connsiteY0" fmla="*/ 1895 h 73090"/>
                  <a:gd name="connsiteX1" fmla="*/ 511778 w 511779"/>
                  <a:gd name="connsiteY1" fmla="*/ 30238 h 73090"/>
                  <a:gd name="connsiteX2" fmla="*/ 328659 w 511779"/>
                  <a:gd name="connsiteY2" fmla="*/ 73090 h 73090"/>
                  <a:gd name="connsiteX3" fmla="*/ 130369 w 511779"/>
                  <a:gd name="connsiteY3" fmla="*/ 69724 h 73090"/>
                  <a:gd name="connsiteX4" fmla="*/ 534 w 511779"/>
                  <a:gd name="connsiteY4" fmla="*/ 30619 h 73090"/>
                  <a:gd name="connsiteX5" fmla="*/ 264214 w 511779"/>
                  <a:gd name="connsiteY5" fmla="*/ 1895 h 73090"/>
                  <a:gd name="connsiteX0" fmla="*/ 263783 w 511348"/>
                  <a:gd name="connsiteY0" fmla="*/ 1895 h 73090"/>
                  <a:gd name="connsiteX1" fmla="*/ 511347 w 511348"/>
                  <a:gd name="connsiteY1" fmla="*/ 30238 h 73090"/>
                  <a:gd name="connsiteX2" fmla="*/ 328228 w 511348"/>
                  <a:gd name="connsiteY2" fmla="*/ 73090 h 73090"/>
                  <a:gd name="connsiteX3" fmla="*/ 129938 w 511348"/>
                  <a:gd name="connsiteY3" fmla="*/ 69724 h 73090"/>
                  <a:gd name="connsiteX4" fmla="*/ 103 w 511348"/>
                  <a:gd name="connsiteY4" fmla="*/ 30619 h 73090"/>
                  <a:gd name="connsiteX5" fmla="*/ 263783 w 511348"/>
                  <a:gd name="connsiteY5" fmla="*/ 1895 h 73090"/>
                  <a:gd name="connsiteX0" fmla="*/ 263925 w 511490"/>
                  <a:gd name="connsiteY0" fmla="*/ 1895 h 73090"/>
                  <a:gd name="connsiteX1" fmla="*/ 511489 w 511490"/>
                  <a:gd name="connsiteY1" fmla="*/ 30238 h 73090"/>
                  <a:gd name="connsiteX2" fmla="*/ 328370 w 511490"/>
                  <a:gd name="connsiteY2" fmla="*/ 73090 h 73090"/>
                  <a:gd name="connsiteX3" fmla="*/ 130080 w 511490"/>
                  <a:gd name="connsiteY3" fmla="*/ 69724 h 73090"/>
                  <a:gd name="connsiteX4" fmla="*/ 245 w 511490"/>
                  <a:gd name="connsiteY4" fmla="*/ 30619 h 73090"/>
                  <a:gd name="connsiteX5" fmla="*/ 263925 w 511490"/>
                  <a:gd name="connsiteY5" fmla="*/ 1895 h 73090"/>
                  <a:gd name="connsiteX0" fmla="*/ 263925 w 512193"/>
                  <a:gd name="connsiteY0" fmla="*/ 1066 h 74348"/>
                  <a:gd name="connsiteX1" fmla="*/ 511489 w 512193"/>
                  <a:gd name="connsiteY1" fmla="*/ 29409 h 74348"/>
                  <a:gd name="connsiteX2" fmla="*/ 328370 w 512193"/>
                  <a:gd name="connsiteY2" fmla="*/ 74348 h 74348"/>
                  <a:gd name="connsiteX3" fmla="*/ 130080 w 512193"/>
                  <a:gd name="connsiteY3" fmla="*/ 68895 h 74348"/>
                  <a:gd name="connsiteX4" fmla="*/ 245 w 512193"/>
                  <a:gd name="connsiteY4" fmla="*/ 29790 h 74348"/>
                  <a:gd name="connsiteX5" fmla="*/ 263925 w 512193"/>
                  <a:gd name="connsiteY5" fmla="*/ 1066 h 74348"/>
                  <a:gd name="connsiteX0" fmla="*/ 263925 w 512334"/>
                  <a:gd name="connsiteY0" fmla="*/ 1066 h 70174"/>
                  <a:gd name="connsiteX1" fmla="*/ 511489 w 512334"/>
                  <a:gd name="connsiteY1" fmla="*/ 29409 h 70174"/>
                  <a:gd name="connsiteX2" fmla="*/ 333501 w 512334"/>
                  <a:gd name="connsiteY2" fmla="*/ 70174 h 70174"/>
                  <a:gd name="connsiteX3" fmla="*/ 130080 w 512334"/>
                  <a:gd name="connsiteY3" fmla="*/ 68895 h 70174"/>
                  <a:gd name="connsiteX4" fmla="*/ 245 w 512334"/>
                  <a:gd name="connsiteY4" fmla="*/ 29790 h 70174"/>
                  <a:gd name="connsiteX5" fmla="*/ 263925 w 512334"/>
                  <a:gd name="connsiteY5" fmla="*/ 1066 h 70174"/>
                  <a:gd name="connsiteX0" fmla="*/ 263925 w 511555"/>
                  <a:gd name="connsiteY0" fmla="*/ 3679 h 72787"/>
                  <a:gd name="connsiteX1" fmla="*/ 511489 w 511555"/>
                  <a:gd name="connsiteY1" fmla="*/ 32022 h 72787"/>
                  <a:gd name="connsiteX2" fmla="*/ 333501 w 511555"/>
                  <a:gd name="connsiteY2" fmla="*/ 72787 h 72787"/>
                  <a:gd name="connsiteX3" fmla="*/ 130080 w 511555"/>
                  <a:gd name="connsiteY3" fmla="*/ 71508 h 72787"/>
                  <a:gd name="connsiteX4" fmla="*/ 245 w 511555"/>
                  <a:gd name="connsiteY4" fmla="*/ 32403 h 72787"/>
                  <a:gd name="connsiteX5" fmla="*/ 263925 w 511555"/>
                  <a:gd name="connsiteY5" fmla="*/ 3679 h 72787"/>
                  <a:gd name="connsiteX0" fmla="*/ 263925 w 504719"/>
                  <a:gd name="connsiteY0" fmla="*/ 1530 h 70638"/>
                  <a:gd name="connsiteX1" fmla="*/ 504648 w 504719"/>
                  <a:gd name="connsiteY1" fmla="*/ 36133 h 70638"/>
                  <a:gd name="connsiteX2" fmla="*/ 333501 w 504719"/>
                  <a:gd name="connsiteY2" fmla="*/ 70638 h 70638"/>
                  <a:gd name="connsiteX3" fmla="*/ 130080 w 504719"/>
                  <a:gd name="connsiteY3" fmla="*/ 69359 h 70638"/>
                  <a:gd name="connsiteX4" fmla="*/ 245 w 504719"/>
                  <a:gd name="connsiteY4" fmla="*/ 30254 h 70638"/>
                  <a:gd name="connsiteX5" fmla="*/ 263925 w 504719"/>
                  <a:gd name="connsiteY5" fmla="*/ 1530 h 70638"/>
                  <a:gd name="connsiteX0" fmla="*/ 263925 w 504719"/>
                  <a:gd name="connsiteY0" fmla="*/ 2748 h 73489"/>
                  <a:gd name="connsiteX1" fmla="*/ 504648 w 504719"/>
                  <a:gd name="connsiteY1" fmla="*/ 37351 h 73489"/>
                  <a:gd name="connsiteX2" fmla="*/ 333501 w 504719"/>
                  <a:gd name="connsiteY2" fmla="*/ 71856 h 73489"/>
                  <a:gd name="connsiteX3" fmla="*/ 130080 w 504719"/>
                  <a:gd name="connsiteY3" fmla="*/ 70577 h 73489"/>
                  <a:gd name="connsiteX4" fmla="*/ 245 w 504719"/>
                  <a:gd name="connsiteY4" fmla="*/ 31472 h 73489"/>
                  <a:gd name="connsiteX5" fmla="*/ 263925 w 504719"/>
                  <a:gd name="connsiteY5" fmla="*/ 2748 h 73489"/>
                  <a:gd name="connsiteX0" fmla="*/ 267421 w 508215"/>
                  <a:gd name="connsiteY0" fmla="*/ 2748 h 73489"/>
                  <a:gd name="connsiteX1" fmla="*/ 508144 w 508215"/>
                  <a:gd name="connsiteY1" fmla="*/ 37351 h 73489"/>
                  <a:gd name="connsiteX2" fmla="*/ 336997 w 508215"/>
                  <a:gd name="connsiteY2" fmla="*/ 71856 h 73489"/>
                  <a:gd name="connsiteX3" fmla="*/ 133576 w 508215"/>
                  <a:gd name="connsiteY3" fmla="*/ 70577 h 73489"/>
                  <a:gd name="connsiteX4" fmla="*/ 3741 w 508215"/>
                  <a:gd name="connsiteY4" fmla="*/ 31472 h 73489"/>
                  <a:gd name="connsiteX5" fmla="*/ 267421 w 508215"/>
                  <a:gd name="connsiteY5" fmla="*/ 2748 h 73489"/>
                  <a:gd name="connsiteX0" fmla="*/ 267024 w 507818"/>
                  <a:gd name="connsiteY0" fmla="*/ 2958 h 73699"/>
                  <a:gd name="connsiteX1" fmla="*/ 507747 w 507818"/>
                  <a:gd name="connsiteY1" fmla="*/ 37561 h 73699"/>
                  <a:gd name="connsiteX2" fmla="*/ 336600 w 507818"/>
                  <a:gd name="connsiteY2" fmla="*/ 72066 h 73699"/>
                  <a:gd name="connsiteX3" fmla="*/ 133179 w 507818"/>
                  <a:gd name="connsiteY3" fmla="*/ 70787 h 73699"/>
                  <a:gd name="connsiteX4" fmla="*/ 3344 w 507818"/>
                  <a:gd name="connsiteY4" fmla="*/ 31682 h 73699"/>
                  <a:gd name="connsiteX5" fmla="*/ 267024 w 507818"/>
                  <a:gd name="connsiteY5" fmla="*/ 2958 h 73699"/>
                  <a:gd name="connsiteX0" fmla="*/ 280551 w 521345"/>
                  <a:gd name="connsiteY0" fmla="*/ 3467 h 74208"/>
                  <a:gd name="connsiteX1" fmla="*/ 521274 w 521345"/>
                  <a:gd name="connsiteY1" fmla="*/ 38070 h 74208"/>
                  <a:gd name="connsiteX2" fmla="*/ 350127 w 521345"/>
                  <a:gd name="connsiteY2" fmla="*/ 72575 h 74208"/>
                  <a:gd name="connsiteX3" fmla="*/ 146706 w 521345"/>
                  <a:gd name="connsiteY3" fmla="*/ 71296 h 74208"/>
                  <a:gd name="connsiteX4" fmla="*/ 3189 w 521345"/>
                  <a:gd name="connsiteY4" fmla="*/ 31039 h 74208"/>
                  <a:gd name="connsiteX5" fmla="*/ 280551 w 521345"/>
                  <a:gd name="connsiteY5" fmla="*/ 3467 h 74208"/>
                  <a:gd name="connsiteX0" fmla="*/ 279707 w 520501"/>
                  <a:gd name="connsiteY0" fmla="*/ 3120 h 73861"/>
                  <a:gd name="connsiteX1" fmla="*/ 520430 w 520501"/>
                  <a:gd name="connsiteY1" fmla="*/ 37723 h 73861"/>
                  <a:gd name="connsiteX2" fmla="*/ 349283 w 520501"/>
                  <a:gd name="connsiteY2" fmla="*/ 72228 h 73861"/>
                  <a:gd name="connsiteX3" fmla="*/ 145862 w 520501"/>
                  <a:gd name="connsiteY3" fmla="*/ 70949 h 73861"/>
                  <a:gd name="connsiteX4" fmla="*/ 2345 w 520501"/>
                  <a:gd name="connsiteY4" fmla="*/ 30692 h 73861"/>
                  <a:gd name="connsiteX5" fmla="*/ 279707 w 520501"/>
                  <a:gd name="connsiteY5" fmla="*/ 3120 h 73861"/>
                  <a:gd name="connsiteX0" fmla="*/ 280323 w 521117"/>
                  <a:gd name="connsiteY0" fmla="*/ 2667 h 73951"/>
                  <a:gd name="connsiteX1" fmla="*/ 521046 w 521117"/>
                  <a:gd name="connsiteY1" fmla="*/ 37270 h 73951"/>
                  <a:gd name="connsiteX2" fmla="*/ 349899 w 521117"/>
                  <a:gd name="connsiteY2" fmla="*/ 71775 h 73951"/>
                  <a:gd name="connsiteX3" fmla="*/ 146478 w 521117"/>
                  <a:gd name="connsiteY3" fmla="*/ 73951 h 73951"/>
                  <a:gd name="connsiteX4" fmla="*/ 2961 w 521117"/>
                  <a:gd name="connsiteY4" fmla="*/ 30239 h 73951"/>
                  <a:gd name="connsiteX5" fmla="*/ 280323 w 521117"/>
                  <a:gd name="connsiteY5" fmla="*/ 2667 h 73951"/>
                  <a:gd name="connsiteX0" fmla="*/ 279252 w 520046"/>
                  <a:gd name="connsiteY0" fmla="*/ 2667 h 73951"/>
                  <a:gd name="connsiteX1" fmla="*/ 519975 w 520046"/>
                  <a:gd name="connsiteY1" fmla="*/ 37270 h 73951"/>
                  <a:gd name="connsiteX2" fmla="*/ 348828 w 520046"/>
                  <a:gd name="connsiteY2" fmla="*/ 71775 h 73951"/>
                  <a:gd name="connsiteX3" fmla="*/ 145407 w 520046"/>
                  <a:gd name="connsiteY3" fmla="*/ 73951 h 73951"/>
                  <a:gd name="connsiteX4" fmla="*/ 1890 w 520046"/>
                  <a:gd name="connsiteY4" fmla="*/ 30239 h 73951"/>
                  <a:gd name="connsiteX5" fmla="*/ 279252 w 520046"/>
                  <a:gd name="connsiteY5" fmla="*/ 2667 h 73951"/>
                  <a:gd name="connsiteX0" fmla="*/ 272526 w 513320"/>
                  <a:gd name="connsiteY0" fmla="*/ 2585 h 73869"/>
                  <a:gd name="connsiteX1" fmla="*/ 513249 w 513320"/>
                  <a:gd name="connsiteY1" fmla="*/ 37188 h 73869"/>
                  <a:gd name="connsiteX2" fmla="*/ 342102 w 513320"/>
                  <a:gd name="connsiteY2" fmla="*/ 71693 h 73869"/>
                  <a:gd name="connsiteX3" fmla="*/ 138681 w 513320"/>
                  <a:gd name="connsiteY3" fmla="*/ 73869 h 73869"/>
                  <a:gd name="connsiteX4" fmla="*/ 2005 w 513320"/>
                  <a:gd name="connsiteY4" fmla="*/ 29006 h 73869"/>
                  <a:gd name="connsiteX5" fmla="*/ 272526 w 513320"/>
                  <a:gd name="connsiteY5" fmla="*/ 2585 h 73869"/>
                  <a:gd name="connsiteX0" fmla="*/ 273486 w 514280"/>
                  <a:gd name="connsiteY0" fmla="*/ 3348 h 74632"/>
                  <a:gd name="connsiteX1" fmla="*/ 514209 w 514280"/>
                  <a:gd name="connsiteY1" fmla="*/ 37951 h 74632"/>
                  <a:gd name="connsiteX2" fmla="*/ 343062 w 514280"/>
                  <a:gd name="connsiteY2" fmla="*/ 72456 h 74632"/>
                  <a:gd name="connsiteX3" fmla="*/ 139641 w 514280"/>
                  <a:gd name="connsiteY3" fmla="*/ 74632 h 74632"/>
                  <a:gd name="connsiteX4" fmla="*/ 2965 w 514280"/>
                  <a:gd name="connsiteY4" fmla="*/ 29769 h 74632"/>
                  <a:gd name="connsiteX5" fmla="*/ 273486 w 514280"/>
                  <a:gd name="connsiteY5" fmla="*/ 3348 h 74632"/>
                  <a:gd name="connsiteX0" fmla="*/ 272406 w 513200"/>
                  <a:gd name="connsiteY0" fmla="*/ 2585 h 73869"/>
                  <a:gd name="connsiteX1" fmla="*/ 513129 w 513200"/>
                  <a:gd name="connsiteY1" fmla="*/ 37188 h 73869"/>
                  <a:gd name="connsiteX2" fmla="*/ 341982 w 513200"/>
                  <a:gd name="connsiteY2" fmla="*/ 71693 h 73869"/>
                  <a:gd name="connsiteX3" fmla="*/ 138561 w 513200"/>
                  <a:gd name="connsiteY3" fmla="*/ 73869 h 73869"/>
                  <a:gd name="connsiteX4" fmla="*/ 1885 w 513200"/>
                  <a:gd name="connsiteY4" fmla="*/ 29006 h 73869"/>
                  <a:gd name="connsiteX5" fmla="*/ 272406 w 513200"/>
                  <a:gd name="connsiteY5" fmla="*/ 2585 h 73869"/>
                  <a:gd name="connsiteX0" fmla="*/ 273761 w 514555"/>
                  <a:gd name="connsiteY0" fmla="*/ 2585 h 73869"/>
                  <a:gd name="connsiteX1" fmla="*/ 514484 w 514555"/>
                  <a:gd name="connsiteY1" fmla="*/ 37188 h 73869"/>
                  <a:gd name="connsiteX2" fmla="*/ 343337 w 514555"/>
                  <a:gd name="connsiteY2" fmla="*/ 71693 h 73869"/>
                  <a:gd name="connsiteX3" fmla="*/ 138205 w 514555"/>
                  <a:gd name="connsiteY3" fmla="*/ 73869 h 73869"/>
                  <a:gd name="connsiteX4" fmla="*/ 3240 w 514555"/>
                  <a:gd name="connsiteY4" fmla="*/ 29006 h 73869"/>
                  <a:gd name="connsiteX5" fmla="*/ 273761 w 514555"/>
                  <a:gd name="connsiteY5" fmla="*/ 2585 h 73869"/>
                  <a:gd name="connsiteX0" fmla="*/ 271160 w 511954"/>
                  <a:gd name="connsiteY0" fmla="*/ 3004 h 74288"/>
                  <a:gd name="connsiteX1" fmla="*/ 511883 w 511954"/>
                  <a:gd name="connsiteY1" fmla="*/ 37607 h 74288"/>
                  <a:gd name="connsiteX2" fmla="*/ 340736 w 511954"/>
                  <a:gd name="connsiteY2" fmla="*/ 72112 h 74288"/>
                  <a:gd name="connsiteX3" fmla="*/ 135604 w 511954"/>
                  <a:gd name="connsiteY3" fmla="*/ 74288 h 74288"/>
                  <a:gd name="connsiteX4" fmla="*/ 639 w 511954"/>
                  <a:gd name="connsiteY4" fmla="*/ 29425 h 74288"/>
                  <a:gd name="connsiteX5" fmla="*/ 271160 w 511954"/>
                  <a:gd name="connsiteY5" fmla="*/ 3004 h 74288"/>
                  <a:gd name="connsiteX0" fmla="*/ 271160 w 511954"/>
                  <a:gd name="connsiteY0" fmla="*/ 2585 h 73869"/>
                  <a:gd name="connsiteX1" fmla="*/ 511883 w 511954"/>
                  <a:gd name="connsiteY1" fmla="*/ 37188 h 73869"/>
                  <a:gd name="connsiteX2" fmla="*/ 340736 w 511954"/>
                  <a:gd name="connsiteY2" fmla="*/ 71693 h 73869"/>
                  <a:gd name="connsiteX3" fmla="*/ 135604 w 511954"/>
                  <a:gd name="connsiteY3" fmla="*/ 73869 h 73869"/>
                  <a:gd name="connsiteX4" fmla="*/ 639 w 511954"/>
                  <a:gd name="connsiteY4" fmla="*/ 29006 h 73869"/>
                  <a:gd name="connsiteX5" fmla="*/ 271160 w 511954"/>
                  <a:gd name="connsiteY5" fmla="*/ 2585 h 73869"/>
                  <a:gd name="connsiteX0" fmla="*/ 272364 w 513158"/>
                  <a:gd name="connsiteY0" fmla="*/ 2585 h 73869"/>
                  <a:gd name="connsiteX1" fmla="*/ 513087 w 513158"/>
                  <a:gd name="connsiteY1" fmla="*/ 37188 h 73869"/>
                  <a:gd name="connsiteX2" fmla="*/ 341940 w 513158"/>
                  <a:gd name="connsiteY2" fmla="*/ 71693 h 73869"/>
                  <a:gd name="connsiteX3" fmla="*/ 136808 w 513158"/>
                  <a:gd name="connsiteY3" fmla="*/ 73869 h 73869"/>
                  <a:gd name="connsiteX4" fmla="*/ 1843 w 513158"/>
                  <a:gd name="connsiteY4" fmla="*/ 29006 h 73869"/>
                  <a:gd name="connsiteX5" fmla="*/ 272364 w 513158"/>
                  <a:gd name="connsiteY5" fmla="*/ 2585 h 73869"/>
                  <a:gd name="connsiteX0" fmla="*/ 265572 w 506366"/>
                  <a:gd name="connsiteY0" fmla="*/ 2809 h 74093"/>
                  <a:gd name="connsiteX1" fmla="*/ 506295 w 506366"/>
                  <a:gd name="connsiteY1" fmla="*/ 37412 h 74093"/>
                  <a:gd name="connsiteX2" fmla="*/ 335148 w 506366"/>
                  <a:gd name="connsiteY2" fmla="*/ 71917 h 74093"/>
                  <a:gd name="connsiteX3" fmla="*/ 130016 w 506366"/>
                  <a:gd name="connsiteY3" fmla="*/ 74093 h 74093"/>
                  <a:gd name="connsiteX4" fmla="*/ 1892 w 506366"/>
                  <a:gd name="connsiteY4" fmla="*/ 25775 h 74093"/>
                  <a:gd name="connsiteX5" fmla="*/ 265572 w 506366"/>
                  <a:gd name="connsiteY5" fmla="*/ 2809 h 74093"/>
                  <a:gd name="connsiteX0" fmla="*/ 264054 w 504848"/>
                  <a:gd name="connsiteY0" fmla="*/ 2809 h 74093"/>
                  <a:gd name="connsiteX1" fmla="*/ 504777 w 504848"/>
                  <a:gd name="connsiteY1" fmla="*/ 37412 h 74093"/>
                  <a:gd name="connsiteX2" fmla="*/ 333630 w 504848"/>
                  <a:gd name="connsiteY2" fmla="*/ 71917 h 74093"/>
                  <a:gd name="connsiteX3" fmla="*/ 128498 w 504848"/>
                  <a:gd name="connsiteY3" fmla="*/ 74093 h 74093"/>
                  <a:gd name="connsiteX4" fmla="*/ 374 w 504848"/>
                  <a:gd name="connsiteY4" fmla="*/ 25775 h 74093"/>
                  <a:gd name="connsiteX5" fmla="*/ 264054 w 504848"/>
                  <a:gd name="connsiteY5" fmla="*/ 2809 h 74093"/>
                  <a:gd name="connsiteX0" fmla="*/ 258989 w 508603"/>
                  <a:gd name="connsiteY0" fmla="*/ 155 h 75687"/>
                  <a:gd name="connsiteX1" fmla="*/ 507517 w 508603"/>
                  <a:gd name="connsiteY1" fmla="*/ 39006 h 75687"/>
                  <a:gd name="connsiteX2" fmla="*/ 336370 w 508603"/>
                  <a:gd name="connsiteY2" fmla="*/ 73511 h 75687"/>
                  <a:gd name="connsiteX3" fmla="*/ 131238 w 508603"/>
                  <a:gd name="connsiteY3" fmla="*/ 75687 h 75687"/>
                  <a:gd name="connsiteX4" fmla="*/ 3114 w 508603"/>
                  <a:gd name="connsiteY4" fmla="*/ 27369 h 75687"/>
                  <a:gd name="connsiteX5" fmla="*/ 258989 w 508603"/>
                  <a:gd name="connsiteY5" fmla="*/ 155 h 75687"/>
                  <a:gd name="connsiteX0" fmla="*/ 258137 w 507751"/>
                  <a:gd name="connsiteY0" fmla="*/ 1797 h 77329"/>
                  <a:gd name="connsiteX1" fmla="*/ 506665 w 507751"/>
                  <a:gd name="connsiteY1" fmla="*/ 40648 h 77329"/>
                  <a:gd name="connsiteX2" fmla="*/ 335518 w 507751"/>
                  <a:gd name="connsiteY2" fmla="*/ 75153 h 77329"/>
                  <a:gd name="connsiteX3" fmla="*/ 130386 w 507751"/>
                  <a:gd name="connsiteY3" fmla="*/ 77329 h 77329"/>
                  <a:gd name="connsiteX4" fmla="*/ 2262 w 507751"/>
                  <a:gd name="connsiteY4" fmla="*/ 29011 h 77329"/>
                  <a:gd name="connsiteX5" fmla="*/ 258137 w 507751"/>
                  <a:gd name="connsiteY5" fmla="*/ 1797 h 77329"/>
                  <a:gd name="connsiteX0" fmla="*/ 258137 w 506857"/>
                  <a:gd name="connsiteY0" fmla="*/ 1857 h 78019"/>
                  <a:gd name="connsiteX1" fmla="*/ 506665 w 506857"/>
                  <a:gd name="connsiteY1" fmla="*/ 40708 h 78019"/>
                  <a:gd name="connsiteX2" fmla="*/ 335518 w 506857"/>
                  <a:gd name="connsiteY2" fmla="*/ 75213 h 78019"/>
                  <a:gd name="connsiteX3" fmla="*/ 130386 w 506857"/>
                  <a:gd name="connsiteY3" fmla="*/ 77389 h 78019"/>
                  <a:gd name="connsiteX4" fmla="*/ 2262 w 506857"/>
                  <a:gd name="connsiteY4" fmla="*/ 29071 h 78019"/>
                  <a:gd name="connsiteX5" fmla="*/ 258137 w 506857"/>
                  <a:gd name="connsiteY5" fmla="*/ 1857 h 78019"/>
                  <a:gd name="connsiteX0" fmla="*/ 258137 w 506670"/>
                  <a:gd name="connsiteY0" fmla="*/ 2475 h 79370"/>
                  <a:gd name="connsiteX1" fmla="*/ 506665 w 506670"/>
                  <a:gd name="connsiteY1" fmla="*/ 41326 h 79370"/>
                  <a:gd name="connsiteX2" fmla="*/ 335518 w 506670"/>
                  <a:gd name="connsiteY2" fmla="*/ 75831 h 79370"/>
                  <a:gd name="connsiteX3" fmla="*/ 130386 w 506670"/>
                  <a:gd name="connsiteY3" fmla="*/ 78007 h 79370"/>
                  <a:gd name="connsiteX4" fmla="*/ 2262 w 506670"/>
                  <a:gd name="connsiteY4" fmla="*/ 29689 h 79370"/>
                  <a:gd name="connsiteX5" fmla="*/ 258137 w 506670"/>
                  <a:gd name="connsiteY5" fmla="*/ 2475 h 79370"/>
                  <a:gd name="connsiteX0" fmla="*/ 258137 w 507503"/>
                  <a:gd name="connsiteY0" fmla="*/ 1798 h 77330"/>
                  <a:gd name="connsiteX1" fmla="*/ 506665 w 507503"/>
                  <a:gd name="connsiteY1" fmla="*/ 40649 h 77330"/>
                  <a:gd name="connsiteX2" fmla="*/ 327713 w 507503"/>
                  <a:gd name="connsiteY2" fmla="*/ 77279 h 77330"/>
                  <a:gd name="connsiteX3" fmla="*/ 130386 w 507503"/>
                  <a:gd name="connsiteY3" fmla="*/ 77330 h 77330"/>
                  <a:gd name="connsiteX4" fmla="*/ 2262 w 507503"/>
                  <a:gd name="connsiteY4" fmla="*/ 29012 h 77330"/>
                  <a:gd name="connsiteX5" fmla="*/ 258137 w 507503"/>
                  <a:gd name="connsiteY5" fmla="*/ 1798 h 77330"/>
                  <a:gd name="connsiteX0" fmla="*/ 258137 w 507295"/>
                  <a:gd name="connsiteY0" fmla="*/ 1798 h 77330"/>
                  <a:gd name="connsiteX1" fmla="*/ 506665 w 507295"/>
                  <a:gd name="connsiteY1" fmla="*/ 40649 h 77330"/>
                  <a:gd name="connsiteX2" fmla="*/ 327713 w 507295"/>
                  <a:gd name="connsiteY2" fmla="*/ 77279 h 77330"/>
                  <a:gd name="connsiteX3" fmla="*/ 130386 w 507295"/>
                  <a:gd name="connsiteY3" fmla="*/ 77330 h 77330"/>
                  <a:gd name="connsiteX4" fmla="*/ 2262 w 507295"/>
                  <a:gd name="connsiteY4" fmla="*/ 29012 h 77330"/>
                  <a:gd name="connsiteX5" fmla="*/ 258137 w 507295"/>
                  <a:gd name="connsiteY5" fmla="*/ 1798 h 77330"/>
                  <a:gd name="connsiteX0" fmla="*/ 258137 w 506980"/>
                  <a:gd name="connsiteY0" fmla="*/ 1798 h 80020"/>
                  <a:gd name="connsiteX1" fmla="*/ 506665 w 506980"/>
                  <a:gd name="connsiteY1" fmla="*/ 40649 h 80020"/>
                  <a:gd name="connsiteX2" fmla="*/ 327713 w 506980"/>
                  <a:gd name="connsiteY2" fmla="*/ 77279 h 80020"/>
                  <a:gd name="connsiteX3" fmla="*/ 130386 w 506980"/>
                  <a:gd name="connsiteY3" fmla="*/ 77330 h 80020"/>
                  <a:gd name="connsiteX4" fmla="*/ 2262 w 506980"/>
                  <a:gd name="connsiteY4" fmla="*/ 29012 h 80020"/>
                  <a:gd name="connsiteX5" fmla="*/ 258137 w 506980"/>
                  <a:gd name="connsiteY5" fmla="*/ 1798 h 80020"/>
                  <a:gd name="connsiteX0" fmla="*/ 258139 w 508541"/>
                  <a:gd name="connsiteY0" fmla="*/ 2247 h 79756"/>
                  <a:gd name="connsiteX1" fmla="*/ 508228 w 508541"/>
                  <a:gd name="connsiteY1" fmla="*/ 38973 h 79756"/>
                  <a:gd name="connsiteX2" fmla="*/ 327715 w 508541"/>
                  <a:gd name="connsiteY2" fmla="*/ 77728 h 79756"/>
                  <a:gd name="connsiteX3" fmla="*/ 130388 w 508541"/>
                  <a:gd name="connsiteY3" fmla="*/ 77779 h 79756"/>
                  <a:gd name="connsiteX4" fmla="*/ 2264 w 508541"/>
                  <a:gd name="connsiteY4" fmla="*/ 29461 h 79756"/>
                  <a:gd name="connsiteX5" fmla="*/ 258139 w 508541"/>
                  <a:gd name="connsiteY5" fmla="*/ 2247 h 79756"/>
                  <a:gd name="connsiteX0" fmla="*/ 258139 w 508254"/>
                  <a:gd name="connsiteY0" fmla="*/ 2247 h 79756"/>
                  <a:gd name="connsiteX1" fmla="*/ 508228 w 508254"/>
                  <a:gd name="connsiteY1" fmla="*/ 38973 h 79756"/>
                  <a:gd name="connsiteX2" fmla="*/ 327715 w 508254"/>
                  <a:gd name="connsiteY2" fmla="*/ 77728 h 79756"/>
                  <a:gd name="connsiteX3" fmla="*/ 130388 w 508254"/>
                  <a:gd name="connsiteY3" fmla="*/ 77779 h 79756"/>
                  <a:gd name="connsiteX4" fmla="*/ 2264 w 508254"/>
                  <a:gd name="connsiteY4" fmla="*/ 29461 h 79756"/>
                  <a:gd name="connsiteX5" fmla="*/ 258139 w 508254"/>
                  <a:gd name="connsiteY5" fmla="*/ 2247 h 79756"/>
                  <a:gd name="connsiteX0" fmla="*/ 258139 w 508254"/>
                  <a:gd name="connsiteY0" fmla="*/ 2247 h 80771"/>
                  <a:gd name="connsiteX1" fmla="*/ 508228 w 508254"/>
                  <a:gd name="connsiteY1" fmla="*/ 38973 h 80771"/>
                  <a:gd name="connsiteX2" fmla="*/ 327715 w 508254"/>
                  <a:gd name="connsiteY2" fmla="*/ 77728 h 80771"/>
                  <a:gd name="connsiteX3" fmla="*/ 130388 w 508254"/>
                  <a:gd name="connsiteY3" fmla="*/ 77779 h 80771"/>
                  <a:gd name="connsiteX4" fmla="*/ 2264 w 508254"/>
                  <a:gd name="connsiteY4" fmla="*/ 29461 h 80771"/>
                  <a:gd name="connsiteX5" fmla="*/ 258139 w 508254"/>
                  <a:gd name="connsiteY5" fmla="*/ 2247 h 80771"/>
                  <a:gd name="connsiteX0" fmla="*/ 258139 w 509592"/>
                  <a:gd name="connsiteY0" fmla="*/ 1641 h 79501"/>
                  <a:gd name="connsiteX1" fmla="*/ 508228 w 509592"/>
                  <a:gd name="connsiteY1" fmla="*/ 38367 h 79501"/>
                  <a:gd name="connsiteX2" fmla="*/ 333744 w 509592"/>
                  <a:gd name="connsiteY2" fmla="*/ 79425 h 79501"/>
                  <a:gd name="connsiteX3" fmla="*/ 130388 w 509592"/>
                  <a:gd name="connsiteY3" fmla="*/ 77173 h 79501"/>
                  <a:gd name="connsiteX4" fmla="*/ 2264 w 509592"/>
                  <a:gd name="connsiteY4" fmla="*/ 28855 h 79501"/>
                  <a:gd name="connsiteX5" fmla="*/ 258139 w 509592"/>
                  <a:gd name="connsiteY5" fmla="*/ 1641 h 79501"/>
                  <a:gd name="connsiteX0" fmla="*/ 258139 w 509739"/>
                  <a:gd name="connsiteY0" fmla="*/ 1641 h 79425"/>
                  <a:gd name="connsiteX1" fmla="*/ 508228 w 509739"/>
                  <a:gd name="connsiteY1" fmla="*/ 38367 h 79425"/>
                  <a:gd name="connsiteX2" fmla="*/ 333744 w 509739"/>
                  <a:gd name="connsiteY2" fmla="*/ 79425 h 79425"/>
                  <a:gd name="connsiteX3" fmla="*/ 130388 w 509739"/>
                  <a:gd name="connsiteY3" fmla="*/ 77173 h 79425"/>
                  <a:gd name="connsiteX4" fmla="*/ 2264 w 509739"/>
                  <a:gd name="connsiteY4" fmla="*/ 28855 h 79425"/>
                  <a:gd name="connsiteX5" fmla="*/ 258139 w 509739"/>
                  <a:gd name="connsiteY5" fmla="*/ 1641 h 79425"/>
                  <a:gd name="connsiteX0" fmla="*/ 258139 w 508231"/>
                  <a:gd name="connsiteY0" fmla="*/ 1641 h 79515"/>
                  <a:gd name="connsiteX1" fmla="*/ 508228 w 508231"/>
                  <a:gd name="connsiteY1" fmla="*/ 38367 h 79515"/>
                  <a:gd name="connsiteX2" fmla="*/ 333744 w 508231"/>
                  <a:gd name="connsiteY2" fmla="*/ 79425 h 79515"/>
                  <a:gd name="connsiteX3" fmla="*/ 130388 w 508231"/>
                  <a:gd name="connsiteY3" fmla="*/ 77173 h 79515"/>
                  <a:gd name="connsiteX4" fmla="*/ 2264 w 508231"/>
                  <a:gd name="connsiteY4" fmla="*/ 28855 h 79515"/>
                  <a:gd name="connsiteX5" fmla="*/ 258139 w 508231"/>
                  <a:gd name="connsiteY5" fmla="*/ 1641 h 79515"/>
                  <a:gd name="connsiteX0" fmla="*/ 258139 w 508763"/>
                  <a:gd name="connsiteY0" fmla="*/ 1641 h 79425"/>
                  <a:gd name="connsiteX1" fmla="*/ 508228 w 508763"/>
                  <a:gd name="connsiteY1" fmla="*/ 38367 h 79425"/>
                  <a:gd name="connsiteX2" fmla="*/ 333744 w 508763"/>
                  <a:gd name="connsiteY2" fmla="*/ 79425 h 79425"/>
                  <a:gd name="connsiteX3" fmla="*/ 130388 w 508763"/>
                  <a:gd name="connsiteY3" fmla="*/ 77173 h 79425"/>
                  <a:gd name="connsiteX4" fmla="*/ 2264 w 508763"/>
                  <a:gd name="connsiteY4" fmla="*/ 28855 h 79425"/>
                  <a:gd name="connsiteX5" fmla="*/ 258139 w 508763"/>
                  <a:gd name="connsiteY5" fmla="*/ 1641 h 79425"/>
                  <a:gd name="connsiteX0" fmla="*/ 258139 w 509739"/>
                  <a:gd name="connsiteY0" fmla="*/ 1641 h 79425"/>
                  <a:gd name="connsiteX1" fmla="*/ 508228 w 509739"/>
                  <a:gd name="connsiteY1" fmla="*/ 38367 h 79425"/>
                  <a:gd name="connsiteX2" fmla="*/ 333744 w 509739"/>
                  <a:gd name="connsiteY2" fmla="*/ 79425 h 79425"/>
                  <a:gd name="connsiteX3" fmla="*/ 130388 w 509739"/>
                  <a:gd name="connsiteY3" fmla="*/ 77173 h 79425"/>
                  <a:gd name="connsiteX4" fmla="*/ 2264 w 509739"/>
                  <a:gd name="connsiteY4" fmla="*/ 28855 h 79425"/>
                  <a:gd name="connsiteX5" fmla="*/ 258139 w 509739"/>
                  <a:gd name="connsiteY5" fmla="*/ 1641 h 79425"/>
                  <a:gd name="connsiteX0" fmla="*/ 258139 w 508709"/>
                  <a:gd name="connsiteY0" fmla="*/ 1641 h 79425"/>
                  <a:gd name="connsiteX1" fmla="*/ 508228 w 508709"/>
                  <a:gd name="connsiteY1" fmla="*/ 38367 h 79425"/>
                  <a:gd name="connsiteX2" fmla="*/ 333744 w 508709"/>
                  <a:gd name="connsiteY2" fmla="*/ 79425 h 79425"/>
                  <a:gd name="connsiteX3" fmla="*/ 130388 w 508709"/>
                  <a:gd name="connsiteY3" fmla="*/ 77173 h 79425"/>
                  <a:gd name="connsiteX4" fmla="*/ 2264 w 508709"/>
                  <a:gd name="connsiteY4" fmla="*/ 28855 h 79425"/>
                  <a:gd name="connsiteX5" fmla="*/ 258139 w 508709"/>
                  <a:gd name="connsiteY5" fmla="*/ 1641 h 79425"/>
                  <a:gd name="connsiteX0" fmla="*/ 258139 w 508254"/>
                  <a:gd name="connsiteY0" fmla="*/ 1641 h 79974"/>
                  <a:gd name="connsiteX1" fmla="*/ 508228 w 508254"/>
                  <a:gd name="connsiteY1" fmla="*/ 38367 h 79974"/>
                  <a:gd name="connsiteX2" fmla="*/ 333744 w 508254"/>
                  <a:gd name="connsiteY2" fmla="*/ 79425 h 79974"/>
                  <a:gd name="connsiteX3" fmla="*/ 130388 w 508254"/>
                  <a:gd name="connsiteY3" fmla="*/ 77173 h 79974"/>
                  <a:gd name="connsiteX4" fmla="*/ 2264 w 508254"/>
                  <a:gd name="connsiteY4" fmla="*/ 28855 h 79974"/>
                  <a:gd name="connsiteX5" fmla="*/ 258139 w 508254"/>
                  <a:gd name="connsiteY5" fmla="*/ 1641 h 79974"/>
                  <a:gd name="connsiteX0" fmla="*/ 258139 w 508254"/>
                  <a:gd name="connsiteY0" fmla="*/ 1641 h 79974"/>
                  <a:gd name="connsiteX1" fmla="*/ 508228 w 508254"/>
                  <a:gd name="connsiteY1" fmla="*/ 38367 h 79974"/>
                  <a:gd name="connsiteX2" fmla="*/ 333744 w 508254"/>
                  <a:gd name="connsiteY2" fmla="*/ 79425 h 79974"/>
                  <a:gd name="connsiteX3" fmla="*/ 130388 w 508254"/>
                  <a:gd name="connsiteY3" fmla="*/ 77173 h 79974"/>
                  <a:gd name="connsiteX4" fmla="*/ 2264 w 508254"/>
                  <a:gd name="connsiteY4" fmla="*/ 28855 h 79974"/>
                  <a:gd name="connsiteX5" fmla="*/ 258139 w 508254"/>
                  <a:gd name="connsiteY5" fmla="*/ 1641 h 79974"/>
                  <a:gd name="connsiteX0" fmla="*/ 255151 w 505266"/>
                  <a:gd name="connsiteY0" fmla="*/ 1466 h 79799"/>
                  <a:gd name="connsiteX1" fmla="*/ 505240 w 505266"/>
                  <a:gd name="connsiteY1" fmla="*/ 38192 h 79799"/>
                  <a:gd name="connsiteX2" fmla="*/ 330756 w 505266"/>
                  <a:gd name="connsiteY2" fmla="*/ 79250 h 79799"/>
                  <a:gd name="connsiteX3" fmla="*/ 127400 w 505266"/>
                  <a:gd name="connsiteY3" fmla="*/ 76998 h 79799"/>
                  <a:gd name="connsiteX4" fmla="*/ 2291 w 505266"/>
                  <a:gd name="connsiteY4" fmla="*/ 33285 h 79799"/>
                  <a:gd name="connsiteX5" fmla="*/ 255151 w 505266"/>
                  <a:gd name="connsiteY5" fmla="*/ 1466 h 79799"/>
                  <a:gd name="connsiteX0" fmla="*/ 256197 w 506312"/>
                  <a:gd name="connsiteY0" fmla="*/ 2506 h 80839"/>
                  <a:gd name="connsiteX1" fmla="*/ 506286 w 506312"/>
                  <a:gd name="connsiteY1" fmla="*/ 39232 h 80839"/>
                  <a:gd name="connsiteX2" fmla="*/ 331802 w 506312"/>
                  <a:gd name="connsiteY2" fmla="*/ 80290 h 80839"/>
                  <a:gd name="connsiteX3" fmla="*/ 128446 w 506312"/>
                  <a:gd name="connsiteY3" fmla="*/ 78038 h 80839"/>
                  <a:gd name="connsiteX4" fmla="*/ 3337 w 506312"/>
                  <a:gd name="connsiteY4" fmla="*/ 34325 h 80839"/>
                  <a:gd name="connsiteX5" fmla="*/ 256197 w 506312"/>
                  <a:gd name="connsiteY5" fmla="*/ 2506 h 80839"/>
                  <a:gd name="connsiteX0" fmla="*/ 256808 w 506931"/>
                  <a:gd name="connsiteY0" fmla="*/ 2506 h 80839"/>
                  <a:gd name="connsiteX1" fmla="*/ 506897 w 506931"/>
                  <a:gd name="connsiteY1" fmla="*/ 39232 h 80839"/>
                  <a:gd name="connsiteX2" fmla="*/ 332413 w 506931"/>
                  <a:gd name="connsiteY2" fmla="*/ 80290 h 80839"/>
                  <a:gd name="connsiteX3" fmla="*/ 129057 w 506931"/>
                  <a:gd name="connsiteY3" fmla="*/ 78038 h 80839"/>
                  <a:gd name="connsiteX4" fmla="*/ 3948 w 506931"/>
                  <a:gd name="connsiteY4" fmla="*/ 34325 h 80839"/>
                  <a:gd name="connsiteX5" fmla="*/ 256808 w 506931"/>
                  <a:gd name="connsiteY5" fmla="*/ 2506 h 80839"/>
                  <a:gd name="connsiteX0" fmla="*/ 256808 w 506931"/>
                  <a:gd name="connsiteY0" fmla="*/ 2994 h 81327"/>
                  <a:gd name="connsiteX1" fmla="*/ 506897 w 506931"/>
                  <a:gd name="connsiteY1" fmla="*/ 39720 h 81327"/>
                  <a:gd name="connsiteX2" fmla="*/ 332413 w 506931"/>
                  <a:gd name="connsiteY2" fmla="*/ 80778 h 81327"/>
                  <a:gd name="connsiteX3" fmla="*/ 129057 w 506931"/>
                  <a:gd name="connsiteY3" fmla="*/ 78526 h 81327"/>
                  <a:gd name="connsiteX4" fmla="*/ 3948 w 506931"/>
                  <a:gd name="connsiteY4" fmla="*/ 34813 h 81327"/>
                  <a:gd name="connsiteX5" fmla="*/ 256808 w 506931"/>
                  <a:gd name="connsiteY5" fmla="*/ 2994 h 81327"/>
                  <a:gd name="connsiteX0" fmla="*/ 256868 w 506991"/>
                  <a:gd name="connsiteY0" fmla="*/ 2486 h 80819"/>
                  <a:gd name="connsiteX1" fmla="*/ 506957 w 506991"/>
                  <a:gd name="connsiteY1" fmla="*/ 39212 h 80819"/>
                  <a:gd name="connsiteX2" fmla="*/ 332473 w 506991"/>
                  <a:gd name="connsiteY2" fmla="*/ 80270 h 80819"/>
                  <a:gd name="connsiteX3" fmla="*/ 129117 w 506991"/>
                  <a:gd name="connsiteY3" fmla="*/ 78018 h 80819"/>
                  <a:gd name="connsiteX4" fmla="*/ 4008 w 506991"/>
                  <a:gd name="connsiteY4" fmla="*/ 34305 h 80819"/>
                  <a:gd name="connsiteX5" fmla="*/ 256868 w 506991"/>
                  <a:gd name="connsiteY5" fmla="*/ 2486 h 80819"/>
                  <a:gd name="connsiteX0" fmla="*/ 256995 w 507120"/>
                  <a:gd name="connsiteY0" fmla="*/ 2004 h 80337"/>
                  <a:gd name="connsiteX1" fmla="*/ 507084 w 507120"/>
                  <a:gd name="connsiteY1" fmla="*/ 38730 h 80337"/>
                  <a:gd name="connsiteX2" fmla="*/ 332600 w 507120"/>
                  <a:gd name="connsiteY2" fmla="*/ 79788 h 80337"/>
                  <a:gd name="connsiteX3" fmla="*/ 129244 w 507120"/>
                  <a:gd name="connsiteY3" fmla="*/ 77536 h 80337"/>
                  <a:gd name="connsiteX4" fmla="*/ 4135 w 507120"/>
                  <a:gd name="connsiteY4" fmla="*/ 33823 h 80337"/>
                  <a:gd name="connsiteX5" fmla="*/ 256995 w 507120"/>
                  <a:gd name="connsiteY5" fmla="*/ 2004 h 80337"/>
                  <a:gd name="connsiteX0" fmla="*/ 257129 w 507256"/>
                  <a:gd name="connsiteY0" fmla="*/ 2485 h 80818"/>
                  <a:gd name="connsiteX1" fmla="*/ 507218 w 507256"/>
                  <a:gd name="connsiteY1" fmla="*/ 39211 h 80818"/>
                  <a:gd name="connsiteX2" fmla="*/ 332734 w 507256"/>
                  <a:gd name="connsiteY2" fmla="*/ 80269 h 80818"/>
                  <a:gd name="connsiteX3" fmla="*/ 129378 w 507256"/>
                  <a:gd name="connsiteY3" fmla="*/ 78017 h 80818"/>
                  <a:gd name="connsiteX4" fmla="*/ 4269 w 507256"/>
                  <a:gd name="connsiteY4" fmla="*/ 34304 h 80818"/>
                  <a:gd name="connsiteX5" fmla="*/ 257129 w 507256"/>
                  <a:gd name="connsiteY5" fmla="*/ 2485 h 80818"/>
                  <a:gd name="connsiteX0" fmla="*/ 288992 w 539108"/>
                  <a:gd name="connsiteY0" fmla="*/ 2980 h 81313"/>
                  <a:gd name="connsiteX1" fmla="*/ 539081 w 539108"/>
                  <a:gd name="connsiteY1" fmla="*/ 39706 h 81313"/>
                  <a:gd name="connsiteX2" fmla="*/ 364597 w 539108"/>
                  <a:gd name="connsiteY2" fmla="*/ 80764 h 81313"/>
                  <a:gd name="connsiteX3" fmla="*/ 161241 w 539108"/>
                  <a:gd name="connsiteY3" fmla="*/ 78512 h 81313"/>
                  <a:gd name="connsiteX4" fmla="*/ 2972 w 539108"/>
                  <a:gd name="connsiteY4" fmla="*/ 33648 h 81313"/>
                  <a:gd name="connsiteX5" fmla="*/ 288992 w 539108"/>
                  <a:gd name="connsiteY5" fmla="*/ 2980 h 81313"/>
                  <a:gd name="connsiteX0" fmla="*/ 288992 w 539108"/>
                  <a:gd name="connsiteY0" fmla="*/ 13397 h 93592"/>
                  <a:gd name="connsiteX1" fmla="*/ 539081 w 539108"/>
                  <a:gd name="connsiteY1" fmla="*/ 50123 h 93592"/>
                  <a:gd name="connsiteX2" fmla="*/ 364597 w 539108"/>
                  <a:gd name="connsiteY2" fmla="*/ 91181 h 93592"/>
                  <a:gd name="connsiteX3" fmla="*/ 161241 w 539108"/>
                  <a:gd name="connsiteY3" fmla="*/ 88929 h 93592"/>
                  <a:gd name="connsiteX4" fmla="*/ 2972 w 539108"/>
                  <a:gd name="connsiteY4" fmla="*/ 44065 h 93592"/>
                  <a:gd name="connsiteX5" fmla="*/ 288992 w 539108"/>
                  <a:gd name="connsiteY5" fmla="*/ 13397 h 93592"/>
                  <a:gd name="connsiteX0" fmla="*/ 156396 w 542632"/>
                  <a:gd name="connsiteY0" fmla="*/ 39 h 77823"/>
                  <a:gd name="connsiteX1" fmla="*/ 536111 w 542632"/>
                  <a:gd name="connsiteY1" fmla="*/ 36765 h 77823"/>
                  <a:gd name="connsiteX2" fmla="*/ 361627 w 542632"/>
                  <a:gd name="connsiteY2" fmla="*/ 77823 h 77823"/>
                  <a:gd name="connsiteX3" fmla="*/ 158271 w 542632"/>
                  <a:gd name="connsiteY3" fmla="*/ 75571 h 77823"/>
                  <a:gd name="connsiteX4" fmla="*/ 2 w 542632"/>
                  <a:gd name="connsiteY4" fmla="*/ 30707 h 77823"/>
                  <a:gd name="connsiteX5" fmla="*/ 156396 w 542632"/>
                  <a:gd name="connsiteY5" fmla="*/ 39 h 77823"/>
                  <a:gd name="connsiteX0" fmla="*/ 106835 w 546957"/>
                  <a:gd name="connsiteY0" fmla="*/ 41 h 76674"/>
                  <a:gd name="connsiteX1" fmla="*/ 537797 w 546957"/>
                  <a:gd name="connsiteY1" fmla="*/ 35616 h 76674"/>
                  <a:gd name="connsiteX2" fmla="*/ 363313 w 546957"/>
                  <a:gd name="connsiteY2" fmla="*/ 76674 h 76674"/>
                  <a:gd name="connsiteX3" fmla="*/ 159957 w 546957"/>
                  <a:gd name="connsiteY3" fmla="*/ 74422 h 76674"/>
                  <a:gd name="connsiteX4" fmla="*/ 1688 w 546957"/>
                  <a:gd name="connsiteY4" fmla="*/ 29558 h 76674"/>
                  <a:gd name="connsiteX5" fmla="*/ 106835 w 546957"/>
                  <a:gd name="connsiteY5" fmla="*/ 41 h 76674"/>
                  <a:gd name="connsiteX0" fmla="*/ 108215 w 548336"/>
                  <a:gd name="connsiteY0" fmla="*/ 1871 h 78504"/>
                  <a:gd name="connsiteX1" fmla="*/ 539177 w 548336"/>
                  <a:gd name="connsiteY1" fmla="*/ 37446 h 78504"/>
                  <a:gd name="connsiteX2" fmla="*/ 364693 w 548336"/>
                  <a:gd name="connsiteY2" fmla="*/ 78504 h 78504"/>
                  <a:gd name="connsiteX3" fmla="*/ 161337 w 548336"/>
                  <a:gd name="connsiteY3" fmla="*/ 76252 h 78504"/>
                  <a:gd name="connsiteX4" fmla="*/ 3068 w 548336"/>
                  <a:gd name="connsiteY4" fmla="*/ 31388 h 78504"/>
                  <a:gd name="connsiteX5" fmla="*/ 108215 w 548336"/>
                  <a:gd name="connsiteY5" fmla="*/ 1871 h 78504"/>
                  <a:gd name="connsiteX0" fmla="*/ 116893 w 557014"/>
                  <a:gd name="connsiteY0" fmla="*/ 3725 h 80358"/>
                  <a:gd name="connsiteX1" fmla="*/ 547855 w 557014"/>
                  <a:gd name="connsiteY1" fmla="*/ 39300 h 80358"/>
                  <a:gd name="connsiteX2" fmla="*/ 373371 w 557014"/>
                  <a:gd name="connsiteY2" fmla="*/ 80358 h 80358"/>
                  <a:gd name="connsiteX3" fmla="*/ 170015 w 557014"/>
                  <a:gd name="connsiteY3" fmla="*/ 78106 h 80358"/>
                  <a:gd name="connsiteX4" fmla="*/ 11746 w 557014"/>
                  <a:gd name="connsiteY4" fmla="*/ 33242 h 80358"/>
                  <a:gd name="connsiteX5" fmla="*/ 116893 w 557014"/>
                  <a:gd name="connsiteY5" fmla="*/ 3725 h 80358"/>
                  <a:gd name="connsiteX0" fmla="*/ 114347 w 554468"/>
                  <a:gd name="connsiteY0" fmla="*/ 2224 h 78857"/>
                  <a:gd name="connsiteX1" fmla="*/ 545309 w 554468"/>
                  <a:gd name="connsiteY1" fmla="*/ 37799 h 78857"/>
                  <a:gd name="connsiteX2" fmla="*/ 370825 w 554468"/>
                  <a:gd name="connsiteY2" fmla="*/ 78857 h 78857"/>
                  <a:gd name="connsiteX3" fmla="*/ 167469 w 554468"/>
                  <a:gd name="connsiteY3" fmla="*/ 76605 h 78857"/>
                  <a:gd name="connsiteX4" fmla="*/ 9200 w 554468"/>
                  <a:gd name="connsiteY4" fmla="*/ 31741 h 78857"/>
                  <a:gd name="connsiteX5" fmla="*/ 114347 w 554468"/>
                  <a:gd name="connsiteY5" fmla="*/ 2224 h 78857"/>
                  <a:gd name="connsiteX0" fmla="*/ 114347 w 554468"/>
                  <a:gd name="connsiteY0" fmla="*/ 2224 h 78857"/>
                  <a:gd name="connsiteX1" fmla="*/ 545309 w 554468"/>
                  <a:gd name="connsiteY1" fmla="*/ 37799 h 78857"/>
                  <a:gd name="connsiteX2" fmla="*/ 370825 w 554468"/>
                  <a:gd name="connsiteY2" fmla="*/ 78857 h 78857"/>
                  <a:gd name="connsiteX3" fmla="*/ 167469 w 554468"/>
                  <a:gd name="connsiteY3" fmla="*/ 76605 h 78857"/>
                  <a:gd name="connsiteX4" fmla="*/ 9200 w 554468"/>
                  <a:gd name="connsiteY4" fmla="*/ 31741 h 78857"/>
                  <a:gd name="connsiteX5" fmla="*/ 114347 w 554468"/>
                  <a:gd name="connsiteY5" fmla="*/ 2224 h 78857"/>
                  <a:gd name="connsiteX0" fmla="*/ 105152 w 545273"/>
                  <a:gd name="connsiteY0" fmla="*/ 1892 h 78691"/>
                  <a:gd name="connsiteX1" fmla="*/ 536114 w 545273"/>
                  <a:gd name="connsiteY1" fmla="*/ 37467 h 78691"/>
                  <a:gd name="connsiteX2" fmla="*/ 361630 w 545273"/>
                  <a:gd name="connsiteY2" fmla="*/ 78525 h 78691"/>
                  <a:gd name="connsiteX3" fmla="*/ 100997 w 545273"/>
                  <a:gd name="connsiteY3" fmla="*/ 78576 h 78691"/>
                  <a:gd name="connsiteX4" fmla="*/ 5 w 545273"/>
                  <a:gd name="connsiteY4" fmla="*/ 31409 h 78691"/>
                  <a:gd name="connsiteX5" fmla="*/ 105152 w 545273"/>
                  <a:gd name="connsiteY5" fmla="*/ 1892 h 78691"/>
                  <a:gd name="connsiteX0" fmla="*/ 106534 w 546655"/>
                  <a:gd name="connsiteY0" fmla="*/ 1892 h 78691"/>
                  <a:gd name="connsiteX1" fmla="*/ 537496 w 546655"/>
                  <a:gd name="connsiteY1" fmla="*/ 37467 h 78691"/>
                  <a:gd name="connsiteX2" fmla="*/ 363012 w 546655"/>
                  <a:gd name="connsiteY2" fmla="*/ 78525 h 78691"/>
                  <a:gd name="connsiteX3" fmla="*/ 132524 w 546655"/>
                  <a:gd name="connsiteY3" fmla="*/ 78576 h 78691"/>
                  <a:gd name="connsiteX4" fmla="*/ 1387 w 546655"/>
                  <a:gd name="connsiteY4" fmla="*/ 31409 h 78691"/>
                  <a:gd name="connsiteX5" fmla="*/ 106534 w 546655"/>
                  <a:gd name="connsiteY5" fmla="*/ 1892 h 78691"/>
                  <a:gd name="connsiteX0" fmla="*/ 106534 w 546655"/>
                  <a:gd name="connsiteY0" fmla="*/ 1892 h 78576"/>
                  <a:gd name="connsiteX1" fmla="*/ 537496 w 546655"/>
                  <a:gd name="connsiteY1" fmla="*/ 37467 h 78576"/>
                  <a:gd name="connsiteX2" fmla="*/ 363012 w 546655"/>
                  <a:gd name="connsiteY2" fmla="*/ 78525 h 78576"/>
                  <a:gd name="connsiteX3" fmla="*/ 132524 w 546655"/>
                  <a:gd name="connsiteY3" fmla="*/ 78576 h 78576"/>
                  <a:gd name="connsiteX4" fmla="*/ 1387 w 546655"/>
                  <a:gd name="connsiteY4" fmla="*/ 31409 h 78576"/>
                  <a:gd name="connsiteX5" fmla="*/ 106534 w 546655"/>
                  <a:gd name="connsiteY5" fmla="*/ 1892 h 78576"/>
                  <a:gd name="connsiteX0" fmla="*/ 106534 w 537615"/>
                  <a:gd name="connsiteY0" fmla="*/ 3039 h 83630"/>
                  <a:gd name="connsiteX1" fmla="*/ 537496 w 537615"/>
                  <a:gd name="connsiteY1" fmla="*/ 38614 h 83630"/>
                  <a:gd name="connsiteX2" fmla="*/ 363012 w 537615"/>
                  <a:gd name="connsiteY2" fmla="*/ 79672 h 83630"/>
                  <a:gd name="connsiteX3" fmla="*/ 132524 w 537615"/>
                  <a:gd name="connsiteY3" fmla="*/ 79723 h 83630"/>
                  <a:gd name="connsiteX4" fmla="*/ 1387 w 537615"/>
                  <a:gd name="connsiteY4" fmla="*/ 32556 h 83630"/>
                  <a:gd name="connsiteX5" fmla="*/ 106534 w 537615"/>
                  <a:gd name="connsiteY5" fmla="*/ 3039 h 83630"/>
                  <a:gd name="connsiteX0" fmla="*/ 106534 w 537788"/>
                  <a:gd name="connsiteY0" fmla="*/ 1892 h 78576"/>
                  <a:gd name="connsiteX1" fmla="*/ 537496 w 537788"/>
                  <a:gd name="connsiteY1" fmla="*/ 37467 h 78576"/>
                  <a:gd name="connsiteX2" fmla="*/ 363012 w 537788"/>
                  <a:gd name="connsiteY2" fmla="*/ 78525 h 78576"/>
                  <a:gd name="connsiteX3" fmla="*/ 132524 w 537788"/>
                  <a:gd name="connsiteY3" fmla="*/ 78576 h 78576"/>
                  <a:gd name="connsiteX4" fmla="*/ 1387 w 537788"/>
                  <a:gd name="connsiteY4" fmla="*/ 31409 h 78576"/>
                  <a:gd name="connsiteX5" fmla="*/ 106534 w 537788"/>
                  <a:gd name="connsiteY5" fmla="*/ 1892 h 78576"/>
                  <a:gd name="connsiteX0" fmla="*/ 105695 w 536932"/>
                  <a:gd name="connsiteY0" fmla="*/ 2766 h 79450"/>
                  <a:gd name="connsiteX1" fmla="*/ 536657 w 536932"/>
                  <a:gd name="connsiteY1" fmla="*/ 30282 h 79450"/>
                  <a:gd name="connsiteX2" fmla="*/ 362173 w 536932"/>
                  <a:gd name="connsiteY2" fmla="*/ 79399 h 79450"/>
                  <a:gd name="connsiteX3" fmla="*/ 131685 w 536932"/>
                  <a:gd name="connsiteY3" fmla="*/ 79450 h 79450"/>
                  <a:gd name="connsiteX4" fmla="*/ 548 w 536932"/>
                  <a:gd name="connsiteY4" fmla="*/ 32283 h 79450"/>
                  <a:gd name="connsiteX5" fmla="*/ 105695 w 536932"/>
                  <a:gd name="connsiteY5" fmla="*/ 2766 h 79450"/>
                  <a:gd name="connsiteX0" fmla="*/ 105695 w 536776"/>
                  <a:gd name="connsiteY0" fmla="*/ 3119 h 79803"/>
                  <a:gd name="connsiteX1" fmla="*/ 536657 w 536776"/>
                  <a:gd name="connsiteY1" fmla="*/ 30635 h 79803"/>
                  <a:gd name="connsiteX2" fmla="*/ 362173 w 536776"/>
                  <a:gd name="connsiteY2" fmla="*/ 79752 h 79803"/>
                  <a:gd name="connsiteX3" fmla="*/ 131685 w 536776"/>
                  <a:gd name="connsiteY3" fmla="*/ 79803 h 79803"/>
                  <a:gd name="connsiteX4" fmla="*/ 548 w 536776"/>
                  <a:gd name="connsiteY4" fmla="*/ 32636 h 79803"/>
                  <a:gd name="connsiteX5" fmla="*/ 105695 w 536776"/>
                  <a:gd name="connsiteY5" fmla="*/ 3119 h 79803"/>
                  <a:gd name="connsiteX0" fmla="*/ 105695 w 536776"/>
                  <a:gd name="connsiteY0" fmla="*/ 844 h 77528"/>
                  <a:gd name="connsiteX1" fmla="*/ 536657 w 536776"/>
                  <a:gd name="connsiteY1" fmla="*/ 34116 h 77528"/>
                  <a:gd name="connsiteX2" fmla="*/ 362173 w 536776"/>
                  <a:gd name="connsiteY2" fmla="*/ 77477 h 77528"/>
                  <a:gd name="connsiteX3" fmla="*/ 131685 w 536776"/>
                  <a:gd name="connsiteY3" fmla="*/ 77528 h 77528"/>
                  <a:gd name="connsiteX4" fmla="*/ 548 w 536776"/>
                  <a:gd name="connsiteY4" fmla="*/ 30361 h 77528"/>
                  <a:gd name="connsiteX5" fmla="*/ 105695 w 536776"/>
                  <a:gd name="connsiteY5" fmla="*/ 844 h 77528"/>
                  <a:gd name="connsiteX0" fmla="*/ 105695 w 537498"/>
                  <a:gd name="connsiteY0" fmla="*/ 3719 h 81013"/>
                  <a:gd name="connsiteX1" fmla="*/ 536657 w 537498"/>
                  <a:gd name="connsiteY1" fmla="*/ 36991 h 81013"/>
                  <a:gd name="connsiteX2" fmla="*/ 362173 w 537498"/>
                  <a:gd name="connsiteY2" fmla="*/ 80352 h 81013"/>
                  <a:gd name="connsiteX3" fmla="*/ 131685 w 537498"/>
                  <a:gd name="connsiteY3" fmla="*/ 80403 h 81013"/>
                  <a:gd name="connsiteX4" fmla="*/ 548 w 537498"/>
                  <a:gd name="connsiteY4" fmla="*/ 33236 h 81013"/>
                  <a:gd name="connsiteX5" fmla="*/ 105695 w 537498"/>
                  <a:gd name="connsiteY5" fmla="*/ 3719 h 81013"/>
                  <a:gd name="connsiteX0" fmla="*/ 105695 w 537498"/>
                  <a:gd name="connsiteY0" fmla="*/ 3719 h 82022"/>
                  <a:gd name="connsiteX1" fmla="*/ 536657 w 537498"/>
                  <a:gd name="connsiteY1" fmla="*/ 36991 h 82022"/>
                  <a:gd name="connsiteX2" fmla="*/ 362173 w 537498"/>
                  <a:gd name="connsiteY2" fmla="*/ 80352 h 82022"/>
                  <a:gd name="connsiteX3" fmla="*/ 131685 w 537498"/>
                  <a:gd name="connsiteY3" fmla="*/ 80403 h 82022"/>
                  <a:gd name="connsiteX4" fmla="*/ 548 w 537498"/>
                  <a:gd name="connsiteY4" fmla="*/ 33236 h 82022"/>
                  <a:gd name="connsiteX5" fmla="*/ 105695 w 537498"/>
                  <a:gd name="connsiteY5" fmla="*/ 3719 h 82022"/>
                  <a:gd name="connsiteX0" fmla="*/ 105695 w 537498"/>
                  <a:gd name="connsiteY0" fmla="*/ 3719 h 80403"/>
                  <a:gd name="connsiteX1" fmla="*/ 536657 w 537498"/>
                  <a:gd name="connsiteY1" fmla="*/ 36991 h 80403"/>
                  <a:gd name="connsiteX2" fmla="*/ 362173 w 537498"/>
                  <a:gd name="connsiteY2" fmla="*/ 80352 h 80403"/>
                  <a:gd name="connsiteX3" fmla="*/ 131685 w 537498"/>
                  <a:gd name="connsiteY3" fmla="*/ 80403 h 80403"/>
                  <a:gd name="connsiteX4" fmla="*/ 548 w 537498"/>
                  <a:gd name="connsiteY4" fmla="*/ 33236 h 80403"/>
                  <a:gd name="connsiteX5" fmla="*/ 105695 w 537498"/>
                  <a:gd name="connsiteY5" fmla="*/ 3719 h 80403"/>
                  <a:gd name="connsiteX0" fmla="*/ 105695 w 537498"/>
                  <a:gd name="connsiteY0" fmla="*/ 3719 h 81013"/>
                  <a:gd name="connsiteX1" fmla="*/ 536657 w 537498"/>
                  <a:gd name="connsiteY1" fmla="*/ 36991 h 81013"/>
                  <a:gd name="connsiteX2" fmla="*/ 362173 w 537498"/>
                  <a:gd name="connsiteY2" fmla="*/ 80352 h 81013"/>
                  <a:gd name="connsiteX3" fmla="*/ 131685 w 537498"/>
                  <a:gd name="connsiteY3" fmla="*/ 80403 h 81013"/>
                  <a:gd name="connsiteX4" fmla="*/ 548 w 537498"/>
                  <a:gd name="connsiteY4" fmla="*/ 33236 h 81013"/>
                  <a:gd name="connsiteX5" fmla="*/ 105695 w 537498"/>
                  <a:gd name="connsiteY5" fmla="*/ 3719 h 81013"/>
                  <a:gd name="connsiteX0" fmla="*/ 105695 w 537278"/>
                  <a:gd name="connsiteY0" fmla="*/ 609 h 77293"/>
                  <a:gd name="connsiteX1" fmla="*/ 536657 w 537278"/>
                  <a:gd name="connsiteY1" fmla="*/ 33881 h 77293"/>
                  <a:gd name="connsiteX2" fmla="*/ 362173 w 537278"/>
                  <a:gd name="connsiteY2" fmla="*/ 77242 h 77293"/>
                  <a:gd name="connsiteX3" fmla="*/ 131685 w 537278"/>
                  <a:gd name="connsiteY3" fmla="*/ 77293 h 77293"/>
                  <a:gd name="connsiteX4" fmla="*/ 548 w 537278"/>
                  <a:gd name="connsiteY4" fmla="*/ 30126 h 77293"/>
                  <a:gd name="connsiteX5" fmla="*/ 105695 w 537278"/>
                  <a:gd name="connsiteY5" fmla="*/ 609 h 77293"/>
                  <a:gd name="connsiteX0" fmla="*/ 105695 w 537278"/>
                  <a:gd name="connsiteY0" fmla="*/ 2767 h 79451"/>
                  <a:gd name="connsiteX1" fmla="*/ 536657 w 537278"/>
                  <a:gd name="connsiteY1" fmla="*/ 30282 h 79451"/>
                  <a:gd name="connsiteX2" fmla="*/ 362173 w 537278"/>
                  <a:gd name="connsiteY2" fmla="*/ 79400 h 79451"/>
                  <a:gd name="connsiteX3" fmla="*/ 131685 w 537278"/>
                  <a:gd name="connsiteY3" fmla="*/ 79451 h 79451"/>
                  <a:gd name="connsiteX4" fmla="*/ 548 w 537278"/>
                  <a:gd name="connsiteY4" fmla="*/ 32284 h 79451"/>
                  <a:gd name="connsiteX5" fmla="*/ 105695 w 537278"/>
                  <a:gd name="connsiteY5" fmla="*/ 2767 h 79451"/>
                  <a:gd name="connsiteX0" fmla="*/ 105695 w 536809"/>
                  <a:gd name="connsiteY0" fmla="*/ 5444 h 82128"/>
                  <a:gd name="connsiteX1" fmla="*/ 536657 w 536809"/>
                  <a:gd name="connsiteY1" fmla="*/ 32959 h 82128"/>
                  <a:gd name="connsiteX2" fmla="*/ 362173 w 536809"/>
                  <a:gd name="connsiteY2" fmla="*/ 82077 h 82128"/>
                  <a:gd name="connsiteX3" fmla="*/ 131685 w 536809"/>
                  <a:gd name="connsiteY3" fmla="*/ 82128 h 82128"/>
                  <a:gd name="connsiteX4" fmla="*/ 548 w 536809"/>
                  <a:gd name="connsiteY4" fmla="*/ 34961 h 82128"/>
                  <a:gd name="connsiteX5" fmla="*/ 105695 w 536809"/>
                  <a:gd name="connsiteY5" fmla="*/ 5444 h 82128"/>
                  <a:gd name="connsiteX0" fmla="*/ 105695 w 536809"/>
                  <a:gd name="connsiteY0" fmla="*/ 3860 h 80544"/>
                  <a:gd name="connsiteX1" fmla="*/ 536657 w 536809"/>
                  <a:gd name="connsiteY1" fmla="*/ 31375 h 80544"/>
                  <a:gd name="connsiteX2" fmla="*/ 362173 w 536809"/>
                  <a:gd name="connsiteY2" fmla="*/ 80493 h 80544"/>
                  <a:gd name="connsiteX3" fmla="*/ 131685 w 536809"/>
                  <a:gd name="connsiteY3" fmla="*/ 80544 h 80544"/>
                  <a:gd name="connsiteX4" fmla="*/ 548 w 536809"/>
                  <a:gd name="connsiteY4" fmla="*/ 33377 h 80544"/>
                  <a:gd name="connsiteX5" fmla="*/ 105695 w 536809"/>
                  <a:gd name="connsiteY5" fmla="*/ 3860 h 80544"/>
                  <a:gd name="connsiteX0" fmla="*/ 106333 w 537455"/>
                  <a:gd name="connsiteY0" fmla="*/ 2921 h 79605"/>
                  <a:gd name="connsiteX1" fmla="*/ 537295 w 537455"/>
                  <a:gd name="connsiteY1" fmla="*/ 30436 h 79605"/>
                  <a:gd name="connsiteX2" fmla="*/ 362811 w 537455"/>
                  <a:gd name="connsiteY2" fmla="*/ 79554 h 79605"/>
                  <a:gd name="connsiteX3" fmla="*/ 132323 w 537455"/>
                  <a:gd name="connsiteY3" fmla="*/ 79605 h 79605"/>
                  <a:gd name="connsiteX4" fmla="*/ 1186 w 537455"/>
                  <a:gd name="connsiteY4" fmla="*/ 32438 h 79605"/>
                  <a:gd name="connsiteX5" fmla="*/ 106333 w 537455"/>
                  <a:gd name="connsiteY5" fmla="*/ 2921 h 79605"/>
                  <a:gd name="connsiteX0" fmla="*/ 123587 w 554702"/>
                  <a:gd name="connsiteY0" fmla="*/ 3154 h 79838"/>
                  <a:gd name="connsiteX1" fmla="*/ 554549 w 554702"/>
                  <a:gd name="connsiteY1" fmla="*/ 30669 h 79838"/>
                  <a:gd name="connsiteX2" fmla="*/ 380065 w 554702"/>
                  <a:gd name="connsiteY2" fmla="*/ 79787 h 79838"/>
                  <a:gd name="connsiteX3" fmla="*/ 149577 w 554702"/>
                  <a:gd name="connsiteY3" fmla="*/ 79838 h 79838"/>
                  <a:gd name="connsiteX4" fmla="*/ 353 w 554702"/>
                  <a:gd name="connsiteY4" fmla="*/ 22309 h 79838"/>
                  <a:gd name="connsiteX5" fmla="*/ 123587 w 554702"/>
                  <a:gd name="connsiteY5" fmla="*/ 3154 h 79838"/>
                  <a:gd name="connsiteX0" fmla="*/ 123273 w 554388"/>
                  <a:gd name="connsiteY0" fmla="*/ 3154 h 79838"/>
                  <a:gd name="connsiteX1" fmla="*/ 554235 w 554388"/>
                  <a:gd name="connsiteY1" fmla="*/ 30669 h 79838"/>
                  <a:gd name="connsiteX2" fmla="*/ 379751 w 554388"/>
                  <a:gd name="connsiteY2" fmla="*/ 79787 h 79838"/>
                  <a:gd name="connsiteX3" fmla="*/ 149263 w 554388"/>
                  <a:gd name="connsiteY3" fmla="*/ 79838 h 79838"/>
                  <a:gd name="connsiteX4" fmla="*/ 39 w 554388"/>
                  <a:gd name="connsiteY4" fmla="*/ 22309 h 79838"/>
                  <a:gd name="connsiteX5" fmla="*/ 123273 w 554388"/>
                  <a:gd name="connsiteY5" fmla="*/ 3154 h 79838"/>
                  <a:gd name="connsiteX0" fmla="*/ 125577 w 556692"/>
                  <a:gd name="connsiteY0" fmla="*/ 3154 h 79838"/>
                  <a:gd name="connsiteX1" fmla="*/ 556539 w 556692"/>
                  <a:gd name="connsiteY1" fmla="*/ 30669 h 79838"/>
                  <a:gd name="connsiteX2" fmla="*/ 382055 w 556692"/>
                  <a:gd name="connsiteY2" fmla="*/ 79787 h 79838"/>
                  <a:gd name="connsiteX3" fmla="*/ 151567 w 556692"/>
                  <a:gd name="connsiteY3" fmla="*/ 79838 h 79838"/>
                  <a:gd name="connsiteX4" fmla="*/ 2343 w 556692"/>
                  <a:gd name="connsiteY4" fmla="*/ 22309 h 79838"/>
                  <a:gd name="connsiteX5" fmla="*/ 125577 w 556692"/>
                  <a:gd name="connsiteY5" fmla="*/ 3154 h 79838"/>
                  <a:gd name="connsiteX0" fmla="*/ 131428 w 562543"/>
                  <a:gd name="connsiteY0" fmla="*/ 4190 h 80874"/>
                  <a:gd name="connsiteX1" fmla="*/ 562390 w 562543"/>
                  <a:gd name="connsiteY1" fmla="*/ 31705 h 80874"/>
                  <a:gd name="connsiteX2" fmla="*/ 387906 w 562543"/>
                  <a:gd name="connsiteY2" fmla="*/ 80823 h 80874"/>
                  <a:gd name="connsiteX3" fmla="*/ 157418 w 562543"/>
                  <a:gd name="connsiteY3" fmla="*/ 80874 h 80874"/>
                  <a:gd name="connsiteX4" fmla="*/ 2165 w 562543"/>
                  <a:gd name="connsiteY4" fmla="*/ 19891 h 80874"/>
                  <a:gd name="connsiteX5" fmla="*/ 131428 w 562543"/>
                  <a:gd name="connsiteY5" fmla="*/ 4190 h 80874"/>
                  <a:gd name="connsiteX0" fmla="*/ 130875 w 561990"/>
                  <a:gd name="connsiteY0" fmla="*/ 2921 h 79605"/>
                  <a:gd name="connsiteX1" fmla="*/ 561837 w 561990"/>
                  <a:gd name="connsiteY1" fmla="*/ 30436 h 79605"/>
                  <a:gd name="connsiteX2" fmla="*/ 387353 w 561990"/>
                  <a:gd name="connsiteY2" fmla="*/ 79554 h 79605"/>
                  <a:gd name="connsiteX3" fmla="*/ 156865 w 561990"/>
                  <a:gd name="connsiteY3" fmla="*/ 79605 h 79605"/>
                  <a:gd name="connsiteX4" fmla="*/ 1612 w 561990"/>
                  <a:gd name="connsiteY4" fmla="*/ 18622 h 79605"/>
                  <a:gd name="connsiteX5" fmla="*/ 130875 w 561990"/>
                  <a:gd name="connsiteY5" fmla="*/ 2921 h 79605"/>
                  <a:gd name="connsiteX0" fmla="*/ 130875 w 561990"/>
                  <a:gd name="connsiteY0" fmla="*/ 2921 h 79605"/>
                  <a:gd name="connsiteX1" fmla="*/ 561837 w 561990"/>
                  <a:gd name="connsiteY1" fmla="*/ 30436 h 79605"/>
                  <a:gd name="connsiteX2" fmla="*/ 387353 w 561990"/>
                  <a:gd name="connsiteY2" fmla="*/ 79554 h 79605"/>
                  <a:gd name="connsiteX3" fmla="*/ 156865 w 561990"/>
                  <a:gd name="connsiteY3" fmla="*/ 79605 h 79605"/>
                  <a:gd name="connsiteX4" fmla="*/ 1612 w 561990"/>
                  <a:gd name="connsiteY4" fmla="*/ 18622 h 79605"/>
                  <a:gd name="connsiteX5" fmla="*/ 130875 w 561990"/>
                  <a:gd name="connsiteY5" fmla="*/ 2921 h 79605"/>
                  <a:gd name="connsiteX0" fmla="*/ 130875 w 561902"/>
                  <a:gd name="connsiteY0" fmla="*/ 6065 h 82749"/>
                  <a:gd name="connsiteX1" fmla="*/ 561837 w 561902"/>
                  <a:gd name="connsiteY1" fmla="*/ 33580 h 82749"/>
                  <a:gd name="connsiteX2" fmla="*/ 387353 w 561902"/>
                  <a:gd name="connsiteY2" fmla="*/ 82698 h 82749"/>
                  <a:gd name="connsiteX3" fmla="*/ 156865 w 561902"/>
                  <a:gd name="connsiteY3" fmla="*/ 82749 h 82749"/>
                  <a:gd name="connsiteX4" fmla="*/ 1612 w 561902"/>
                  <a:gd name="connsiteY4" fmla="*/ 21766 h 82749"/>
                  <a:gd name="connsiteX5" fmla="*/ 130875 w 561902"/>
                  <a:gd name="connsiteY5" fmla="*/ 6065 h 82749"/>
                  <a:gd name="connsiteX0" fmla="*/ 130875 w 561902"/>
                  <a:gd name="connsiteY0" fmla="*/ 6065 h 84103"/>
                  <a:gd name="connsiteX1" fmla="*/ 561837 w 561902"/>
                  <a:gd name="connsiteY1" fmla="*/ 33580 h 84103"/>
                  <a:gd name="connsiteX2" fmla="*/ 387353 w 561902"/>
                  <a:gd name="connsiteY2" fmla="*/ 82698 h 84103"/>
                  <a:gd name="connsiteX3" fmla="*/ 156865 w 561902"/>
                  <a:gd name="connsiteY3" fmla="*/ 82749 h 84103"/>
                  <a:gd name="connsiteX4" fmla="*/ 1612 w 561902"/>
                  <a:gd name="connsiteY4" fmla="*/ 21766 h 84103"/>
                  <a:gd name="connsiteX5" fmla="*/ 130875 w 561902"/>
                  <a:gd name="connsiteY5" fmla="*/ 6065 h 84103"/>
                  <a:gd name="connsiteX0" fmla="*/ 130875 w 562309"/>
                  <a:gd name="connsiteY0" fmla="*/ 7596 h 86182"/>
                  <a:gd name="connsiteX1" fmla="*/ 561837 w 562309"/>
                  <a:gd name="connsiteY1" fmla="*/ 35111 h 86182"/>
                  <a:gd name="connsiteX2" fmla="*/ 387353 w 562309"/>
                  <a:gd name="connsiteY2" fmla="*/ 84229 h 86182"/>
                  <a:gd name="connsiteX3" fmla="*/ 156865 w 562309"/>
                  <a:gd name="connsiteY3" fmla="*/ 84280 h 86182"/>
                  <a:gd name="connsiteX4" fmla="*/ 1612 w 562309"/>
                  <a:gd name="connsiteY4" fmla="*/ 23297 h 86182"/>
                  <a:gd name="connsiteX5" fmla="*/ 130875 w 562309"/>
                  <a:gd name="connsiteY5" fmla="*/ 7596 h 86182"/>
                  <a:gd name="connsiteX0" fmla="*/ 130875 w 562061"/>
                  <a:gd name="connsiteY0" fmla="*/ 6826 h 85118"/>
                  <a:gd name="connsiteX1" fmla="*/ 561837 w 562061"/>
                  <a:gd name="connsiteY1" fmla="*/ 34341 h 85118"/>
                  <a:gd name="connsiteX2" fmla="*/ 387353 w 562061"/>
                  <a:gd name="connsiteY2" fmla="*/ 83459 h 85118"/>
                  <a:gd name="connsiteX3" fmla="*/ 156865 w 562061"/>
                  <a:gd name="connsiteY3" fmla="*/ 83510 h 85118"/>
                  <a:gd name="connsiteX4" fmla="*/ 1612 w 562061"/>
                  <a:gd name="connsiteY4" fmla="*/ 22527 h 85118"/>
                  <a:gd name="connsiteX5" fmla="*/ 130875 w 562061"/>
                  <a:gd name="connsiteY5" fmla="*/ 6826 h 85118"/>
                  <a:gd name="connsiteX0" fmla="*/ 130875 w 563276"/>
                  <a:gd name="connsiteY0" fmla="*/ 6826 h 85118"/>
                  <a:gd name="connsiteX1" fmla="*/ 561837 w 563276"/>
                  <a:gd name="connsiteY1" fmla="*/ 34341 h 85118"/>
                  <a:gd name="connsiteX2" fmla="*/ 387353 w 563276"/>
                  <a:gd name="connsiteY2" fmla="*/ 83459 h 85118"/>
                  <a:gd name="connsiteX3" fmla="*/ 156865 w 563276"/>
                  <a:gd name="connsiteY3" fmla="*/ 83510 h 85118"/>
                  <a:gd name="connsiteX4" fmla="*/ 1612 w 563276"/>
                  <a:gd name="connsiteY4" fmla="*/ 22527 h 85118"/>
                  <a:gd name="connsiteX5" fmla="*/ 130875 w 563276"/>
                  <a:gd name="connsiteY5" fmla="*/ 6826 h 85118"/>
                  <a:gd name="connsiteX0" fmla="*/ 130875 w 562309"/>
                  <a:gd name="connsiteY0" fmla="*/ 6826 h 85118"/>
                  <a:gd name="connsiteX1" fmla="*/ 561837 w 562309"/>
                  <a:gd name="connsiteY1" fmla="*/ 34341 h 85118"/>
                  <a:gd name="connsiteX2" fmla="*/ 387353 w 562309"/>
                  <a:gd name="connsiteY2" fmla="*/ 83459 h 85118"/>
                  <a:gd name="connsiteX3" fmla="*/ 156865 w 562309"/>
                  <a:gd name="connsiteY3" fmla="*/ 83510 h 85118"/>
                  <a:gd name="connsiteX4" fmla="*/ 1612 w 562309"/>
                  <a:gd name="connsiteY4" fmla="*/ 22527 h 85118"/>
                  <a:gd name="connsiteX5" fmla="*/ 130875 w 562309"/>
                  <a:gd name="connsiteY5" fmla="*/ 6826 h 85118"/>
                  <a:gd name="connsiteX0" fmla="*/ 130875 w 562309"/>
                  <a:gd name="connsiteY0" fmla="*/ 6826 h 85118"/>
                  <a:gd name="connsiteX1" fmla="*/ 561837 w 562309"/>
                  <a:gd name="connsiteY1" fmla="*/ 34341 h 85118"/>
                  <a:gd name="connsiteX2" fmla="*/ 387353 w 562309"/>
                  <a:gd name="connsiteY2" fmla="*/ 83459 h 85118"/>
                  <a:gd name="connsiteX3" fmla="*/ 156865 w 562309"/>
                  <a:gd name="connsiteY3" fmla="*/ 83510 h 85118"/>
                  <a:gd name="connsiteX4" fmla="*/ 1612 w 562309"/>
                  <a:gd name="connsiteY4" fmla="*/ 22527 h 85118"/>
                  <a:gd name="connsiteX5" fmla="*/ 130875 w 562309"/>
                  <a:gd name="connsiteY5" fmla="*/ 6826 h 85118"/>
                  <a:gd name="connsiteX0" fmla="*/ 130875 w 562309"/>
                  <a:gd name="connsiteY0" fmla="*/ 9165 h 88456"/>
                  <a:gd name="connsiteX1" fmla="*/ 561837 w 562309"/>
                  <a:gd name="connsiteY1" fmla="*/ 36680 h 88456"/>
                  <a:gd name="connsiteX2" fmla="*/ 387353 w 562309"/>
                  <a:gd name="connsiteY2" fmla="*/ 85798 h 88456"/>
                  <a:gd name="connsiteX3" fmla="*/ 156865 w 562309"/>
                  <a:gd name="connsiteY3" fmla="*/ 85849 h 88456"/>
                  <a:gd name="connsiteX4" fmla="*/ 1612 w 562309"/>
                  <a:gd name="connsiteY4" fmla="*/ 24866 h 88456"/>
                  <a:gd name="connsiteX5" fmla="*/ 130875 w 562309"/>
                  <a:gd name="connsiteY5" fmla="*/ 9165 h 88456"/>
                  <a:gd name="connsiteX0" fmla="*/ 130875 w 562309"/>
                  <a:gd name="connsiteY0" fmla="*/ 6066 h 84104"/>
                  <a:gd name="connsiteX1" fmla="*/ 561837 w 562309"/>
                  <a:gd name="connsiteY1" fmla="*/ 33581 h 84104"/>
                  <a:gd name="connsiteX2" fmla="*/ 387353 w 562309"/>
                  <a:gd name="connsiteY2" fmla="*/ 82699 h 84104"/>
                  <a:gd name="connsiteX3" fmla="*/ 156865 w 562309"/>
                  <a:gd name="connsiteY3" fmla="*/ 82750 h 84104"/>
                  <a:gd name="connsiteX4" fmla="*/ 1612 w 562309"/>
                  <a:gd name="connsiteY4" fmla="*/ 21767 h 84104"/>
                  <a:gd name="connsiteX5" fmla="*/ 130875 w 562309"/>
                  <a:gd name="connsiteY5" fmla="*/ 6066 h 84104"/>
                  <a:gd name="connsiteX0" fmla="*/ 130875 w 563814"/>
                  <a:gd name="connsiteY0" fmla="*/ 2663 h 79574"/>
                  <a:gd name="connsiteX1" fmla="*/ 561837 w 563814"/>
                  <a:gd name="connsiteY1" fmla="*/ 30178 h 79574"/>
                  <a:gd name="connsiteX2" fmla="*/ 387353 w 563814"/>
                  <a:gd name="connsiteY2" fmla="*/ 79296 h 79574"/>
                  <a:gd name="connsiteX3" fmla="*/ 156865 w 563814"/>
                  <a:gd name="connsiteY3" fmla="*/ 79347 h 79574"/>
                  <a:gd name="connsiteX4" fmla="*/ 1612 w 563814"/>
                  <a:gd name="connsiteY4" fmla="*/ 18364 h 79574"/>
                  <a:gd name="connsiteX5" fmla="*/ 130875 w 563814"/>
                  <a:gd name="connsiteY5" fmla="*/ 2663 h 79574"/>
                  <a:gd name="connsiteX0" fmla="*/ 130875 w 562229"/>
                  <a:gd name="connsiteY0" fmla="*/ 6380 h 84519"/>
                  <a:gd name="connsiteX1" fmla="*/ 561837 w 562229"/>
                  <a:gd name="connsiteY1" fmla="*/ 33895 h 84519"/>
                  <a:gd name="connsiteX2" fmla="*/ 387353 w 562229"/>
                  <a:gd name="connsiteY2" fmla="*/ 83013 h 84519"/>
                  <a:gd name="connsiteX3" fmla="*/ 156865 w 562229"/>
                  <a:gd name="connsiteY3" fmla="*/ 83064 h 84519"/>
                  <a:gd name="connsiteX4" fmla="*/ 1612 w 562229"/>
                  <a:gd name="connsiteY4" fmla="*/ 22081 h 84519"/>
                  <a:gd name="connsiteX5" fmla="*/ 130875 w 562229"/>
                  <a:gd name="connsiteY5" fmla="*/ 6380 h 84519"/>
                  <a:gd name="connsiteX0" fmla="*/ 129891 w 561245"/>
                  <a:gd name="connsiteY0" fmla="*/ 6380 h 84519"/>
                  <a:gd name="connsiteX1" fmla="*/ 560853 w 561245"/>
                  <a:gd name="connsiteY1" fmla="*/ 33895 h 84519"/>
                  <a:gd name="connsiteX2" fmla="*/ 386369 w 561245"/>
                  <a:gd name="connsiteY2" fmla="*/ 83013 h 84519"/>
                  <a:gd name="connsiteX3" fmla="*/ 155881 w 561245"/>
                  <a:gd name="connsiteY3" fmla="*/ 83064 h 84519"/>
                  <a:gd name="connsiteX4" fmla="*/ 628 w 561245"/>
                  <a:gd name="connsiteY4" fmla="*/ 22081 h 84519"/>
                  <a:gd name="connsiteX5" fmla="*/ 129891 w 561245"/>
                  <a:gd name="connsiteY5" fmla="*/ 6380 h 84519"/>
                  <a:gd name="connsiteX0" fmla="*/ 129891 w 561245"/>
                  <a:gd name="connsiteY0" fmla="*/ 7221 h 85360"/>
                  <a:gd name="connsiteX1" fmla="*/ 560853 w 561245"/>
                  <a:gd name="connsiteY1" fmla="*/ 34736 h 85360"/>
                  <a:gd name="connsiteX2" fmla="*/ 386369 w 561245"/>
                  <a:gd name="connsiteY2" fmla="*/ 83854 h 85360"/>
                  <a:gd name="connsiteX3" fmla="*/ 155881 w 561245"/>
                  <a:gd name="connsiteY3" fmla="*/ 83905 h 85360"/>
                  <a:gd name="connsiteX4" fmla="*/ 628 w 561245"/>
                  <a:gd name="connsiteY4" fmla="*/ 22922 h 85360"/>
                  <a:gd name="connsiteX5" fmla="*/ 129891 w 561245"/>
                  <a:gd name="connsiteY5" fmla="*/ 7221 h 85360"/>
                  <a:gd name="connsiteX0" fmla="*/ 130241 w 561595"/>
                  <a:gd name="connsiteY0" fmla="*/ 7221 h 85550"/>
                  <a:gd name="connsiteX1" fmla="*/ 561203 w 561595"/>
                  <a:gd name="connsiteY1" fmla="*/ 34736 h 85550"/>
                  <a:gd name="connsiteX2" fmla="*/ 386719 w 561595"/>
                  <a:gd name="connsiteY2" fmla="*/ 83854 h 85550"/>
                  <a:gd name="connsiteX3" fmla="*/ 156231 w 561595"/>
                  <a:gd name="connsiteY3" fmla="*/ 83905 h 85550"/>
                  <a:gd name="connsiteX4" fmla="*/ 978 w 561595"/>
                  <a:gd name="connsiteY4" fmla="*/ 22922 h 85550"/>
                  <a:gd name="connsiteX5" fmla="*/ 130241 w 561595"/>
                  <a:gd name="connsiteY5" fmla="*/ 7221 h 85550"/>
                  <a:gd name="connsiteX0" fmla="*/ 131402 w 562756"/>
                  <a:gd name="connsiteY0" fmla="*/ 7221 h 86101"/>
                  <a:gd name="connsiteX1" fmla="*/ 562364 w 562756"/>
                  <a:gd name="connsiteY1" fmla="*/ 34736 h 86101"/>
                  <a:gd name="connsiteX2" fmla="*/ 387880 w 562756"/>
                  <a:gd name="connsiteY2" fmla="*/ 83854 h 86101"/>
                  <a:gd name="connsiteX3" fmla="*/ 157392 w 562756"/>
                  <a:gd name="connsiteY3" fmla="*/ 83905 h 86101"/>
                  <a:gd name="connsiteX4" fmla="*/ 2139 w 562756"/>
                  <a:gd name="connsiteY4" fmla="*/ 22922 h 86101"/>
                  <a:gd name="connsiteX5" fmla="*/ 131402 w 562756"/>
                  <a:gd name="connsiteY5" fmla="*/ 7221 h 86101"/>
                  <a:gd name="connsiteX0" fmla="*/ 131402 w 530651"/>
                  <a:gd name="connsiteY0" fmla="*/ 7545 h 86425"/>
                  <a:gd name="connsiteX1" fmla="*/ 527632 w 530651"/>
                  <a:gd name="connsiteY1" fmla="*/ 33083 h 86425"/>
                  <a:gd name="connsiteX2" fmla="*/ 387880 w 530651"/>
                  <a:gd name="connsiteY2" fmla="*/ 84178 h 86425"/>
                  <a:gd name="connsiteX3" fmla="*/ 157392 w 530651"/>
                  <a:gd name="connsiteY3" fmla="*/ 84229 h 86425"/>
                  <a:gd name="connsiteX4" fmla="*/ 2139 w 530651"/>
                  <a:gd name="connsiteY4" fmla="*/ 23246 h 86425"/>
                  <a:gd name="connsiteX5" fmla="*/ 131402 w 530651"/>
                  <a:gd name="connsiteY5" fmla="*/ 7545 h 86425"/>
                  <a:gd name="connsiteX0" fmla="*/ 131402 w 527744"/>
                  <a:gd name="connsiteY0" fmla="*/ 7015 h 85895"/>
                  <a:gd name="connsiteX1" fmla="*/ 527632 w 527744"/>
                  <a:gd name="connsiteY1" fmla="*/ 32553 h 85895"/>
                  <a:gd name="connsiteX2" fmla="*/ 387880 w 527744"/>
                  <a:gd name="connsiteY2" fmla="*/ 83648 h 85895"/>
                  <a:gd name="connsiteX3" fmla="*/ 157392 w 527744"/>
                  <a:gd name="connsiteY3" fmla="*/ 83699 h 85895"/>
                  <a:gd name="connsiteX4" fmla="*/ 2139 w 527744"/>
                  <a:gd name="connsiteY4" fmla="*/ 22716 h 85895"/>
                  <a:gd name="connsiteX5" fmla="*/ 131402 w 527744"/>
                  <a:gd name="connsiteY5" fmla="*/ 7015 h 85895"/>
                  <a:gd name="connsiteX0" fmla="*/ 131402 w 534926"/>
                  <a:gd name="connsiteY0" fmla="*/ 7015 h 85895"/>
                  <a:gd name="connsiteX1" fmla="*/ 527632 w 534926"/>
                  <a:gd name="connsiteY1" fmla="*/ 32553 h 85895"/>
                  <a:gd name="connsiteX2" fmla="*/ 387880 w 534926"/>
                  <a:gd name="connsiteY2" fmla="*/ 83648 h 85895"/>
                  <a:gd name="connsiteX3" fmla="*/ 157392 w 534926"/>
                  <a:gd name="connsiteY3" fmla="*/ 83699 h 85895"/>
                  <a:gd name="connsiteX4" fmla="*/ 2139 w 534926"/>
                  <a:gd name="connsiteY4" fmla="*/ 22716 h 85895"/>
                  <a:gd name="connsiteX5" fmla="*/ 131402 w 534926"/>
                  <a:gd name="connsiteY5" fmla="*/ 7015 h 85895"/>
                  <a:gd name="connsiteX0" fmla="*/ 131402 w 527956"/>
                  <a:gd name="connsiteY0" fmla="*/ 7015 h 85895"/>
                  <a:gd name="connsiteX1" fmla="*/ 527632 w 527956"/>
                  <a:gd name="connsiteY1" fmla="*/ 32553 h 85895"/>
                  <a:gd name="connsiteX2" fmla="*/ 387880 w 527956"/>
                  <a:gd name="connsiteY2" fmla="*/ 83648 h 85895"/>
                  <a:gd name="connsiteX3" fmla="*/ 157392 w 527956"/>
                  <a:gd name="connsiteY3" fmla="*/ 83699 h 85895"/>
                  <a:gd name="connsiteX4" fmla="*/ 2139 w 527956"/>
                  <a:gd name="connsiteY4" fmla="*/ 22716 h 85895"/>
                  <a:gd name="connsiteX5" fmla="*/ 131402 w 527956"/>
                  <a:gd name="connsiteY5" fmla="*/ 7015 h 85895"/>
                  <a:gd name="connsiteX0" fmla="*/ 131402 w 527956"/>
                  <a:gd name="connsiteY0" fmla="*/ 7015 h 85895"/>
                  <a:gd name="connsiteX1" fmla="*/ 527632 w 527956"/>
                  <a:gd name="connsiteY1" fmla="*/ 32553 h 85895"/>
                  <a:gd name="connsiteX2" fmla="*/ 387880 w 527956"/>
                  <a:gd name="connsiteY2" fmla="*/ 83648 h 85895"/>
                  <a:gd name="connsiteX3" fmla="*/ 157392 w 527956"/>
                  <a:gd name="connsiteY3" fmla="*/ 83699 h 85895"/>
                  <a:gd name="connsiteX4" fmla="*/ 2139 w 527956"/>
                  <a:gd name="connsiteY4" fmla="*/ 22716 h 85895"/>
                  <a:gd name="connsiteX5" fmla="*/ 131402 w 527956"/>
                  <a:gd name="connsiteY5" fmla="*/ 7015 h 85895"/>
                  <a:gd name="connsiteX0" fmla="*/ 131402 w 528394"/>
                  <a:gd name="connsiteY0" fmla="*/ 7546 h 86426"/>
                  <a:gd name="connsiteX1" fmla="*/ 527632 w 528394"/>
                  <a:gd name="connsiteY1" fmla="*/ 33084 h 86426"/>
                  <a:gd name="connsiteX2" fmla="*/ 387880 w 528394"/>
                  <a:gd name="connsiteY2" fmla="*/ 84179 h 86426"/>
                  <a:gd name="connsiteX3" fmla="*/ 157392 w 528394"/>
                  <a:gd name="connsiteY3" fmla="*/ 84230 h 86426"/>
                  <a:gd name="connsiteX4" fmla="*/ 2139 w 528394"/>
                  <a:gd name="connsiteY4" fmla="*/ 23247 h 86426"/>
                  <a:gd name="connsiteX5" fmla="*/ 131402 w 528394"/>
                  <a:gd name="connsiteY5" fmla="*/ 7546 h 86426"/>
                  <a:gd name="connsiteX0" fmla="*/ 129900 w 526892"/>
                  <a:gd name="connsiteY0" fmla="*/ 7546 h 86114"/>
                  <a:gd name="connsiteX1" fmla="*/ 526130 w 526892"/>
                  <a:gd name="connsiteY1" fmla="*/ 33084 h 86114"/>
                  <a:gd name="connsiteX2" fmla="*/ 386378 w 526892"/>
                  <a:gd name="connsiteY2" fmla="*/ 84179 h 86114"/>
                  <a:gd name="connsiteX3" fmla="*/ 155890 w 526892"/>
                  <a:gd name="connsiteY3" fmla="*/ 84230 h 86114"/>
                  <a:gd name="connsiteX4" fmla="*/ 637 w 526892"/>
                  <a:gd name="connsiteY4" fmla="*/ 23247 h 86114"/>
                  <a:gd name="connsiteX5" fmla="*/ 129900 w 526892"/>
                  <a:gd name="connsiteY5" fmla="*/ 7546 h 86114"/>
                  <a:gd name="connsiteX0" fmla="*/ 130242 w 527234"/>
                  <a:gd name="connsiteY0" fmla="*/ 10222 h 89520"/>
                  <a:gd name="connsiteX1" fmla="*/ 526472 w 527234"/>
                  <a:gd name="connsiteY1" fmla="*/ 35760 h 89520"/>
                  <a:gd name="connsiteX2" fmla="*/ 386720 w 527234"/>
                  <a:gd name="connsiteY2" fmla="*/ 86855 h 89520"/>
                  <a:gd name="connsiteX3" fmla="*/ 156232 w 527234"/>
                  <a:gd name="connsiteY3" fmla="*/ 86906 h 89520"/>
                  <a:gd name="connsiteX4" fmla="*/ 979 w 527234"/>
                  <a:gd name="connsiteY4" fmla="*/ 25923 h 89520"/>
                  <a:gd name="connsiteX5" fmla="*/ 130242 w 527234"/>
                  <a:gd name="connsiteY5" fmla="*/ 10222 h 89520"/>
                  <a:gd name="connsiteX0" fmla="*/ 130242 w 527234"/>
                  <a:gd name="connsiteY0" fmla="*/ 8974 h 88272"/>
                  <a:gd name="connsiteX1" fmla="*/ 526472 w 527234"/>
                  <a:gd name="connsiteY1" fmla="*/ 34512 h 88272"/>
                  <a:gd name="connsiteX2" fmla="*/ 386720 w 527234"/>
                  <a:gd name="connsiteY2" fmla="*/ 85607 h 88272"/>
                  <a:gd name="connsiteX3" fmla="*/ 156232 w 527234"/>
                  <a:gd name="connsiteY3" fmla="*/ 85658 h 88272"/>
                  <a:gd name="connsiteX4" fmla="*/ 979 w 527234"/>
                  <a:gd name="connsiteY4" fmla="*/ 24675 h 88272"/>
                  <a:gd name="connsiteX5" fmla="*/ 130242 w 527234"/>
                  <a:gd name="connsiteY5" fmla="*/ 8974 h 88272"/>
                  <a:gd name="connsiteX0" fmla="*/ 130242 w 527234"/>
                  <a:gd name="connsiteY0" fmla="*/ 9587 h 88885"/>
                  <a:gd name="connsiteX1" fmla="*/ 526472 w 527234"/>
                  <a:gd name="connsiteY1" fmla="*/ 35125 h 88885"/>
                  <a:gd name="connsiteX2" fmla="*/ 386720 w 527234"/>
                  <a:gd name="connsiteY2" fmla="*/ 86220 h 88885"/>
                  <a:gd name="connsiteX3" fmla="*/ 156232 w 527234"/>
                  <a:gd name="connsiteY3" fmla="*/ 86271 h 88885"/>
                  <a:gd name="connsiteX4" fmla="*/ 979 w 527234"/>
                  <a:gd name="connsiteY4" fmla="*/ 25288 h 88885"/>
                  <a:gd name="connsiteX5" fmla="*/ 130242 w 527234"/>
                  <a:gd name="connsiteY5" fmla="*/ 9587 h 88885"/>
                  <a:gd name="connsiteX0" fmla="*/ 130242 w 527234"/>
                  <a:gd name="connsiteY0" fmla="*/ 10874 h 90172"/>
                  <a:gd name="connsiteX1" fmla="*/ 526472 w 527234"/>
                  <a:gd name="connsiteY1" fmla="*/ 36412 h 90172"/>
                  <a:gd name="connsiteX2" fmla="*/ 386720 w 527234"/>
                  <a:gd name="connsiteY2" fmla="*/ 87507 h 90172"/>
                  <a:gd name="connsiteX3" fmla="*/ 156232 w 527234"/>
                  <a:gd name="connsiteY3" fmla="*/ 87558 h 90172"/>
                  <a:gd name="connsiteX4" fmla="*/ 979 w 527234"/>
                  <a:gd name="connsiteY4" fmla="*/ 26575 h 90172"/>
                  <a:gd name="connsiteX5" fmla="*/ 130242 w 527234"/>
                  <a:gd name="connsiteY5" fmla="*/ 10874 h 90172"/>
                  <a:gd name="connsiteX0" fmla="*/ 130242 w 527234"/>
                  <a:gd name="connsiteY0" fmla="*/ 10223 h 89521"/>
                  <a:gd name="connsiteX1" fmla="*/ 526472 w 527234"/>
                  <a:gd name="connsiteY1" fmla="*/ 35761 h 89521"/>
                  <a:gd name="connsiteX2" fmla="*/ 386720 w 527234"/>
                  <a:gd name="connsiteY2" fmla="*/ 86856 h 89521"/>
                  <a:gd name="connsiteX3" fmla="*/ 156232 w 527234"/>
                  <a:gd name="connsiteY3" fmla="*/ 86907 h 89521"/>
                  <a:gd name="connsiteX4" fmla="*/ 979 w 527234"/>
                  <a:gd name="connsiteY4" fmla="*/ 25924 h 89521"/>
                  <a:gd name="connsiteX5" fmla="*/ 130242 w 527234"/>
                  <a:gd name="connsiteY5" fmla="*/ 10223 h 89521"/>
                  <a:gd name="connsiteX0" fmla="*/ 133288 w 530280"/>
                  <a:gd name="connsiteY0" fmla="*/ 7547 h 86049"/>
                  <a:gd name="connsiteX1" fmla="*/ 529518 w 530280"/>
                  <a:gd name="connsiteY1" fmla="*/ 33085 h 86049"/>
                  <a:gd name="connsiteX2" fmla="*/ 389766 w 530280"/>
                  <a:gd name="connsiteY2" fmla="*/ 84180 h 86049"/>
                  <a:gd name="connsiteX3" fmla="*/ 159278 w 530280"/>
                  <a:gd name="connsiteY3" fmla="*/ 84231 h 86049"/>
                  <a:gd name="connsiteX4" fmla="*/ 4025 w 530280"/>
                  <a:gd name="connsiteY4" fmla="*/ 23248 h 86049"/>
                  <a:gd name="connsiteX5" fmla="*/ 133288 w 530280"/>
                  <a:gd name="connsiteY5" fmla="*/ 7547 h 86049"/>
                  <a:gd name="connsiteX0" fmla="*/ 133288 w 530280"/>
                  <a:gd name="connsiteY0" fmla="*/ 7547 h 91828"/>
                  <a:gd name="connsiteX1" fmla="*/ 529518 w 530280"/>
                  <a:gd name="connsiteY1" fmla="*/ 33085 h 91828"/>
                  <a:gd name="connsiteX2" fmla="*/ 389766 w 530280"/>
                  <a:gd name="connsiteY2" fmla="*/ 84180 h 91828"/>
                  <a:gd name="connsiteX3" fmla="*/ 159278 w 530280"/>
                  <a:gd name="connsiteY3" fmla="*/ 84231 h 91828"/>
                  <a:gd name="connsiteX4" fmla="*/ 4025 w 530280"/>
                  <a:gd name="connsiteY4" fmla="*/ 23248 h 91828"/>
                  <a:gd name="connsiteX5" fmla="*/ 133288 w 530280"/>
                  <a:gd name="connsiteY5" fmla="*/ 7547 h 91828"/>
                  <a:gd name="connsiteX0" fmla="*/ 133288 w 530280"/>
                  <a:gd name="connsiteY0" fmla="*/ 7547 h 95569"/>
                  <a:gd name="connsiteX1" fmla="*/ 529518 w 530280"/>
                  <a:gd name="connsiteY1" fmla="*/ 33085 h 95569"/>
                  <a:gd name="connsiteX2" fmla="*/ 389766 w 530280"/>
                  <a:gd name="connsiteY2" fmla="*/ 84180 h 95569"/>
                  <a:gd name="connsiteX3" fmla="*/ 159278 w 530280"/>
                  <a:gd name="connsiteY3" fmla="*/ 84231 h 95569"/>
                  <a:gd name="connsiteX4" fmla="*/ 4025 w 530280"/>
                  <a:gd name="connsiteY4" fmla="*/ 23248 h 95569"/>
                  <a:gd name="connsiteX5" fmla="*/ 133288 w 530280"/>
                  <a:gd name="connsiteY5" fmla="*/ 7547 h 95569"/>
                  <a:gd name="connsiteX0" fmla="*/ 129892 w 526884"/>
                  <a:gd name="connsiteY0" fmla="*/ 7547 h 94206"/>
                  <a:gd name="connsiteX1" fmla="*/ 526122 w 526884"/>
                  <a:gd name="connsiteY1" fmla="*/ 33085 h 94206"/>
                  <a:gd name="connsiteX2" fmla="*/ 386370 w 526884"/>
                  <a:gd name="connsiteY2" fmla="*/ 84180 h 94206"/>
                  <a:gd name="connsiteX3" fmla="*/ 136035 w 526884"/>
                  <a:gd name="connsiteY3" fmla="*/ 84231 h 94206"/>
                  <a:gd name="connsiteX4" fmla="*/ 629 w 526884"/>
                  <a:gd name="connsiteY4" fmla="*/ 23248 h 94206"/>
                  <a:gd name="connsiteX5" fmla="*/ 129892 w 526884"/>
                  <a:gd name="connsiteY5" fmla="*/ 7547 h 94206"/>
                  <a:gd name="connsiteX0" fmla="*/ 131928 w 528920"/>
                  <a:gd name="connsiteY0" fmla="*/ 7547 h 95632"/>
                  <a:gd name="connsiteX1" fmla="*/ 528158 w 528920"/>
                  <a:gd name="connsiteY1" fmla="*/ 33085 h 95632"/>
                  <a:gd name="connsiteX2" fmla="*/ 388406 w 528920"/>
                  <a:gd name="connsiteY2" fmla="*/ 84180 h 95632"/>
                  <a:gd name="connsiteX3" fmla="*/ 138071 w 528920"/>
                  <a:gd name="connsiteY3" fmla="*/ 84231 h 95632"/>
                  <a:gd name="connsiteX4" fmla="*/ 2665 w 528920"/>
                  <a:gd name="connsiteY4" fmla="*/ 23248 h 95632"/>
                  <a:gd name="connsiteX5" fmla="*/ 131928 w 528920"/>
                  <a:gd name="connsiteY5" fmla="*/ 7547 h 95632"/>
                  <a:gd name="connsiteX0" fmla="*/ 129892 w 526884"/>
                  <a:gd name="connsiteY0" fmla="*/ 7547 h 95632"/>
                  <a:gd name="connsiteX1" fmla="*/ 526122 w 526884"/>
                  <a:gd name="connsiteY1" fmla="*/ 33085 h 95632"/>
                  <a:gd name="connsiteX2" fmla="*/ 386370 w 526884"/>
                  <a:gd name="connsiteY2" fmla="*/ 84180 h 95632"/>
                  <a:gd name="connsiteX3" fmla="*/ 136035 w 526884"/>
                  <a:gd name="connsiteY3" fmla="*/ 84231 h 95632"/>
                  <a:gd name="connsiteX4" fmla="*/ 629 w 526884"/>
                  <a:gd name="connsiteY4" fmla="*/ 23248 h 95632"/>
                  <a:gd name="connsiteX5" fmla="*/ 129892 w 526884"/>
                  <a:gd name="connsiteY5" fmla="*/ 7547 h 95632"/>
                  <a:gd name="connsiteX0" fmla="*/ 156986 w 553978"/>
                  <a:gd name="connsiteY0" fmla="*/ 7547 h 85437"/>
                  <a:gd name="connsiteX1" fmla="*/ 553216 w 553978"/>
                  <a:gd name="connsiteY1" fmla="*/ 33085 h 85437"/>
                  <a:gd name="connsiteX2" fmla="*/ 413464 w 553978"/>
                  <a:gd name="connsiteY2" fmla="*/ 84180 h 85437"/>
                  <a:gd name="connsiteX3" fmla="*/ 163129 w 553978"/>
                  <a:gd name="connsiteY3" fmla="*/ 84231 h 85437"/>
                  <a:gd name="connsiteX4" fmla="*/ 27723 w 553978"/>
                  <a:gd name="connsiteY4" fmla="*/ 23248 h 85437"/>
                  <a:gd name="connsiteX5" fmla="*/ 156986 w 553978"/>
                  <a:gd name="connsiteY5" fmla="*/ 7547 h 85437"/>
                  <a:gd name="connsiteX0" fmla="*/ 171119 w 568111"/>
                  <a:gd name="connsiteY0" fmla="*/ 7547 h 85437"/>
                  <a:gd name="connsiteX1" fmla="*/ 567349 w 568111"/>
                  <a:gd name="connsiteY1" fmla="*/ 33085 h 85437"/>
                  <a:gd name="connsiteX2" fmla="*/ 427597 w 568111"/>
                  <a:gd name="connsiteY2" fmla="*/ 84180 h 85437"/>
                  <a:gd name="connsiteX3" fmla="*/ 177262 w 568111"/>
                  <a:gd name="connsiteY3" fmla="*/ 84231 h 85437"/>
                  <a:gd name="connsiteX4" fmla="*/ 41856 w 568111"/>
                  <a:gd name="connsiteY4" fmla="*/ 23248 h 85437"/>
                  <a:gd name="connsiteX5" fmla="*/ 171119 w 568111"/>
                  <a:gd name="connsiteY5" fmla="*/ 7547 h 85437"/>
                  <a:gd name="connsiteX0" fmla="*/ 241315 w 638307"/>
                  <a:gd name="connsiteY0" fmla="*/ 7931 h 85821"/>
                  <a:gd name="connsiteX1" fmla="*/ 637545 w 638307"/>
                  <a:gd name="connsiteY1" fmla="*/ 33469 h 85821"/>
                  <a:gd name="connsiteX2" fmla="*/ 497793 w 638307"/>
                  <a:gd name="connsiteY2" fmla="*/ 84564 h 85821"/>
                  <a:gd name="connsiteX3" fmla="*/ 247458 w 638307"/>
                  <a:gd name="connsiteY3" fmla="*/ 84615 h 85821"/>
                  <a:gd name="connsiteX4" fmla="*/ 14043 w 638307"/>
                  <a:gd name="connsiteY4" fmla="*/ 30139 h 85821"/>
                  <a:gd name="connsiteX5" fmla="*/ 241315 w 638307"/>
                  <a:gd name="connsiteY5" fmla="*/ 7931 h 85821"/>
                  <a:gd name="connsiteX0" fmla="*/ 241315 w 666224"/>
                  <a:gd name="connsiteY0" fmla="*/ 876 h 77849"/>
                  <a:gd name="connsiteX1" fmla="*/ 637545 w 666224"/>
                  <a:gd name="connsiteY1" fmla="*/ 26414 h 77849"/>
                  <a:gd name="connsiteX2" fmla="*/ 497793 w 666224"/>
                  <a:gd name="connsiteY2" fmla="*/ 77509 h 77849"/>
                  <a:gd name="connsiteX3" fmla="*/ 247458 w 666224"/>
                  <a:gd name="connsiteY3" fmla="*/ 77560 h 77849"/>
                  <a:gd name="connsiteX4" fmla="*/ 14043 w 666224"/>
                  <a:gd name="connsiteY4" fmla="*/ 23084 h 77849"/>
                  <a:gd name="connsiteX5" fmla="*/ 241315 w 666224"/>
                  <a:gd name="connsiteY5" fmla="*/ 876 h 77849"/>
                  <a:gd name="connsiteX0" fmla="*/ 241315 w 539752"/>
                  <a:gd name="connsiteY0" fmla="*/ 2489 h 79413"/>
                  <a:gd name="connsiteX1" fmla="*/ 423701 w 539752"/>
                  <a:gd name="connsiteY1" fmla="*/ 24123 h 79413"/>
                  <a:gd name="connsiteX2" fmla="*/ 497793 w 539752"/>
                  <a:gd name="connsiteY2" fmla="*/ 79122 h 79413"/>
                  <a:gd name="connsiteX3" fmla="*/ 247458 w 539752"/>
                  <a:gd name="connsiteY3" fmla="*/ 79173 h 79413"/>
                  <a:gd name="connsiteX4" fmla="*/ 14043 w 539752"/>
                  <a:gd name="connsiteY4" fmla="*/ 24697 h 79413"/>
                  <a:gd name="connsiteX5" fmla="*/ 241315 w 539752"/>
                  <a:gd name="connsiteY5" fmla="*/ 2489 h 79413"/>
                  <a:gd name="connsiteX0" fmla="*/ 241315 w 533200"/>
                  <a:gd name="connsiteY0" fmla="*/ 2 h 76809"/>
                  <a:gd name="connsiteX1" fmla="*/ 423701 w 533200"/>
                  <a:gd name="connsiteY1" fmla="*/ 21636 h 76809"/>
                  <a:gd name="connsiteX2" fmla="*/ 497793 w 533200"/>
                  <a:gd name="connsiteY2" fmla="*/ 76635 h 76809"/>
                  <a:gd name="connsiteX3" fmla="*/ 247458 w 533200"/>
                  <a:gd name="connsiteY3" fmla="*/ 76686 h 76809"/>
                  <a:gd name="connsiteX4" fmla="*/ 14043 w 533200"/>
                  <a:gd name="connsiteY4" fmla="*/ 22210 h 76809"/>
                  <a:gd name="connsiteX5" fmla="*/ 241315 w 533200"/>
                  <a:gd name="connsiteY5" fmla="*/ 2 h 76809"/>
                  <a:gd name="connsiteX0" fmla="*/ 241315 w 456946"/>
                  <a:gd name="connsiteY0" fmla="*/ 1 h 76794"/>
                  <a:gd name="connsiteX1" fmla="*/ 423701 w 456946"/>
                  <a:gd name="connsiteY1" fmla="*/ 21635 h 76794"/>
                  <a:gd name="connsiteX2" fmla="*/ 399779 w 456946"/>
                  <a:gd name="connsiteY2" fmla="*/ 76634 h 76794"/>
                  <a:gd name="connsiteX3" fmla="*/ 247458 w 456946"/>
                  <a:gd name="connsiteY3" fmla="*/ 76685 h 76794"/>
                  <a:gd name="connsiteX4" fmla="*/ 14043 w 456946"/>
                  <a:gd name="connsiteY4" fmla="*/ 22209 h 76794"/>
                  <a:gd name="connsiteX5" fmla="*/ 241315 w 456946"/>
                  <a:gd name="connsiteY5" fmla="*/ 1 h 76794"/>
                  <a:gd name="connsiteX0" fmla="*/ 241315 w 434686"/>
                  <a:gd name="connsiteY0" fmla="*/ 1 h 76685"/>
                  <a:gd name="connsiteX1" fmla="*/ 423701 w 434686"/>
                  <a:gd name="connsiteY1" fmla="*/ 21635 h 76685"/>
                  <a:gd name="connsiteX2" fmla="*/ 399779 w 434686"/>
                  <a:gd name="connsiteY2" fmla="*/ 76634 h 76685"/>
                  <a:gd name="connsiteX3" fmla="*/ 75786 w 434686"/>
                  <a:gd name="connsiteY3" fmla="*/ 75757 h 76685"/>
                  <a:gd name="connsiteX4" fmla="*/ 247458 w 434686"/>
                  <a:gd name="connsiteY4" fmla="*/ 76685 h 76685"/>
                  <a:gd name="connsiteX5" fmla="*/ 14043 w 434686"/>
                  <a:gd name="connsiteY5" fmla="*/ 22209 h 76685"/>
                  <a:gd name="connsiteX6" fmla="*/ 241315 w 434686"/>
                  <a:gd name="connsiteY6" fmla="*/ 1 h 76685"/>
                  <a:gd name="connsiteX0" fmla="*/ 241315 w 434686"/>
                  <a:gd name="connsiteY0" fmla="*/ 1 h 76685"/>
                  <a:gd name="connsiteX1" fmla="*/ 423701 w 434686"/>
                  <a:gd name="connsiteY1" fmla="*/ 21635 h 76685"/>
                  <a:gd name="connsiteX2" fmla="*/ 399779 w 434686"/>
                  <a:gd name="connsiteY2" fmla="*/ 76634 h 76685"/>
                  <a:gd name="connsiteX3" fmla="*/ 247458 w 434686"/>
                  <a:gd name="connsiteY3" fmla="*/ 76685 h 76685"/>
                  <a:gd name="connsiteX4" fmla="*/ 14043 w 434686"/>
                  <a:gd name="connsiteY4" fmla="*/ 22209 h 76685"/>
                  <a:gd name="connsiteX5" fmla="*/ 241315 w 434686"/>
                  <a:gd name="connsiteY5" fmla="*/ 1 h 76685"/>
                  <a:gd name="connsiteX0" fmla="*/ 252537 w 445908"/>
                  <a:gd name="connsiteY0" fmla="*/ 1 h 76634"/>
                  <a:gd name="connsiteX1" fmla="*/ 434923 w 445908"/>
                  <a:gd name="connsiteY1" fmla="*/ 21635 h 76634"/>
                  <a:gd name="connsiteX2" fmla="*/ 411001 w 445908"/>
                  <a:gd name="connsiteY2" fmla="*/ 76634 h 76634"/>
                  <a:gd name="connsiteX3" fmla="*/ 178491 w 445908"/>
                  <a:gd name="connsiteY3" fmla="*/ 74082 h 76634"/>
                  <a:gd name="connsiteX4" fmla="*/ 25265 w 445908"/>
                  <a:gd name="connsiteY4" fmla="*/ 22209 h 76634"/>
                  <a:gd name="connsiteX5" fmla="*/ 252537 w 445908"/>
                  <a:gd name="connsiteY5" fmla="*/ 1 h 76634"/>
                  <a:gd name="connsiteX0" fmla="*/ 252537 w 443248"/>
                  <a:gd name="connsiteY0" fmla="*/ 1 h 76634"/>
                  <a:gd name="connsiteX1" fmla="*/ 434923 w 443248"/>
                  <a:gd name="connsiteY1" fmla="*/ 21635 h 76634"/>
                  <a:gd name="connsiteX2" fmla="*/ 411001 w 443248"/>
                  <a:gd name="connsiteY2" fmla="*/ 76634 h 76634"/>
                  <a:gd name="connsiteX3" fmla="*/ 178491 w 443248"/>
                  <a:gd name="connsiteY3" fmla="*/ 74082 h 76634"/>
                  <a:gd name="connsiteX4" fmla="*/ 25265 w 443248"/>
                  <a:gd name="connsiteY4" fmla="*/ 22209 h 76634"/>
                  <a:gd name="connsiteX5" fmla="*/ 252537 w 443248"/>
                  <a:gd name="connsiteY5" fmla="*/ 1 h 76634"/>
                  <a:gd name="connsiteX0" fmla="*/ 228343 w 411570"/>
                  <a:gd name="connsiteY0" fmla="*/ 1 h 74082"/>
                  <a:gd name="connsiteX1" fmla="*/ 410729 w 411570"/>
                  <a:gd name="connsiteY1" fmla="*/ 21635 h 74082"/>
                  <a:gd name="connsiteX2" fmla="*/ 154297 w 411570"/>
                  <a:gd name="connsiteY2" fmla="*/ 74082 h 74082"/>
                  <a:gd name="connsiteX3" fmla="*/ 1071 w 411570"/>
                  <a:gd name="connsiteY3" fmla="*/ 22209 h 74082"/>
                  <a:gd name="connsiteX4" fmla="*/ 228343 w 411570"/>
                  <a:gd name="connsiteY4" fmla="*/ 1 h 74082"/>
                  <a:gd name="connsiteX0" fmla="*/ 249772 w 432999"/>
                  <a:gd name="connsiteY0" fmla="*/ 1 h 74082"/>
                  <a:gd name="connsiteX1" fmla="*/ 432158 w 432999"/>
                  <a:gd name="connsiteY1" fmla="*/ 21635 h 74082"/>
                  <a:gd name="connsiteX2" fmla="*/ 175726 w 432999"/>
                  <a:gd name="connsiteY2" fmla="*/ 74082 h 74082"/>
                  <a:gd name="connsiteX3" fmla="*/ 22500 w 432999"/>
                  <a:gd name="connsiteY3" fmla="*/ 22209 h 74082"/>
                  <a:gd name="connsiteX4" fmla="*/ 249772 w 432999"/>
                  <a:gd name="connsiteY4" fmla="*/ 1 h 74082"/>
                  <a:gd name="connsiteX0" fmla="*/ 249772 w 432999"/>
                  <a:gd name="connsiteY0" fmla="*/ 1 h 74918"/>
                  <a:gd name="connsiteX1" fmla="*/ 432158 w 432999"/>
                  <a:gd name="connsiteY1" fmla="*/ 21635 h 74918"/>
                  <a:gd name="connsiteX2" fmla="*/ 175726 w 432999"/>
                  <a:gd name="connsiteY2" fmla="*/ 74082 h 74918"/>
                  <a:gd name="connsiteX3" fmla="*/ 22500 w 432999"/>
                  <a:gd name="connsiteY3" fmla="*/ 22209 h 74918"/>
                  <a:gd name="connsiteX4" fmla="*/ 249772 w 432999"/>
                  <a:gd name="connsiteY4" fmla="*/ 1 h 74918"/>
                  <a:gd name="connsiteX0" fmla="*/ 192556 w 428453"/>
                  <a:gd name="connsiteY0" fmla="*/ 0 h 80137"/>
                  <a:gd name="connsiteX1" fmla="*/ 428401 w 428453"/>
                  <a:gd name="connsiteY1" fmla="*/ 26840 h 80137"/>
                  <a:gd name="connsiteX2" fmla="*/ 171969 w 428453"/>
                  <a:gd name="connsiteY2" fmla="*/ 79287 h 80137"/>
                  <a:gd name="connsiteX3" fmla="*/ 18743 w 428453"/>
                  <a:gd name="connsiteY3" fmla="*/ 27414 h 80137"/>
                  <a:gd name="connsiteX4" fmla="*/ 192556 w 428453"/>
                  <a:gd name="connsiteY4" fmla="*/ 0 h 80137"/>
                  <a:gd name="connsiteX0" fmla="*/ 223774 w 459671"/>
                  <a:gd name="connsiteY0" fmla="*/ 217 h 80354"/>
                  <a:gd name="connsiteX1" fmla="*/ 459619 w 459671"/>
                  <a:gd name="connsiteY1" fmla="*/ 27057 h 80354"/>
                  <a:gd name="connsiteX2" fmla="*/ 203187 w 459671"/>
                  <a:gd name="connsiteY2" fmla="*/ 79504 h 80354"/>
                  <a:gd name="connsiteX3" fmla="*/ 5407 w 459671"/>
                  <a:gd name="connsiteY3" fmla="*/ 40646 h 80354"/>
                  <a:gd name="connsiteX4" fmla="*/ 223774 w 459671"/>
                  <a:gd name="connsiteY4" fmla="*/ 217 h 80354"/>
                  <a:gd name="connsiteX0" fmla="*/ 223774 w 348761"/>
                  <a:gd name="connsiteY0" fmla="*/ 217 h 80354"/>
                  <a:gd name="connsiteX1" fmla="*/ 343788 w 348761"/>
                  <a:gd name="connsiteY1" fmla="*/ 27057 h 80354"/>
                  <a:gd name="connsiteX2" fmla="*/ 203187 w 348761"/>
                  <a:gd name="connsiteY2" fmla="*/ 79504 h 80354"/>
                  <a:gd name="connsiteX3" fmla="*/ 5407 w 348761"/>
                  <a:gd name="connsiteY3" fmla="*/ 40646 h 80354"/>
                  <a:gd name="connsiteX4" fmla="*/ 223774 w 348761"/>
                  <a:gd name="connsiteY4" fmla="*/ 217 h 80354"/>
                  <a:gd name="connsiteX0" fmla="*/ 223774 w 348761"/>
                  <a:gd name="connsiteY0" fmla="*/ 4 h 80141"/>
                  <a:gd name="connsiteX1" fmla="*/ 343788 w 348761"/>
                  <a:gd name="connsiteY1" fmla="*/ 26844 h 80141"/>
                  <a:gd name="connsiteX2" fmla="*/ 203187 w 348761"/>
                  <a:gd name="connsiteY2" fmla="*/ 79291 h 80141"/>
                  <a:gd name="connsiteX3" fmla="*/ 5407 w 348761"/>
                  <a:gd name="connsiteY3" fmla="*/ 40433 h 80141"/>
                  <a:gd name="connsiteX4" fmla="*/ 223774 w 348761"/>
                  <a:gd name="connsiteY4" fmla="*/ 4 h 80141"/>
                  <a:gd name="connsiteX0" fmla="*/ 223774 w 348761"/>
                  <a:gd name="connsiteY0" fmla="*/ 4 h 80141"/>
                  <a:gd name="connsiteX1" fmla="*/ 343788 w 348761"/>
                  <a:gd name="connsiteY1" fmla="*/ 26844 h 80141"/>
                  <a:gd name="connsiteX2" fmla="*/ 203187 w 348761"/>
                  <a:gd name="connsiteY2" fmla="*/ 79291 h 80141"/>
                  <a:gd name="connsiteX3" fmla="*/ 5407 w 348761"/>
                  <a:gd name="connsiteY3" fmla="*/ 40433 h 80141"/>
                  <a:gd name="connsiteX4" fmla="*/ 223774 w 348761"/>
                  <a:gd name="connsiteY4" fmla="*/ 4 h 80141"/>
                  <a:gd name="connsiteX0" fmla="*/ 139079 w 350183"/>
                  <a:gd name="connsiteY0" fmla="*/ 4 h 73617"/>
                  <a:gd name="connsiteX1" fmla="*/ 339283 w 350183"/>
                  <a:gd name="connsiteY1" fmla="*/ 20337 h 73617"/>
                  <a:gd name="connsiteX2" fmla="*/ 198682 w 350183"/>
                  <a:gd name="connsiteY2" fmla="*/ 72784 h 73617"/>
                  <a:gd name="connsiteX3" fmla="*/ 902 w 350183"/>
                  <a:gd name="connsiteY3" fmla="*/ 33926 h 73617"/>
                  <a:gd name="connsiteX4" fmla="*/ 139079 w 350183"/>
                  <a:gd name="connsiteY4" fmla="*/ 4 h 73617"/>
                  <a:gd name="connsiteX0" fmla="*/ 140351 w 351455"/>
                  <a:gd name="connsiteY0" fmla="*/ 310 h 73923"/>
                  <a:gd name="connsiteX1" fmla="*/ 340555 w 351455"/>
                  <a:gd name="connsiteY1" fmla="*/ 20643 h 73923"/>
                  <a:gd name="connsiteX2" fmla="*/ 199954 w 351455"/>
                  <a:gd name="connsiteY2" fmla="*/ 73090 h 73923"/>
                  <a:gd name="connsiteX3" fmla="*/ 2174 w 351455"/>
                  <a:gd name="connsiteY3" fmla="*/ 34232 h 73923"/>
                  <a:gd name="connsiteX4" fmla="*/ 140351 w 351455"/>
                  <a:gd name="connsiteY4" fmla="*/ 310 h 73923"/>
                  <a:gd name="connsiteX0" fmla="*/ 140355 w 351459"/>
                  <a:gd name="connsiteY0" fmla="*/ 310 h 73923"/>
                  <a:gd name="connsiteX1" fmla="*/ 340559 w 351459"/>
                  <a:gd name="connsiteY1" fmla="*/ 20643 h 73923"/>
                  <a:gd name="connsiteX2" fmla="*/ 199958 w 351459"/>
                  <a:gd name="connsiteY2" fmla="*/ 73090 h 73923"/>
                  <a:gd name="connsiteX3" fmla="*/ 2178 w 351459"/>
                  <a:gd name="connsiteY3" fmla="*/ 34232 h 73923"/>
                  <a:gd name="connsiteX4" fmla="*/ 140355 w 351459"/>
                  <a:gd name="connsiteY4" fmla="*/ 310 h 73923"/>
                  <a:gd name="connsiteX0" fmla="*/ 140355 w 351459"/>
                  <a:gd name="connsiteY0" fmla="*/ 310 h 73090"/>
                  <a:gd name="connsiteX1" fmla="*/ 340559 w 351459"/>
                  <a:gd name="connsiteY1" fmla="*/ 20643 h 73090"/>
                  <a:gd name="connsiteX2" fmla="*/ 199958 w 351459"/>
                  <a:gd name="connsiteY2" fmla="*/ 73090 h 73090"/>
                  <a:gd name="connsiteX3" fmla="*/ 2178 w 351459"/>
                  <a:gd name="connsiteY3" fmla="*/ 34232 h 73090"/>
                  <a:gd name="connsiteX4" fmla="*/ 140355 w 351459"/>
                  <a:gd name="connsiteY4" fmla="*/ 310 h 73090"/>
                  <a:gd name="connsiteX0" fmla="*/ 73732 w 284836"/>
                  <a:gd name="connsiteY0" fmla="*/ 361 h 73141"/>
                  <a:gd name="connsiteX1" fmla="*/ 273936 w 284836"/>
                  <a:gd name="connsiteY1" fmla="*/ 20694 h 73141"/>
                  <a:gd name="connsiteX2" fmla="*/ 133335 w 284836"/>
                  <a:gd name="connsiteY2" fmla="*/ 73141 h 73141"/>
                  <a:gd name="connsiteX3" fmla="*/ 6836 w 284836"/>
                  <a:gd name="connsiteY3" fmla="*/ 35584 h 73141"/>
                  <a:gd name="connsiteX4" fmla="*/ 73732 w 284836"/>
                  <a:gd name="connsiteY4" fmla="*/ 361 h 73141"/>
                  <a:gd name="connsiteX0" fmla="*/ 121230 w 332334"/>
                  <a:gd name="connsiteY0" fmla="*/ 361 h 73141"/>
                  <a:gd name="connsiteX1" fmla="*/ 321434 w 332334"/>
                  <a:gd name="connsiteY1" fmla="*/ 20694 h 73141"/>
                  <a:gd name="connsiteX2" fmla="*/ 180833 w 332334"/>
                  <a:gd name="connsiteY2" fmla="*/ 73141 h 73141"/>
                  <a:gd name="connsiteX3" fmla="*/ 872 w 332334"/>
                  <a:gd name="connsiteY3" fmla="*/ 35584 h 73141"/>
                  <a:gd name="connsiteX4" fmla="*/ 121230 w 332334"/>
                  <a:gd name="connsiteY4" fmla="*/ 361 h 73141"/>
                  <a:gd name="connsiteX0" fmla="*/ 174393 w 385497"/>
                  <a:gd name="connsiteY0" fmla="*/ 44 h 72824"/>
                  <a:gd name="connsiteX1" fmla="*/ 374597 w 385497"/>
                  <a:gd name="connsiteY1" fmla="*/ 20377 h 72824"/>
                  <a:gd name="connsiteX2" fmla="*/ 233996 w 385497"/>
                  <a:gd name="connsiteY2" fmla="*/ 72824 h 72824"/>
                  <a:gd name="connsiteX3" fmla="*/ 572 w 385497"/>
                  <a:gd name="connsiteY3" fmla="*/ 24855 h 72824"/>
                  <a:gd name="connsiteX4" fmla="*/ 174393 w 385497"/>
                  <a:gd name="connsiteY4" fmla="*/ 44 h 72824"/>
                  <a:gd name="connsiteX0" fmla="*/ 173828 w 384932"/>
                  <a:gd name="connsiteY0" fmla="*/ 44 h 72824"/>
                  <a:gd name="connsiteX1" fmla="*/ 374032 w 384932"/>
                  <a:gd name="connsiteY1" fmla="*/ 20377 h 72824"/>
                  <a:gd name="connsiteX2" fmla="*/ 233431 w 384932"/>
                  <a:gd name="connsiteY2" fmla="*/ 72824 h 72824"/>
                  <a:gd name="connsiteX3" fmla="*/ 7 w 384932"/>
                  <a:gd name="connsiteY3" fmla="*/ 24855 h 72824"/>
                  <a:gd name="connsiteX4" fmla="*/ 173828 w 384932"/>
                  <a:gd name="connsiteY4" fmla="*/ 44 h 72824"/>
                  <a:gd name="connsiteX0" fmla="*/ 173828 w 384932"/>
                  <a:gd name="connsiteY0" fmla="*/ 414 h 73194"/>
                  <a:gd name="connsiteX1" fmla="*/ 374032 w 384932"/>
                  <a:gd name="connsiteY1" fmla="*/ 20747 h 73194"/>
                  <a:gd name="connsiteX2" fmla="*/ 233431 w 384932"/>
                  <a:gd name="connsiteY2" fmla="*/ 73194 h 73194"/>
                  <a:gd name="connsiteX3" fmla="*/ 7 w 384932"/>
                  <a:gd name="connsiteY3" fmla="*/ 36938 h 73194"/>
                  <a:gd name="connsiteX4" fmla="*/ 173828 w 384932"/>
                  <a:gd name="connsiteY4" fmla="*/ 414 h 73194"/>
                  <a:gd name="connsiteX0" fmla="*/ 173832 w 384936"/>
                  <a:gd name="connsiteY0" fmla="*/ 136 h 72916"/>
                  <a:gd name="connsiteX1" fmla="*/ 374036 w 384936"/>
                  <a:gd name="connsiteY1" fmla="*/ 20469 h 72916"/>
                  <a:gd name="connsiteX2" fmla="*/ 233435 w 384936"/>
                  <a:gd name="connsiteY2" fmla="*/ 72916 h 72916"/>
                  <a:gd name="connsiteX3" fmla="*/ 11 w 384936"/>
                  <a:gd name="connsiteY3" fmla="*/ 36660 h 72916"/>
                  <a:gd name="connsiteX4" fmla="*/ 173832 w 384936"/>
                  <a:gd name="connsiteY4" fmla="*/ 136 h 72916"/>
                  <a:gd name="connsiteX0" fmla="*/ 173828 w 398560"/>
                  <a:gd name="connsiteY0" fmla="*/ 112 h 72892"/>
                  <a:gd name="connsiteX1" fmla="*/ 391851 w 398560"/>
                  <a:gd name="connsiteY1" fmla="*/ 26952 h 72892"/>
                  <a:gd name="connsiteX2" fmla="*/ 233431 w 398560"/>
                  <a:gd name="connsiteY2" fmla="*/ 72892 h 72892"/>
                  <a:gd name="connsiteX3" fmla="*/ 7 w 398560"/>
                  <a:gd name="connsiteY3" fmla="*/ 36636 h 72892"/>
                  <a:gd name="connsiteX4" fmla="*/ 173828 w 398560"/>
                  <a:gd name="connsiteY4" fmla="*/ 112 h 72892"/>
                  <a:gd name="connsiteX0" fmla="*/ 173828 w 398556"/>
                  <a:gd name="connsiteY0" fmla="*/ 342 h 73122"/>
                  <a:gd name="connsiteX1" fmla="*/ 391851 w 398556"/>
                  <a:gd name="connsiteY1" fmla="*/ 27182 h 73122"/>
                  <a:gd name="connsiteX2" fmla="*/ 233431 w 398556"/>
                  <a:gd name="connsiteY2" fmla="*/ 73122 h 73122"/>
                  <a:gd name="connsiteX3" fmla="*/ 7 w 398556"/>
                  <a:gd name="connsiteY3" fmla="*/ 36866 h 73122"/>
                  <a:gd name="connsiteX4" fmla="*/ 173828 w 398556"/>
                  <a:gd name="connsiteY4" fmla="*/ 342 h 73122"/>
                  <a:gd name="connsiteX0" fmla="*/ 173828 w 384928"/>
                  <a:gd name="connsiteY0" fmla="*/ 90 h 72870"/>
                  <a:gd name="connsiteX1" fmla="*/ 374029 w 384928"/>
                  <a:gd name="connsiteY1" fmla="*/ 30835 h 72870"/>
                  <a:gd name="connsiteX2" fmla="*/ 233431 w 384928"/>
                  <a:gd name="connsiteY2" fmla="*/ 72870 h 72870"/>
                  <a:gd name="connsiteX3" fmla="*/ 7 w 384928"/>
                  <a:gd name="connsiteY3" fmla="*/ 36614 h 72870"/>
                  <a:gd name="connsiteX4" fmla="*/ 173828 w 384928"/>
                  <a:gd name="connsiteY4" fmla="*/ 90 h 72870"/>
                  <a:gd name="connsiteX0" fmla="*/ 173837 w 384940"/>
                  <a:gd name="connsiteY0" fmla="*/ 2 h 72782"/>
                  <a:gd name="connsiteX1" fmla="*/ 374038 w 384940"/>
                  <a:gd name="connsiteY1" fmla="*/ 30747 h 72782"/>
                  <a:gd name="connsiteX2" fmla="*/ 233440 w 384940"/>
                  <a:gd name="connsiteY2" fmla="*/ 72782 h 72782"/>
                  <a:gd name="connsiteX3" fmla="*/ 16 w 384940"/>
                  <a:gd name="connsiteY3" fmla="*/ 36526 h 72782"/>
                  <a:gd name="connsiteX4" fmla="*/ 173837 w 384940"/>
                  <a:gd name="connsiteY4" fmla="*/ 2 h 72782"/>
                  <a:gd name="connsiteX0" fmla="*/ 173831 w 384934"/>
                  <a:gd name="connsiteY0" fmla="*/ 294 h 73074"/>
                  <a:gd name="connsiteX1" fmla="*/ 374032 w 384934"/>
                  <a:gd name="connsiteY1" fmla="*/ 31039 h 73074"/>
                  <a:gd name="connsiteX2" fmla="*/ 233434 w 384934"/>
                  <a:gd name="connsiteY2" fmla="*/ 73074 h 73074"/>
                  <a:gd name="connsiteX3" fmla="*/ 10 w 384934"/>
                  <a:gd name="connsiteY3" fmla="*/ 36818 h 73074"/>
                  <a:gd name="connsiteX4" fmla="*/ 173831 w 384934"/>
                  <a:gd name="connsiteY4" fmla="*/ 294 h 73074"/>
                  <a:gd name="connsiteX0" fmla="*/ 173831 w 374750"/>
                  <a:gd name="connsiteY0" fmla="*/ 294 h 73727"/>
                  <a:gd name="connsiteX1" fmla="*/ 374032 w 374750"/>
                  <a:gd name="connsiteY1" fmla="*/ 31039 h 73727"/>
                  <a:gd name="connsiteX2" fmla="*/ 233434 w 374750"/>
                  <a:gd name="connsiteY2" fmla="*/ 73074 h 73727"/>
                  <a:gd name="connsiteX3" fmla="*/ 10 w 374750"/>
                  <a:gd name="connsiteY3" fmla="*/ 36818 h 73727"/>
                  <a:gd name="connsiteX4" fmla="*/ 173831 w 374750"/>
                  <a:gd name="connsiteY4" fmla="*/ 294 h 73727"/>
                  <a:gd name="connsiteX0" fmla="*/ 173831 w 374802"/>
                  <a:gd name="connsiteY0" fmla="*/ 294 h 73074"/>
                  <a:gd name="connsiteX1" fmla="*/ 374032 w 374802"/>
                  <a:gd name="connsiteY1" fmla="*/ 31039 h 73074"/>
                  <a:gd name="connsiteX2" fmla="*/ 233434 w 374802"/>
                  <a:gd name="connsiteY2" fmla="*/ 73074 h 73074"/>
                  <a:gd name="connsiteX3" fmla="*/ 10 w 374802"/>
                  <a:gd name="connsiteY3" fmla="*/ 36818 h 73074"/>
                  <a:gd name="connsiteX4" fmla="*/ 173831 w 374802"/>
                  <a:gd name="connsiteY4" fmla="*/ 294 h 73074"/>
                  <a:gd name="connsiteX0" fmla="*/ 173831 w 374802"/>
                  <a:gd name="connsiteY0" fmla="*/ 294 h 73183"/>
                  <a:gd name="connsiteX1" fmla="*/ 374032 w 374802"/>
                  <a:gd name="connsiteY1" fmla="*/ 31039 h 73183"/>
                  <a:gd name="connsiteX2" fmla="*/ 233434 w 374802"/>
                  <a:gd name="connsiteY2" fmla="*/ 73074 h 73183"/>
                  <a:gd name="connsiteX3" fmla="*/ 10 w 374802"/>
                  <a:gd name="connsiteY3" fmla="*/ 36818 h 73183"/>
                  <a:gd name="connsiteX4" fmla="*/ 173831 w 374802"/>
                  <a:gd name="connsiteY4" fmla="*/ 294 h 73183"/>
                  <a:gd name="connsiteX0" fmla="*/ 173831 w 374802"/>
                  <a:gd name="connsiteY0" fmla="*/ 294 h 73183"/>
                  <a:gd name="connsiteX1" fmla="*/ 374032 w 374802"/>
                  <a:gd name="connsiteY1" fmla="*/ 31039 h 73183"/>
                  <a:gd name="connsiteX2" fmla="*/ 233434 w 374802"/>
                  <a:gd name="connsiteY2" fmla="*/ 73074 h 73183"/>
                  <a:gd name="connsiteX3" fmla="*/ 10 w 374802"/>
                  <a:gd name="connsiteY3" fmla="*/ 36818 h 73183"/>
                  <a:gd name="connsiteX4" fmla="*/ 173831 w 374802"/>
                  <a:gd name="connsiteY4" fmla="*/ 294 h 73183"/>
                  <a:gd name="connsiteX0" fmla="*/ 173831 w 374670"/>
                  <a:gd name="connsiteY0" fmla="*/ 294 h 73183"/>
                  <a:gd name="connsiteX1" fmla="*/ 374032 w 374670"/>
                  <a:gd name="connsiteY1" fmla="*/ 31039 h 73183"/>
                  <a:gd name="connsiteX2" fmla="*/ 233434 w 374670"/>
                  <a:gd name="connsiteY2" fmla="*/ 73074 h 73183"/>
                  <a:gd name="connsiteX3" fmla="*/ 10 w 374670"/>
                  <a:gd name="connsiteY3" fmla="*/ 36818 h 73183"/>
                  <a:gd name="connsiteX4" fmla="*/ 173831 w 374670"/>
                  <a:gd name="connsiteY4" fmla="*/ 294 h 73183"/>
                  <a:gd name="connsiteX0" fmla="*/ 173831 w 374653"/>
                  <a:gd name="connsiteY0" fmla="*/ 294 h 73183"/>
                  <a:gd name="connsiteX1" fmla="*/ 374032 w 374653"/>
                  <a:gd name="connsiteY1" fmla="*/ 31039 h 73183"/>
                  <a:gd name="connsiteX2" fmla="*/ 233434 w 374653"/>
                  <a:gd name="connsiteY2" fmla="*/ 73074 h 73183"/>
                  <a:gd name="connsiteX3" fmla="*/ 10 w 374653"/>
                  <a:gd name="connsiteY3" fmla="*/ 36818 h 73183"/>
                  <a:gd name="connsiteX4" fmla="*/ 173831 w 374653"/>
                  <a:gd name="connsiteY4" fmla="*/ 294 h 73183"/>
                  <a:gd name="connsiteX0" fmla="*/ 173966 w 374248"/>
                  <a:gd name="connsiteY0" fmla="*/ 167 h 73004"/>
                  <a:gd name="connsiteX1" fmla="*/ 374167 w 374248"/>
                  <a:gd name="connsiteY1" fmla="*/ 30912 h 73004"/>
                  <a:gd name="connsiteX2" fmla="*/ 197885 w 374248"/>
                  <a:gd name="connsiteY2" fmla="*/ 72947 h 73004"/>
                  <a:gd name="connsiteX3" fmla="*/ 145 w 374248"/>
                  <a:gd name="connsiteY3" fmla="*/ 36691 h 73004"/>
                  <a:gd name="connsiteX4" fmla="*/ 173966 w 374248"/>
                  <a:gd name="connsiteY4" fmla="*/ 167 h 73004"/>
                  <a:gd name="connsiteX0" fmla="*/ 173966 w 374328"/>
                  <a:gd name="connsiteY0" fmla="*/ 167 h 73004"/>
                  <a:gd name="connsiteX1" fmla="*/ 374167 w 374328"/>
                  <a:gd name="connsiteY1" fmla="*/ 30912 h 73004"/>
                  <a:gd name="connsiteX2" fmla="*/ 197885 w 374328"/>
                  <a:gd name="connsiteY2" fmla="*/ 72947 h 73004"/>
                  <a:gd name="connsiteX3" fmla="*/ 145 w 374328"/>
                  <a:gd name="connsiteY3" fmla="*/ 36691 h 73004"/>
                  <a:gd name="connsiteX4" fmla="*/ 173966 w 374328"/>
                  <a:gd name="connsiteY4" fmla="*/ 167 h 73004"/>
                  <a:gd name="connsiteX0" fmla="*/ 173966 w 374463"/>
                  <a:gd name="connsiteY0" fmla="*/ 167 h 73004"/>
                  <a:gd name="connsiteX1" fmla="*/ 374167 w 374463"/>
                  <a:gd name="connsiteY1" fmla="*/ 30912 h 73004"/>
                  <a:gd name="connsiteX2" fmla="*/ 197885 w 374463"/>
                  <a:gd name="connsiteY2" fmla="*/ 72947 h 73004"/>
                  <a:gd name="connsiteX3" fmla="*/ 145 w 374463"/>
                  <a:gd name="connsiteY3" fmla="*/ 36691 h 73004"/>
                  <a:gd name="connsiteX4" fmla="*/ 173966 w 374463"/>
                  <a:gd name="connsiteY4" fmla="*/ 167 h 73004"/>
                  <a:gd name="connsiteX0" fmla="*/ 173921 w 356777"/>
                  <a:gd name="connsiteY0" fmla="*/ 80 h 72917"/>
                  <a:gd name="connsiteX1" fmla="*/ 356278 w 356777"/>
                  <a:gd name="connsiteY1" fmla="*/ 28203 h 72917"/>
                  <a:gd name="connsiteX2" fmla="*/ 197840 w 356777"/>
                  <a:gd name="connsiteY2" fmla="*/ 72860 h 72917"/>
                  <a:gd name="connsiteX3" fmla="*/ 100 w 356777"/>
                  <a:gd name="connsiteY3" fmla="*/ 36604 h 72917"/>
                  <a:gd name="connsiteX4" fmla="*/ 173921 w 356777"/>
                  <a:gd name="connsiteY4" fmla="*/ 80 h 72917"/>
                  <a:gd name="connsiteX0" fmla="*/ 173921 w 357257"/>
                  <a:gd name="connsiteY0" fmla="*/ 190 h 73027"/>
                  <a:gd name="connsiteX1" fmla="*/ 356278 w 357257"/>
                  <a:gd name="connsiteY1" fmla="*/ 28313 h 73027"/>
                  <a:gd name="connsiteX2" fmla="*/ 197840 w 357257"/>
                  <a:gd name="connsiteY2" fmla="*/ 72970 h 73027"/>
                  <a:gd name="connsiteX3" fmla="*/ 100 w 357257"/>
                  <a:gd name="connsiteY3" fmla="*/ 36714 h 73027"/>
                  <a:gd name="connsiteX4" fmla="*/ 173921 w 357257"/>
                  <a:gd name="connsiteY4" fmla="*/ 190 h 73027"/>
                  <a:gd name="connsiteX0" fmla="*/ 173981 w 357762"/>
                  <a:gd name="connsiteY0" fmla="*/ 36 h 72873"/>
                  <a:gd name="connsiteX1" fmla="*/ 356338 w 357762"/>
                  <a:gd name="connsiteY1" fmla="*/ 28159 h 72873"/>
                  <a:gd name="connsiteX2" fmla="*/ 197900 w 357762"/>
                  <a:gd name="connsiteY2" fmla="*/ 72816 h 72873"/>
                  <a:gd name="connsiteX3" fmla="*/ 160 w 357762"/>
                  <a:gd name="connsiteY3" fmla="*/ 36560 h 72873"/>
                  <a:gd name="connsiteX4" fmla="*/ 173981 w 357762"/>
                  <a:gd name="connsiteY4" fmla="*/ 36 h 72873"/>
                  <a:gd name="connsiteX0" fmla="*/ 156091 w 339407"/>
                  <a:gd name="connsiteY0" fmla="*/ 190 h 73027"/>
                  <a:gd name="connsiteX1" fmla="*/ 338448 w 339407"/>
                  <a:gd name="connsiteY1" fmla="*/ 28313 h 73027"/>
                  <a:gd name="connsiteX2" fmla="*/ 180010 w 339407"/>
                  <a:gd name="connsiteY2" fmla="*/ 72970 h 73027"/>
                  <a:gd name="connsiteX3" fmla="*/ 113 w 339407"/>
                  <a:gd name="connsiteY3" fmla="*/ 36714 h 73027"/>
                  <a:gd name="connsiteX4" fmla="*/ 156091 w 339407"/>
                  <a:gd name="connsiteY4" fmla="*/ 190 h 73027"/>
                  <a:gd name="connsiteX0" fmla="*/ 156198 w 340019"/>
                  <a:gd name="connsiteY0" fmla="*/ 36 h 72873"/>
                  <a:gd name="connsiteX1" fmla="*/ 338555 w 340019"/>
                  <a:gd name="connsiteY1" fmla="*/ 28159 h 72873"/>
                  <a:gd name="connsiteX2" fmla="*/ 180117 w 340019"/>
                  <a:gd name="connsiteY2" fmla="*/ 72816 h 72873"/>
                  <a:gd name="connsiteX3" fmla="*/ 220 w 340019"/>
                  <a:gd name="connsiteY3" fmla="*/ 36560 h 72873"/>
                  <a:gd name="connsiteX4" fmla="*/ 156198 w 340019"/>
                  <a:gd name="connsiteY4" fmla="*/ 36 h 72873"/>
                  <a:gd name="connsiteX0" fmla="*/ 156664 w 341397"/>
                  <a:gd name="connsiteY0" fmla="*/ 16 h 72853"/>
                  <a:gd name="connsiteX1" fmla="*/ 339021 w 341397"/>
                  <a:gd name="connsiteY1" fmla="*/ 28139 h 72853"/>
                  <a:gd name="connsiteX2" fmla="*/ 180583 w 341397"/>
                  <a:gd name="connsiteY2" fmla="*/ 72796 h 72853"/>
                  <a:gd name="connsiteX3" fmla="*/ 686 w 341397"/>
                  <a:gd name="connsiteY3" fmla="*/ 36540 h 72853"/>
                  <a:gd name="connsiteX4" fmla="*/ 156664 w 341397"/>
                  <a:gd name="connsiteY4" fmla="*/ 16 h 72853"/>
                  <a:gd name="connsiteX0" fmla="*/ 156314 w 340473"/>
                  <a:gd name="connsiteY0" fmla="*/ 152 h 72989"/>
                  <a:gd name="connsiteX1" fmla="*/ 338671 w 340473"/>
                  <a:gd name="connsiteY1" fmla="*/ 28275 h 72989"/>
                  <a:gd name="connsiteX2" fmla="*/ 180233 w 340473"/>
                  <a:gd name="connsiteY2" fmla="*/ 72932 h 72989"/>
                  <a:gd name="connsiteX3" fmla="*/ 336 w 340473"/>
                  <a:gd name="connsiteY3" fmla="*/ 36676 h 72989"/>
                  <a:gd name="connsiteX4" fmla="*/ 156314 w 340473"/>
                  <a:gd name="connsiteY4" fmla="*/ 152 h 72989"/>
                  <a:gd name="connsiteX0" fmla="*/ 156141 w 339726"/>
                  <a:gd name="connsiteY0" fmla="*/ 1 h 72838"/>
                  <a:gd name="connsiteX1" fmla="*/ 338498 w 339726"/>
                  <a:gd name="connsiteY1" fmla="*/ 28124 h 72838"/>
                  <a:gd name="connsiteX2" fmla="*/ 180060 w 339726"/>
                  <a:gd name="connsiteY2" fmla="*/ 72781 h 72838"/>
                  <a:gd name="connsiteX3" fmla="*/ 163 w 339726"/>
                  <a:gd name="connsiteY3" fmla="*/ 36525 h 72838"/>
                  <a:gd name="connsiteX4" fmla="*/ 156141 w 339726"/>
                  <a:gd name="connsiteY4" fmla="*/ 1 h 72838"/>
                  <a:gd name="connsiteX0" fmla="*/ 132971 w 340614"/>
                  <a:gd name="connsiteY0" fmla="*/ 0 h 74278"/>
                  <a:gd name="connsiteX1" fmla="*/ 339161 w 340614"/>
                  <a:gd name="connsiteY1" fmla="*/ 29564 h 74278"/>
                  <a:gd name="connsiteX2" fmla="*/ 180723 w 340614"/>
                  <a:gd name="connsiteY2" fmla="*/ 74221 h 74278"/>
                  <a:gd name="connsiteX3" fmla="*/ 826 w 340614"/>
                  <a:gd name="connsiteY3" fmla="*/ 37965 h 74278"/>
                  <a:gd name="connsiteX4" fmla="*/ 132971 w 340614"/>
                  <a:gd name="connsiteY4" fmla="*/ 0 h 74278"/>
                  <a:gd name="connsiteX0" fmla="*/ 132971 w 340535"/>
                  <a:gd name="connsiteY0" fmla="*/ 0 h 74278"/>
                  <a:gd name="connsiteX1" fmla="*/ 339161 w 340535"/>
                  <a:gd name="connsiteY1" fmla="*/ 29564 h 74278"/>
                  <a:gd name="connsiteX2" fmla="*/ 180723 w 340535"/>
                  <a:gd name="connsiteY2" fmla="*/ 74221 h 74278"/>
                  <a:gd name="connsiteX3" fmla="*/ 826 w 340535"/>
                  <a:gd name="connsiteY3" fmla="*/ 37965 h 74278"/>
                  <a:gd name="connsiteX4" fmla="*/ 132971 w 340535"/>
                  <a:gd name="connsiteY4" fmla="*/ 0 h 74278"/>
                  <a:gd name="connsiteX0" fmla="*/ 133542 w 341106"/>
                  <a:gd name="connsiteY0" fmla="*/ 72 h 74350"/>
                  <a:gd name="connsiteX1" fmla="*/ 339732 w 341106"/>
                  <a:gd name="connsiteY1" fmla="*/ 29636 h 74350"/>
                  <a:gd name="connsiteX2" fmla="*/ 181294 w 341106"/>
                  <a:gd name="connsiteY2" fmla="*/ 74293 h 74350"/>
                  <a:gd name="connsiteX3" fmla="*/ 1397 w 341106"/>
                  <a:gd name="connsiteY3" fmla="*/ 38037 h 74350"/>
                  <a:gd name="connsiteX4" fmla="*/ 133542 w 341106"/>
                  <a:gd name="connsiteY4" fmla="*/ 72 h 74350"/>
                  <a:gd name="connsiteX0" fmla="*/ 152270 w 339336"/>
                  <a:gd name="connsiteY0" fmla="*/ 70 h 75048"/>
                  <a:gd name="connsiteX1" fmla="*/ 338695 w 339336"/>
                  <a:gd name="connsiteY1" fmla="*/ 30333 h 75048"/>
                  <a:gd name="connsiteX2" fmla="*/ 180257 w 339336"/>
                  <a:gd name="connsiteY2" fmla="*/ 74990 h 75048"/>
                  <a:gd name="connsiteX3" fmla="*/ 360 w 339336"/>
                  <a:gd name="connsiteY3" fmla="*/ 38734 h 75048"/>
                  <a:gd name="connsiteX4" fmla="*/ 152270 w 339336"/>
                  <a:gd name="connsiteY4" fmla="*/ 70 h 75048"/>
                  <a:gd name="connsiteX0" fmla="*/ 152454 w 339520"/>
                  <a:gd name="connsiteY0" fmla="*/ 87 h 75080"/>
                  <a:gd name="connsiteX1" fmla="*/ 338879 w 339520"/>
                  <a:gd name="connsiteY1" fmla="*/ 30350 h 75080"/>
                  <a:gd name="connsiteX2" fmla="*/ 180441 w 339520"/>
                  <a:gd name="connsiteY2" fmla="*/ 75007 h 75080"/>
                  <a:gd name="connsiteX3" fmla="*/ 544 w 339520"/>
                  <a:gd name="connsiteY3" fmla="*/ 38751 h 75080"/>
                  <a:gd name="connsiteX4" fmla="*/ 152454 w 339520"/>
                  <a:gd name="connsiteY4" fmla="*/ 87 h 75080"/>
                  <a:gd name="connsiteX0" fmla="*/ 152731 w 339797"/>
                  <a:gd name="connsiteY0" fmla="*/ 69 h 75045"/>
                  <a:gd name="connsiteX1" fmla="*/ 339156 w 339797"/>
                  <a:gd name="connsiteY1" fmla="*/ 30332 h 75045"/>
                  <a:gd name="connsiteX2" fmla="*/ 180718 w 339797"/>
                  <a:gd name="connsiteY2" fmla="*/ 74989 h 75045"/>
                  <a:gd name="connsiteX3" fmla="*/ 821 w 339797"/>
                  <a:gd name="connsiteY3" fmla="*/ 38733 h 75045"/>
                  <a:gd name="connsiteX4" fmla="*/ 152731 w 339797"/>
                  <a:gd name="connsiteY4" fmla="*/ 69 h 75045"/>
                  <a:gd name="connsiteX0" fmla="*/ 162924 w 349990"/>
                  <a:gd name="connsiteY0" fmla="*/ 116 h 75097"/>
                  <a:gd name="connsiteX1" fmla="*/ 349349 w 349990"/>
                  <a:gd name="connsiteY1" fmla="*/ 30379 h 75097"/>
                  <a:gd name="connsiteX2" fmla="*/ 190911 w 349990"/>
                  <a:gd name="connsiteY2" fmla="*/ 75036 h 75097"/>
                  <a:gd name="connsiteX3" fmla="*/ 356 w 349990"/>
                  <a:gd name="connsiteY3" fmla="*/ 41188 h 75097"/>
                  <a:gd name="connsiteX4" fmla="*/ 162924 w 349990"/>
                  <a:gd name="connsiteY4" fmla="*/ 116 h 75097"/>
                  <a:gd name="connsiteX0" fmla="*/ 164183 w 351249"/>
                  <a:gd name="connsiteY0" fmla="*/ 116 h 75101"/>
                  <a:gd name="connsiteX1" fmla="*/ 350608 w 351249"/>
                  <a:gd name="connsiteY1" fmla="*/ 30379 h 75101"/>
                  <a:gd name="connsiteX2" fmla="*/ 192170 w 351249"/>
                  <a:gd name="connsiteY2" fmla="*/ 75036 h 75101"/>
                  <a:gd name="connsiteX3" fmla="*/ 1615 w 351249"/>
                  <a:gd name="connsiteY3" fmla="*/ 41188 h 75101"/>
                  <a:gd name="connsiteX4" fmla="*/ 164183 w 351249"/>
                  <a:gd name="connsiteY4" fmla="*/ 116 h 75101"/>
                  <a:gd name="connsiteX0" fmla="*/ 164453 w 351519"/>
                  <a:gd name="connsiteY0" fmla="*/ 29 h 75001"/>
                  <a:gd name="connsiteX1" fmla="*/ 350878 w 351519"/>
                  <a:gd name="connsiteY1" fmla="*/ 30292 h 75001"/>
                  <a:gd name="connsiteX2" fmla="*/ 192440 w 351519"/>
                  <a:gd name="connsiteY2" fmla="*/ 74949 h 75001"/>
                  <a:gd name="connsiteX3" fmla="*/ 1596 w 351519"/>
                  <a:gd name="connsiteY3" fmla="*/ 35400 h 75001"/>
                  <a:gd name="connsiteX4" fmla="*/ 164453 w 351519"/>
                  <a:gd name="connsiteY4" fmla="*/ 29 h 75001"/>
                  <a:gd name="connsiteX0" fmla="*/ 162887 w 349953"/>
                  <a:gd name="connsiteY0" fmla="*/ 29 h 75001"/>
                  <a:gd name="connsiteX1" fmla="*/ 349312 w 349953"/>
                  <a:gd name="connsiteY1" fmla="*/ 30292 h 75001"/>
                  <a:gd name="connsiteX2" fmla="*/ 190874 w 349953"/>
                  <a:gd name="connsiteY2" fmla="*/ 74949 h 75001"/>
                  <a:gd name="connsiteX3" fmla="*/ 30 w 349953"/>
                  <a:gd name="connsiteY3" fmla="*/ 35400 h 75001"/>
                  <a:gd name="connsiteX4" fmla="*/ 162887 w 349953"/>
                  <a:gd name="connsiteY4" fmla="*/ 29 h 75001"/>
                  <a:gd name="connsiteX0" fmla="*/ 162907 w 349973"/>
                  <a:gd name="connsiteY0" fmla="*/ 157 h 75129"/>
                  <a:gd name="connsiteX1" fmla="*/ 349332 w 349973"/>
                  <a:gd name="connsiteY1" fmla="*/ 30420 h 75129"/>
                  <a:gd name="connsiteX2" fmla="*/ 190894 w 349973"/>
                  <a:gd name="connsiteY2" fmla="*/ 75077 h 75129"/>
                  <a:gd name="connsiteX3" fmla="*/ 50 w 349973"/>
                  <a:gd name="connsiteY3" fmla="*/ 35528 h 75129"/>
                  <a:gd name="connsiteX4" fmla="*/ 162907 w 349973"/>
                  <a:gd name="connsiteY4" fmla="*/ 157 h 75129"/>
                  <a:gd name="connsiteX0" fmla="*/ 162914 w 349980"/>
                  <a:gd name="connsiteY0" fmla="*/ 213 h 75185"/>
                  <a:gd name="connsiteX1" fmla="*/ 349339 w 349980"/>
                  <a:gd name="connsiteY1" fmla="*/ 30476 h 75185"/>
                  <a:gd name="connsiteX2" fmla="*/ 190901 w 349980"/>
                  <a:gd name="connsiteY2" fmla="*/ 75133 h 75185"/>
                  <a:gd name="connsiteX3" fmla="*/ 57 w 349980"/>
                  <a:gd name="connsiteY3" fmla="*/ 35584 h 75185"/>
                  <a:gd name="connsiteX4" fmla="*/ 162914 w 349980"/>
                  <a:gd name="connsiteY4" fmla="*/ 213 h 75185"/>
                  <a:gd name="connsiteX0" fmla="*/ 163680 w 350746"/>
                  <a:gd name="connsiteY0" fmla="*/ 213 h 75185"/>
                  <a:gd name="connsiteX1" fmla="*/ 350105 w 350746"/>
                  <a:gd name="connsiteY1" fmla="*/ 30476 h 75185"/>
                  <a:gd name="connsiteX2" fmla="*/ 191667 w 350746"/>
                  <a:gd name="connsiteY2" fmla="*/ 75133 h 75185"/>
                  <a:gd name="connsiteX3" fmla="*/ 823 w 350746"/>
                  <a:gd name="connsiteY3" fmla="*/ 35584 h 75185"/>
                  <a:gd name="connsiteX4" fmla="*/ 163680 w 350746"/>
                  <a:gd name="connsiteY4" fmla="*/ 213 h 75185"/>
                  <a:gd name="connsiteX0" fmla="*/ 139878 w 326944"/>
                  <a:gd name="connsiteY0" fmla="*/ 30 h 75002"/>
                  <a:gd name="connsiteX1" fmla="*/ 326303 w 326944"/>
                  <a:gd name="connsiteY1" fmla="*/ 30293 h 75002"/>
                  <a:gd name="connsiteX2" fmla="*/ 167865 w 326944"/>
                  <a:gd name="connsiteY2" fmla="*/ 74950 h 75002"/>
                  <a:gd name="connsiteX3" fmla="*/ 3750 w 326944"/>
                  <a:gd name="connsiteY3" fmla="*/ 35521 h 75002"/>
                  <a:gd name="connsiteX4" fmla="*/ 139878 w 326944"/>
                  <a:gd name="connsiteY4" fmla="*/ 30 h 75002"/>
                  <a:gd name="connsiteX0" fmla="*/ 136945 w 324011"/>
                  <a:gd name="connsiteY0" fmla="*/ 30 h 74999"/>
                  <a:gd name="connsiteX1" fmla="*/ 323370 w 324011"/>
                  <a:gd name="connsiteY1" fmla="*/ 30293 h 74999"/>
                  <a:gd name="connsiteX2" fmla="*/ 164932 w 324011"/>
                  <a:gd name="connsiteY2" fmla="*/ 74950 h 74999"/>
                  <a:gd name="connsiteX3" fmla="*/ 817 w 324011"/>
                  <a:gd name="connsiteY3" fmla="*/ 35521 h 74999"/>
                  <a:gd name="connsiteX4" fmla="*/ 136945 w 324011"/>
                  <a:gd name="connsiteY4" fmla="*/ 30 h 74999"/>
                  <a:gd name="connsiteX0" fmla="*/ 141584 w 328650"/>
                  <a:gd name="connsiteY0" fmla="*/ 30 h 74999"/>
                  <a:gd name="connsiteX1" fmla="*/ 328009 w 328650"/>
                  <a:gd name="connsiteY1" fmla="*/ 30293 h 74999"/>
                  <a:gd name="connsiteX2" fmla="*/ 169571 w 328650"/>
                  <a:gd name="connsiteY2" fmla="*/ 74950 h 74999"/>
                  <a:gd name="connsiteX3" fmla="*/ 5456 w 328650"/>
                  <a:gd name="connsiteY3" fmla="*/ 35521 h 74999"/>
                  <a:gd name="connsiteX4" fmla="*/ 141584 w 328650"/>
                  <a:gd name="connsiteY4" fmla="*/ 30 h 74999"/>
                  <a:gd name="connsiteX0" fmla="*/ 140255 w 327321"/>
                  <a:gd name="connsiteY0" fmla="*/ 30 h 74993"/>
                  <a:gd name="connsiteX1" fmla="*/ 326680 w 327321"/>
                  <a:gd name="connsiteY1" fmla="*/ 30293 h 74993"/>
                  <a:gd name="connsiteX2" fmla="*/ 168242 w 327321"/>
                  <a:gd name="connsiteY2" fmla="*/ 74950 h 74993"/>
                  <a:gd name="connsiteX3" fmla="*/ 4127 w 327321"/>
                  <a:gd name="connsiteY3" fmla="*/ 35521 h 74993"/>
                  <a:gd name="connsiteX4" fmla="*/ 140255 w 327321"/>
                  <a:gd name="connsiteY4" fmla="*/ 30 h 74993"/>
                  <a:gd name="connsiteX0" fmla="*/ 137093 w 324159"/>
                  <a:gd name="connsiteY0" fmla="*/ 30 h 74950"/>
                  <a:gd name="connsiteX1" fmla="*/ 323518 w 324159"/>
                  <a:gd name="connsiteY1" fmla="*/ 30293 h 74950"/>
                  <a:gd name="connsiteX2" fmla="*/ 165080 w 324159"/>
                  <a:gd name="connsiteY2" fmla="*/ 74950 h 74950"/>
                  <a:gd name="connsiteX3" fmla="*/ 965 w 324159"/>
                  <a:gd name="connsiteY3" fmla="*/ 35521 h 74950"/>
                  <a:gd name="connsiteX4" fmla="*/ 137093 w 324159"/>
                  <a:gd name="connsiteY4" fmla="*/ 30 h 74950"/>
                  <a:gd name="connsiteX0" fmla="*/ 138673 w 325739"/>
                  <a:gd name="connsiteY0" fmla="*/ 30 h 74950"/>
                  <a:gd name="connsiteX1" fmla="*/ 325098 w 325739"/>
                  <a:gd name="connsiteY1" fmla="*/ 30293 h 74950"/>
                  <a:gd name="connsiteX2" fmla="*/ 166660 w 325739"/>
                  <a:gd name="connsiteY2" fmla="*/ 74950 h 74950"/>
                  <a:gd name="connsiteX3" fmla="*/ 2545 w 325739"/>
                  <a:gd name="connsiteY3" fmla="*/ 35521 h 74950"/>
                  <a:gd name="connsiteX4" fmla="*/ 138673 w 325739"/>
                  <a:gd name="connsiteY4" fmla="*/ 30 h 74950"/>
                  <a:gd name="connsiteX0" fmla="*/ 133656 w 323514"/>
                  <a:gd name="connsiteY0" fmla="*/ 34 h 71978"/>
                  <a:gd name="connsiteX1" fmla="*/ 322774 w 323514"/>
                  <a:gd name="connsiteY1" fmla="*/ 27321 h 71978"/>
                  <a:gd name="connsiteX2" fmla="*/ 164336 w 323514"/>
                  <a:gd name="connsiteY2" fmla="*/ 71978 h 71978"/>
                  <a:gd name="connsiteX3" fmla="*/ 221 w 323514"/>
                  <a:gd name="connsiteY3" fmla="*/ 32549 h 71978"/>
                  <a:gd name="connsiteX4" fmla="*/ 133656 w 323514"/>
                  <a:gd name="connsiteY4" fmla="*/ 34 h 71978"/>
                  <a:gd name="connsiteX0" fmla="*/ 133709 w 323567"/>
                  <a:gd name="connsiteY0" fmla="*/ 103 h 72047"/>
                  <a:gd name="connsiteX1" fmla="*/ 322827 w 323567"/>
                  <a:gd name="connsiteY1" fmla="*/ 27390 h 72047"/>
                  <a:gd name="connsiteX2" fmla="*/ 164389 w 323567"/>
                  <a:gd name="connsiteY2" fmla="*/ 72047 h 72047"/>
                  <a:gd name="connsiteX3" fmla="*/ 274 w 323567"/>
                  <a:gd name="connsiteY3" fmla="*/ 32618 h 72047"/>
                  <a:gd name="connsiteX4" fmla="*/ 133709 w 323567"/>
                  <a:gd name="connsiteY4" fmla="*/ 103 h 72047"/>
                  <a:gd name="connsiteX0" fmla="*/ 133709 w 323567"/>
                  <a:gd name="connsiteY0" fmla="*/ 67 h 72011"/>
                  <a:gd name="connsiteX1" fmla="*/ 322827 w 323567"/>
                  <a:gd name="connsiteY1" fmla="*/ 27354 h 72011"/>
                  <a:gd name="connsiteX2" fmla="*/ 164389 w 323567"/>
                  <a:gd name="connsiteY2" fmla="*/ 72011 h 72011"/>
                  <a:gd name="connsiteX3" fmla="*/ 274 w 323567"/>
                  <a:gd name="connsiteY3" fmla="*/ 32582 h 72011"/>
                  <a:gd name="connsiteX4" fmla="*/ 133709 w 323567"/>
                  <a:gd name="connsiteY4" fmla="*/ 67 h 72011"/>
                  <a:gd name="connsiteX0" fmla="*/ 134726 w 324584"/>
                  <a:gd name="connsiteY0" fmla="*/ 67 h 72011"/>
                  <a:gd name="connsiteX1" fmla="*/ 323844 w 324584"/>
                  <a:gd name="connsiteY1" fmla="*/ 27354 h 72011"/>
                  <a:gd name="connsiteX2" fmla="*/ 165406 w 324584"/>
                  <a:gd name="connsiteY2" fmla="*/ 72011 h 72011"/>
                  <a:gd name="connsiteX3" fmla="*/ 1291 w 324584"/>
                  <a:gd name="connsiteY3" fmla="*/ 32582 h 72011"/>
                  <a:gd name="connsiteX4" fmla="*/ 134726 w 324584"/>
                  <a:gd name="connsiteY4" fmla="*/ 67 h 72011"/>
                  <a:gd name="connsiteX0" fmla="*/ 134568 w 324426"/>
                  <a:gd name="connsiteY0" fmla="*/ 67 h 72011"/>
                  <a:gd name="connsiteX1" fmla="*/ 323686 w 324426"/>
                  <a:gd name="connsiteY1" fmla="*/ 27354 h 72011"/>
                  <a:gd name="connsiteX2" fmla="*/ 165248 w 324426"/>
                  <a:gd name="connsiteY2" fmla="*/ 72011 h 72011"/>
                  <a:gd name="connsiteX3" fmla="*/ 1133 w 324426"/>
                  <a:gd name="connsiteY3" fmla="*/ 32582 h 72011"/>
                  <a:gd name="connsiteX4" fmla="*/ 134568 w 324426"/>
                  <a:gd name="connsiteY4" fmla="*/ 67 h 72011"/>
                  <a:gd name="connsiteX0" fmla="*/ 120929 w 310787"/>
                  <a:gd name="connsiteY0" fmla="*/ 42 h 71986"/>
                  <a:gd name="connsiteX1" fmla="*/ 310047 w 310787"/>
                  <a:gd name="connsiteY1" fmla="*/ 27329 h 71986"/>
                  <a:gd name="connsiteX2" fmla="*/ 151609 w 310787"/>
                  <a:gd name="connsiteY2" fmla="*/ 71986 h 71986"/>
                  <a:gd name="connsiteX3" fmla="*/ 2407 w 310787"/>
                  <a:gd name="connsiteY3" fmla="*/ 33155 h 71986"/>
                  <a:gd name="connsiteX4" fmla="*/ 120929 w 310787"/>
                  <a:gd name="connsiteY4" fmla="*/ 42 h 71986"/>
                  <a:gd name="connsiteX0" fmla="*/ 122219 w 312077"/>
                  <a:gd name="connsiteY0" fmla="*/ 42 h 71986"/>
                  <a:gd name="connsiteX1" fmla="*/ 311337 w 312077"/>
                  <a:gd name="connsiteY1" fmla="*/ 27329 h 71986"/>
                  <a:gd name="connsiteX2" fmla="*/ 152899 w 312077"/>
                  <a:gd name="connsiteY2" fmla="*/ 71986 h 71986"/>
                  <a:gd name="connsiteX3" fmla="*/ 3697 w 312077"/>
                  <a:gd name="connsiteY3" fmla="*/ 33155 h 71986"/>
                  <a:gd name="connsiteX4" fmla="*/ 122219 w 312077"/>
                  <a:gd name="connsiteY4" fmla="*/ 42 h 71986"/>
                  <a:gd name="connsiteX0" fmla="*/ 119384 w 309242"/>
                  <a:gd name="connsiteY0" fmla="*/ 2 h 71946"/>
                  <a:gd name="connsiteX1" fmla="*/ 308502 w 309242"/>
                  <a:gd name="connsiteY1" fmla="*/ 27289 h 71946"/>
                  <a:gd name="connsiteX2" fmla="*/ 150064 w 309242"/>
                  <a:gd name="connsiteY2" fmla="*/ 71946 h 71946"/>
                  <a:gd name="connsiteX3" fmla="*/ 4171 w 309242"/>
                  <a:gd name="connsiteY3" fmla="*/ 28160 h 71946"/>
                  <a:gd name="connsiteX4" fmla="*/ 119384 w 309242"/>
                  <a:gd name="connsiteY4" fmla="*/ 2 h 71946"/>
                  <a:gd name="connsiteX0" fmla="*/ 121979 w 311837"/>
                  <a:gd name="connsiteY0" fmla="*/ 2 h 71946"/>
                  <a:gd name="connsiteX1" fmla="*/ 311097 w 311837"/>
                  <a:gd name="connsiteY1" fmla="*/ 27289 h 71946"/>
                  <a:gd name="connsiteX2" fmla="*/ 152659 w 311837"/>
                  <a:gd name="connsiteY2" fmla="*/ 71946 h 71946"/>
                  <a:gd name="connsiteX3" fmla="*/ 6766 w 311837"/>
                  <a:gd name="connsiteY3" fmla="*/ 28160 h 71946"/>
                  <a:gd name="connsiteX4" fmla="*/ 121979 w 311837"/>
                  <a:gd name="connsiteY4" fmla="*/ 2 h 71946"/>
                  <a:gd name="connsiteX0" fmla="*/ 114692 w 304550"/>
                  <a:gd name="connsiteY0" fmla="*/ 14 h 71958"/>
                  <a:gd name="connsiteX1" fmla="*/ 303810 w 304550"/>
                  <a:gd name="connsiteY1" fmla="*/ 27301 h 71958"/>
                  <a:gd name="connsiteX2" fmla="*/ 145372 w 304550"/>
                  <a:gd name="connsiteY2" fmla="*/ 71958 h 71958"/>
                  <a:gd name="connsiteX3" fmla="*/ 8441 w 304550"/>
                  <a:gd name="connsiteY3" fmla="*/ 24320 h 71958"/>
                  <a:gd name="connsiteX4" fmla="*/ 114692 w 304550"/>
                  <a:gd name="connsiteY4" fmla="*/ 14 h 71958"/>
                  <a:gd name="connsiteX0" fmla="*/ 114692 w 306605"/>
                  <a:gd name="connsiteY0" fmla="*/ 14 h 71958"/>
                  <a:gd name="connsiteX1" fmla="*/ 303810 w 306605"/>
                  <a:gd name="connsiteY1" fmla="*/ 27301 h 71958"/>
                  <a:gd name="connsiteX2" fmla="*/ 145372 w 306605"/>
                  <a:gd name="connsiteY2" fmla="*/ 71958 h 71958"/>
                  <a:gd name="connsiteX3" fmla="*/ 8441 w 306605"/>
                  <a:gd name="connsiteY3" fmla="*/ 24320 h 71958"/>
                  <a:gd name="connsiteX4" fmla="*/ 114692 w 306605"/>
                  <a:gd name="connsiteY4" fmla="*/ 14 h 71958"/>
                  <a:gd name="connsiteX0" fmla="*/ 114692 w 308480"/>
                  <a:gd name="connsiteY0" fmla="*/ 14 h 71958"/>
                  <a:gd name="connsiteX1" fmla="*/ 303810 w 308480"/>
                  <a:gd name="connsiteY1" fmla="*/ 27301 h 71958"/>
                  <a:gd name="connsiteX2" fmla="*/ 145372 w 308480"/>
                  <a:gd name="connsiteY2" fmla="*/ 71958 h 71958"/>
                  <a:gd name="connsiteX3" fmla="*/ 8441 w 308480"/>
                  <a:gd name="connsiteY3" fmla="*/ 24320 h 71958"/>
                  <a:gd name="connsiteX4" fmla="*/ 114692 w 308480"/>
                  <a:gd name="connsiteY4" fmla="*/ 14 h 71958"/>
                  <a:gd name="connsiteX0" fmla="*/ 114692 w 291667"/>
                  <a:gd name="connsiteY0" fmla="*/ 1 h 71945"/>
                  <a:gd name="connsiteX1" fmla="*/ 285229 w 291667"/>
                  <a:gd name="connsiteY1" fmla="*/ 24286 h 71945"/>
                  <a:gd name="connsiteX2" fmla="*/ 145372 w 291667"/>
                  <a:gd name="connsiteY2" fmla="*/ 71945 h 71945"/>
                  <a:gd name="connsiteX3" fmla="*/ 8441 w 291667"/>
                  <a:gd name="connsiteY3" fmla="*/ 24307 h 71945"/>
                  <a:gd name="connsiteX4" fmla="*/ 114692 w 291667"/>
                  <a:gd name="connsiteY4" fmla="*/ 1 h 71945"/>
                  <a:gd name="connsiteX0" fmla="*/ 114692 w 291667"/>
                  <a:gd name="connsiteY0" fmla="*/ 31 h 71975"/>
                  <a:gd name="connsiteX1" fmla="*/ 285229 w 291667"/>
                  <a:gd name="connsiteY1" fmla="*/ 24316 h 71975"/>
                  <a:gd name="connsiteX2" fmla="*/ 145372 w 291667"/>
                  <a:gd name="connsiteY2" fmla="*/ 71975 h 71975"/>
                  <a:gd name="connsiteX3" fmla="*/ 8441 w 291667"/>
                  <a:gd name="connsiteY3" fmla="*/ 24337 h 71975"/>
                  <a:gd name="connsiteX4" fmla="*/ 114692 w 291667"/>
                  <a:gd name="connsiteY4" fmla="*/ 31 h 7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1667" h="71975">
                    <a:moveTo>
                      <a:pt x="114692" y="31"/>
                    </a:moveTo>
                    <a:cubicBezTo>
                      <a:pt x="177722" y="-676"/>
                      <a:pt x="267067" y="10757"/>
                      <a:pt x="285229" y="24316"/>
                    </a:cubicBezTo>
                    <a:cubicBezTo>
                      <a:pt x="303391" y="37875"/>
                      <a:pt x="290820" y="72097"/>
                      <a:pt x="145372" y="71975"/>
                    </a:cubicBezTo>
                    <a:cubicBezTo>
                      <a:pt x="-24165" y="71241"/>
                      <a:pt x="-5095" y="36652"/>
                      <a:pt x="8441" y="24337"/>
                    </a:cubicBezTo>
                    <a:cubicBezTo>
                      <a:pt x="21977" y="12022"/>
                      <a:pt x="51662" y="738"/>
                      <a:pt x="114692" y="31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  <a:prstDash val="sysDot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17" name="円/楕円 816"/>
              <p:cNvSpPr>
                <a:spLocks noChangeAspect="1"/>
              </p:cNvSpPr>
              <p:nvPr/>
            </p:nvSpPr>
            <p:spPr>
              <a:xfrm rot="17021519">
                <a:off x="1816439" y="981161"/>
                <a:ext cx="173853" cy="185239"/>
              </a:xfrm>
              <a:prstGeom prst="ellipse">
                <a:avLst/>
              </a:prstGeom>
              <a:gradFill flip="none" rotWithShape="1">
                <a:gsLst>
                  <a:gs pos="0">
                    <a:srgbClr val="F2E5FF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18" name="円/楕円 817"/>
              <p:cNvSpPr>
                <a:spLocks noChangeAspect="1"/>
              </p:cNvSpPr>
              <p:nvPr/>
            </p:nvSpPr>
            <p:spPr>
              <a:xfrm rot="17021519">
                <a:off x="1648342" y="1072926"/>
                <a:ext cx="173853" cy="185239"/>
              </a:xfrm>
              <a:prstGeom prst="ellipse">
                <a:avLst/>
              </a:prstGeom>
              <a:gradFill flip="none" rotWithShape="1">
                <a:gsLst>
                  <a:gs pos="0">
                    <a:srgbClr val="F2E5FF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grpSp>
          <p:nvGrpSpPr>
            <p:cNvPr id="799" name="グループ化 798"/>
            <p:cNvGrpSpPr/>
            <p:nvPr/>
          </p:nvGrpSpPr>
          <p:grpSpPr>
            <a:xfrm rot="278077">
              <a:off x="3269398" y="5648148"/>
              <a:ext cx="256495" cy="163439"/>
              <a:chOff x="1926175" y="525161"/>
              <a:chExt cx="293836" cy="178460"/>
            </a:xfrm>
          </p:grpSpPr>
          <p:sp>
            <p:nvSpPr>
              <p:cNvPr id="800" name="円/楕円 799"/>
              <p:cNvSpPr>
                <a:spLocks noChangeAspect="1"/>
              </p:cNvSpPr>
              <p:nvPr/>
            </p:nvSpPr>
            <p:spPr>
              <a:xfrm rot="11847734" flipV="1">
                <a:off x="1926175" y="525161"/>
                <a:ext cx="155744" cy="104619"/>
              </a:xfrm>
              <a:prstGeom prst="ellipse">
                <a:avLst/>
              </a:prstGeom>
              <a:gradFill flip="none" rotWithShape="1">
                <a:gsLst>
                  <a:gs pos="29000">
                    <a:schemeClr val="bg1"/>
                  </a:gs>
                  <a:gs pos="96000">
                    <a:schemeClr val="accent6"/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04" name="円/楕円 803"/>
              <p:cNvSpPr>
                <a:spLocks noChangeAspect="1"/>
              </p:cNvSpPr>
              <p:nvPr/>
            </p:nvSpPr>
            <p:spPr>
              <a:xfrm rot="13366427" flipV="1">
                <a:off x="2064260" y="599000"/>
                <a:ext cx="155751" cy="104621"/>
              </a:xfrm>
              <a:prstGeom prst="ellipse">
                <a:avLst/>
              </a:prstGeom>
              <a:gradFill flip="none" rotWithShape="1">
                <a:gsLst>
                  <a:gs pos="29000">
                    <a:schemeClr val="bg1"/>
                  </a:gs>
                  <a:gs pos="96000">
                    <a:schemeClr val="accent6"/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</p:grpSp>
      <p:grpSp>
        <p:nvGrpSpPr>
          <p:cNvPr id="819" name="グループ化 818"/>
          <p:cNvGrpSpPr/>
          <p:nvPr/>
        </p:nvGrpSpPr>
        <p:grpSpPr>
          <a:xfrm>
            <a:off x="2332415" y="4424568"/>
            <a:ext cx="229858" cy="248187"/>
            <a:chOff x="2621986" y="5565840"/>
            <a:chExt cx="1037033" cy="1088010"/>
          </a:xfrm>
        </p:grpSpPr>
        <p:sp>
          <p:nvSpPr>
            <p:cNvPr id="820" name="Oval 3584"/>
            <p:cNvSpPr>
              <a:spLocks noChangeAspect="1" noChangeArrowheads="1"/>
            </p:cNvSpPr>
            <p:nvPr/>
          </p:nvSpPr>
          <p:spPr bwMode="auto">
            <a:xfrm>
              <a:off x="2621986" y="5565840"/>
              <a:ext cx="1037033" cy="1088010"/>
            </a:xfrm>
            <a:prstGeom prst="ellipse">
              <a:avLst/>
            </a:prstGeom>
            <a:gradFill flip="none" rotWithShape="1">
              <a:gsLst>
                <a:gs pos="61000">
                  <a:schemeClr val="bg1"/>
                </a:gs>
                <a:gs pos="73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 cap="rnd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glow rad="38100">
                <a:schemeClr val="bg1"/>
              </a:glow>
              <a:softEdge rad="0"/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21" name="Oval 3613"/>
            <p:cNvSpPr>
              <a:spLocks noChangeArrowheads="1"/>
            </p:cNvSpPr>
            <p:nvPr/>
          </p:nvSpPr>
          <p:spPr bwMode="auto">
            <a:xfrm>
              <a:off x="2747687" y="5697722"/>
              <a:ext cx="785631" cy="824251"/>
            </a:xfrm>
            <a:prstGeom prst="ellipse">
              <a:avLst/>
            </a:prstGeom>
            <a:gradFill>
              <a:gsLst>
                <a:gs pos="73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chemeClr val="bg1">
                  <a:lumMod val="50000"/>
                </a:schemeClr>
              </a:solidFill>
              <a:prstDash val="solid"/>
            </a:ln>
            <a:effectLst>
              <a:glow rad="25400">
                <a:schemeClr val="accent6">
                  <a:lumMod val="40000"/>
                  <a:lumOff val="60000"/>
                  <a:alpha val="40000"/>
                </a:schemeClr>
              </a:glow>
            </a:effectLst>
            <a:ex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3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grpSp>
          <p:nvGrpSpPr>
            <p:cNvPr id="822" name="グループ化 821"/>
            <p:cNvGrpSpPr/>
            <p:nvPr/>
          </p:nvGrpSpPr>
          <p:grpSpPr>
            <a:xfrm>
              <a:off x="2986224" y="5936136"/>
              <a:ext cx="433398" cy="501828"/>
              <a:chOff x="1593510" y="849318"/>
              <a:chExt cx="496489" cy="547949"/>
            </a:xfrm>
          </p:grpSpPr>
          <p:sp>
            <p:nvSpPr>
              <p:cNvPr id="826" name="Oval 3613"/>
              <p:cNvSpPr>
                <a:spLocks noChangeArrowheads="1"/>
              </p:cNvSpPr>
              <p:nvPr/>
            </p:nvSpPr>
            <p:spPr bwMode="auto">
              <a:xfrm rot="9734325">
                <a:off x="1593510" y="849318"/>
                <a:ext cx="496489" cy="547949"/>
              </a:xfrm>
              <a:custGeom>
                <a:avLst/>
                <a:gdLst>
                  <a:gd name="connsiteX0" fmla="*/ 0 w 241097"/>
                  <a:gd name="connsiteY0" fmla="*/ 120604 h 241207"/>
                  <a:gd name="connsiteX1" fmla="*/ 120549 w 241097"/>
                  <a:gd name="connsiteY1" fmla="*/ 0 h 241207"/>
                  <a:gd name="connsiteX2" fmla="*/ 241098 w 241097"/>
                  <a:gd name="connsiteY2" fmla="*/ 120604 h 241207"/>
                  <a:gd name="connsiteX3" fmla="*/ 120549 w 241097"/>
                  <a:gd name="connsiteY3" fmla="*/ 241208 h 241207"/>
                  <a:gd name="connsiteX4" fmla="*/ 0 w 241097"/>
                  <a:gd name="connsiteY4" fmla="*/ 120604 h 241207"/>
                  <a:gd name="connsiteX0" fmla="*/ 8124 w 359170"/>
                  <a:gd name="connsiteY0" fmla="*/ 120604 h 241208"/>
                  <a:gd name="connsiteX1" fmla="*/ 342986 w 359170"/>
                  <a:gd name="connsiteY1" fmla="*/ 0 h 241208"/>
                  <a:gd name="connsiteX2" fmla="*/ 249222 w 359170"/>
                  <a:gd name="connsiteY2" fmla="*/ 120604 h 241208"/>
                  <a:gd name="connsiteX3" fmla="*/ 128673 w 359170"/>
                  <a:gd name="connsiteY3" fmla="*/ 241208 h 241208"/>
                  <a:gd name="connsiteX4" fmla="*/ 8124 w 359170"/>
                  <a:gd name="connsiteY4" fmla="*/ 120604 h 241208"/>
                  <a:gd name="connsiteX0" fmla="*/ 5895 w 341796"/>
                  <a:gd name="connsiteY0" fmla="*/ 120795 h 241885"/>
                  <a:gd name="connsiteX1" fmla="*/ 340757 w 341796"/>
                  <a:gd name="connsiteY1" fmla="*/ 191 h 241885"/>
                  <a:gd name="connsiteX2" fmla="*/ 118406 w 341796"/>
                  <a:gd name="connsiteY2" fmla="*/ 149370 h 241885"/>
                  <a:gd name="connsiteX3" fmla="*/ 126444 w 341796"/>
                  <a:gd name="connsiteY3" fmla="*/ 241399 h 241885"/>
                  <a:gd name="connsiteX4" fmla="*/ 5895 w 341796"/>
                  <a:gd name="connsiteY4" fmla="*/ 120795 h 241885"/>
                  <a:gd name="connsiteX0" fmla="*/ 37868 w 373769"/>
                  <a:gd name="connsiteY0" fmla="*/ 120797 h 246594"/>
                  <a:gd name="connsiteX1" fmla="*/ 372730 w 373769"/>
                  <a:gd name="connsiteY1" fmla="*/ 193 h 246594"/>
                  <a:gd name="connsiteX2" fmla="*/ 150379 w 373769"/>
                  <a:gd name="connsiteY2" fmla="*/ 149372 h 246594"/>
                  <a:gd name="connsiteX3" fmla="*/ 20305 w 373769"/>
                  <a:gd name="connsiteY3" fmla="*/ 246164 h 246594"/>
                  <a:gd name="connsiteX4" fmla="*/ 37868 w 373769"/>
                  <a:gd name="connsiteY4" fmla="*/ 120797 h 246594"/>
                  <a:gd name="connsiteX0" fmla="*/ 37868 w 374034"/>
                  <a:gd name="connsiteY0" fmla="*/ 120797 h 246594"/>
                  <a:gd name="connsiteX1" fmla="*/ 372730 w 374034"/>
                  <a:gd name="connsiteY1" fmla="*/ 193 h 246594"/>
                  <a:gd name="connsiteX2" fmla="*/ 150379 w 374034"/>
                  <a:gd name="connsiteY2" fmla="*/ 149372 h 246594"/>
                  <a:gd name="connsiteX3" fmla="*/ 20305 w 374034"/>
                  <a:gd name="connsiteY3" fmla="*/ 246164 h 246594"/>
                  <a:gd name="connsiteX4" fmla="*/ 37868 w 374034"/>
                  <a:gd name="connsiteY4" fmla="*/ 120797 h 246594"/>
                  <a:gd name="connsiteX0" fmla="*/ 37868 w 372730"/>
                  <a:gd name="connsiteY0" fmla="*/ 132718 h 258515"/>
                  <a:gd name="connsiteX1" fmla="*/ 372730 w 372730"/>
                  <a:gd name="connsiteY1" fmla="*/ 12114 h 258515"/>
                  <a:gd name="connsiteX2" fmla="*/ 150379 w 372730"/>
                  <a:gd name="connsiteY2" fmla="*/ 161293 h 258515"/>
                  <a:gd name="connsiteX3" fmla="*/ 20305 w 372730"/>
                  <a:gd name="connsiteY3" fmla="*/ 258085 h 258515"/>
                  <a:gd name="connsiteX4" fmla="*/ 37868 w 372730"/>
                  <a:gd name="connsiteY4" fmla="*/ 132718 h 258515"/>
                  <a:gd name="connsiteX0" fmla="*/ 37868 w 372730"/>
                  <a:gd name="connsiteY0" fmla="*/ 132718 h 258515"/>
                  <a:gd name="connsiteX1" fmla="*/ 372730 w 372730"/>
                  <a:gd name="connsiteY1" fmla="*/ 12114 h 258515"/>
                  <a:gd name="connsiteX2" fmla="*/ 150379 w 372730"/>
                  <a:gd name="connsiteY2" fmla="*/ 161293 h 258515"/>
                  <a:gd name="connsiteX3" fmla="*/ 20305 w 372730"/>
                  <a:gd name="connsiteY3" fmla="*/ 258085 h 258515"/>
                  <a:gd name="connsiteX4" fmla="*/ 37868 w 372730"/>
                  <a:gd name="connsiteY4" fmla="*/ 132718 h 258515"/>
                  <a:gd name="connsiteX0" fmla="*/ 37868 w 372730"/>
                  <a:gd name="connsiteY0" fmla="*/ 132718 h 267226"/>
                  <a:gd name="connsiteX1" fmla="*/ 372730 w 372730"/>
                  <a:gd name="connsiteY1" fmla="*/ 12114 h 267226"/>
                  <a:gd name="connsiteX2" fmla="*/ 150379 w 372730"/>
                  <a:gd name="connsiteY2" fmla="*/ 161293 h 267226"/>
                  <a:gd name="connsiteX3" fmla="*/ 20305 w 372730"/>
                  <a:gd name="connsiteY3" fmla="*/ 258085 h 267226"/>
                  <a:gd name="connsiteX4" fmla="*/ 37868 w 372730"/>
                  <a:gd name="connsiteY4" fmla="*/ 132718 h 267226"/>
                  <a:gd name="connsiteX0" fmla="*/ 35462 w 332224"/>
                  <a:gd name="connsiteY0" fmla="*/ 132718 h 267226"/>
                  <a:gd name="connsiteX1" fmla="*/ 332224 w 332224"/>
                  <a:gd name="connsiteY1" fmla="*/ 12114 h 267226"/>
                  <a:gd name="connsiteX2" fmla="*/ 147973 w 332224"/>
                  <a:gd name="connsiteY2" fmla="*/ 161293 h 267226"/>
                  <a:gd name="connsiteX3" fmla="*/ 17899 w 332224"/>
                  <a:gd name="connsiteY3" fmla="*/ 258085 h 267226"/>
                  <a:gd name="connsiteX4" fmla="*/ 35462 w 332224"/>
                  <a:gd name="connsiteY4" fmla="*/ 132718 h 267226"/>
                  <a:gd name="connsiteX0" fmla="*/ 35462 w 335794"/>
                  <a:gd name="connsiteY0" fmla="*/ 132718 h 267226"/>
                  <a:gd name="connsiteX1" fmla="*/ 332224 w 335794"/>
                  <a:gd name="connsiteY1" fmla="*/ 12114 h 267226"/>
                  <a:gd name="connsiteX2" fmla="*/ 147973 w 335794"/>
                  <a:gd name="connsiteY2" fmla="*/ 161293 h 267226"/>
                  <a:gd name="connsiteX3" fmla="*/ 17899 w 335794"/>
                  <a:gd name="connsiteY3" fmla="*/ 258085 h 267226"/>
                  <a:gd name="connsiteX4" fmla="*/ 35462 w 335794"/>
                  <a:gd name="connsiteY4" fmla="*/ 132718 h 267226"/>
                  <a:gd name="connsiteX0" fmla="*/ 37868 w 375968"/>
                  <a:gd name="connsiteY0" fmla="*/ 51614 h 186122"/>
                  <a:gd name="connsiteX1" fmla="*/ 372730 w 375968"/>
                  <a:gd name="connsiteY1" fmla="*/ 21498 h 186122"/>
                  <a:gd name="connsiteX2" fmla="*/ 150379 w 375968"/>
                  <a:gd name="connsiteY2" fmla="*/ 80189 h 186122"/>
                  <a:gd name="connsiteX3" fmla="*/ 20305 w 375968"/>
                  <a:gd name="connsiteY3" fmla="*/ 176981 h 186122"/>
                  <a:gd name="connsiteX4" fmla="*/ 37868 w 375968"/>
                  <a:gd name="connsiteY4" fmla="*/ 51614 h 186122"/>
                  <a:gd name="connsiteX0" fmla="*/ 60355 w 398508"/>
                  <a:gd name="connsiteY0" fmla="*/ 50481 h 164000"/>
                  <a:gd name="connsiteX1" fmla="*/ 395217 w 398508"/>
                  <a:gd name="connsiteY1" fmla="*/ 20365 h 164000"/>
                  <a:gd name="connsiteX2" fmla="*/ 172866 w 398508"/>
                  <a:gd name="connsiteY2" fmla="*/ 79056 h 164000"/>
                  <a:gd name="connsiteX3" fmla="*/ 9455 w 398508"/>
                  <a:gd name="connsiteY3" fmla="*/ 137748 h 164000"/>
                  <a:gd name="connsiteX4" fmla="*/ 60355 w 398508"/>
                  <a:gd name="connsiteY4" fmla="*/ 50481 h 164000"/>
                  <a:gd name="connsiteX0" fmla="*/ 67275 w 394101"/>
                  <a:gd name="connsiteY0" fmla="*/ 11830 h 155601"/>
                  <a:gd name="connsiteX1" fmla="*/ 392612 w 394101"/>
                  <a:gd name="connsiteY1" fmla="*/ 10289 h 155601"/>
                  <a:gd name="connsiteX2" fmla="*/ 170261 w 394101"/>
                  <a:gd name="connsiteY2" fmla="*/ 68980 h 155601"/>
                  <a:gd name="connsiteX3" fmla="*/ 6850 w 394101"/>
                  <a:gd name="connsiteY3" fmla="*/ 127672 h 155601"/>
                  <a:gd name="connsiteX4" fmla="*/ 67275 w 394101"/>
                  <a:gd name="connsiteY4" fmla="*/ 11830 h 155601"/>
                  <a:gd name="connsiteX0" fmla="*/ 65259 w 392085"/>
                  <a:gd name="connsiteY0" fmla="*/ 11830 h 166250"/>
                  <a:gd name="connsiteX1" fmla="*/ 390596 w 392085"/>
                  <a:gd name="connsiteY1" fmla="*/ 10289 h 166250"/>
                  <a:gd name="connsiteX2" fmla="*/ 168245 w 392085"/>
                  <a:gd name="connsiteY2" fmla="*/ 68980 h 166250"/>
                  <a:gd name="connsiteX3" fmla="*/ 4834 w 392085"/>
                  <a:gd name="connsiteY3" fmla="*/ 127672 h 166250"/>
                  <a:gd name="connsiteX4" fmla="*/ 65259 w 392085"/>
                  <a:gd name="connsiteY4" fmla="*/ 11830 h 166250"/>
                  <a:gd name="connsiteX0" fmla="*/ 65259 w 390929"/>
                  <a:gd name="connsiteY0" fmla="*/ 23111 h 177531"/>
                  <a:gd name="connsiteX1" fmla="*/ 390596 w 390929"/>
                  <a:gd name="connsiteY1" fmla="*/ 21570 h 177531"/>
                  <a:gd name="connsiteX2" fmla="*/ 168245 w 390929"/>
                  <a:gd name="connsiteY2" fmla="*/ 80261 h 177531"/>
                  <a:gd name="connsiteX3" fmla="*/ 4834 w 390929"/>
                  <a:gd name="connsiteY3" fmla="*/ 138953 h 177531"/>
                  <a:gd name="connsiteX4" fmla="*/ 65259 w 390929"/>
                  <a:gd name="connsiteY4" fmla="*/ 23111 h 177531"/>
                  <a:gd name="connsiteX0" fmla="*/ 65259 w 390606"/>
                  <a:gd name="connsiteY0" fmla="*/ 29274 h 183694"/>
                  <a:gd name="connsiteX1" fmla="*/ 390596 w 390606"/>
                  <a:gd name="connsiteY1" fmla="*/ 27733 h 183694"/>
                  <a:gd name="connsiteX2" fmla="*/ 168245 w 390606"/>
                  <a:gd name="connsiteY2" fmla="*/ 86424 h 183694"/>
                  <a:gd name="connsiteX3" fmla="*/ 4834 w 390606"/>
                  <a:gd name="connsiteY3" fmla="*/ 145116 h 183694"/>
                  <a:gd name="connsiteX4" fmla="*/ 65259 w 390606"/>
                  <a:gd name="connsiteY4" fmla="*/ 29274 h 183694"/>
                  <a:gd name="connsiteX0" fmla="*/ 65259 w 390606"/>
                  <a:gd name="connsiteY0" fmla="*/ 29274 h 183694"/>
                  <a:gd name="connsiteX1" fmla="*/ 390596 w 390606"/>
                  <a:gd name="connsiteY1" fmla="*/ 27733 h 183694"/>
                  <a:gd name="connsiteX2" fmla="*/ 168245 w 390606"/>
                  <a:gd name="connsiteY2" fmla="*/ 86424 h 183694"/>
                  <a:gd name="connsiteX3" fmla="*/ 4834 w 390606"/>
                  <a:gd name="connsiteY3" fmla="*/ 145116 h 183694"/>
                  <a:gd name="connsiteX4" fmla="*/ 65259 w 390606"/>
                  <a:gd name="connsiteY4" fmla="*/ 29274 h 183694"/>
                  <a:gd name="connsiteX0" fmla="*/ 65259 w 390606"/>
                  <a:gd name="connsiteY0" fmla="*/ 29274 h 161829"/>
                  <a:gd name="connsiteX1" fmla="*/ 390596 w 390606"/>
                  <a:gd name="connsiteY1" fmla="*/ 27733 h 161829"/>
                  <a:gd name="connsiteX2" fmla="*/ 168245 w 390606"/>
                  <a:gd name="connsiteY2" fmla="*/ 86424 h 161829"/>
                  <a:gd name="connsiteX3" fmla="*/ 4834 w 390606"/>
                  <a:gd name="connsiteY3" fmla="*/ 145116 h 161829"/>
                  <a:gd name="connsiteX4" fmla="*/ 65259 w 390606"/>
                  <a:gd name="connsiteY4" fmla="*/ 29274 h 161829"/>
                  <a:gd name="connsiteX0" fmla="*/ 65259 w 390606"/>
                  <a:gd name="connsiteY0" fmla="*/ 27979 h 140365"/>
                  <a:gd name="connsiteX1" fmla="*/ 390596 w 390606"/>
                  <a:gd name="connsiteY1" fmla="*/ 26438 h 140365"/>
                  <a:gd name="connsiteX2" fmla="*/ 168245 w 390606"/>
                  <a:gd name="connsiteY2" fmla="*/ 85129 h 140365"/>
                  <a:gd name="connsiteX3" fmla="*/ 4834 w 390606"/>
                  <a:gd name="connsiteY3" fmla="*/ 115246 h 140365"/>
                  <a:gd name="connsiteX4" fmla="*/ 65259 w 390606"/>
                  <a:gd name="connsiteY4" fmla="*/ 27979 h 140365"/>
                  <a:gd name="connsiteX0" fmla="*/ 65259 w 390606"/>
                  <a:gd name="connsiteY0" fmla="*/ 27979 h 140365"/>
                  <a:gd name="connsiteX1" fmla="*/ 390596 w 390606"/>
                  <a:gd name="connsiteY1" fmla="*/ 26438 h 140365"/>
                  <a:gd name="connsiteX2" fmla="*/ 168245 w 390606"/>
                  <a:gd name="connsiteY2" fmla="*/ 85129 h 140365"/>
                  <a:gd name="connsiteX3" fmla="*/ 4834 w 390606"/>
                  <a:gd name="connsiteY3" fmla="*/ 115246 h 140365"/>
                  <a:gd name="connsiteX4" fmla="*/ 65259 w 390606"/>
                  <a:gd name="connsiteY4" fmla="*/ 27979 h 140365"/>
                  <a:gd name="connsiteX0" fmla="*/ 65259 w 390606"/>
                  <a:gd name="connsiteY0" fmla="*/ 27979 h 148428"/>
                  <a:gd name="connsiteX1" fmla="*/ 390596 w 390606"/>
                  <a:gd name="connsiteY1" fmla="*/ 26438 h 148428"/>
                  <a:gd name="connsiteX2" fmla="*/ 168245 w 390606"/>
                  <a:gd name="connsiteY2" fmla="*/ 85129 h 148428"/>
                  <a:gd name="connsiteX3" fmla="*/ 4834 w 390606"/>
                  <a:gd name="connsiteY3" fmla="*/ 115246 h 148428"/>
                  <a:gd name="connsiteX4" fmla="*/ 65259 w 390606"/>
                  <a:gd name="connsiteY4" fmla="*/ 27979 h 148428"/>
                  <a:gd name="connsiteX0" fmla="*/ 65259 w 390606"/>
                  <a:gd name="connsiteY0" fmla="*/ 27979 h 140365"/>
                  <a:gd name="connsiteX1" fmla="*/ 390596 w 390606"/>
                  <a:gd name="connsiteY1" fmla="*/ 26438 h 140365"/>
                  <a:gd name="connsiteX2" fmla="*/ 168245 w 390606"/>
                  <a:gd name="connsiteY2" fmla="*/ 85129 h 140365"/>
                  <a:gd name="connsiteX3" fmla="*/ 4834 w 390606"/>
                  <a:gd name="connsiteY3" fmla="*/ 115246 h 140365"/>
                  <a:gd name="connsiteX4" fmla="*/ 65259 w 390606"/>
                  <a:gd name="connsiteY4" fmla="*/ 27979 h 140365"/>
                  <a:gd name="connsiteX0" fmla="*/ 65259 w 402202"/>
                  <a:gd name="connsiteY0" fmla="*/ 19664 h 132050"/>
                  <a:gd name="connsiteX1" fmla="*/ 390596 w 402202"/>
                  <a:gd name="connsiteY1" fmla="*/ 18123 h 132050"/>
                  <a:gd name="connsiteX2" fmla="*/ 168245 w 402202"/>
                  <a:gd name="connsiteY2" fmla="*/ 76814 h 132050"/>
                  <a:gd name="connsiteX3" fmla="*/ 4834 w 402202"/>
                  <a:gd name="connsiteY3" fmla="*/ 106931 h 132050"/>
                  <a:gd name="connsiteX4" fmla="*/ 65259 w 402202"/>
                  <a:gd name="connsiteY4" fmla="*/ 19664 h 132050"/>
                  <a:gd name="connsiteX0" fmla="*/ 65259 w 391275"/>
                  <a:gd name="connsiteY0" fmla="*/ 21728 h 134114"/>
                  <a:gd name="connsiteX1" fmla="*/ 390596 w 391275"/>
                  <a:gd name="connsiteY1" fmla="*/ 20187 h 134114"/>
                  <a:gd name="connsiteX2" fmla="*/ 168245 w 391275"/>
                  <a:gd name="connsiteY2" fmla="*/ 78878 h 134114"/>
                  <a:gd name="connsiteX3" fmla="*/ 4834 w 391275"/>
                  <a:gd name="connsiteY3" fmla="*/ 108995 h 134114"/>
                  <a:gd name="connsiteX4" fmla="*/ 65259 w 391275"/>
                  <a:gd name="connsiteY4" fmla="*/ 21728 h 134114"/>
                  <a:gd name="connsiteX0" fmla="*/ 72174 w 588449"/>
                  <a:gd name="connsiteY0" fmla="*/ 18456 h 130842"/>
                  <a:gd name="connsiteX1" fmla="*/ 588011 w 588449"/>
                  <a:gd name="connsiteY1" fmla="*/ 21678 h 130842"/>
                  <a:gd name="connsiteX2" fmla="*/ 175160 w 588449"/>
                  <a:gd name="connsiteY2" fmla="*/ 75606 h 130842"/>
                  <a:gd name="connsiteX3" fmla="*/ 11749 w 588449"/>
                  <a:gd name="connsiteY3" fmla="*/ 105723 h 130842"/>
                  <a:gd name="connsiteX4" fmla="*/ 72174 w 588449"/>
                  <a:gd name="connsiteY4" fmla="*/ 18456 h 130842"/>
                  <a:gd name="connsiteX0" fmla="*/ 82894 w 601738"/>
                  <a:gd name="connsiteY0" fmla="*/ 6450 h 95925"/>
                  <a:gd name="connsiteX1" fmla="*/ 598731 w 601738"/>
                  <a:gd name="connsiteY1" fmla="*/ 9672 h 95925"/>
                  <a:gd name="connsiteX2" fmla="*/ 304942 w 601738"/>
                  <a:gd name="connsiteY2" fmla="*/ 35025 h 95925"/>
                  <a:gd name="connsiteX3" fmla="*/ 22469 w 601738"/>
                  <a:gd name="connsiteY3" fmla="*/ 93717 h 95925"/>
                  <a:gd name="connsiteX4" fmla="*/ 82894 w 601738"/>
                  <a:gd name="connsiteY4" fmla="*/ 6450 h 95925"/>
                  <a:gd name="connsiteX0" fmla="*/ 82894 w 599512"/>
                  <a:gd name="connsiteY0" fmla="*/ 20478 h 109953"/>
                  <a:gd name="connsiteX1" fmla="*/ 598731 w 599512"/>
                  <a:gd name="connsiteY1" fmla="*/ 23700 h 109953"/>
                  <a:gd name="connsiteX2" fmla="*/ 304942 w 599512"/>
                  <a:gd name="connsiteY2" fmla="*/ 49053 h 109953"/>
                  <a:gd name="connsiteX3" fmla="*/ 22469 w 599512"/>
                  <a:gd name="connsiteY3" fmla="*/ 107745 h 109953"/>
                  <a:gd name="connsiteX4" fmla="*/ 82894 w 599512"/>
                  <a:gd name="connsiteY4" fmla="*/ 20478 h 109953"/>
                  <a:gd name="connsiteX0" fmla="*/ 70810 w 586785"/>
                  <a:gd name="connsiteY0" fmla="*/ 8123 h 114475"/>
                  <a:gd name="connsiteX1" fmla="*/ 586647 w 586785"/>
                  <a:gd name="connsiteY1" fmla="*/ 11345 h 114475"/>
                  <a:gd name="connsiteX2" fmla="*/ 126170 w 586785"/>
                  <a:gd name="connsiteY2" fmla="*/ 74798 h 114475"/>
                  <a:gd name="connsiteX3" fmla="*/ 10385 w 586785"/>
                  <a:gd name="connsiteY3" fmla="*/ 95390 h 114475"/>
                  <a:gd name="connsiteX4" fmla="*/ 70810 w 586785"/>
                  <a:gd name="connsiteY4" fmla="*/ 8123 h 114475"/>
                  <a:gd name="connsiteX0" fmla="*/ 70810 w 586679"/>
                  <a:gd name="connsiteY0" fmla="*/ 19126 h 125478"/>
                  <a:gd name="connsiteX1" fmla="*/ 586647 w 586679"/>
                  <a:gd name="connsiteY1" fmla="*/ 22348 h 125478"/>
                  <a:gd name="connsiteX2" fmla="*/ 126170 w 586679"/>
                  <a:gd name="connsiteY2" fmla="*/ 85801 h 125478"/>
                  <a:gd name="connsiteX3" fmla="*/ 10385 w 586679"/>
                  <a:gd name="connsiteY3" fmla="*/ 106393 h 125478"/>
                  <a:gd name="connsiteX4" fmla="*/ 70810 w 586679"/>
                  <a:gd name="connsiteY4" fmla="*/ 19126 h 125478"/>
                  <a:gd name="connsiteX0" fmla="*/ 70810 w 586647"/>
                  <a:gd name="connsiteY0" fmla="*/ 13224 h 119576"/>
                  <a:gd name="connsiteX1" fmla="*/ 586647 w 586647"/>
                  <a:gd name="connsiteY1" fmla="*/ 16446 h 119576"/>
                  <a:gd name="connsiteX2" fmla="*/ 126170 w 586647"/>
                  <a:gd name="connsiteY2" fmla="*/ 79899 h 119576"/>
                  <a:gd name="connsiteX3" fmla="*/ 10385 w 586647"/>
                  <a:gd name="connsiteY3" fmla="*/ 100491 h 119576"/>
                  <a:gd name="connsiteX4" fmla="*/ 70810 w 586647"/>
                  <a:gd name="connsiteY4" fmla="*/ 13224 h 119576"/>
                  <a:gd name="connsiteX0" fmla="*/ 70810 w 586647"/>
                  <a:gd name="connsiteY0" fmla="*/ 13224 h 119576"/>
                  <a:gd name="connsiteX1" fmla="*/ 586647 w 586647"/>
                  <a:gd name="connsiteY1" fmla="*/ 16446 h 119576"/>
                  <a:gd name="connsiteX2" fmla="*/ 126170 w 586647"/>
                  <a:gd name="connsiteY2" fmla="*/ 79899 h 119576"/>
                  <a:gd name="connsiteX3" fmla="*/ 10385 w 586647"/>
                  <a:gd name="connsiteY3" fmla="*/ 100491 h 119576"/>
                  <a:gd name="connsiteX4" fmla="*/ 70810 w 586647"/>
                  <a:gd name="connsiteY4" fmla="*/ 13224 h 119576"/>
                  <a:gd name="connsiteX0" fmla="*/ 70810 w 586647"/>
                  <a:gd name="connsiteY0" fmla="*/ 13224 h 121516"/>
                  <a:gd name="connsiteX1" fmla="*/ 586647 w 586647"/>
                  <a:gd name="connsiteY1" fmla="*/ 16446 h 121516"/>
                  <a:gd name="connsiteX2" fmla="*/ 126170 w 586647"/>
                  <a:gd name="connsiteY2" fmla="*/ 79899 h 121516"/>
                  <a:gd name="connsiteX3" fmla="*/ 10385 w 586647"/>
                  <a:gd name="connsiteY3" fmla="*/ 100491 h 121516"/>
                  <a:gd name="connsiteX4" fmla="*/ 70810 w 586647"/>
                  <a:gd name="connsiteY4" fmla="*/ 13224 h 121516"/>
                  <a:gd name="connsiteX0" fmla="*/ 85129 w 600966"/>
                  <a:gd name="connsiteY0" fmla="*/ 12406 h 115382"/>
                  <a:gd name="connsiteX1" fmla="*/ 600966 w 600966"/>
                  <a:gd name="connsiteY1" fmla="*/ 15628 h 115382"/>
                  <a:gd name="connsiteX2" fmla="*/ 140489 w 600966"/>
                  <a:gd name="connsiteY2" fmla="*/ 79081 h 115382"/>
                  <a:gd name="connsiteX3" fmla="*/ 5654 w 600966"/>
                  <a:gd name="connsiteY3" fmla="*/ 85385 h 115382"/>
                  <a:gd name="connsiteX4" fmla="*/ 85129 w 600966"/>
                  <a:gd name="connsiteY4" fmla="*/ 12406 h 115382"/>
                  <a:gd name="connsiteX0" fmla="*/ 93162 w 608999"/>
                  <a:gd name="connsiteY0" fmla="*/ 14074 h 129225"/>
                  <a:gd name="connsiteX1" fmla="*/ 608999 w 608999"/>
                  <a:gd name="connsiteY1" fmla="*/ 17296 h 129225"/>
                  <a:gd name="connsiteX2" fmla="*/ 148522 w 608999"/>
                  <a:gd name="connsiteY2" fmla="*/ 80749 h 129225"/>
                  <a:gd name="connsiteX3" fmla="*/ 4162 w 608999"/>
                  <a:gd name="connsiteY3" fmla="*/ 115628 h 129225"/>
                  <a:gd name="connsiteX4" fmla="*/ 93162 w 608999"/>
                  <a:gd name="connsiteY4" fmla="*/ 14074 h 129225"/>
                  <a:gd name="connsiteX0" fmla="*/ 97227 w 613064"/>
                  <a:gd name="connsiteY0" fmla="*/ 14074 h 137036"/>
                  <a:gd name="connsiteX1" fmla="*/ 613064 w 613064"/>
                  <a:gd name="connsiteY1" fmla="*/ 17296 h 137036"/>
                  <a:gd name="connsiteX2" fmla="*/ 152587 w 613064"/>
                  <a:gd name="connsiteY2" fmla="*/ 80749 h 137036"/>
                  <a:gd name="connsiteX3" fmla="*/ 8227 w 613064"/>
                  <a:gd name="connsiteY3" fmla="*/ 115628 h 137036"/>
                  <a:gd name="connsiteX4" fmla="*/ 97227 w 613064"/>
                  <a:gd name="connsiteY4" fmla="*/ 14074 h 137036"/>
                  <a:gd name="connsiteX0" fmla="*/ 101310 w 617147"/>
                  <a:gd name="connsiteY0" fmla="*/ 12141 h 118918"/>
                  <a:gd name="connsiteX1" fmla="*/ 617147 w 617147"/>
                  <a:gd name="connsiteY1" fmla="*/ 15363 h 118918"/>
                  <a:gd name="connsiteX2" fmla="*/ 156670 w 617147"/>
                  <a:gd name="connsiteY2" fmla="*/ 78816 h 118918"/>
                  <a:gd name="connsiteX3" fmla="*/ 7548 w 617147"/>
                  <a:gd name="connsiteY3" fmla="*/ 80358 h 118918"/>
                  <a:gd name="connsiteX4" fmla="*/ 101310 w 617147"/>
                  <a:gd name="connsiteY4" fmla="*/ 12141 h 118918"/>
                  <a:gd name="connsiteX0" fmla="*/ 127174 w 643011"/>
                  <a:gd name="connsiteY0" fmla="*/ 12141 h 118918"/>
                  <a:gd name="connsiteX1" fmla="*/ 643011 w 643011"/>
                  <a:gd name="connsiteY1" fmla="*/ 15363 h 118918"/>
                  <a:gd name="connsiteX2" fmla="*/ 182534 w 643011"/>
                  <a:gd name="connsiteY2" fmla="*/ 78816 h 118918"/>
                  <a:gd name="connsiteX3" fmla="*/ 4837 w 643011"/>
                  <a:gd name="connsiteY3" fmla="*/ 80358 h 118918"/>
                  <a:gd name="connsiteX4" fmla="*/ 127174 w 643011"/>
                  <a:gd name="connsiteY4" fmla="*/ 12141 h 118918"/>
                  <a:gd name="connsiteX0" fmla="*/ 124093 w 639930"/>
                  <a:gd name="connsiteY0" fmla="*/ 12141 h 125085"/>
                  <a:gd name="connsiteX1" fmla="*/ 639930 w 639930"/>
                  <a:gd name="connsiteY1" fmla="*/ 15363 h 125085"/>
                  <a:gd name="connsiteX2" fmla="*/ 179453 w 639930"/>
                  <a:gd name="connsiteY2" fmla="*/ 78816 h 125085"/>
                  <a:gd name="connsiteX3" fmla="*/ 1756 w 639930"/>
                  <a:gd name="connsiteY3" fmla="*/ 80358 h 125085"/>
                  <a:gd name="connsiteX4" fmla="*/ 124093 w 639930"/>
                  <a:gd name="connsiteY4" fmla="*/ 12141 h 125085"/>
                  <a:gd name="connsiteX0" fmla="*/ 124093 w 639930"/>
                  <a:gd name="connsiteY0" fmla="*/ 12141 h 125085"/>
                  <a:gd name="connsiteX1" fmla="*/ 639930 w 639930"/>
                  <a:gd name="connsiteY1" fmla="*/ 15363 h 125085"/>
                  <a:gd name="connsiteX2" fmla="*/ 179453 w 639930"/>
                  <a:gd name="connsiteY2" fmla="*/ 78816 h 125085"/>
                  <a:gd name="connsiteX3" fmla="*/ 1756 w 639930"/>
                  <a:gd name="connsiteY3" fmla="*/ 80358 h 125085"/>
                  <a:gd name="connsiteX4" fmla="*/ 124093 w 639930"/>
                  <a:gd name="connsiteY4" fmla="*/ 12141 h 125085"/>
                  <a:gd name="connsiteX0" fmla="*/ 128024 w 644696"/>
                  <a:gd name="connsiteY0" fmla="*/ 5838 h 94041"/>
                  <a:gd name="connsiteX1" fmla="*/ 643861 w 644696"/>
                  <a:gd name="connsiteY1" fmla="*/ 9060 h 94041"/>
                  <a:gd name="connsiteX2" fmla="*/ 254821 w 644696"/>
                  <a:gd name="connsiteY2" fmla="*/ 53463 h 94041"/>
                  <a:gd name="connsiteX3" fmla="*/ 5687 w 644696"/>
                  <a:gd name="connsiteY3" fmla="*/ 74055 h 94041"/>
                  <a:gd name="connsiteX4" fmla="*/ 128024 w 644696"/>
                  <a:gd name="connsiteY4" fmla="*/ 5838 h 94041"/>
                  <a:gd name="connsiteX0" fmla="*/ 128024 w 644696"/>
                  <a:gd name="connsiteY0" fmla="*/ 5838 h 90135"/>
                  <a:gd name="connsiteX1" fmla="*/ 643861 w 644696"/>
                  <a:gd name="connsiteY1" fmla="*/ 9060 h 90135"/>
                  <a:gd name="connsiteX2" fmla="*/ 254821 w 644696"/>
                  <a:gd name="connsiteY2" fmla="*/ 53463 h 90135"/>
                  <a:gd name="connsiteX3" fmla="*/ 5687 w 644696"/>
                  <a:gd name="connsiteY3" fmla="*/ 74055 h 90135"/>
                  <a:gd name="connsiteX4" fmla="*/ 128024 w 644696"/>
                  <a:gd name="connsiteY4" fmla="*/ 5838 h 90135"/>
                  <a:gd name="connsiteX0" fmla="*/ 127175 w 643653"/>
                  <a:gd name="connsiteY0" fmla="*/ 6530 h 100368"/>
                  <a:gd name="connsiteX1" fmla="*/ 643012 w 643653"/>
                  <a:gd name="connsiteY1" fmla="*/ 9752 h 100368"/>
                  <a:gd name="connsiteX2" fmla="*/ 239684 w 643653"/>
                  <a:gd name="connsiteY2" fmla="*/ 68442 h 100368"/>
                  <a:gd name="connsiteX3" fmla="*/ 4838 w 643653"/>
                  <a:gd name="connsiteY3" fmla="*/ 74747 h 100368"/>
                  <a:gd name="connsiteX4" fmla="*/ 127175 w 643653"/>
                  <a:gd name="connsiteY4" fmla="*/ 6530 h 100368"/>
                  <a:gd name="connsiteX0" fmla="*/ 125557 w 642035"/>
                  <a:gd name="connsiteY0" fmla="*/ 6530 h 106193"/>
                  <a:gd name="connsiteX1" fmla="*/ 641394 w 642035"/>
                  <a:gd name="connsiteY1" fmla="*/ 9752 h 106193"/>
                  <a:gd name="connsiteX2" fmla="*/ 238066 w 642035"/>
                  <a:gd name="connsiteY2" fmla="*/ 68442 h 106193"/>
                  <a:gd name="connsiteX3" fmla="*/ 3220 w 642035"/>
                  <a:gd name="connsiteY3" fmla="*/ 74747 h 106193"/>
                  <a:gd name="connsiteX4" fmla="*/ 125557 w 642035"/>
                  <a:gd name="connsiteY4" fmla="*/ 6530 h 106193"/>
                  <a:gd name="connsiteX0" fmla="*/ 122338 w 638816"/>
                  <a:gd name="connsiteY0" fmla="*/ 6530 h 106193"/>
                  <a:gd name="connsiteX1" fmla="*/ 638175 w 638816"/>
                  <a:gd name="connsiteY1" fmla="*/ 9752 h 106193"/>
                  <a:gd name="connsiteX2" fmla="*/ 234847 w 638816"/>
                  <a:gd name="connsiteY2" fmla="*/ 68442 h 106193"/>
                  <a:gd name="connsiteX3" fmla="*/ 1 w 638816"/>
                  <a:gd name="connsiteY3" fmla="*/ 74747 h 106193"/>
                  <a:gd name="connsiteX4" fmla="*/ 122338 w 638816"/>
                  <a:gd name="connsiteY4" fmla="*/ 6530 h 106193"/>
                  <a:gd name="connsiteX0" fmla="*/ 217640 w 638243"/>
                  <a:gd name="connsiteY0" fmla="*/ 3632 h 112428"/>
                  <a:gd name="connsiteX1" fmla="*/ 638227 w 638243"/>
                  <a:gd name="connsiteY1" fmla="*/ 21142 h 112428"/>
                  <a:gd name="connsiteX2" fmla="*/ 234899 w 638243"/>
                  <a:gd name="connsiteY2" fmla="*/ 79832 h 112428"/>
                  <a:gd name="connsiteX3" fmla="*/ 53 w 638243"/>
                  <a:gd name="connsiteY3" fmla="*/ 86137 h 112428"/>
                  <a:gd name="connsiteX4" fmla="*/ 217640 w 638243"/>
                  <a:gd name="connsiteY4" fmla="*/ 3632 h 112428"/>
                  <a:gd name="connsiteX0" fmla="*/ 203493 w 638421"/>
                  <a:gd name="connsiteY0" fmla="*/ 2460 h 126231"/>
                  <a:gd name="connsiteX1" fmla="*/ 638368 w 638421"/>
                  <a:gd name="connsiteY1" fmla="*/ 34258 h 126231"/>
                  <a:gd name="connsiteX2" fmla="*/ 235040 w 638421"/>
                  <a:gd name="connsiteY2" fmla="*/ 92948 h 126231"/>
                  <a:gd name="connsiteX3" fmla="*/ 194 w 638421"/>
                  <a:gd name="connsiteY3" fmla="*/ 99253 h 126231"/>
                  <a:gd name="connsiteX4" fmla="*/ 203493 w 638421"/>
                  <a:gd name="connsiteY4" fmla="*/ 2460 h 126231"/>
                  <a:gd name="connsiteX0" fmla="*/ 203493 w 638421"/>
                  <a:gd name="connsiteY0" fmla="*/ 2460 h 135691"/>
                  <a:gd name="connsiteX1" fmla="*/ 638368 w 638421"/>
                  <a:gd name="connsiteY1" fmla="*/ 34258 h 135691"/>
                  <a:gd name="connsiteX2" fmla="*/ 235040 w 638421"/>
                  <a:gd name="connsiteY2" fmla="*/ 92948 h 135691"/>
                  <a:gd name="connsiteX3" fmla="*/ 194 w 638421"/>
                  <a:gd name="connsiteY3" fmla="*/ 99253 h 135691"/>
                  <a:gd name="connsiteX4" fmla="*/ 203493 w 638421"/>
                  <a:gd name="connsiteY4" fmla="*/ 2460 h 135691"/>
                  <a:gd name="connsiteX0" fmla="*/ 203493 w 638773"/>
                  <a:gd name="connsiteY0" fmla="*/ 5261 h 138492"/>
                  <a:gd name="connsiteX1" fmla="*/ 638368 w 638773"/>
                  <a:gd name="connsiteY1" fmla="*/ 37059 h 138492"/>
                  <a:gd name="connsiteX2" fmla="*/ 235040 w 638773"/>
                  <a:gd name="connsiteY2" fmla="*/ 95749 h 138492"/>
                  <a:gd name="connsiteX3" fmla="*/ 194 w 638773"/>
                  <a:gd name="connsiteY3" fmla="*/ 102054 h 138492"/>
                  <a:gd name="connsiteX4" fmla="*/ 203493 w 638773"/>
                  <a:gd name="connsiteY4" fmla="*/ 5261 h 138492"/>
                  <a:gd name="connsiteX0" fmla="*/ 203642 w 924508"/>
                  <a:gd name="connsiteY0" fmla="*/ 19284 h 152515"/>
                  <a:gd name="connsiteX1" fmla="*/ 924267 w 924508"/>
                  <a:gd name="connsiteY1" fmla="*/ 22507 h 152515"/>
                  <a:gd name="connsiteX2" fmla="*/ 235189 w 924508"/>
                  <a:gd name="connsiteY2" fmla="*/ 109772 h 152515"/>
                  <a:gd name="connsiteX3" fmla="*/ 343 w 924508"/>
                  <a:gd name="connsiteY3" fmla="*/ 116077 h 152515"/>
                  <a:gd name="connsiteX4" fmla="*/ 203642 w 924508"/>
                  <a:gd name="connsiteY4" fmla="*/ 19284 h 152515"/>
                  <a:gd name="connsiteX0" fmla="*/ 203642 w 924267"/>
                  <a:gd name="connsiteY0" fmla="*/ 23329 h 156560"/>
                  <a:gd name="connsiteX1" fmla="*/ 924267 w 924267"/>
                  <a:gd name="connsiteY1" fmla="*/ 26552 h 156560"/>
                  <a:gd name="connsiteX2" fmla="*/ 235189 w 924267"/>
                  <a:gd name="connsiteY2" fmla="*/ 113817 h 156560"/>
                  <a:gd name="connsiteX3" fmla="*/ 343 w 924267"/>
                  <a:gd name="connsiteY3" fmla="*/ 120122 h 156560"/>
                  <a:gd name="connsiteX4" fmla="*/ 203642 w 924267"/>
                  <a:gd name="connsiteY4" fmla="*/ 23329 h 156560"/>
                  <a:gd name="connsiteX0" fmla="*/ 387168 w 927903"/>
                  <a:gd name="connsiteY0" fmla="*/ 14411 h 128197"/>
                  <a:gd name="connsiteX1" fmla="*/ 926818 w 927903"/>
                  <a:gd name="connsiteY1" fmla="*/ 8109 h 128197"/>
                  <a:gd name="connsiteX2" fmla="*/ 237740 w 927903"/>
                  <a:gd name="connsiteY2" fmla="*/ 95374 h 128197"/>
                  <a:gd name="connsiteX3" fmla="*/ 2894 w 927903"/>
                  <a:gd name="connsiteY3" fmla="*/ 101679 h 128197"/>
                  <a:gd name="connsiteX4" fmla="*/ 387168 w 927903"/>
                  <a:gd name="connsiteY4" fmla="*/ 14411 h 128197"/>
                  <a:gd name="connsiteX0" fmla="*/ 395271 w 937461"/>
                  <a:gd name="connsiteY0" fmla="*/ 14072 h 124601"/>
                  <a:gd name="connsiteX1" fmla="*/ 934921 w 937461"/>
                  <a:gd name="connsiteY1" fmla="*/ 7770 h 124601"/>
                  <a:gd name="connsiteX2" fmla="*/ 160118 w 937461"/>
                  <a:gd name="connsiteY2" fmla="*/ 90272 h 124601"/>
                  <a:gd name="connsiteX3" fmla="*/ 10997 w 937461"/>
                  <a:gd name="connsiteY3" fmla="*/ 101340 h 124601"/>
                  <a:gd name="connsiteX4" fmla="*/ 395271 w 937461"/>
                  <a:gd name="connsiteY4" fmla="*/ 14072 h 124601"/>
                  <a:gd name="connsiteX0" fmla="*/ 395271 w 937461"/>
                  <a:gd name="connsiteY0" fmla="*/ 11118 h 105552"/>
                  <a:gd name="connsiteX1" fmla="*/ 934921 w 937461"/>
                  <a:gd name="connsiteY1" fmla="*/ 4816 h 105552"/>
                  <a:gd name="connsiteX2" fmla="*/ 160118 w 937461"/>
                  <a:gd name="connsiteY2" fmla="*/ 87318 h 105552"/>
                  <a:gd name="connsiteX3" fmla="*/ 10997 w 937461"/>
                  <a:gd name="connsiteY3" fmla="*/ 22186 h 105552"/>
                  <a:gd name="connsiteX4" fmla="*/ 395271 w 937461"/>
                  <a:gd name="connsiteY4" fmla="*/ 11118 h 105552"/>
                  <a:gd name="connsiteX0" fmla="*/ 385155 w 936634"/>
                  <a:gd name="connsiteY0" fmla="*/ 7784 h 107064"/>
                  <a:gd name="connsiteX1" fmla="*/ 934330 w 936634"/>
                  <a:gd name="connsiteY1" fmla="*/ 6245 h 107064"/>
                  <a:gd name="connsiteX2" fmla="*/ 159527 w 936634"/>
                  <a:gd name="connsiteY2" fmla="*/ 88747 h 107064"/>
                  <a:gd name="connsiteX3" fmla="*/ 10406 w 936634"/>
                  <a:gd name="connsiteY3" fmla="*/ 23615 h 107064"/>
                  <a:gd name="connsiteX4" fmla="*/ 385155 w 936634"/>
                  <a:gd name="connsiteY4" fmla="*/ 7784 h 107064"/>
                  <a:gd name="connsiteX0" fmla="*/ 385155 w 936634"/>
                  <a:gd name="connsiteY0" fmla="*/ 7432 h 105675"/>
                  <a:gd name="connsiteX1" fmla="*/ 934330 w 936634"/>
                  <a:gd name="connsiteY1" fmla="*/ 5893 h 105675"/>
                  <a:gd name="connsiteX2" fmla="*/ 159527 w 936634"/>
                  <a:gd name="connsiteY2" fmla="*/ 88395 h 105675"/>
                  <a:gd name="connsiteX3" fmla="*/ 10406 w 936634"/>
                  <a:gd name="connsiteY3" fmla="*/ 13738 h 105675"/>
                  <a:gd name="connsiteX4" fmla="*/ 385155 w 936634"/>
                  <a:gd name="connsiteY4" fmla="*/ 7432 h 105675"/>
                  <a:gd name="connsiteX0" fmla="*/ 449805 w 1005022"/>
                  <a:gd name="connsiteY0" fmla="*/ 7079 h 100985"/>
                  <a:gd name="connsiteX1" fmla="*/ 998980 w 1005022"/>
                  <a:gd name="connsiteY1" fmla="*/ 5540 h 100985"/>
                  <a:gd name="connsiteX2" fmla="*/ 67014 w 1005022"/>
                  <a:gd name="connsiteY2" fmla="*/ 83280 h 100985"/>
                  <a:gd name="connsiteX3" fmla="*/ 75056 w 1005022"/>
                  <a:gd name="connsiteY3" fmla="*/ 13385 h 100985"/>
                  <a:gd name="connsiteX4" fmla="*/ 449805 w 1005022"/>
                  <a:gd name="connsiteY4" fmla="*/ 7079 h 100985"/>
                  <a:gd name="connsiteX0" fmla="*/ 420693 w 974629"/>
                  <a:gd name="connsiteY0" fmla="*/ 5669 h 82454"/>
                  <a:gd name="connsiteX1" fmla="*/ 969868 w 974629"/>
                  <a:gd name="connsiteY1" fmla="*/ 4130 h 82454"/>
                  <a:gd name="connsiteX2" fmla="*/ 85527 w 974629"/>
                  <a:gd name="connsiteY2" fmla="*/ 62820 h 82454"/>
                  <a:gd name="connsiteX3" fmla="*/ 45944 w 974629"/>
                  <a:gd name="connsiteY3" fmla="*/ 11975 h 82454"/>
                  <a:gd name="connsiteX4" fmla="*/ 420693 w 974629"/>
                  <a:gd name="connsiteY4" fmla="*/ 5669 h 82454"/>
                  <a:gd name="connsiteX0" fmla="*/ 424459 w 978395"/>
                  <a:gd name="connsiteY0" fmla="*/ 5669 h 80854"/>
                  <a:gd name="connsiteX1" fmla="*/ 973634 w 978395"/>
                  <a:gd name="connsiteY1" fmla="*/ 4130 h 80854"/>
                  <a:gd name="connsiteX2" fmla="*/ 89293 w 978395"/>
                  <a:gd name="connsiteY2" fmla="*/ 62820 h 80854"/>
                  <a:gd name="connsiteX3" fmla="*/ 49710 w 978395"/>
                  <a:gd name="connsiteY3" fmla="*/ 11975 h 80854"/>
                  <a:gd name="connsiteX4" fmla="*/ 424459 w 978395"/>
                  <a:gd name="connsiteY4" fmla="*/ 5669 h 80854"/>
                  <a:gd name="connsiteX0" fmla="*/ 418838 w 972774"/>
                  <a:gd name="connsiteY0" fmla="*/ 9995 h 90051"/>
                  <a:gd name="connsiteX1" fmla="*/ 968013 w 972774"/>
                  <a:gd name="connsiteY1" fmla="*/ 8456 h 90051"/>
                  <a:gd name="connsiteX2" fmla="*/ 83672 w 972774"/>
                  <a:gd name="connsiteY2" fmla="*/ 67146 h 90051"/>
                  <a:gd name="connsiteX3" fmla="*/ 44089 w 972774"/>
                  <a:gd name="connsiteY3" fmla="*/ 16301 h 90051"/>
                  <a:gd name="connsiteX4" fmla="*/ 418838 w 972774"/>
                  <a:gd name="connsiteY4" fmla="*/ 9995 h 90051"/>
                  <a:gd name="connsiteX0" fmla="*/ 418838 w 972774"/>
                  <a:gd name="connsiteY0" fmla="*/ 5669 h 82454"/>
                  <a:gd name="connsiteX1" fmla="*/ 968013 w 972774"/>
                  <a:gd name="connsiteY1" fmla="*/ 4130 h 82454"/>
                  <a:gd name="connsiteX2" fmla="*/ 83672 w 972774"/>
                  <a:gd name="connsiteY2" fmla="*/ 62820 h 82454"/>
                  <a:gd name="connsiteX3" fmla="*/ 44089 w 972774"/>
                  <a:gd name="connsiteY3" fmla="*/ 11975 h 82454"/>
                  <a:gd name="connsiteX4" fmla="*/ 418838 w 972774"/>
                  <a:gd name="connsiteY4" fmla="*/ 5669 h 82454"/>
                  <a:gd name="connsiteX0" fmla="*/ 415199 w 969135"/>
                  <a:gd name="connsiteY0" fmla="*/ 5669 h 81361"/>
                  <a:gd name="connsiteX1" fmla="*/ 964374 w 969135"/>
                  <a:gd name="connsiteY1" fmla="*/ 4130 h 81361"/>
                  <a:gd name="connsiteX2" fmla="*/ 80033 w 969135"/>
                  <a:gd name="connsiteY2" fmla="*/ 62820 h 81361"/>
                  <a:gd name="connsiteX3" fmla="*/ 40450 w 969135"/>
                  <a:gd name="connsiteY3" fmla="*/ 11975 h 81361"/>
                  <a:gd name="connsiteX4" fmla="*/ 415199 w 969135"/>
                  <a:gd name="connsiteY4" fmla="*/ 5669 h 81361"/>
                  <a:gd name="connsiteX0" fmla="*/ 408342 w 962278"/>
                  <a:gd name="connsiteY0" fmla="*/ 5669 h 89092"/>
                  <a:gd name="connsiteX1" fmla="*/ 957517 w 962278"/>
                  <a:gd name="connsiteY1" fmla="*/ 4130 h 89092"/>
                  <a:gd name="connsiteX2" fmla="*/ 73176 w 962278"/>
                  <a:gd name="connsiteY2" fmla="*/ 62820 h 89092"/>
                  <a:gd name="connsiteX3" fmla="*/ 33593 w 962278"/>
                  <a:gd name="connsiteY3" fmla="*/ 11975 h 89092"/>
                  <a:gd name="connsiteX4" fmla="*/ 408342 w 962278"/>
                  <a:gd name="connsiteY4" fmla="*/ 5669 h 89092"/>
                  <a:gd name="connsiteX0" fmla="*/ 416987 w 970923"/>
                  <a:gd name="connsiteY0" fmla="*/ 5669 h 72285"/>
                  <a:gd name="connsiteX1" fmla="*/ 966162 w 970923"/>
                  <a:gd name="connsiteY1" fmla="*/ 4130 h 72285"/>
                  <a:gd name="connsiteX2" fmla="*/ 81821 w 970923"/>
                  <a:gd name="connsiteY2" fmla="*/ 62820 h 72285"/>
                  <a:gd name="connsiteX3" fmla="*/ 42238 w 970923"/>
                  <a:gd name="connsiteY3" fmla="*/ 11975 h 72285"/>
                  <a:gd name="connsiteX4" fmla="*/ 416987 w 970923"/>
                  <a:gd name="connsiteY4" fmla="*/ 5669 h 72285"/>
                  <a:gd name="connsiteX0" fmla="*/ 408343 w 962279"/>
                  <a:gd name="connsiteY0" fmla="*/ 5669 h 72285"/>
                  <a:gd name="connsiteX1" fmla="*/ 957518 w 962279"/>
                  <a:gd name="connsiteY1" fmla="*/ 4130 h 72285"/>
                  <a:gd name="connsiteX2" fmla="*/ 73177 w 962279"/>
                  <a:gd name="connsiteY2" fmla="*/ 62820 h 72285"/>
                  <a:gd name="connsiteX3" fmla="*/ 33594 w 962279"/>
                  <a:gd name="connsiteY3" fmla="*/ 11975 h 72285"/>
                  <a:gd name="connsiteX4" fmla="*/ 408343 w 962279"/>
                  <a:gd name="connsiteY4" fmla="*/ 5669 h 72285"/>
                  <a:gd name="connsiteX0" fmla="*/ 408343 w 957821"/>
                  <a:gd name="connsiteY0" fmla="*/ 16248 h 82864"/>
                  <a:gd name="connsiteX1" fmla="*/ 957518 w 957821"/>
                  <a:gd name="connsiteY1" fmla="*/ 14709 h 82864"/>
                  <a:gd name="connsiteX2" fmla="*/ 73177 w 957821"/>
                  <a:gd name="connsiteY2" fmla="*/ 73399 h 82864"/>
                  <a:gd name="connsiteX3" fmla="*/ 33594 w 957821"/>
                  <a:gd name="connsiteY3" fmla="*/ 22554 h 82864"/>
                  <a:gd name="connsiteX4" fmla="*/ 408343 w 957821"/>
                  <a:gd name="connsiteY4" fmla="*/ 16248 h 82864"/>
                  <a:gd name="connsiteX0" fmla="*/ 408343 w 959733"/>
                  <a:gd name="connsiteY0" fmla="*/ 18364 h 84980"/>
                  <a:gd name="connsiteX1" fmla="*/ 957518 w 959733"/>
                  <a:gd name="connsiteY1" fmla="*/ 16825 h 84980"/>
                  <a:gd name="connsiteX2" fmla="*/ 73177 w 959733"/>
                  <a:gd name="connsiteY2" fmla="*/ 75515 h 84980"/>
                  <a:gd name="connsiteX3" fmla="*/ 33594 w 959733"/>
                  <a:gd name="connsiteY3" fmla="*/ 24670 h 84980"/>
                  <a:gd name="connsiteX4" fmla="*/ 408343 w 959733"/>
                  <a:gd name="connsiteY4" fmla="*/ 18364 h 84980"/>
                  <a:gd name="connsiteX0" fmla="*/ 408343 w 959733"/>
                  <a:gd name="connsiteY0" fmla="*/ 18364 h 84980"/>
                  <a:gd name="connsiteX1" fmla="*/ 957518 w 959733"/>
                  <a:gd name="connsiteY1" fmla="*/ 16825 h 84980"/>
                  <a:gd name="connsiteX2" fmla="*/ 415691 w 959733"/>
                  <a:gd name="connsiteY2" fmla="*/ 52438 h 84980"/>
                  <a:gd name="connsiteX3" fmla="*/ 73177 w 959733"/>
                  <a:gd name="connsiteY3" fmla="*/ 75515 h 84980"/>
                  <a:gd name="connsiteX4" fmla="*/ 33594 w 959733"/>
                  <a:gd name="connsiteY4" fmla="*/ 24670 h 84980"/>
                  <a:gd name="connsiteX5" fmla="*/ 408343 w 959733"/>
                  <a:gd name="connsiteY5" fmla="*/ 18364 h 84980"/>
                  <a:gd name="connsiteX0" fmla="*/ 408343 w 959733"/>
                  <a:gd name="connsiteY0" fmla="*/ 18364 h 84980"/>
                  <a:gd name="connsiteX1" fmla="*/ 957518 w 959733"/>
                  <a:gd name="connsiteY1" fmla="*/ 16825 h 84980"/>
                  <a:gd name="connsiteX2" fmla="*/ 415691 w 959733"/>
                  <a:gd name="connsiteY2" fmla="*/ 52438 h 84980"/>
                  <a:gd name="connsiteX3" fmla="*/ 73177 w 959733"/>
                  <a:gd name="connsiteY3" fmla="*/ 75515 h 84980"/>
                  <a:gd name="connsiteX4" fmla="*/ 33594 w 959733"/>
                  <a:gd name="connsiteY4" fmla="*/ 24670 h 84980"/>
                  <a:gd name="connsiteX5" fmla="*/ 408343 w 959733"/>
                  <a:gd name="connsiteY5" fmla="*/ 18364 h 84980"/>
                  <a:gd name="connsiteX0" fmla="*/ 408343 w 959733"/>
                  <a:gd name="connsiteY0" fmla="*/ 18364 h 84980"/>
                  <a:gd name="connsiteX1" fmla="*/ 957518 w 959733"/>
                  <a:gd name="connsiteY1" fmla="*/ 16825 h 84980"/>
                  <a:gd name="connsiteX2" fmla="*/ 415691 w 959733"/>
                  <a:gd name="connsiteY2" fmla="*/ 52438 h 84980"/>
                  <a:gd name="connsiteX3" fmla="*/ 73177 w 959733"/>
                  <a:gd name="connsiteY3" fmla="*/ 75515 h 84980"/>
                  <a:gd name="connsiteX4" fmla="*/ 33594 w 959733"/>
                  <a:gd name="connsiteY4" fmla="*/ 24670 h 84980"/>
                  <a:gd name="connsiteX5" fmla="*/ 408343 w 959733"/>
                  <a:gd name="connsiteY5" fmla="*/ 18364 h 84980"/>
                  <a:gd name="connsiteX0" fmla="*/ 408343 w 959733"/>
                  <a:gd name="connsiteY0" fmla="*/ 18364 h 84980"/>
                  <a:gd name="connsiteX1" fmla="*/ 957518 w 959733"/>
                  <a:gd name="connsiteY1" fmla="*/ 16825 h 84980"/>
                  <a:gd name="connsiteX2" fmla="*/ 415691 w 959733"/>
                  <a:gd name="connsiteY2" fmla="*/ 52438 h 84980"/>
                  <a:gd name="connsiteX3" fmla="*/ 73177 w 959733"/>
                  <a:gd name="connsiteY3" fmla="*/ 75515 h 84980"/>
                  <a:gd name="connsiteX4" fmla="*/ 33594 w 959733"/>
                  <a:gd name="connsiteY4" fmla="*/ 24670 h 84980"/>
                  <a:gd name="connsiteX5" fmla="*/ 408343 w 959733"/>
                  <a:gd name="connsiteY5" fmla="*/ 18364 h 84980"/>
                  <a:gd name="connsiteX0" fmla="*/ 408343 w 855477"/>
                  <a:gd name="connsiteY0" fmla="*/ 4893 h 71509"/>
                  <a:gd name="connsiteX1" fmla="*/ 852743 w 855477"/>
                  <a:gd name="connsiteY1" fmla="*/ 22404 h 71509"/>
                  <a:gd name="connsiteX2" fmla="*/ 415691 w 855477"/>
                  <a:gd name="connsiteY2" fmla="*/ 38967 h 71509"/>
                  <a:gd name="connsiteX3" fmla="*/ 73177 w 855477"/>
                  <a:gd name="connsiteY3" fmla="*/ 62044 h 71509"/>
                  <a:gd name="connsiteX4" fmla="*/ 33594 w 855477"/>
                  <a:gd name="connsiteY4" fmla="*/ 11199 h 71509"/>
                  <a:gd name="connsiteX5" fmla="*/ 408343 w 855477"/>
                  <a:gd name="connsiteY5" fmla="*/ 4893 h 71509"/>
                  <a:gd name="connsiteX0" fmla="*/ 408343 w 853170"/>
                  <a:gd name="connsiteY0" fmla="*/ 4893 h 71509"/>
                  <a:gd name="connsiteX1" fmla="*/ 852743 w 853170"/>
                  <a:gd name="connsiteY1" fmla="*/ 22404 h 71509"/>
                  <a:gd name="connsiteX2" fmla="*/ 415691 w 853170"/>
                  <a:gd name="connsiteY2" fmla="*/ 38967 h 71509"/>
                  <a:gd name="connsiteX3" fmla="*/ 73177 w 853170"/>
                  <a:gd name="connsiteY3" fmla="*/ 62044 h 71509"/>
                  <a:gd name="connsiteX4" fmla="*/ 33594 w 853170"/>
                  <a:gd name="connsiteY4" fmla="*/ 11199 h 71509"/>
                  <a:gd name="connsiteX5" fmla="*/ 408343 w 853170"/>
                  <a:gd name="connsiteY5" fmla="*/ 4893 h 71509"/>
                  <a:gd name="connsiteX0" fmla="*/ 408343 w 852797"/>
                  <a:gd name="connsiteY0" fmla="*/ 278 h 66894"/>
                  <a:gd name="connsiteX1" fmla="*/ 852743 w 852797"/>
                  <a:gd name="connsiteY1" fmla="*/ 17789 h 66894"/>
                  <a:gd name="connsiteX2" fmla="*/ 429978 w 852797"/>
                  <a:gd name="connsiteY2" fmla="*/ 43877 h 66894"/>
                  <a:gd name="connsiteX3" fmla="*/ 73177 w 852797"/>
                  <a:gd name="connsiteY3" fmla="*/ 57429 h 66894"/>
                  <a:gd name="connsiteX4" fmla="*/ 33594 w 852797"/>
                  <a:gd name="connsiteY4" fmla="*/ 6584 h 66894"/>
                  <a:gd name="connsiteX5" fmla="*/ 408343 w 852797"/>
                  <a:gd name="connsiteY5" fmla="*/ 278 h 66894"/>
                  <a:gd name="connsiteX0" fmla="*/ 408343 w 852769"/>
                  <a:gd name="connsiteY0" fmla="*/ 278 h 66894"/>
                  <a:gd name="connsiteX1" fmla="*/ 852743 w 852769"/>
                  <a:gd name="connsiteY1" fmla="*/ 17789 h 66894"/>
                  <a:gd name="connsiteX2" fmla="*/ 429978 w 852769"/>
                  <a:gd name="connsiteY2" fmla="*/ 43877 h 66894"/>
                  <a:gd name="connsiteX3" fmla="*/ 73177 w 852769"/>
                  <a:gd name="connsiteY3" fmla="*/ 57429 h 66894"/>
                  <a:gd name="connsiteX4" fmla="*/ 33594 w 852769"/>
                  <a:gd name="connsiteY4" fmla="*/ 6584 h 66894"/>
                  <a:gd name="connsiteX5" fmla="*/ 408343 w 852769"/>
                  <a:gd name="connsiteY5" fmla="*/ 278 h 66894"/>
                  <a:gd name="connsiteX0" fmla="*/ 408343 w 853076"/>
                  <a:gd name="connsiteY0" fmla="*/ 5895 h 72511"/>
                  <a:gd name="connsiteX1" fmla="*/ 852743 w 853076"/>
                  <a:gd name="connsiteY1" fmla="*/ 23406 h 72511"/>
                  <a:gd name="connsiteX2" fmla="*/ 429978 w 853076"/>
                  <a:gd name="connsiteY2" fmla="*/ 49494 h 72511"/>
                  <a:gd name="connsiteX3" fmla="*/ 73177 w 853076"/>
                  <a:gd name="connsiteY3" fmla="*/ 63046 h 72511"/>
                  <a:gd name="connsiteX4" fmla="*/ 33594 w 853076"/>
                  <a:gd name="connsiteY4" fmla="*/ 12201 h 72511"/>
                  <a:gd name="connsiteX5" fmla="*/ 408343 w 853076"/>
                  <a:gd name="connsiteY5" fmla="*/ 5895 h 72511"/>
                  <a:gd name="connsiteX0" fmla="*/ 414157 w 858890"/>
                  <a:gd name="connsiteY0" fmla="*/ 5895 h 64605"/>
                  <a:gd name="connsiteX1" fmla="*/ 858557 w 858890"/>
                  <a:gd name="connsiteY1" fmla="*/ 23406 h 64605"/>
                  <a:gd name="connsiteX2" fmla="*/ 435792 w 858890"/>
                  <a:gd name="connsiteY2" fmla="*/ 49494 h 64605"/>
                  <a:gd name="connsiteX3" fmla="*/ 78991 w 858890"/>
                  <a:gd name="connsiteY3" fmla="*/ 53521 h 64605"/>
                  <a:gd name="connsiteX4" fmla="*/ 39408 w 858890"/>
                  <a:gd name="connsiteY4" fmla="*/ 12201 h 64605"/>
                  <a:gd name="connsiteX5" fmla="*/ 414157 w 858890"/>
                  <a:gd name="connsiteY5" fmla="*/ 5895 h 64605"/>
                  <a:gd name="connsiteX0" fmla="*/ 398036 w 842769"/>
                  <a:gd name="connsiteY0" fmla="*/ 5895 h 54910"/>
                  <a:gd name="connsiteX1" fmla="*/ 842436 w 842769"/>
                  <a:gd name="connsiteY1" fmla="*/ 23406 h 54910"/>
                  <a:gd name="connsiteX2" fmla="*/ 419671 w 842769"/>
                  <a:gd name="connsiteY2" fmla="*/ 49494 h 54910"/>
                  <a:gd name="connsiteX3" fmla="*/ 62870 w 842769"/>
                  <a:gd name="connsiteY3" fmla="*/ 53521 h 54910"/>
                  <a:gd name="connsiteX4" fmla="*/ 23287 w 842769"/>
                  <a:gd name="connsiteY4" fmla="*/ 12201 h 54910"/>
                  <a:gd name="connsiteX5" fmla="*/ 398036 w 842769"/>
                  <a:gd name="connsiteY5" fmla="*/ 5895 h 54910"/>
                  <a:gd name="connsiteX0" fmla="*/ 387035 w 831768"/>
                  <a:gd name="connsiteY0" fmla="*/ 5895 h 54910"/>
                  <a:gd name="connsiteX1" fmla="*/ 831435 w 831768"/>
                  <a:gd name="connsiteY1" fmla="*/ 23406 h 54910"/>
                  <a:gd name="connsiteX2" fmla="*/ 408670 w 831768"/>
                  <a:gd name="connsiteY2" fmla="*/ 49494 h 54910"/>
                  <a:gd name="connsiteX3" fmla="*/ 104256 w 831768"/>
                  <a:gd name="connsiteY3" fmla="*/ 53521 h 54910"/>
                  <a:gd name="connsiteX4" fmla="*/ 12286 w 831768"/>
                  <a:gd name="connsiteY4" fmla="*/ 12201 h 54910"/>
                  <a:gd name="connsiteX5" fmla="*/ 387035 w 831768"/>
                  <a:gd name="connsiteY5" fmla="*/ 5895 h 54910"/>
                  <a:gd name="connsiteX0" fmla="*/ 405313 w 850046"/>
                  <a:gd name="connsiteY0" fmla="*/ 5895 h 54910"/>
                  <a:gd name="connsiteX1" fmla="*/ 849713 w 850046"/>
                  <a:gd name="connsiteY1" fmla="*/ 23406 h 54910"/>
                  <a:gd name="connsiteX2" fmla="*/ 426948 w 850046"/>
                  <a:gd name="connsiteY2" fmla="*/ 49494 h 54910"/>
                  <a:gd name="connsiteX3" fmla="*/ 122534 w 850046"/>
                  <a:gd name="connsiteY3" fmla="*/ 53521 h 54910"/>
                  <a:gd name="connsiteX4" fmla="*/ 30564 w 850046"/>
                  <a:gd name="connsiteY4" fmla="*/ 12201 h 54910"/>
                  <a:gd name="connsiteX5" fmla="*/ 405313 w 850046"/>
                  <a:gd name="connsiteY5" fmla="*/ 5895 h 54910"/>
                  <a:gd name="connsiteX0" fmla="*/ 396378 w 841111"/>
                  <a:gd name="connsiteY0" fmla="*/ 5895 h 54910"/>
                  <a:gd name="connsiteX1" fmla="*/ 840778 w 841111"/>
                  <a:gd name="connsiteY1" fmla="*/ 23406 h 54910"/>
                  <a:gd name="connsiteX2" fmla="*/ 418013 w 841111"/>
                  <a:gd name="connsiteY2" fmla="*/ 49494 h 54910"/>
                  <a:gd name="connsiteX3" fmla="*/ 113599 w 841111"/>
                  <a:gd name="connsiteY3" fmla="*/ 53521 h 54910"/>
                  <a:gd name="connsiteX4" fmla="*/ 21629 w 841111"/>
                  <a:gd name="connsiteY4" fmla="*/ 12201 h 54910"/>
                  <a:gd name="connsiteX5" fmla="*/ 396378 w 841111"/>
                  <a:gd name="connsiteY5" fmla="*/ 5895 h 54910"/>
                  <a:gd name="connsiteX0" fmla="*/ 396378 w 841111"/>
                  <a:gd name="connsiteY0" fmla="*/ 5895 h 54877"/>
                  <a:gd name="connsiteX1" fmla="*/ 840778 w 841111"/>
                  <a:gd name="connsiteY1" fmla="*/ 23406 h 54877"/>
                  <a:gd name="connsiteX2" fmla="*/ 418013 w 841111"/>
                  <a:gd name="connsiteY2" fmla="*/ 49494 h 54877"/>
                  <a:gd name="connsiteX3" fmla="*/ 113599 w 841111"/>
                  <a:gd name="connsiteY3" fmla="*/ 53521 h 54877"/>
                  <a:gd name="connsiteX4" fmla="*/ 21629 w 841111"/>
                  <a:gd name="connsiteY4" fmla="*/ 12201 h 54877"/>
                  <a:gd name="connsiteX5" fmla="*/ 396378 w 841111"/>
                  <a:gd name="connsiteY5" fmla="*/ 5895 h 54877"/>
                  <a:gd name="connsiteX0" fmla="*/ 369727 w 814460"/>
                  <a:gd name="connsiteY0" fmla="*/ 6167 h 55292"/>
                  <a:gd name="connsiteX1" fmla="*/ 814127 w 814460"/>
                  <a:gd name="connsiteY1" fmla="*/ 23678 h 55292"/>
                  <a:gd name="connsiteX2" fmla="*/ 391362 w 814460"/>
                  <a:gd name="connsiteY2" fmla="*/ 49766 h 55292"/>
                  <a:gd name="connsiteX3" fmla="*/ 86948 w 814460"/>
                  <a:gd name="connsiteY3" fmla="*/ 53793 h 55292"/>
                  <a:gd name="connsiteX4" fmla="*/ 33078 w 814460"/>
                  <a:gd name="connsiteY4" fmla="*/ 17236 h 55292"/>
                  <a:gd name="connsiteX5" fmla="*/ 369727 w 814460"/>
                  <a:gd name="connsiteY5" fmla="*/ 6167 h 55292"/>
                  <a:gd name="connsiteX0" fmla="*/ 359873 w 804606"/>
                  <a:gd name="connsiteY0" fmla="*/ 42330 h 118141"/>
                  <a:gd name="connsiteX1" fmla="*/ 804273 w 804606"/>
                  <a:gd name="connsiteY1" fmla="*/ 59841 h 118141"/>
                  <a:gd name="connsiteX2" fmla="*/ 381508 w 804606"/>
                  <a:gd name="connsiteY2" fmla="*/ 85929 h 118141"/>
                  <a:gd name="connsiteX3" fmla="*/ 77094 w 804606"/>
                  <a:gd name="connsiteY3" fmla="*/ 89956 h 118141"/>
                  <a:gd name="connsiteX4" fmla="*/ 23224 w 804606"/>
                  <a:gd name="connsiteY4" fmla="*/ 53399 h 118141"/>
                  <a:gd name="connsiteX5" fmla="*/ 359873 w 804606"/>
                  <a:gd name="connsiteY5" fmla="*/ 42330 h 118141"/>
                  <a:gd name="connsiteX0" fmla="*/ 336695 w 781428"/>
                  <a:gd name="connsiteY0" fmla="*/ 6168 h 54224"/>
                  <a:gd name="connsiteX1" fmla="*/ 781095 w 781428"/>
                  <a:gd name="connsiteY1" fmla="*/ 23679 h 54224"/>
                  <a:gd name="connsiteX2" fmla="*/ 358330 w 781428"/>
                  <a:gd name="connsiteY2" fmla="*/ 49767 h 54224"/>
                  <a:gd name="connsiteX3" fmla="*/ 46 w 781428"/>
                  <a:gd name="connsiteY3" fmla="*/ 17237 h 54224"/>
                  <a:gd name="connsiteX4" fmla="*/ 336695 w 781428"/>
                  <a:gd name="connsiteY4" fmla="*/ 6168 h 54224"/>
                  <a:gd name="connsiteX0" fmla="*/ 336654 w 781387"/>
                  <a:gd name="connsiteY0" fmla="*/ 23117 h 76026"/>
                  <a:gd name="connsiteX1" fmla="*/ 781054 w 781387"/>
                  <a:gd name="connsiteY1" fmla="*/ 40628 h 76026"/>
                  <a:gd name="connsiteX2" fmla="*/ 358289 w 781387"/>
                  <a:gd name="connsiteY2" fmla="*/ 66716 h 76026"/>
                  <a:gd name="connsiteX3" fmla="*/ 5 w 781387"/>
                  <a:gd name="connsiteY3" fmla="*/ 34186 h 76026"/>
                  <a:gd name="connsiteX4" fmla="*/ 336654 w 781387"/>
                  <a:gd name="connsiteY4" fmla="*/ 23117 h 76026"/>
                  <a:gd name="connsiteX0" fmla="*/ 336694 w 781427"/>
                  <a:gd name="connsiteY0" fmla="*/ 14795 h 62851"/>
                  <a:gd name="connsiteX1" fmla="*/ 781094 w 781427"/>
                  <a:gd name="connsiteY1" fmla="*/ 32306 h 62851"/>
                  <a:gd name="connsiteX2" fmla="*/ 358329 w 781427"/>
                  <a:gd name="connsiteY2" fmla="*/ 58394 h 62851"/>
                  <a:gd name="connsiteX3" fmla="*/ 45 w 781427"/>
                  <a:gd name="connsiteY3" fmla="*/ 25864 h 62851"/>
                  <a:gd name="connsiteX4" fmla="*/ 336694 w 781427"/>
                  <a:gd name="connsiteY4" fmla="*/ 14795 h 62851"/>
                  <a:gd name="connsiteX0" fmla="*/ 336742 w 781197"/>
                  <a:gd name="connsiteY0" fmla="*/ 140 h 41976"/>
                  <a:gd name="connsiteX1" fmla="*/ 781142 w 781197"/>
                  <a:gd name="connsiteY1" fmla="*/ 17651 h 41976"/>
                  <a:gd name="connsiteX2" fmla="*/ 367902 w 781197"/>
                  <a:gd name="connsiteY2" fmla="*/ 41357 h 41976"/>
                  <a:gd name="connsiteX3" fmla="*/ 93 w 781197"/>
                  <a:gd name="connsiteY3" fmla="*/ 11209 h 41976"/>
                  <a:gd name="connsiteX4" fmla="*/ 336742 w 781197"/>
                  <a:gd name="connsiteY4" fmla="*/ 140 h 41976"/>
                  <a:gd name="connsiteX0" fmla="*/ 336661 w 781116"/>
                  <a:gd name="connsiteY0" fmla="*/ 7510 h 49346"/>
                  <a:gd name="connsiteX1" fmla="*/ 781061 w 781116"/>
                  <a:gd name="connsiteY1" fmla="*/ 25021 h 49346"/>
                  <a:gd name="connsiteX2" fmla="*/ 367821 w 781116"/>
                  <a:gd name="connsiteY2" fmla="*/ 48727 h 49346"/>
                  <a:gd name="connsiteX3" fmla="*/ 12 w 781116"/>
                  <a:gd name="connsiteY3" fmla="*/ 18579 h 49346"/>
                  <a:gd name="connsiteX4" fmla="*/ 336661 w 781116"/>
                  <a:gd name="connsiteY4" fmla="*/ 7510 h 49346"/>
                  <a:gd name="connsiteX0" fmla="*/ 336661 w 781104"/>
                  <a:gd name="connsiteY0" fmla="*/ 7510 h 53224"/>
                  <a:gd name="connsiteX1" fmla="*/ 781061 w 781104"/>
                  <a:gd name="connsiteY1" fmla="*/ 25021 h 53224"/>
                  <a:gd name="connsiteX2" fmla="*/ 367821 w 781104"/>
                  <a:gd name="connsiteY2" fmla="*/ 48727 h 53224"/>
                  <a:gd name="connsiteX3" fmla="*/ 12 w 781104"/>
                  <a:gd name="connsiteY3" fmla="*/ 18579 h 53224"/>
                  <a:gd name="connsiteX4" fmla="*/ 336661 w 781104"/>
                  <a:gd name="connsiteY4" fmla="*/ 7510 h 53224"/>
                  <a:gd name="connsiteX0" fmla="*/ 337908 w 782832"/>
                  <a:gd name="connsiteY0" fmla="*/ 131 h 39321"/>
                  <a:gd name="connsiteX1" fmla="*/ 782308 w 782832"/>
                  <a:gd name="connsiteY1" fmla="*/ 17642 h 39321"/>
                  <a:gd name="connsiteX2" fmla="*/ 245243 w 782832"/>
                  <a:gd name="connsiteY2" fmla="*/ 38639 h 39321"/>
                  <a:gd name="connsiteX3" fmla="*/ 1259 w 782832"/>
                  <a:gd name="connsiteY3" fmla="*/ 11200 h 39321"/>
                  <a:gd name="connsiteX4" fmla="*/ 337908 w 782832"/>
                  <a:gd name="connsiteY4" fmla="*/ 131 h 39321"/>
                  <a:gd name="connsiteX0" fmla="*/ 337908 w 782832"/>
                  <a:gd name="connsiteY0" fmla="*/ 131 h 38639"/>
                  <a:gd name="connsiteX1" fmla="*/ 782308 w 782832"/>
                  <a:gd name="connsiteY1" fmla="*/ 17642 h 38639"/>
                  <a:gd name="connsiteX2" fmla="*/ 245243 w 782832"/>
                  <a:gd name="connsiteY2" fmla="*/ 38639 h 38639"/>
                  <a:gd name="connsiteX3" fmla="*/ 1259 w 782832"/>
                  <a:gd name="connsiteY3" fmla="*/ 11200 h 38639"/>
                  <a:gd name="connsiteX4" fmla="*/ 337908 w 782832"/>
                  <a:gd name="connsiteY4" fmla="*/ 131 h 38639"/>
                  <a:gd name="connsiteX0" fmla="*/ 336728 w 781652"/>
                  <a:gd name="connsiteY0" fmla="*/ 3369 h 41877"/>
                  <a:gd name="connsiteX1" fmla="*/ 781128 w 781652"/>
                  <a:gd name="connsiteY1" fmla="*/ 20880 h 41877"/>
                  <a:gd name="connsiteX2" fmla="*/ 244063 w 781652"/>
                  <a:gd name="connsiteY2" fmla="*/ 41877 h 41877"/>
                  <a:gd name="connsiteX3" fmla="*/ 79 w 781652"/>
                  <a:gd name="connsiteY3" fmla="*/ 14438 h 41877"/>
                  <a:gd name="connsiteX4" fmla="*/ 336728 w 781652"/>
                  <a:gd name="connsiteY4" fmla="*/ 3369 h 41877"/>
                  <a:gd name="connsiteX0" fmla="*/ 322451 w 767372"/>
                  <a:gd name="connsiteY0" fmla="*/ 77 h 38585"/>
                  <a:gd name="connsiteX1" fmla="*/ 766851 w 767372"/>
                  <a:gd name="connsiteY1" fmla="*/ 17588 h 38585"/>
                  <a:gd name="connsiteX2" fmla="*/ 229786 w 767372"/>
                  <a:gd name="connsiteY2" fmla="*/ 38585 h 38585"/>
                  <a:gd name="connsiteX3" fmla="*/ 89 w 767372"/>
                  <a:gd name="connsiteY3" fmla="*/ 19269 h 38585"/>
                  <a:gd name="connsiteX4" fmla="*/ 322451 w 767372"/>
                  <a:gd name="connsiteY4" fmla="*/ 77 h 38585"/>
                  <a:gd name="connsiteX0" fmla="*/ 322451 w 767372"/>
                  <a:gd name="connsiteY0" fmla="*/ 1214 h 40548"/>
                  <a:gd name="connsiteX1" fmla="*/ 766851 w 767372"/>
                  <a:gd name="connsiteY1" fmla="*/ 18725 h 40548"/>
                  <a:gd name="connsiteX2" fmla="*/ 229786 w 767372"/>
                  <a:gd name="connsiteY2" fmla="*/ 39722 h 40548"/>
                  <a:gd name="connsiteX3" fmla="*/ 89 w 767372"/>
                  <a:gd name="connsiteY3" fmla="*/ 20406 h 40548"/>
                  <a:gd name="connsiteX4" fmla="*/ 322451 w 767372"/>
                  <a:gd name="connsiteY4" fmla="*/ 1214 h 40548"/>
                  <a:gd name="connsiteX0" fmla="*/ 322451 w 767372"/>
                  <a:gd name="connsiteY0" fmla="*/ 4893 h 47937"/>
                  <a:gd name="connsiteX1" fmla="*/ 766851 w 767372"/>
                  <a:gd name="connsiteY1" fmla="*/ 22404 h 47937"/>
                  <a:gd name="connsiteX2" fmla="*/ 229786 w 767372"/>
                  <a:gd name="connsiteY2" fmla="*/ 43401 h 47937"/>
                  <a:gd name="connsiteX3" fmla="*/ 89 w 767372"/>
                  <a:gd name="connsiteY3" fmla="*/ 24085 h 47937"/>
                  <a:gd name="connsiteX4" fmla="*/ 322451 w 767372"/>
                  <a:gd name="connsiteY4" fmla="*/ 4893 h 47937"/>
                  <a:gd name="connsiteX0" fmla="*/ 315313 w 760232"/>
                  <a:gd name="connsiteY0" fmla="*/ 8188 h 48763"/>
                  <a:gd name="connsiteX1" fmla="*/ 759713 w 760232"/>
                  <a:gd name="connsiteY1" fmla="*/ 25699 h 48763"/>
                  <a:gd name="connsiteX2" fmla="*/ 222648 w 760232"/>
                  <a:gd name="connsiteY2" fmla="*/ 46696 h 48763"/>
                  <a:gd name="connsiteX3" fmla="*/ 95 w 760232"/>
                  <a:gd name="connsiteY3" fmla="*/ 21964 h 48763"/>
                  <a:gd name="connsiteX4" fmla="*/ 315313 w 760232"/>
                  <a:gd name="connsiteY4" fmla="*/ 8188 h 48763"/>
                  <a:gd name="connsiteX0" fmla="*/ 315313 w 759768"/>
                  <a:gd name="connsiteY0" fmla="*/ 8188 h 48763"/>
                  <a:gd name="connsiteX1" fmla="*/ 759713 w 759768"/>
                  <a:gd name="connsiteY1" fmla="*/ 25699 h 48763"/>
                  <a:gd name="connsiteX2" fmla="*/ 222648 w 759768"/>
                  <a:gd name="connsiteY2" fmla="*/ 46696 h 48763"/>
                  <a:gd name="connsiteX3" fmla="*/ 95 w 759768"/>
                  <a:gd name="connsiteY3" fmla="*/ 21964 h 48763"/>
                  <a:gd name="connsiteX4" fmla="*/ 315313 w 759768"/>
                  <a:gd name="connsiteY4" fmla="*/ 8188 h 48763"/>
                  <a:gd name="connsiteX0" fmla="*/ 315313 w 759716"/>
                  <a:gd name="connsiteY0" fmla="*/ 8188 h 48763"/>
                  <a:gd name="connsiteX1" fmla="*/ 759713 w 759716"/>
                  <a:gd name="connsiteY1" fmla="*/ 25699 h 48763"/>
                  <a:gd name="connsiteX2" fmla="*/ 222648 w 759716"/>
                  <a:gd name="connsiteY2" fmla="*/ 46696 h 48763"/>
                  <a:gd name="connsiteX3" fmla="*/ 95 w 759716"/>
                  <a:gd name="connsiteY3" fmla="*/ 21964 h 48763"/>
                  <a:gd name="connsiteX4" fmla="*/ 315313 w 759716"/>
                  <a:gd name="connsiteY4" fmla="*/ 8188 h 48763"/>
                  <a:gd name="connsiteX0" fmla="*/ 315313 w 759716"/>
                  <a:gd name="connsiteY0" fmla="*/ 10073 h 55621"/>
                  <a:gd name="connsiteX1" fmla="*/ 759713 w 759716"/>
                  <a:gd name="connsiteY1" fmla="*/ 27584 h 55621"/>
                  <a:gd name="connsiteX2" fmla="*/ 222648 w 759716"/>
                  <a:gd name="connsiteY2" fmla="*/ 48581 h 55621"/>
                  <a:gd name="connsiteX3" fmla="*/ 95 w 759716"/>
                  <a:gd name="connsiteY3" fmla="*/ 23849 h 55621"/>
                  <a:gd name="connsiteX4" fmla="*/ 315313 w 759716"/>
                  <a:gd name="connsiteY4" fmla="*/ 10073 h 55621"/>
                  <a:gd name="connsiteX0" fmla="*/ 316695 w 761614"/>
                  <a:gd name="connsiteY0" fmla="*/ 20 h 46653"/>
                  <a:gd name="connsiteX1" fmla="*/ 761095 w 761614"/>
                  <a:gd name="connsiteY1" fmla="*/ 25656 h 46653"/>
                  <a:gd name="connsiteX2" fmla="*/ 224030 w 761614"/>
                  <a:gd name="connsiteY2" fmla="*/ 46653 h 46653"/>
                  <a:gd name="connsiteX3" fmla="*/ 1477 w 761614"/>
                  <a:gd name="connsiteY3" fmla="*/ 21921 h 46653"/>
                  <a:gd name="connsiteX4" fmla="*/ 316695 w 761614"/>
                  <a:gd name="connsiteY4" fmla="*/ 20 h 46653"/>
                  <a:gd name="connsiteX0" fmla="*/ 316695 w 761660"/>
                  <a:gd name="connsiteY0" fmla="*/ 659 h 47292"/>
                  <a:gd name="connsiteX1" fmla="*/ 761095 w 761660"/>
                  <a:gd name="connsiteY1" fmla="*/ 26295 h 47292"/>
                  <a:gd name="connsiteX2" fmla="*/ 224030 w 761660"/>
                  <a:gd name="connsiteY2" fmla="*/ 47292 h 47292"/>
                  <a:gd name="connsiteX3" fmla="*/ 1477 w 761660"/>
                  <a:gd name="connsiteY3" fmla="*/ 22560 h 47292"/>
                  <a:gd name="connsiteX4" fmla="*/ 316695 w 761660"/>
                  <a:gd name="connsiteY4" fmla="*/ 659 h 47292"/>
                  <a:gd name="connsiteX0" fmla="*/ 316695 w 761126"/>
                  <a:gd name="connsiteY0" fmla="*/ 8186 h 62417"/>
                  <a:gd name="connsiteX1" fmla="*/ 761095 w 761126"/>
                  <a:gd name="connsiteY1" fmla="*/ 33822 h 62417"/>
                  <a:gd name="connsiteX2" fmla="*/ 224030 w 761126"/>
                  <a:gd name="connsiteY2" fmla="*/ 54819 h 62417"/>
                  <a:gd name="connsiteX3" fmla="*/ 1477 w 761126"/>
                  <a:gd name="connsiteY3" fmla="*/ 30087 h 62417"/>
                  <a:gd name="connsiteX4" fmla="*/ 316695 w 761126"/>
                  <a:gd name="connsiteY4" fmla="*/ 8186 h 62417"/>
                  <a:gd name="connsiteX0" fmla="*/ 316695 w 699216"/>
                  <a:gd name="connsiteY0" fmla="*/ 870 h 62061"/>
                  <a:gd name="connsiteX1" fmla="*/ 699182 w 699216"/>
                  <a:gd name="connsiteY1" fmla="*/ 37339 h 62061"/>
                  <a:gd name="connsiteX2" fmla="*/ 224030 w 699216"/>
                  <a:gd name="connsiteY2" fmla="*/ 47503 h 62061"/>
                  <a:gd name="connsiteX3" fmla="*/ 1477 w 699216"/>
                  <a:gd name="connsiteY3" fmla="*/ 22771 h 62061"/>
                  <a:gd name="connsiteX4" fmla="*/ 316695 w 699216"/>
                  <a:gd name="connsiteY4" fmla="*/ 870 h 62061"/>
                  <a:gd name="connsiteX0" fmla="*/ 316695 w 699216"/>
                  <a:gd name="connsiteY0" fmla="*/ 3291 h 68066"/>
                  <a:gd name="connsiteX1" fmla="*/ 699182 w 699216"/>
                  <a:gd name="connsiteY1" fmla="*/ 39760 h 68066"/>
                  <a:gd name="connsiteX2" fmla="*/ 224030 w 699216"/>
                  <a:gd name="connsiteY2" fmla="*/ 49924 h 68066"/>
                  <a:gd name="connsiteX3" fmla="*/ 1477 w 699216"/>
                  <a:gd name="connsiteY3" fmla="*/ 25192 h 68066"/>
                  <a:gd name="connsiteX4" fmla="*/ 316695 w 699216"/>
                  <a:gd name="connsiteY4" fmla="*/ 3291 h 68066"/>
                  <a:gd name="connsiteX0" fmla="*/ 316695 w 699216"/>
                  <a:gd name="connsiteY0" fmla="*/ 7655 h 66984"/>
                  <a:gd name="connsiteX1" fmla="*/ 699182 w 699216"/>
                  <a:gd name="connsiteY1" fmla="*/ 35999 h 66984"/>
                  <a:gd name="connsiteX2" fmla="*/ 224030 w 699216"/>
                  <a:gd name="connsiteY2" fmla="*/ 54288 h 66984"/>
                  <a:gd name="connsiteX3" fmla="*/ 1477 w 699216"/>
                  <a:gd name="connsiteY3" fmla="*/ 29556 h 66984"/>
                  <a:gd name="connsiteX4" fmla="*/ 316695 w 699216"/>
                  <a:gd name="connsiteY4" fmla="*/ 7655 h 66984"/>
                  <a:gd name="connsiteX0" fmla="*/ 319150 w 701671"/>
                  <a:gd name="connsiteY0" fmla="*/ 7655 h 66985"/>
                  <a:gd name="connsiteX1" fmla="*/ 701637 w 701671"/>
                  <a:gd name="connsiteY1" fmla="*/ 35999 h 66985"/>
                  <a:gd name="connsiteX2" fmla="*/ 226485 w 701671"/>
                  <a:gd name="connsiteY2" fmla="*/ 54288 h 66985"/>
                  <a:gd name="connsiteX3" fmla="*/ 3932 w 701671"/>
                  <a:gd name="connsiteY3" fmla="*/ 29556 h 66985"/>
                  <a:gd name="connsiteX4" fmla="*/ 319150 w 701671"/>
                  <a:gd name="connsiteY4" fmla="*/ 7655 h 66985"/>
                  <a:gd name="connsiteX0" fmla="*/ 315313 w 697834"/>
                  <a:gd name="connsiteY0" fmla="*/ 7655 h 66985"/>
                  <a:gd name="connsiteX1" fmla="*/ 697800 w 697834"/>
                  <a:gd name="connsiteY1" fmla="*/ 35999 h 66985"/>
                  <a:gd name="connsiteX2" fmla="*/ 222648 w 697834"/>
                  <a:gd name="connsiteY2" fmla="*/ 54288 h 66985"/>
                  <a:gd name="connsiteX3" fmla="*/ 95 w 697834"/>
                  <a:gd name="connsiteY3" fmla="*/ 29556 h 66985"/>
                  <a:gd name="connsiteX4" fmla="*/ 315313 w 697834"/>
                  <a:gd name="connsiteY4" fmla="*/ 7655 h 66985"/>
                  <a:gd name="connsiteX0" fmla="*/ 315229 w 697750"/>
                  <a:gd name="connsiteY0" fmla="*/ 7655 h 66985"/>
                  <a:gd name="connsiteX1" fmla="*/ 697716 w 697750"/>
                  <a:gd name="connsiteY1" fmla="*/ 35999 h 66985"/>
                  <a:gd name="connsiteX2" fmla="*/ 222564 w 697750"/>
                  <a:gd name="connsiteY2" fmla="*/ 54288 h 66985"/>
                  <a:gd name="connsiteX3" fmla="*/ 11 w 697750"/>
                  <a:gd name="connsiteY3" fmla="*/ 29556 h 66985"/>
                  <a:gd name="connsiteX4" fmla="*/ 315229 w 697750"/>
                  <a:gd name="connsiteY4" fmla="*/ 7655 h 66985"/>
                  <a:gd name="connsiteX0" fmla="*/ 317001 w 700191"/>
                  <a:gd name="connsiteY0" fmla="*/ 58 h 52107"/>
                  <a:gd name="connsiteX1" fmla="*/ 699488 w 700191"/>
                  <a:gd name="connsiteY1" fmla="*/ 28402 h 52107"/>
                  <a:gd name="connsiteX2" fmla="*/ 217192 w 700191"/>
                  <a:gd name="connsiteY2" fmla="*/ 52107 h 52107"/>
                  <a:gd name="connsiteX3" fmla="*/ 1783 w 700191"/>
                  <a:gd name="connsiteY3" fmla="*/ 21959 h 52107"/>
                  <a:gd name="connsiteX4" fmla="*/ 317001 w 700191"/>
                  <a:gd name="connsiteY4" fmla="*/ 58 h 52107"/>
                  <a:gd name="connsiteX0" fmla="*/ 316446 w 699636"/>
                  <a:gd name="connsiteY0" fmla="*/ 58 h 52107"/>
                  <a:gd name="connsiteX1" fmla="*/ 698933 w 699636"/>
                  <a:gd name="connsiteY1" fmla="*/ 28402 h 52107"/>
                  <a:gd name="connsiteX2" fmla="*/ 216637 w 699636"/>
                  <a:gd name="connsiteY2" fmla="*/ 52107 h 52107"/>
                  <a:gd name="connsiteX3" fmla="*/ 1228 w 699636"/>
                  <a:gd name="connsiteY3" fmla="*/ 21959 h 52107"/>
                  <a:gd name="connsiteX4" fmla="*/ 316446 w 699636"/>
                  <a:gd name="connsiteY4" fmla="*/ 58 h 52107"/>
                  <a:gd name="connsiteX0" fmla="*/ 316446 w 698943"/>
                  <a:gd name="connsiteY0" fmla="*/ 165 h 52624"/>
                  <a:gd name="connsiteX1" fmla="*/ 698933 w 698943"/>
                  <a:gd name="connsiteY1" fmla="*/ 28509 h 52624"/>
                  <a:gd name="connsiteX2" fmla="*/ 216637 w 698943"/>
                  <a:gd name="connsiteY2" fmla="*/ 52214 h 52624"/>
                  <a:gd name="connsiteX3" fmla="*/ 1228 w 698943"/>
                  <a:gd name="connsiteY3" fmla="*/ 22066 h 52624"/>
                  <a:gd name="connsiteX4" fmla="*/ 316446 w 698943"/>
                  <a:gd name="connsiteY4" fmla="*/ 165 h 52624"/>
                  <a:gd name="connsiteX0" fmla="*/ 316446 w 698943"/>
                  <a:gd name="connsiteY0" fmla="*/ 6962 h 67630"/>
                  <a:gd name="connsiteX1" fmla="*/ 698933 w 698943"/>
                  <a:gd name="connsiteY1" fmla="*/ 35306 h 67630"/>
                  <a:gd name="connsiteX2" fmla="*/ 216637 w 698943"/>
                  <a:gd name="connsiteY2" fmla="*/ 59011 h 67630"/>
                  <a:gd name="connsiteX3" fmla="*/ 1228 w 698943"/>
                  <a:gd name="connsiteY3" fmla="*/ 28863 h 67630"/>
                  <a:gd name="connsiteX4" fmla="*/ 316446 w 698943"/>
                  <a:gd name="connsiteY4" fmla="*/ 6962 h 67630"/>
                  <a:gd name="connsiteX0" fmla="*/ 316446 w 698933"/>
                  <a:gd name="connsiteY0" fmla="*/ 11230 h 76426"/>
                  <a:gd name="connsiteX1" fmla="*/ 698933 w 698933"/>
                  <a:gd name="connsiteY1" fmla="*/ 39574 h 76426"/>
                  <a:gd name="connsiteX2" fmla="*/ 216637 w 698933"/>
                  <a:gd name="connsiteY2" fmla="*/ 63279 h 76426"/>
                  <a:gd name="connsiteX3" fmla="*/ 1228 w 698933"/>
                  <a:gd name="connsiteY3" fmla="*/ 33131 h 76426"/>
                  <a:gd name="connsiteX4" fmla="*/ 316446 w 698933"/>
                  <a:gd name="connsiteY4" fmla="*/ 11230 h 76426"/>
                  <a:gd name="connsiteX0" fmla="*/ 316446 w 698973"/>
                  <a:gd name="connsiteY0" fmla="*/ 6965 h 67634"/>
                  <a:gd name="connsiteX1" fmla="*/ 698933 w 698973"/>
                  <a:gd name="connsiteY1" fmla="*/ 35309 h 67634"/>
                  <a:gd name="connsiteX2" fmla="*/ 216637 w 698973"/>
                  <a:gd name="connsiteY2" fmla="*/ 59014 h 67634"/>
                  <a:gd name="connsiteX3" fmla="*/ 1228 w 698973"/>
                  <a:gd name="connsiteY3" fmla="*/ 28866 h 67634"/>
                  <a:gd name="connsiteX4" fmla="*/ 316446 w 698973"/>
                  <a:gd name="connsiteY4" fmla="*/ 6965 h 67634"/>
                  <a:gd name="connsiteX0" fmla="*/ 316446 w 698948"/>
                  <a:gd name="connsiteY0" fmla="*/ 6964 h 67632"/>
                  <a:gd name="connsiteX1" fmla="*/ 698933 w 698948"/>
                  <a:gd name="connsiteY1" fmla="*/ 35308 h 67632"/>
                  <a:gd name="connsiteX2" fmla="*/ 216637 w 698948"/>
                  <a:gd name="connsiteY2" fmla="*/ 59013 h 67632"/>
                  <a:gd name="connsiteX3" fmla="*/ 1228 w 698948"/>
                  <a:gd name="connsiteY3" fmla="*/ 28865 h 67632"/>
                  <a:gd name="connsiteX4" fmla="*/ 316446 w 698948"/>
                  <a:gd name="connsiteY4" fmla="*/ 6964 h 67632"/>
                  <a:gd name="connsiteX0" fmla="*/ 316446 w 698948"/>
                  <a:gd name="connsiteY0" fmla="*/ 9065 h 71981"/>
                  <a:gd name="connsiteX1" fmla="*/ 698933 w 698948"/>
                  <a:gd name="connsiteY1" fmla="*/ 37409 h 71981"/>
                  <a:gd name="connsiteX2" fmla="*/ 216637 w 698948"/>
                  <a:gd name="connsiteY2" fmla="*/ 61114 h 71981"/>
                  <a:gd name="connsiteX3" fmla="*/ 1228 w 698948"/>
                  <a:gd name="connsiteY3" fmla="*/ 30966 h 71981"/>
                  <a:gd name="connsiteX4" fmla="*/ 316446 w 698948"/>
                  <a:gd name="connsiteY4" fmla="*/ 9065 h 71981"/>
                  <a:gd name="connsiteX0" fmla="*/ 316446 w 698948"/>
                  <a:gd name="connsiteY0" fmla="*/ 6964 h 67632"/>
                  <a:gd name="connsiteX1" fmla="*/ 698933 w 698948"/>
                  <a:gd name="connsiteY1" fmla="*/ 35308 h 67632"/>
                  <a:gd name="connsiteX2" fmla="*/ 216637 w 698948"/>
                  <a:gd name="connsiteY2" fmla="*/ 59013 h 67632"/>
                  <a:gd name="connsiteX3" fmla="*/ 1228 w 698948"/>
                  <a:gd name="connsiteY3" fmla="*/ 28865 h 67632"/>
                  <a:gd name="connsiteX4" fmla="*/ 316446 w 698948"/>
                  <a:gd name="connsiteY4" fmla="*/ 6964 h 67632"/>
                  <a:gd name="connsiteX0" fmla="*/ 316446 w 684660"/>
                  <a:gd name="connsiteY0" fmla="*/ 6964 h 67632"/>
                  <a:gd name="connsiteX1" fmla="*/ 684645 w 684660"/>
                  <a:gd name="connsiteY1" fmla="*/ 35308 h 67632"/>
                  <a:gd name="connsiteX2" fmla="*/ 216637 w 684660"/>
                  <a:gd name="connsiteY2" fmla="*/ 59013 h 67632"/>
                  <a:gd name="connsiteX3" fmla="*/ 1228 w 684660"/>
                  <a:gd name="connsiteY3" fmla="*/ 28865 h 67632"/>
                  <a:gd name="connsiteX4" fmla="*/ 316446 w 684660"/>
                  <a:gd name="connsiteY4" fmla="*/ 6964 h 67632"/>
                  <a:gd name="connsiteX0" fmla="*/ 316446 w 684660"/>
                  <a:gd name="connsiteY0" fmla="*/ 11229 h 76424"/>
                  <a:gd name="connsiteX1" fmla="*/ 684645 w 684660"/>
                  <a:gd name="connsiteY1" fmla="*/ 39573 h 76424"/>
                  <a:gd name="connsiteX2" fmla="*/ 216637 w 684660"/>
                  <a:gd name="connsiteY2" fmla="*/ 63278 h 76424"/>
                  <a:gd name="connsiteX3" fmla="*/ 1228 w 684660"/>
                  <a:gd name="connsiteY3" fmla="*/ 33130 h 76424"/>
                  <a:gd name="connsiteX4" fmla="*/ 316446 w 684660"/>
                  <a:gd name="connsiteY4" fmla="*/ 11229 h 76424"/>
                  <a:gd name="connsiteX0" fmla="*/ 316446 w 684660"/>
                  <a:gd name="connsiteY0" fmla="*/ 5945 h 65505"/>
                  <a:gd name="connsiteX1" fmla="*/ 684645 w 684660"/>
                  <a:gd name="connsiteY1" fmla="*/ 34289 h 65505"/>
                  <a:gd name="connsiteX2" fmla="*/ 216637 w 684660"/>
                  <a:gd name="connsiteY2" fmla="*/ 57994 h 65505"/>
                  <a:gd name="connsiteX3" fmla="*/ 1228 w 684660"/>
                  <a:gd name="connsiteY3" fmla="*/ 27846 h 65505"/>
                  <a:gd name="connsiteX4" fmla="*/ 316446 w 684660"/>
                  <a:gd name="connsiteY4" fmla="*/ 5945 h 65505"/>
                  <a:gd name="connsiteX0" fmla="*/ 315332 w 683546"/>
                  <a:gd name="connsiteY0" fmla="*/ 5945 h 65505"/>
                  <a:gd name="connsiteX1" fmla="*/ 683531 w 683546"/>
                  <a:gd name="connsiteY1" fmla="*/ 34289 h 65505"/>
                  <a:gd name="connsiteX2" fmla="*/ 215523 w 683546"/>
                  <a:gd name="connsiteY2" fmla="*/ 57994 h 65505"/>
                  <a:gd name="connsiteX3" fmla="*/ 114 w 683546"/>
                  <a:gd name="connsiteY3" fmla="*/ 27846 h 65505"/>
                  <a:gd name="connsiteX4" fmla="*/ 315332 w 683546"/>
                  <a:gd name="connsiteY4" fmla="*/ 5945 h 65505"/>
                  <a:gd name="connsiteX0" fmla="*/ 315332 w 683532"/>
                  <a:gd name="connsiteY0" fmla="*/ 19778 h 93801"/>
                  <a:gd name="connsiteX1" fmla="*/ 683531 w 683532"/>
                  <a:gd name="connsiteY1" fmla="*/ 48122 h 93801"/>
                  <a:gd name="connsiteX2" fmla="*/ 215523 w 683532"/>
                  <a:gd name="connsiteY2" fmla="*/ 71827 h 93801"/>
                  <a:gd name="connsiteX3" fmla="*/ 114 w 683532"/>
                  <a:gd name="connsiteY3" fmla="*/ 41679 h 93801"/>
                  <a:gd name="connsiteX4" fmla="*/ 315332 w 683532"/>
                  <a:gd name="connsiteY4" fmla="*/ 19778 h 93801"/>
                  <a:gd name="connsiteX0" fmla="*/ 320023 w 685516"/>
                  <a:gd name="connsiteY0" fmla="*/ 33 h 65729"/>
                  <a:gd name="connsiteX1" fmla="*/ 684724 w 685516"/>
                  <a:gd name="connsiteY1" fmla="*/ 42024 h 65729"/>
                  <a:gd name="connsiteX2" fmla="*/ 216716 w 685516"/>
                  <a:gd name="connsiteY2" fmla="*/ 65729 h 65729"/>
                  <a:gd name="connsiteX3" fmla="*/ 1307 w 685516"/>
                  <a:gd name="connsiteY3" fmla="*/ 35581 h 65729"/>
                  <a:gd name="connsiteX4" fmla="*/ 320023 w 685516"/>
                  <a:gd name="connsiteY4" fmla="*/ 33 h 65729"/>
                  <a:gd name="connsiteX0" fmla="*/ 318976 w 683889"/>
                  <a:gd name="connsiteY0" fmla="*/ 34 h 75966"/>
                  <a:gd name="connsiteX1" fmla="*/ 683677 w 683889"/>
                  <a:gd name="connsiteY1" fmla="*/ 42025 h 75966"/>
                  <a:gd name="connsiteX2" fmla="*/ 371296 w 683889"/>
                  <a:gd name="connsiteY2" fmla="*/ 75966 h 75966"/>
                  <a:gd name="connsiteX3" fmla="*/ 260 w 683889"/>
                  <a:gd name="connsiteY3" fmla="*/ 35582 h 75966"/>
                  <a:gd name="connsiteX4" fmla="*/ 318976 w 683889"/>
                  <a:gd name="connsiteY4" fmla="*/ 34 h 75966"/>
                  <a:gd name="connsiteX0" fmla="*/ 320177 w 685107"/>
                  <a:gd name="connsiteY0" fmla="*/ 34 h 76851"/>
                  <a:gd name="connsiteX1" fmla="*/ 684878 w 685107"/>
                  <a:gd name="connsiteY1" fmla="*/ 42025 h 76851"/>
                  <a:gd name="connsiteX2" fmla="*/ 372497 w 685107"/>
                  <a:gd name="connsiteY2" fmla="*/ 75966 h 76851"/>
                  <a:gd name="connsiteX3" fmla="*/ 208581 w 685107"/>
                  <a:gd name="connsiteY3" fmla="*/ 64253 h 76851"/>
                  <a:gd name="connsiteX4" fmla="*/ 1461 w 685107"/>
                  <a:gd name="connsiteY4" fmla="*/ 35582 h 76851"/>
                  <a:gd name="connsiteX5" fmla="*/ 320177 w 685107"/>
                  <a:gd name="connsiteY5" fmla="*/ 34 h 76851"/>
                  <a:gd name="connsiteX0" fmla="*/ 325587 w 690517"/>
                  <a:gd name="connsiteY0" fmla="*/ 33 h 76851"/>
                  <a:gd name="connsiteX1" fmla="*/ 690288 w 690517"/>
                  <a:gd name="connsiteY1" fmla="*/ 42024 h 76851"/>
                  <a:gd name="connsiteX2" fmla="*/ 377907 w 690517"/>
                  <a:gd name="connsiteY2" fmla="*/ 75965 h 76851"/>
                  <a:gd name="connsiteX3" fmla="*/ 128309 w 690517"/>
                  <a:gd name="connsiteY3" fmla="*/ 64252 h 76851"/>
                  <a:gd name="connsiteX4" fmla="*/ 6871 w 690517"/>
                  <a:gd name="connsiteY4" fmla="*/ 35581 h 76851"/>
                  <a:gd name="connsiteX5" fmla="*/ 325587 w 690517"/>
                  <a:gd name="connsiteY5" fmla="*/ 33 h 76851"/>
                  <a:gd name="connsiteX0" fmla="*/ 325319 w 690249"/>
                  <a:gd name="connsiteY0" fmla="*/ 33 h 76851"/>
                  <a:gd name="connsiteX1" fmla="*/ 690020 w 690249"/>
                  <a:gd name="connsiteY1" fmla="*/ 42024 h 76851"/>
                  <a:gd name="connsiteX2" fmla="*/ 377639 w 690249"/>
                  <a:gd name="connsiteY2" fmla="*/ 75965 h 76851"/>
                  <a:gd name="connsiteX3" fmla="*/ 128041 w 690249"/>
                  <a:gd name="connsiteY3" fmla="*/ 64252 h 76851"/>
                  <a:gd name="connsiteX4" fmla="*/ 6603 w 690249"/>
                  <a:gd name="connsiteY4" fmla="*/ 35581 h 76851"/>
                  <a:gd name="connsiteX5" fmla="*/ 325319 w 690249"/>
                  <a:gd name="connsiteY5" fmla="*/ 33 h 76851"/>
                  <a:gd name="connsiteX0" fmla="*/ 325319 w 690249"/>
                  <a:gd name="connsiteY0" fmla="*/ 33 h 75966"/>
                  <a:gd name="connsiteX1" fmla="*/ 690020 w 690249"/>
                  <a:gd name="connsiteY1" fmla="*/ 42024 h 75966"/>
                  <a:gd name="connsiteX2" fmla="*/ 377639 w 690249"/>
                  <a:gd name="connsiteY2" fmla="*/ 75965 h 75966"/>
                  <a:gd name="connsiteX3" fmla="*/ 128041 w 690249"/>
                  <a:gd name="connsiteY3" fmla="*/ 64252 h 75966"/>
                  <a:gd name="connsiteX4" fmla="*/ 6603 w 690249"/>
                  <a:gd name="connsiteY4" fmla="*/ 35581 h 75966"/>
                  <a:gd name="connsiteX5" fmla="*/ 325319 w 690249"/>
                  <a:gd name="connsiteY5" fmla="*/ 33 h 75966"/>
                  <a:gd name="connsiteX0" fmla="*/ 318738 w 683668"/>
                  <a:gd name="connsiteY0" fmla="*/ 1267 h 77198"/>
                  <a:gd name="connsiteX1" fmla="*/ 683439 w 683668"/>
                  <a:gd name="connsiteY1" fmla="*/ 43258 h 77198"/>
                  <a:gd name="connsiteX2" fmla="*/ 371058 w 683668"/>
                  <a:gd name="connsiteY2" fmla="*/ 77199 h 77198"/>
                  <a:gd name="connsiteX3" fmla="*/ 121460 w 683668"/>
                  <a:gd name="connsiteY3" fmla="*/ 65486 h 77198"/>
                  <a:gd name="connsiteX4" fmla="*/ 22 w 683668"/>
                  <a:gd name="connsiteY4" fmla="*/ 36815 h 77198"/>
                  <a:gd name="connsiteX5" fmla="*/ 318738 w 683668"/>
                  <a:gd name="connsiteY5" fmla="*/ 1267 h 77198"/>
                  <a:gd name="connsiteX0" fmla="*/ 311746 w 676676"/>
                  <a:gd name="connsiteY0" fmla="*/ 1267 h 77199"/>
                  <a:gd name="connsiteX1" fmla="*/ 676447 w 676676"/>
                  <a:gd name="connsiteY1" fmla="*/ 43258 h 77199"/>
                  <a:gd name="connsiteX2" fmla="*/ 364066 w 676676"/>
                  <a:gd name="connsiteY2" fmla="*/ 77199 h 77199"/>
                  <a:gd name="connsiteX3" fmla="*/ 114468 w 676676"/>
                  <a:gd name="connsiteY3" fmla="*/ 65486 h 77199"/>
                  <a:gd name="connsiteX4" fmla="*/ 25 w 676676"/>
                  <a:gd name="connsiteY4" fmla="*/ 36815 h 77199"/>
                  <a:gd name="connsiteX5" fmla="*/ 311746 w 676676"/>
                  <a:gd name="connsiteY5" fmla="*/ 1267 h 77199"/>
                  <a:gd name="connsiteX0" fmla="*/ 311343 w 683331"/>
                  <a:gd name="connsiteY0" fmla="*/ 42 h 69150"/>
                  <a:gd name="connsiteX1" fmla="*/ 683038 w 683331"/>
                  <a:gd name="connsiteY1" fmla="*/ 35209 h 69150"/>
                  <a:gd name="connsiteX2" fmla="*/ 370657 w 683331"/>
                  <a:gd name="connsiteY2" fmla="*/ 69150 h 69150"/>
                  <a:gd name="connsiteX3" fmla="*/ 121059 w 683331"/>
                  <a:gd name="connsiteY3" fmla="*/ 57437 h 69150"/>
                  <a:gd name="connsiteX4" fmla="*/ 6616 w 683331"/>
                  <a:gd name="connsiteY4" fmla="*/ 28766 h 69150"/>
                  <a:gd name="connsiteX5" fmla="*/ 311343 w 683331"/>
                  <a:gd name="connsiteY5" fmla="*/ 42 h 69150"/>
                  <a:gd name="connsiteX0" fmla="*/ 309228 w 681216"/>
                  <a:gd name="connsiteY0" fmla="*/ 2933 h 72041"/>
                  <a:gd name="connsiteX1" fmla="*/ 680923 w 681216"/>
                  <a:gd name="connsiteY1" fmla="*/ 38100 h 72041"/>
                  <a:gd name="connsiteX2" fmla="*/ 368542 w 681216"/>
                  <a:gd name="connsiteY2" fmla="*/ 72041 h 72041"/>
                  <a:gd name="connsiteX3" fmla="*/ 118944 w 681216"/>
                  <a:gd name="connsiteY3" fmla="*/ 60328 h 72041"/>
                  <a:gd name="connsiteX4" fmla="*/ 4501 w 681216"/>
                  <a:gd name="connsiteY4" fmla="*/ 31657 h 72041"/>
                  <a:gd name="connsiteX5" fmla="*/ 309228 w 681216"/>
                  <a:gd name="connsiteY5" fmla="*/ 2933 h 72041"/>
                  <a:gd name="connsiteX0" fmla="*/ 305060 w 677048"/>
                  <a:gd name="connsiteY0" fmla="*/ 6297 h 75405"/>
                  <a:gd name="connsiteX1" fmla="*/ 676755 w 677048"/>
                  <a:gd name="connsiteY1" fmla="*/ 41464 h 75405"/>
                  <a:gd name="connsiteX2" fmla="*/ 364374 w 677048"/>
                  <a:gd name="connsiteY2" fmla="*/ 75405 h 75405"/>
                  <a:gd name="connsiteX3" fmla="*/ 114776 w 677048"/>
                  <a:gd name="connsiteY3" fmla="*/ 63692 h 75405"/>
                  <a:gd name="connsiteX4" fmla="*/ 333 w 677048"/>
                  <a:gd name="connsiteY4" fmla="*/ 35021 h 75405"/>
                  <a:gd name="connsiteX5" fmla="*/ 305060 w 677048"/>
                  <a:gd name="connsiteY5" fmla="*/ 6297 h 75405"/>
                  <a:gd name="connsiteX0" fmla="*/ 304736 w 676724"/>
                  <a:gd name="connsiteY0" fmla="*/ 2009 h 71117"/>
                  <a:gd name="connsiteX1" fmla="*/ 676431 w 676724"/>
                  <a:gd name="connsiteY1" fmla="*/ 37176 h 71117"/>
                  <a:gd name="connsiteX2" fmla="*/ 364050 w 676724"/>
                  <a:gd name="connsiteY2" fmla="*/ 71117 h 71117"/>
                  <a:gd name="connsiteX3" fmla="*/ 114452 w 676724"/>
                  <a:gd name="connsiteY3" fmla="*/ 59404 h 71117"/>
                  <a:gd name="connsiteX4" fmla="*/ 9 w 676724"/>
                  <a:gd name="connsiteY4" fmla="*/ 30733 h 71117"/>
                  <a:gd name="connsiteX5" fmla="*/ 304736 w 676724"/>
                  <a:gd name="connsiteY5" fmla="*/ 2009 h 71117"/>
                  <a:gd name="connsiteX0" fmla="*/ 304736 w 676478"/>
                  <a:gd name="connsiteY0" fmla="*/ 10702 h 90257"/>
                  <a:gd name="connsiteX1" fmla="*/ 676431 w 676478"/>
                  <a:gd name="connsiteY1" fmla="*/ 45869 h 90257"/>
                  <a:gd name="connsiteX2" fmla="*/ 364050 w 676478"/>
                  <a:gd name="connsiteY2" fmla="*/ 79810 h 90257"/>
                  <a:gd name="connsiteX3" fmla="*/ 114452 w 676478"/>
                  <a:gd name="connsiteY3" fmla="*/ 68097 h 90257"/>
                  <a:gd name="connsiteX4" fmla="*/ 9 w 676478"/>
                  <a:gd name="connsiteY4" fmla="*/ 39426 h 90257"/>
                  <a:gd name="connsiteX5" fmla="*/ 304736 w 676478"/>
                  <a:gd name="connsiteY5" fmla="*/ 10702 h 90257"/>
                  <a:gd name="connsiteX0" fmla="*/ 304736 w 676446"/>
                  <a:gd name="connsiteY0" fmla="*/ 14787 h 98518"/>
                  <a:gd name="connsiteX1" fmla="*/ 676431 w 676446"/>
                  <a:gd name="connsiteY1" fmla="*/ 49954 h 98518"/>
                  <a:gd name="connsiteX2" fmla="*/ 364050 w 676446"/>
                  <a:gd name="connsiteY2" fmla="*/ 83895 h 98518"/>
                  <a:gd name="connsiteX3" fmla="*/ 114452 w 676446"/>
                  <a:gd name="connsiteY3" fmla="*/ 72182 h 98518"/>
                  <a:gd name="connsiteX4" fmla="*/ 9 w 676446"/>
                  <a:gd name="connsiteY4" fmla="*/ 43511 h 98518"/>
                  <a:gd name="connsiteX5" fmla="*/ 304736 w 676446"/>
                  <a:gd name="connsiteY5" fmla="*/ 14787 h 98518"/>
                  <a:gd name="connsiteX0" fmla="*/ 304735 w 554034"/>
                  <a:gd name="connsiteY0" fmla="*/ 19180 h 99065"/>
                  <a:gd name="connsiteX1" fmla="*/ 554009 w 554034"/>
                  <a:gd name="connsiteY1" fmla="*/ 47523 h 99065"/>
                  <a:gd name="connsiteX2" fmla="*/ 364049 w 554034"/>
                  <a:gd name="connsiteY2" fmla="*/ 88288 h 99065"/>
                  <a:gd name="connsiteX3" fmla="*/ 114451 w 554034"/>
                  <a:gd name="connsiteY3" fmla="*/ 76575 h 99065"/>
                  <a:gd name="connsiteX4" fmla="*/ 8 w 554034"/>
                  <a:gd name="connsiteY4" fmla="*/ 47904 h 99065"/>
                  <a:gd name="connsiteX5" fmla="*/ 304735 w 554034"/>
                  <a:gd name="connsiteY5" fmla="*/ 19180 h 99065"/>
                  <a:gd name="connsiteX0" fmla="*/ 304735 w 554010"/>
                  <a:gd name="connsiteY0" fmla="*/ 12129 h 85637"/>
                  <a:gd name="connsiteX1" fmla="*/ 554009 w 554010"/>
                  <a:gd name="connsiteY1" fmla="*/ 40472 h 85637"/>
                  <a:gd name="connsiteX2" fmla="*/ 364049 w 554010"/>
                  <a:gd name="connsiteY2" fmla="*/ 81237 h 85637"/>
                  <a:gd name="connsiteX3" fmla="*/ 114451 w 554010"/>
                  <a:gd name="connsiteY3" fmla="*/ 69524 h 85637"/>
                  <a:gd name="connsiteX4" fmla="*/ 8 w 554010"/>
                  <a:gd name="connsiteY4" fmla="*/ 40853 h 85637"/>
                  <a:gd name="connsiteX5" fmla="*/ 304735 w 554010"/>
                  <a:gd name="connsiteY5" fmla="*/ 12129 h 85637"/>
                  <a:gd name="connsiteX0" fmla="*/ 313143 w 561248"/>
                  <a:gd name="connsiteY0" fmla="*/ 1 h 60761"/>
                  <a:gd name="connsiteX1" fmla="*/ 560707 w 561248"/>
                  <a:gd name="connsiteY1" fmla="*/ 19996 h 60761"/>
                  <a:gd name="connsiteX2" fmla="*/ 370747 w 561248"/>
                  <a:gd name="connsiteY2" fmla="*/ 60761 h 60761"/>
                  <a:gd name="connsiteX3" fmla="*/ 121149 w 561248"/>
                  <a:gd name="connsiteY3" fmla="*/ 49048 h 60761"/>
                  <a:gd name="connsiteX4" fmla="*/ 6706 w 561248"/>
                  <a:gd name="connsiteY4" fmla="*/ 20377 h 60761"/>
                  <a:gd name="connsiteX5" fmla="*/ 313143 w 561248"/>
                  <a:gd name="connsiteY5" fmla="*/ 1 h 60761"/>
                  <a:gd name="connsiteX0" fmla="*/ 311344 w 561190"/>
                  <a:gd name="connsiteY0" fmla="*/ 0 h 67021"/>
                  <a:gd name="connsiteX1" fmla="*/ 560618 w 561190"/>
                  <a:gd name="connsiteY1" fmla="*/ 26256 h 67021"/>
                  <a:gd name="connsiteX2" fmla="*/ 370658 w 561190"/>
                  <a:gd name="connsiteY2" fmla="*/ 67021 h 67021"/>
                  <a:gd name="connsiteX3" fmla="*/ 121060 w 561190"/>
                  <a:gd name="connsiteY3" fmla="*/ 55308 h 67021"/>
                  <a:gd name="connsiteX4" fmla="*/ 6617 w 561190"/>
                  <a:gd name="connsiteY4" fmla="*/ 26637 h 67021"/>
                  <a:gd name="connsiteX5" fmla="*/ 311344 w 561190"/>
                  <a:gd name="connsiteY5" fmla="*/ 0 h 67021"/>
                  <a:gd name="connsiteX0" fmla="*/ 313143 w 561248"/>
                  <a:gd name="connsiteY0" fmla="*/ 0 h 69108"/>
                  <a:gd name="connsiteX1" fmla="*/ 560707 w 561248"/>
                  <a:gd name="connsiteY1" fmla="*/ 28343 h 69108"/>
                  <a:gd name="connsiteX2" fmla="*/ 370747 w 561248"/>
                  <a:gd name="connsiteY2" fmla="*/ 69108 h 69108"/>
                  <a:gd name="connsiteX3" fmla="*/ 121149 w 561248"/>
                  <a:gd name="connsiteY3" fmla="*/ 57395 h 69108"/>
                  <a:gd name="connsiteX4" fmla="*/ 6706 w 561248"/>
                  <a:gd name="connsiteY4" fmla="*/ 28724 h 69108"/>
                  <a:gd name="connsiteX5" fmla="*/ 313143 w 561248"/>
                  <a:gd name="connsiteY5" fmla="*/ 0 h 69108"/>
                  <a:gd name="connsiteX0" fmla="*/ 313143 w 561411"/>
                  <a:gd name="connsiteY0" fmla="*/ 0 h 71195"/>
                  <a:gd name="connsiteX1" fmla="*/ 560707 w 561411"/>
                  <a:gd name="connsiteY1" fmla="*/ 28343 h 71195"/>
                  <a:gd name="connsiteX2" fmla="*/ 377588 w 561411"/>
                  <a:gd name="connsiteY2" fmla="*/ 71195 h 71195"/>
                  <a:gd name="connsiteX3" fmla="*/ 121149 w 561411"/>
                  <a:gd name="connsiteY3" fmla="*/ 57395 h 71195"/>
                  <a:gd name="connsiteX4" fmla="*/ 6706 w 561411"/>
                  <a:gd name="connsiteY4" fmla="*/ 28724 h 71195"/>
                  <a:gd name="connsiteX5" fmla="*/ 313143 w 561411"/>
                  <a:gd name="connsiteY5" fmla="*/ 0 h 71195"/>
                  <a:gd name="connsiteX0" fmla="*/ 313143 w 560708"/>
                  <a:gd name="connsiteY0" fmla="*/ 1894 h 73089"/>
                  <a:gd name="connsiteX1" fmla="*/ 560707 w 560708"/>
                  <a:gd name="connsiteY1" fmla="*/ 30237 h 73089"/>
                  <a:gd name="connsiteX2" fmla="*/ 377588 w 560708"/>
                  <a:gd name="connsiteY2" fmla="*/ 73089 h 73089"/>
                  <a:gd name="connsiteX3" fmla="*/ 121149 w 560708"/>
                  <a:gd name="connsiteY3" fmla="*/ 59289 h 73089"/>
                  <a:gd name="connsiteX4" fmla="*/ 6706 w 560708"/>
                  <a:gd name="connsiteY4" fmla="*/ 30618 h 73089"/>
                  <a:gd name="connsiteX5" fmla="*/ 313143 w 560708"/>
                  <a:gd name="connsiteY5" fmla="*/ 1894 h 73089"/>
                  <a:gd name="connsiteX0" fmla="*/ 308849 w 556414"/>
                  <a:gd name="connsiteY0" fmla="*/ 1894 h 73089"/>
                  <a:gd name="connsiteX1" fmla="*/ 556413 w 556414"/>
                  <a:gd name="connsiteY1" fmla="*/ 30237 h 73089"/>
                  <a:gd name="connsiteX2" fmla="*/ 373294 w 556414"/>
                  <a:gd name="connsiteY2" fmla="*/ 73089 h 73089"/>
                  <a:gd name="connsiteX3" fmla="*/ 175004 w 556414"/>
                  <a:gd name="connsiteY3" fmla="*/ 69723 h 73089"/>
                  <a:gd name="connsiteX4" fmla="*/ 2412 w 556414"/>
                  <a:gd name="connsiteY4" fmla="*/ 30618 h 73089"/>
                  <a:gd name="connsiteX5" fmla="*/ 308849 w 556414"/>
                  <a:gd name="connsiteY5" fmla="*/ 1894 h 73089"/>
                  <a:gd name="connsiteX0" fmla="*/ 308337 w 555902"/>
                  <a:gd name="connsiteY0" fmla="*/ 1894 h 73089"/>
                  <a:gd name="connsiteX1" fmla="*/ 555901 w 555902"/>
                  <a:gd name="connsiteY1" fmla="*/ 30237 h 73089"/>
                  <a:gd name="connsiteX2" fmla="*/ 372782 w 555902"/>
                  <a:gd name="connsiteY2" fmla="*/ 73089 h 73089"/>
                  <a:gd name="connsiteX3" fmla="*/ 174492 w 555902"/>
                  <a:gd name="connsiteY3" fmla="*/ 69723 h 73089"/>
                  <a:gd name="connsiteX4" fmla="*/ 1900 w 555902"/>
                  <a:gd name="connsiteY4" fmla="*/ 30618 h 73089"/>
                  <a:gd name="connsiteX5" fmla="*/ 308337 w 555902"/>
                  <a:gd name="connsiteY5" fmla="*/ 1894 h 73089"/>
                  <a:gd name="connsiteX0" fmla="*/ 265882 w 513447"/>
                  <a:gd name="connsiteY0" fmla="*/ 1894 h 73089"/>
                  <a:gd name="connsiteX1" fmla="*/ 513446 w 513447"/>
                  <a:gd name="connsiteY1" fmla="*/ 30237 h 73089"/>
                  <a:gd name="connsiteX2" fmla="*/ 330327 w 513447"/>
                  <a:gd name="connsiteY2" fmla="*/ 73089 h 73089"/>
                  <a:gd name="connsiteX3" fmla="*/ 132037 w 513447"/>
                  <a:gd name="connsiteY3" fmla="*/ 69723 h 73089"/>
                  <a:gd name="connsiteX4" fmla="*/ 2202 w 513447"/>
                  <a:gd name="connsiteY4" fmla="*/ 30618 h 73089"/>
                  <a:gd name="connsiteX5" fmla="*/ 265882 w 513447"/>
                  <a:gd name="connsiteY5" fmla="*/ 1894 h 73089"/>
                  <a:gd name="connsiteX0" fmla="*/ 265146 w 512711"/>
                  <a:gd name="connsiteY0" fmla="*/ 4802 h 75997"/>
                  <a:gd name="connsiteX1" fmla="*/ 512710 w 512711"/>
                  <a:gd name="connsiteY1" fmla="*/ 33145 h 75997"/>
                  <a:gd name="connsiteX2" fmla="*/ 329591 w 512711"/>
                  <a:gd name="connsiteY2" fmla="*/ 75997 h 75997"/>
                  <a:gd name="connsiteX3" fmla="*/ 131301 w 512711"/>
                  <a:gd name="connsiteY3" fmla="*/ 72631 h 75997"/>
                  <a:gd name="connsiteX4" fmla="*/ 1466 w 512711"/>
                  <a:gd name="connsiteY4" fmla="*/ 33526 h 75997"/>
                  <a:gd name="connsiteX5" fmla="*/ 265146 w 512711"/>
                  <a:gd name="connsiteY5" fmla="*/ 4802 h 75997"/>
                  <a:gd name="connsiteX0" fmla="*/ 267683 w 515248"/>
                  <a:gd name="connsiteY0" fmla="*/ 4088 h 75283"/>
                  <a:gd name="connsiteX1" fmla="*/ 515247 w 515248"/>
                  <a:gd name="connsiteY1" fmla="*/ 32431 h 75283"/>
                  <a:gd name="connsiteX2" fmla="*/ 332128 w 515248"/>
                  <a:gd name="connsiteY2" fmla="*/ 75283 h 75283"/>
                  <a:gd name="connsiteX3" fmla="*/ 133838 w 515248"/>
                  <a:gd name="connsiteY3" fmla="*/ 71917 h 75283"/>
                  <a:gd name="connsiteX4" fmla="*/ 4003 w 515248"/>
                  <a:gd name="connsiteY4" fmla="*/ 32812 h 75283"/>
                  <a:gd name="connsiteX5" fmla="*/ 267683 w 515248"/>
                  <a:gd name="connsiteY5" fmla="*/ 4088 h 75283"/>
                  <a:gd name="connsiteX0" fmla="*/ 264214 w 511779"/>
                  <a:gd name="connsiteY0" fmla="*/ 1895 h 73090"/>
                  <a:gd name="connsiteX1" fmla="*/ 511778 w 511779"/>
                  <a:gd name="connsiteY1" fmla="*/ 30238 h 73090"/>
                  <a:gd name="connsiteX2" fmla="*/ 328659 w 511779"/>
                  <a:gd name="connsiteY2" fmla="*/ 73090 h 73090"/>
                  <a:gd name="connsiteX3" fmla="*/ 130369 w 511779"/>
                  <a:gd name="connsiteY3" fmla="*/ 69724 h 73090"/>
                  <a:gd name="connsiteX4" fmla="*/ 534 w 511779"/>
                  <a:gd name="connsiteY4" fmla="*/ 30619 h 73090"/>
                  <a:gd name="connsiteX5" fmla="*/ 264214 w 511779"/>
                  <a:gd name="connsiteY5" fmla="*/ 1895 h 73090"/>
                  <a:gd name="connsiteX0" fmla="*/ 263783 w 511348"/>
                  <a:gd name="connsiteY0" fmla="*/ 1895 h 73090"/>
                  <a:gd name="connsiteX1" fmla="*/ 511347 w 511348"/>
                  <a:gd name="connsiteY1" fmla="*/ 30238 h 73090"/>
                  <a:gd name="connsiteX2" fmla="*/ 328228 w 511348"/>
                  <a:gd name="connsiteY2" fmla="*/ 73090 h 73090"/>
                  <a:gd name="connsiteX3" fmla="*/ 129938 w 511348"/>
                  <a:gd name="connsiteY3" fmla="*/ 69724 h 73090"/>
                  <a:gd name="connsiteX4" fmla="*/ 103 w 511348"/>
                  <a:gd name="connsiteY4" fmla="*/ 30619 h 73090"/>
                  <a:gd name="connsiteX5" fmla="*/ 263783 w 511348"/>
                  <a:gd name="connsiteY5" fmla="*/ 1895 h 73090"/>
                  <a:gd name="connsiteX0" fmla="*/ 263925 w 511490"/>
                  <a:gd name="connsiteY0" fmla="*/ 1895 h 73090"/>
                  <a:gd name="connsiteX1" fmla="*/ 511489 w 511490"/>
                  <a:gd name="connsiteY1" fmla="*/ 30238 h 73090"/>
                  <a:gd name="connsiteX2" fmla="*/ 328370 w 511490"/>
                  <a:gd name="connsiteY2" fmla="*/ 73090 h 73090"/>
                  <a:gd name="connsiteX3" fmla="*/ 130080 w 511490"/>
                  <a:gd name="connsiteY3" fmla="*/ 69724 h 73090"/>
                  <a:gd name="connsiteX4" fmla="*/ 245 w 511490"/>
                  <a:gd name="connsiteY4" fmla="*/ 30619 h 73090"/>
                  <a:gd name="connsiteX5" fmla="*/ 263925 w 511490"/>
                  <a:gd name="connsiteY5" fmla="*/ 1895 h 73090"/>
                  <a:gd name="connsiteX0" fmla="*/ 263925 w 512193"/>
                  <a:gd name="connsiteY0" fmla="*/ 1066 h 74348"/>
                  <a:gd name="connsiteX1" fmla="*/ 511489 w 512193"/>
                  <a:gd name="connsiteY1" fmla="*/ 29409 h 74348"/>
                  <a:gd name="connsiteX2" fmla="*/ 328370 w 512193"/>
                  <a:gd name="connsiteY2" fmla="*/ 74348 h 74348"/>
                  <a:gd name="connsiteX3" fmla="*/ 130080 w 512193"/>
                  <a:gd name="connsiteY3" fmla="*/ 68895 h 74348"/>
                  <a:gd name="connsiteX4" fmla="*/ 245 w 512193"/>
                  <a:gd name="connsiteY4" fmla="*/ 29790 h 74348"/>
                  <a:gd name="connsiteX5" fmla="*/ 263925 w 512193"/>
                  <a:gd name="connsiteY5" fmla="*/ 1066 h 74348"/>
                  <a:gd name="connsiteX0" fmla="*/ 263925 w 512334"/>
                  <a:gd name="connsiteY0" fmla="*/ 1066 h 70174"/>
                  <a:gd name="connsiteX1" fmla="*/ 511489 w 512334"/>
                  <a:gd name="connsiteY1" fmla="*/ 29409 h 70174"/>
                  <a:gd name="connsiteX2" fmla="*/ 333501 w 512334"/>
                  <a:gd name="connsiteY2" fmla="*/ 70174 h 70174"/>
                  <a:gd name="connsiteX3" fmla="*/ 130080 w 512334"/>
                  <a:gd name="connsiteY3" fmla="*/ 68895 h 70174"/>
                  <a:gd name="connsiteX4" fmla="*/ 245 w 512334"/>
                  <a:gd name="connsiteY4" fmla="*/ 29790 h 70174"/>
                  <a:gd name="connsiteX5" fmla="*/ 263925 w 512334"/>
                  <a:gd name="connsiteY5" fmla="*/ 1066 h 70174"/>
                  <a:gd name="connsiteX0" fmla="*/ 263925 w 511555"/>
                  <a:gd name="connsiteY0" fmla="*/ 3679 h 72787"/>
                  <a:gd name="connsiteX1" fmla="*/ 511489 w 511555"/>
                  <a:gd name="connsiteY1" fmla="*/ 32022 h 72787"/>
                  <a:gd name="connsiteX2" fmla="*/ 333501 w 511555"/>
                  <a:gd name="connsiteY2" fmla="*/ 72787 h 72787"/>
                  <a:gd name="connsiteX3" fmla="*/ 130080 w 511555"/>
                  <a:gd name="connsiteY3" fmla="*/ 71508 h 72787"/>
                  <a:gd name="connsiteX4" fmla="*/ 245 w 511555"/>
                  <a:gd name="connsiteY4" fmla="*/ 32403 h 72787"/>
                  <a:gd name="connsiteX5" fmla="*/ 263925 w 511555"/>
                  <a:gd name="connsiteY5" fmla="*/ 3679 h 72787"/>
                  <a:gd name="connsiteX0" fmla="*/ 263925 w 504719"/>
                  <a:gd name="connsiteY0" fmla="*/ 1530 h 70638"/>
                  <a:gd name="connsiteX1" fmla="*/ 504648 w 504719"/>
                  <a:gd name="connsiteY1" fmla="*/ 36133 h 70638"/>
                  <a:gd name="connsiteX2" fmla="*/ 333501 w 504719"/>
                  <a:gd name="connsiteY2" fmla="*/ 70638 h 70638"/>
                  <a:gd name="connsiteX3" fmla="*/ 130080 w 504719"/>
                  <a:gd name="connsiteY3" fmla="*/ 69359 h 70638"/>
                  <a:gd name="connsiteX4" fmla="*/ 245 w 504719"/>
                  <a:gd name="connsiteY4" fmla="*/ 30254 h 70638"/>
                  <a:gd name="connsiteX5" fmla="*/ 263925 w 504719"/>
                  <a:gd name="connsiteY5" fmla="*/ 1530 h 70638"/>
                  <a:gd name="connsiteX0" fmla="*/ 263925 w 504719"/>
                  <a:gd name="connsiteY0" fmla="*/ 2748 h 73489"/>
                  <a:gd name="connsiteX1" fmla="*/ 504648 w 504719"/>
                  <a:gd name="connsiteY1" fmla="*/ 37351 h 73489"/>
                  <a:gd name="connsiteX2" fmla="*/ 333501 w 504719"/>
                  <a:gd name="connsiteY2" fmla="*/ 71856 h 73489"/>
                  <a:gd name="connsiteX3" fmla="*/ 130080 w 504719"/>
                  <a:gd name="connsiteY3" fmla="*/ 70577 h 73489"/>
                  <a:gd name="connsiteX4" fmla="*/ 245 w 504719"/>
                  <a:gd name="connsiteY4" fmla="*/ 31472 h 73489"/>
                  <a:gd name="connsiteX5" fmla="*/ 263925 w 504719"/>
                  <a:gd name="connsiteY5" fmla="*/ 2748 h 73489"/>
                  <a:gd name="connsiteX0" fmla="*/ 267421 w 508215"/>
                  <a:gd name="connsiteY0" fmla="*/ 2748 h 73489"/>
                  <a:gd name="connsiteX1" fmla="*/ 508144 w 508215"/>
                  <a:gd name="connsiteY1" fmla="*/ 37351 h 73489"/>
                  <a:gd name="connsiteX2" fmla="*/ 336997 w 508215"/>
                  <a:gd name="connsiteY2" fmla="*/ 71856 h 73489"/>
                  <a:gd name="connsiteX3" fmla="*/ 133576 w 508215"/>
                  <a:gd name="connsiteY3" fmla="*/ 70577 h 73489"/>
                  <a:gd name="connsiteX4" fmla="*/ 3741 w 508215"/>
                  <a:gd name="connsiteY4" fmla="*/ 31472 h 73489"/>
                  <a:gd name="connsiteX5" fmla="*/ 267421 w 508215"/>
                  <a:gd name="connsiteY5" fmla="*/ 2748 h 73489"/>
                  <a:gd name="connsiteX0" fmla="*/ 267024 w 507818"/>
                  <a:gd name="connsiteY0" fmla="*/ 2958 h 73699"/>
                  <a:gd name="connsiteX1" fmla="*/ 507747 w 507818"/>
                  <a:gd name="connsiteY1" fmla="*/ 37561 h 73699"/>
                  <a:gd name="connsiteX2" fmla="*/ 336600 w 507818"/>
                  <a:gd name="connsiteY2" fmla="*/ 72066 h 73699"/>
                  <a:gd name="connsiteX3" fmla="*/ 133179 w 507818"/>
                  <a:gd name="connsiteY3" fmla="*/ 70787 h 73699"/>
                  <a:gd name="connsiteX4" fmla="*/ 3344 w 507818"/>
                  <a:gd name="connsiteY4" fmla="*/ 31682 h 73699"/>
                  <a:gd name="connsiteX5" fmla="*/ 267024 w 507818"/>
                  <a:gd name="connsiteY5" fmla="*/ 2958 h 73699"/>
                  <a:gd name="connsiteX0" fmla="*/ 280551 w 521345"/>
                  <a:gd name="connsiteY0" fmla="*/ 3467 h 74208"/>
                  <a:gd name="connsiteX1" fmla="*/ 521274 w 521345"/>
                  <a:gd name="connsiteY1" fmla="*/ 38070 h 74208"/>
                  <a:gd name="connsiteX2" fmla="*/ 350127 w 521345"/>
                  <a:gd name="connsiteY2" fmla="*/ 72575 h 74208"/>
                  <a:gd name="connsiteX3" fmla="*/ 146706 w 521345"/>
                  <a:gd name="connsiteY3" fmla="*/ 71296 h 74208"/>
                  <a:gd name="connsiteX4" fmla="*/ 3189 w 521345"/>
                  <a:gd name="connsiteY4" fmla="*/ 31039 h 74208"/>
                  <a:gd name="connsiteX5" fmla="*/ 280551 w 521345"/>
                  <a:gd name="connsiteY5" fmla="*/ 3467 h 74208"/>
                  <a:gd name="connsiteX0" fmla="*/ 279707 w 520501"/>
                  <a:gd name="connsiteY0" fmla="*/ 3120 h 73861"/>
                  <a:gd name="connsiteX1" fmla="*/ 520430 w 520501"/>
                  <a:gd name="connsiteY1" fmla="*/ 37723 h 73861"/>
                  <a:gd name="connsiteX2" fmla="*/ 349283 w 520501"/>
                  <a:gd name="connsiteY2" fmla="*/ 72228 h 73861"/>
                  <a:gd name="connsiteX3" fmla="*/ 145862 w 520501"/>
                  <a:gd name="connsiteY3" fmla="*/ 70949 h 73861"/>
                  <a:gd name="connsiteX4" fmla="*/ 2345 w 520501"/>
                  <a:gd name="connsiteY4" fmla="*/ 30692 h 73861"/>
                  <a:gd name="connsiteX5" fmla="*/ 279707 w 520501"/>
                  <a:gd name="connsiteY5" fmla="*/ 3120 h 73861"/>
                  <a:gd name="connsiteX0" fmla="*/ 280323 w 521117"/>
                  <a:gd name="connsiteY0" fmla="*/ 2667 h 73951"/>
                  <a:gd name="connsiteX1" fmla="*/ 521046 w 521117"/>
                  <a:gd name="connsiteY1" fmla="*/ 37270 h 73951"/>
                  <a:gd name="connsiteX2" fmla="*/ 349899 w 521117"/>
                  <a:gd name="connsiteY2" fmla="*/ 71775 h 73951"/>
                  <a:gd name="connsiteX3" fmla="*/ 146478 w 521117"/>
                  <a:gd name="connsiteY3" fmla="*/ 73951 h 73951"/>
                  <a:gd name="connsiteX4" fmla="*/ 2961 w 521117"/>
                  <a:gd name="connsiteY4" fmla="*/ 30239 h 73951"/>
                  <a:gd name="connsiteX5" fmla="*/ 280323 w 521117"/>
                  <a:gd name="connsiteY5" fmla="*/ 2667 h 73951"/>
                  <a:gd name="connsiteX0" fmla="*/ 279252 w 520046"/>
                  <a:gd name="connsiteY0" fmla="*/ 2667 h 73951"/>
                  <a:gd name="connsiteX1" fmla="*/ 519975 w 520046"/>
                  <a:gd name="connsiteY1" fmla="*/ 37270 h 73951"/>
                  <a:gd name="connsiteX2" fmla="*/ 348828 w 520046"/>
                  <a:gd name="connsiteY2" fmla="*/ 71775 h 73951"/>
                  <a:gd name="connsiteX3" fmla="*/ 145407 w 520046"/>
                  <a:gd name="connsiteY3" fmla="*/ 73951 h 73951"/>
                  <a:gd name="connsiteX4" fmla="*/ 1890 w 520046"/>
                  <a:gd name="connsiteY4" fmla="*/ 30239 h 73951"/>
                  <a:gd name="connsiteX5" fmla="*/ 279252 w 520046"/>
                  <a:gd name="connsiteY5" fmla="*/ 2667 h 73951"/>
                  <a:gd name="connsiteX0" fmla="*/ 272526 w 513320"/>
                  <a:gd name="connsiteY0" fmla="*/ 2585 h 73869"/>
                  <a:gd name="connsiteX1" fmla="*/ 513249 w 513320"/>
                  <a:gd name="connsiteY1" fmla="*/ 37188 h 73869"/>
                  <a:gd name="connsiteX2" fmla="*/ 342102 w 513320"/>
                  <a:gd name="connsiteY2" fmla="*/ 71693 h 73869"/>
                  <a:gd name="connsiteX3" fmla="*/ 138681 w 513320"/>
                  <a:gd name="connsiteY3" fmla="*/ 73869 h 73869"/>
                  <a:gd name="connsiteX4" fmla="*/ 2005 w 513320"/>
                  <a:gd name="connsiteY4" fmla="*/ 29006 h 73869"/>
                  <a:gd name="connsiteX5" fmla="*/ 272526 w 513320"/>
                  <a:gd name="connsiteY5" fmla="*/ 2585 h 73869"/>
                  <a:gd name="connsiteX0" fmla="*/ 273486 w 514280"/>
                  <a:gd name="connsiteY0" fmla="*/ 3348 h 74632"/>
                  <a:gd name="connsiteX1" fmla="*/ 514209 w 514280"/>
                  <a:gd name="connsiteY1" fmla="*/ 37951 h 74632"/>
                  <a:gd name="connsiteX2" fmla="*/ 343062 w 514280"/>
                  <a:gd name="connsiteY2" fmla="*/ 72456 h 74632"/>
                  <a:gd name="connsiteX3" fmla="*/ 139641 w 514280"/>
                  <a:gd name="connsiteY3" fmla="*/ 74632 h 74632"/>
                  <a:gd name="connsiteX4" fmla="*/ 2965 w 514280"/>
                  <a:gd name="connsiteY4" fmla="*/ 29769 h 74632"/>
                  <a:gd name="connsiteX5" fmla="*/ 273486 w 514280"/>
                  <a:gd name="connsiteY5" fmla="*/ 3348 h 74632"/>
                  <a:gd name="connsiteX0" fmla="*/ 272406 w 513200"/>
                  <a:gd name="connsiteY0" fmla="*/ 2585 h 73869"/>
                  <a:gd name="connsiteX1" fmla="*/ 513129 w 513200"/>
                  <a:gd name="connsiteY1" fmla="*/ 37188 h 73869"/>
                  <a:gd name="connsiteX2" fmla="*/ 341982 w 513200"/>
                  <a:gd name="connsiteY2" fmla="*/ 71693 h 73869"/>
                  <a:gd name="connsiteX3" fmla="*/ 138561 w 513200"/>
                  <a:gd name="connsiteY3" fmla="*/ 73869 h 73869"/>
                  <a:gd name="connsiteX4" fmla="*/ 1885 w 513200"/>
                  <a:gd name="connsiteY4" fmla="*/ 29006 h 73869"/>
                  <a:gd name="connsiteX5" fmla="*/ 272406 w 513200"/>
                  <a:gd name="connsiteY5" fmla="*/ 2585 h 73869"/>
                  <a:gd name="connsiteX0" fmla="*/ 273761 w 514555"/>
                  <a:gd name="connsiteY0" fmla="*/ 2585 h 73869"/>
                  <a:gd name="connsiteX1" fmla="*/ 514484 w 514555"/>
                  <a:gd name="connsiteY1" fmla="*/ 37188 h 73869"/>
                  <a:gd name="connsiteX2" fmla="*/ 343337 w 514555"/>
                  <a:gd name="connsiteY2" fmla="*/ 71693 h 73869"/>
                  <a:gd name="connsiteX3" fmla="*/ 138205 w 514555"/>
                  <a:gd name="connsiteY3" fmla="*/ 73869 h 73869"/>
                  <a:gd name="connsiteX4" fmla="*/ 3240 w 514555"/>
                  <a:gd name="connsiteY4" fmla="*/ 29006 h 73869"/>
                  <a:gd name="connsiteX5" fmla="*/ 273761 w 514555"/>
                  <a:gd name="connsiteY5" fmla="*/ 2585 h 73869"/>
                  <a:gd name="connsiteX0" fmla="*/ 271160 w 511954"/>
                  <a:gd name="connsiteY0" fmla="*/ 3004 h 74288"/>
                  <a:gd name="connsiteX1" fmla="*/ 511883 w 511954"/>
                  <a:gd name="connsiteY1" fmla="*/ 37607 h 74288"/>
                  <a:gd name="connsiteX2" fmla="*/ 340736 w 511954"/>
                  <a:gd name="connsiteY2" fmla="*/ 72112 h 74288"/>
                  <a:gd name="connsiteX3" fmla="*/ 135604 w 511954"/>
                  <a:gd name="connsiteY3" fmla="*/ 74288 h 74288"/>
                  <a:gd name="connsiteX4" fmla="*/ 639 w 511954"/>
                  <a:gd name="connsiteY4" fmla="*/ 29425 h 74288"/>
                  <a:gd name="connsiteX5" fmla="*/ 271160 w 511954"/>
                  <a:gd name="connsiteY5" fmla="*/ 3004 h 74288"/>
                  <a:gd name="connsiteX0" fmla="*/ 271160 w 511954"/>
                  <a:gd name="connsiteY0" fmla="*/ 2585 h 73869"/>
                  <a:gd name="connsiteX1" fmla="*/ 511883 w 511954"/>
                  <a:gd name="connsiteY1" fmla="*/ 37188 h 73869"/>
                  <a:gd name="connsiteX2" fmla="*/ 340736 w 511954"/>
                  <a:gd name="connsiteY2" fmla="*/ 71693 h 73869"/>
                  <a:gd name="connsiteX3" fmla="*/ 135604 w 511954"/>
                  <a:gd name="connsiteY3" fmla="*/ 73869 h 73869"/>
                  <a:gd name="connsiteX4" fmla="*/ 639 w 511954"/>
                  <a:gd name="connsiteY4" fmla="*/ 29006 h 73869"/>
                  <a:gd name="connsiteX5" fmla="*/ 271160 w 511954"/>
                  <a:gd name="connsiteY5" fmla="*/ 2585 h 73869"/>
                  <a:gd name="connsiteX0" fmla="*/ 272364 w 513158"/>
                  <a:gd name="connsiteY0" fmla="*/ 2585 h 73869"/>
                  <a:gd name="connsiteX1" fmla="*/ 513087 w 513158"/>
                  <a:gd name="connsiteY1" fmla="*/ 37188 h 73869"/>
                  <a:gd name="connsiteX2" fmla="*/ 341940 w 513158"/>
                  <a:gd name="connsiteY2" fmla="*/ 71693 h 73869"/>
                  <a:gd name="connsiteX3" fmla="*/ 136808 w 513158"/>
                  <a:gd name="connsiteY3" fmla="*/ 73869 h 73869"/>
                  <a:gd name="connsiteX4" fmla="*/ 1843 w 513158"/>
                  <a:gd name="connsiteY4" fmla="*/ 29006 h 73869"/>
                  <a:gd name="connsiteX5" fmla="*/ 272364 w 513158"/>
                  <a:gd name="connsiteY5" fmla="*/ 2585 h 73869"/>
                  <a:gd name="connsiteX0" fmla="*/ 265572 w 506366"/>
                  <a:gd name="connsiteY0" fmla="*/ 2809 h 74093"/>
                  <a:gd name="connsiteX1" fmla="*/ 506295 w 506366"/>
                  <a:gd name="connsiteY1" fmla="*/ 37412 h 74093"/>
                  <a:gd name="connsiteX2" fmla="*/ 335148 w 506366"/>
                  <a:gd name="connsiteY2" fmla="*/ 71917 h 74093"/>
                  <a:gd name="connsiteX3" fmla="*/ 130016 w 506366"/>
                  <a:gd name="connsiteY3" fmla="*/ 74093 h 74093"/>
                  <a:gd name="connsiteX4" fmla="*/ 1892 w 506366"/>
                  <a:gd name="connsiteY4" fmla="*/ 25775 h 74093"/>
                  <a:gd name="connsiteX5" fmla="*/ 265572 w 506366"/>
                  <a:gd name="connsiteY5" fmla="*/ 2809 h 74093"/>
                  <a:gd name="connsiteX0" fmla="*/ 264054 w 504848"/>
                  <a:gd name="connsiteY0" fmla="*/ 2809 h 74093"/>
                  <a:gd name="connsiteX1" fmla="*/ 504777 w 504848"/>
                  <a:gd name="connsiteY1" fmla="*/ 37412 h 74093"/>
                  <a:gd name="connsiteX2" fmla="*/ 333630 w 504848"/>
                  <a:gd name="connsiteY2" fmla="*/ 71917 h 74093"/>
                  <a:gd name="connsiteX3" fmla="*/ 128498 w 504848"/>
                  <a:gd name="connsiteY3" fmla="*/ 74093 h 74093"/>
                  <a:gd name="connsiteX4" fmla="*/ 374 w 504848"/>
                  <a:gd name="connsiteY4" fmla="*/ 25775 h 74093"/>
                  <a:gd name="connsiteX5" fmla="*/ 264054 w 504848"/>
                  <a:gd name="connsiteY5" fmla="*/ 2809 h 74093"/>
                  <a:gd name="connsiteX0" fmla="*/ 258989 w 508603"/>
                  <a:gd name="connsiteY0" fmla="*/ 155 h 75687"/>
                  <a:gd name="connsiteX1" fmla="*/ 507517 w 508603"/>
                  <a:gd name="connsiteY1" fmla="*/ 39006 h 75687"/>
                  <a:gd name="connsiteX2" fmla="*/ 336370 w 508603"/>
                  <a:gd name="connsiteY2" fmla="*/ 73511 h 75687"/>
                  <a:gd name="connsiteX3" fmla="*/ 131238 w 508603"/>
                  <a:gd name="connsiteY3" fmla="*/ 75687 h 75687"/>
                  <a:gd name="connsiteX4" fmla="*/ 3114 w 508603"/>
                  <a:gd name="connsiteY4" fmla="*/ 27369 h 75687"/>
                  <a:gd name="connsiteX5" fmla="*/ 258989 w 508603"/>
                  <a:gd name="connsiteY5" fmla="*/ 155 h 75687"/>
                  <a:gd name="connsiteX0" fmla="*/ 258137 w 507751"/>
                  <a:gd name="connsiteY0" fmla="*/ 1797 h 77329"/>
                  <a:gd name="connsiteX1" fmla="*/ 506665 w 507751"/>
                  <a:gd name="connsiteY1" fmla="*/ 40648 h 77329"/>
                  <a:gd name="connsiteX2" fmla="*/ 335518 w 507751"/>
                  <a:gd name="connsiteY2" fmla="*/ 75153 h 77329"/>
                  <a:gd name="connsiteX3" fmla="*/ 130386 w 507751"/>
                  <a:gd name="connsiteY3" fmla="*/ 77329 h 77329"/>
                  <a:gd name="connsiteX4" fmla="*/ 2262 w 507751"/>
                  <a:gd name="connsiteY4" fmla="*/ 29011 h 77329"/>
                  <a:gd name="connsiteX5" fmla="*/ 258137 w 507751"/>
                  <a:gd name="connsiteY5" fmla="*/ 1797 h 77329"/>
                  <a:gd name="connsiteX0" fmla="*/ 258137 w 506857"/>
                  <a:gd name="connsiteY0" fmla="*/ 1857 h 78019"/>
                  <a:gd name="connsiteX1" fmla="*/ 506665 w 506857"/>
                  <a:gd name="connsiteY1" fmla="*/ 40708 h 78019"/>
                  <a:gd name="connsiteX2" fmla="*/ 335518 w 506857"/>
                  <a:gd name="connsiteY2" fmla="*/ 75213 h 78019"/>
                  <a:gd name="connsiteX3" fmla="*/ 130386 w 506857"/>
                  <a:gd name="connsiteY3" fmla="*/ 77389 h 78019"/>
                  <a:gd name="connsiteX4" fmla="*/ 2262 w 506857"/>
                  <a:gd name="connsiteY4" fmla="*/ 29071 h 78019"/>
                  <a:gd name="connsiteX5" fmla="*/ 258137 w 506857"/>
                  <a:gd name="connsiteY5" fmla="*/ 1857 h 78019"/>
                  <a:gd name="connsiteX0" fmla="*/ 258137 w 506670"/>
                  <a:gd name="connsiteY0" fmla="*/ 2475 h 79370"/>
                  <a:gd name="connsiteX1" fmla="*/ 506665 w 506670"/>
                  <a:gd name="connsiteY1" fmla="*/ 41326 h 79370"/>
                  <a:gd name="connsiteX2" fmla="*/ 335518 w 506670"/>
                  <a:gd name="connsiteY2" fmla="*/ 75831 h 79370"/>
                  <a:gd name="connsiteX3" fmla="*/ 130386 w 506670"/>
                  <a:gd name="connsiteY3" fmla="*/ 78007 h 79370"/>
                  <a:gd name="connsiteX4" fmla="*/ 2262 w 506670"/>
                  <a:gd name="connsiteY4" fmla="*/ 29689 h 79370"/>
                  <a:gd name="connsiteX5" fmla="*/ 258137 w 506670"/>
                  <a:gd name="connsiteY5" fmla="*/ 2475 h 79370"/>
                  <a:gd name="connsiteX0" fmla="*/ 258137 w 507503"/>
                  <a:gd name="connsiteY0" fmla="*/ 1798 h 77330"/>
                  <a:gd name="connsiteX1" fmla="*/ 506665 w 507503"/>
                  <a:gd name="connsiteY1" fmla="*/ 40649 h 77330"/>
                  <a:gd name="connsiteX2" fmla="*/ 327713 w 507503"/>
                  <a:gd name="connsiteY2" fmla="*/ 77279 h 77330"/>
                  <a:gd name="connsiteX3" fmla="*/ 130386 w 507503"/>
                  <a:gd name="connsiteY3" fmla="*/ 77330 h 77330"/>
                  <a:gd name="connsiteX4" fmla="*/ 2262 w 507503"/>
                  <a:gd name="connsiteY4" fmla="*/ 29012 h 77330"/>
                  <a:gd name="connsiteX5" fmla="*/ 258137 w 507503"/>
                  <a:gd name="connsiteY5" fmla="*/ 1798 h 77330"/>
                  <a:gd name="connsiteX0" fmla="*/ 258137 w 507295"/>
                  <a:gd name="connsiteY0" fmla="*/ 1798 h 77330"/>
                  <a:gd name="connsiteX1" fmla="*/ 506665 w 507295"/>
                  <a:gd name="connsiteY1" fmla="*/ 40649 h 77330"/>
                  <a:gd name="connsiteX2" fmla="*/ 327713 w 507295"/>
                  <a:gd name="connsiteY2" fmla="*/ 77279 h 77330"/>
                  <a:gd name="connsiteX3" fmla="*/ 130386 w 507295"/>
                  <a:gd name="connsiteY3" fmla="*/ 77330 h 77330"/>
                  <a:gd name="connsiteX4" fmla="*/ 2262 w 507295"/>
                  <a:gd name="connsiteY4" fmla="*/ 29012 h 77330"/>
                  <a:gd name="connsiteX5" fmla="*/ 258137 w 507295"/>
                  <a:gd name="connsiteY5" fmla="*/ 1798 h 77330"/>
                  <a:gd name="connsiteX0" fmla="*/ 258137 w 506980"/>
                  <a:gd name="connsiteY0" fmla="*/ 1798 h 80020"/>
                  <a:gd name="connsiteX1" fmla="*/ 506665 w 506980"/>
                  <a:gd name="connsiteY1" fmla="*/ 40649 h 80020"/>
                  <a:gd name="connsiteX2" fmla="*/ 327713 w 506980"/>
                  <a:gd name="connsiteY2" fmla="*/ 77279 h 80020"/>
                  <a:gd name="connsiteX3" fmla="*/ 130386 w 506980"/>
                  <a:gd name="connsiteY3" fmla="*/ 77330 h 80020"/>
                  <a:gd name="connsiteX4" fmla="*/ 2262 w 506980"/>
                  <a:gd name="connsiteY4" fmla="*/ 29012 h 80020"/>
                  <a:gd name="connsiteX5" fmla="*/ 258137 w 506980"/>
                  <a:gd name="connsiteY5" fmla="*/ 1798 h 80020"/>
                  <a:gd name="connsiteX0" fmla="*/ 258139 w 508541"/>
                  <a:gd name="connsiteY0" fmla="*/ 2247 h 79756"/>
                  <a:gd name="connsiteX1" fmla="*/ 508228 w 508541"/>
                  <a:gd name="connsiteY1" fmla="*/ 38973 h 79756"/>
                  <a:gd name="connsiteX2" fmla="*/ 327715 w 508541"/>
                  <a:gd name="connsiteY2" fmla="*/ 77728 h 79756"/>
                  <a:gd name="connsiteX3" fmla="*/ 130388 w 508541"/>
                  <a:gd name="connsiteY3" fmla="*/ 77779 h 79756"/>
                  <a:gd name="connsiteX4" fmla="*/ 2264 w 508541"/>
                  <a:gd name="connsiteY4" fmla="*/ 29461 h 79756"/>
                  <a:gd name="connsiteX5" fmla="*/ 258139 w 508541"/>
                  <a:gd name="connsiteY5" fmla="*/ 2247 h 79756"/>
                  <a:gd name="connsiteX0" fmla="*/ 258139 w 508254"/>
                  <a:gd name="connsiteY0" fmla="*/ 2247 h 79756"/>
                  <a:gd name="connsiteX1" fmla="*/ 508228 w 508254"/>
                  <a:gd name="connsiteY1" fmla="*/ 38973 h 79756"/>
                  <a:gd name="connsiteX2" fmla="*/ 327715 w 508254"/>
                  <a:gd name="connsiteY2" fmla="*/ 77728 h 79756"/>
                  <a:gd name="connsiteX3" fmla="*/ 130388 w 508254"/>
                  <a:gd name="connsiteY3" fmla="*/ 77779 h 79756"/>
                  <a:gd name="connsiteX4" fmla="*/ 2264 w 508254"/>
                  <a:gd name="connsiteY4" fmla="*/ 29461 h 79756"/>
                  <a:gd name="connsiteX5" fmla="*/ 258139 w 508254"/>
                  <a:gd name="connsiteY5" fmla="*/ 2247 h 79756"/>
                  <a:gd name="connsiteX0" fmla="*/ 258139 w 508254"/>
                  <a:gd name="connsiteY0" fmla="*/ 2247 h 80771"/>
                  <a:gd name="connsiteX1" fmla="*/ 508228 w 508254"/>
                  <a:gd name="connsiteY1" fmla="*/ 38973 h 80771"/>
                  <a:gd name="connsiteX2" fmla="*/ 327715 w 508254"/>
                  <a:gd name="connsiteY2" fmla="*/ 77728 h 80771"/>
                  <a:gd name="connsiteX3" fmla="*/ 130388 w 508254"/>
                  <a:gd name="connsiteY3" fmla="*/ 77779 h 80771"/>
                  <a:gd name="connsiteX4" fmla="*/ 2264 w 508254"/>
                  <a:gd name="connsiteY4" fmla="*/ 29461 h 80771"/>
                  <a:gd name="connsiteX5" fmla="*/ 258139 w 508254"/>
                  <a:gd name="connsiteY5" fmla="*/ 2247 h 80771"/>
                  <a:gd name="connsiteX0" fmla="*/ 258139 w 509592"/>
                  <a:gd name="connsiteY0" fmla="*/ 1641 h 79501"/>
                  <a:gd name="connsiteX1" fmla="*/ 508228 w 509592"/>
                  <a:gd name="connsiteY1" fmla="*/ 38367 h 79501"/>
                  <a:gd name="connsiteX2" fmla="*/ 333744 w 509592"/>
                  <a:gd name="connsiteY2" fmla="*/ 79425 h 79501"/>
                  <a:gd name="connsiteX3" fmla="*/ 130388 w 509592"/>
                  <a:gd name="connsiteY3" fmla="*/ 77173 h 79501"/>
                  <a:gd name="connsiteX4" fmla="*/ 2264 w 509592"/>
                  <a:gd name="connsiteY4" fmla="*/ 28855 h 79501"/>
                  <a:gd name="connsiteX5" fmla="*/ 258139 w 509592"/>
                  <a:gd name="connsiteY5" fmla="*/ 1641 h 79501"/>
                  <a:gd name="connsiteX0" fmla="*/ 258139 w 509739"/>
                  <a:gd name="connsiteY0" fmla="*/ 1641 h 79425"/>
                  <a:gd name="connsiteX1" fmla="*/ 508228 w 509739"/>
                  <a:gd name="connsiteY1" fmla="*/ 38367 h 79425"/>
                  <a:gd name="connsiteX2" fmla="*/ 333744 w 509739"/>
                  <a:gd name="connsiteY2" fmla="*/ 79425 h 79425"/>
                  <a:gd name="connsiteX3" fmla="*/ 130388 w 509739"/>
                  <a:gd name="connsiteY3" fmla="*/ 77173 h 79425"/>
                  <a:gd name="connsiteX4" fmla="*/ 2264 w 509739"/>
                  <a:gd name="connsiteY4" fmla="*/ 28855 h 79425"/>
                  <a:gd name="connsiteX5" fmla="*/ 258139 w 509739"/>
                  <a:gd name="connsiteY5" fmla="*/ 1641 h 79425"/>
                  <a:gd name="connsiteX0" fmla="*/ 258139 w 508231"/>
                  <a:gd name="connsiteY0" fmla="*/ 1641 h 79515"/>
                  <a:gd name="connsiteX1" fmla="*/ 508228 w 508231"/>
                  <a:gd name="connsiteY1" fmla="*/ 38367 h 79515"/>
                  <a:gd name="connsiteX2" fmla="*/ 333744 w 508231"/>
                  <a:gd name="connsiteY2" fmla="*/ 79425 h 79515"/>
                  <a:gd name="connsiteX3" fmla="*/ 130388 w 508231"/>
                  <a:gd name="connsiteY3" fmla="*/ 77173 h 79515"/>
                  <a:gd name="connsiteX4" fmla="*/ 2264 w 508231"/>
                  <a:gd name="connsiteY4" fmla="*/ 28855 h 79515"/>
                  <a:gd name="connsiteX5" fmla="*/ 258139 w 508231"/>
                  <a:gd name="connsiteY5" fmla="*/ 1641 h 79515"/>
                  <a:gd name="connsiteX0" fmla="*/ 258139 w 508763"/>
                  <a:gd name="connsiteY0" fmla="*/ 1641 h 79425"/>
                  <a:gd name="connsiteX1" fmla="*/ 508228 w 508763"/>
                  <a:gd name="connsiteY1" fmla="*/ 38367 h 79425"/>
                  <a:gd name="connsiteX2" fmla="*/ 333744 w 508763"/>
                  <a:gd name="connsiteY2" fmla="*/ 79425 h 79425"/>
                  <a:gd name="connsiteX3" fmla="*/ 130388 w 508763"/>
                  <a:gd name="connsiteY3" fmla="*/ 77173 h 79425"/>
                  <a:gd name="connsiteX4" fmla="*/ 2264 w 508763"/>
                  <a:gd name="connsiteY4" fmla="*/ 28855 h 79425"/>
                  <a:gd name="connsiteX5" fmla="*/ 258139 w 508763"/>
                  <a:gd name="connsiteY5" fmla="*/ 1641 h 79425"/>
                  <a:gd name="connsiteX0" fmla="*/ 258139 w 509739"/>
                  <a:gd name="connsiteY0" fmla="*/ 1641 h 79425"/>
                  <a:gd name="connsiteX1" fmla="*/ 508228 w 509739"/>
                  <a:gd name="connsiteY1" fmla="*/ 38367 h 79425"/>
                  <a:gd name="connsiteX2" fmla="*/ 333744 w 509739"/>
                  <a:gd name="connsiteY2" fmla="*/ 79425 h 79425"/>
                  <a:gd name="connsiteX3" fmla="*/ 130388 w 509739"/>
                  <a:gd name="connsiteY3" fmla="*/ 77173 h 79425"/>
                  <a:gd name="connsiteX4" fmla="*/ 2264 w 509739"/>
                  <a:gd name="connsiteY4" fmla="*/ 28855 h 79425"/>
                  <a:gd name="connsiteX5" fmla="*/ 258139 w 509739"/>
                  <a:gd name="connsiteY5" fmla="*/ 1641 h 79425"/>
                  <a:gd name="connsiteX0" fmla="*/ 258139 w 508709"/>
                  <a:gd name="connsiteY0" fmla="*/ 1641 h 79425"/>
                  <a:gd name="connsiteX1" fmla="*/ 508228 w 508709"/>
                  <a:gd name="connsiteY1" fmla="*/ 38367 h 79425"/>
                  <a:gd name="connsiteX2" fmla="*/ 333744 w 508709"/>
                  <a:gd name="connsiteY2" fmla="*/ 79425 h 79425"/>
                  <a:gd name="connsiteX3" fmla="*/ 130388 w 508709"/>
                  <a:gd name="connsiteY3" fmla="*/ 77173 h 79425"/>
                  <a:gd name="connsiteX4" fmla="*/ 2264 w 508709"/>
                  <a:gd name="connsiteY4" fmla="*/ 28855 h 79425"/>
                  <a:gd name="connsiteX5" fmla="*/ 258139 w 508709"/>
                  <a:gd name="connsiteY5" fmla="*/ 1641 h 79425"/>
                  <a:gd name="connsiteX0" fmla="*/ 258139 w 508254"/>
                  <a:gd name="connsiteY0" fmla="*/ 1641 h 79974"/>
                  <a:gd name="connsiteX1" fmla="*/ 508228 w 508254"/>
                  <a:gd name="connsiteY1" fmla="*/ 38367 h 79974"/>
                  <a:gd name="connsiteX2" fmla="*/ 333744 w 508254"/>
                  <a:gd name="connsiteY2" fmla="*/ 79425 h 79974"/>
                  <a:gd name="connsiteX3" fmla="*/ 130388 w 508254"/>
                  <a:gd name="connsiteY3" fmla="*/ 77173 h 79974"/>
                  <a:gd name="connsiteX4" fmla="*/ 2264 w 508254"/>
                  <a:gd name="connsiteY4" fmla="*/ 28855 h 79974"/>
                  <a:gd name="connsiteX5" fmla="*/ 258139 w 508254"/>
                  <a:gd name="connsiteY5" fmla="*/ 1641 h 79974"/>
                  <a:gd name="connsiteX0" fmla="*/ 258139 w 508254"/>
                  <a:gd name="connsiteY0" fmla="*/ 1641 h 79974"/>
                  <a:gd name="connsiteX1" fmla="*/ 508228 w 508254"/>
                  <a:gd name="connsiteY1" fmla="*/ 38367 h 79974"/>
                  <a:gd name="connsiteX2" fmla="*/ 333744 w 508254"/>
                  <a:gd name="connsiteY2" fmla="*/ 79425 h 79974"/>
                  <a:gd name="connsiteX3" fmla="*/ 130388 w 508254"/>
                  <a:gd name="connsiteY3" fmla="*/ 77173 h 79974"/>
                  <a:gd name="connsiteX4" fmla="*/ 2264 w 508254"/>
                  <a:gd name="connsiteY4" fmla="*/ 28855 h 79974"/>
                  <a:gd name="connsiteX5" fmla="*/ 258139 w 508254"/>
                  <a:gd name="connsiteY5" fmla="*/ 1641 h 79974"/>
                  <a:gd name="connsiteX0" fmla="*/ 255151 w 505266"/>
                  <a:gd name="connsiteY0" fmla="*/ 1466 h 79799"/>
                  <a:gd name="connsiteX1" fmla="*/ 505240 w 505266"/>
                  <a:gd name="connsiteY1" fmla="*/ 38192 h 79799"/>
                  <a:gd name="connsiteX2" fmla="*/ 330756 w 505266"/>
                  <a:gd name="connsiteY2" fmla="*/ 79250 h 79799"/>
                  <a:gd name="connsiteX3" fmla="*/ 127400 w 505266"/>
                  <a:gd name="connsiteY3" fmla="*/ 76998 h 79799"/>
                  <a:gd name="connsiteX4" fmla="*/ 2291 w 505266"/>
                  <a:gd name="connsiteY4" fmla="*/ 33285 h 79799"/>
                  <a:gd name="connsiteX5" fmla="*/ 255151 w 505266"/>
                  <a:gd name="connsiteY5" fmla="*/ 1466 h 79799"/>
                  <a:gd name="connsiteX0" fmla="*/ 256197 w 506312"/>
                  <a:gd name="connsiteY0" fmla="*/ 2506 h 80839"/>
                  <a:gd name="connsiteX1" fmla="*/ 506286 w 506312"/>
                  <a:gd name="connsiteY1" fmla="*/ 39232 h 80839"/>
                  <a:gd name="connsiteX2" fmla="*/ 331802 w 506312"/>
                  <a:gd name="connsiteY2" fmla="*/ 80290 h 80839"/>
                  <a:gd name="connsiteX3" fmla="*/ 128446 w 506312"/>
                  <a:gd name="connsiteY3" fmla="*/ 78038 h 80839"/>
                  <a:gd name="connsiteX4" fmla="*/ 3337 w 506312"/>
                  <a:gd name="connsiteY4" fmla="*/ 34325 h 80839"/>
                  <a:gd name="connsiteX5" fmla="*/ 256197 w 506312"/>
                  <a:gd name="connsiteY5" fmla="*/ 2506 h 80839"/>
                  <a:gd name="connsiteX0" fmla="*/ 256808 w 506931"/>
                  <a:gd name="connsiteY0" fmla="*/ 2506 h 80839"/>
                  <a:gd name="connsiteX1" fmla="*/ 506897 w 506931"/>
                  <a:gd name="connsiteY1" fmla="*/ 39232 h 80839"/>
                  <a:gd name="connsiteX2" fmla="*/ 332413 w 506931"/>
                  <a:gd name="connsiteY2" fmla="*/ 80290 h 80839"/>
                  <a:gd name="connsiteX3" fmla="*/ 129057 w 506931"/>
                  <a:gd name="connsiteY3" fmla="*/ 78038 h 80839"/>
                  <a:gd name="connsiteX4" fmla="*/ 3948 w 506931"/>
                  <a:gd name="connsiteY4" fmla="*/ 34325 h 80839"/>
                  <a:gd name="connsiteX5" fmla="*/ 256808 w 506931"/>
                  <a:gd name="connsiteY5" fmla="*/ 2506 h 80839"/>
                  <a:gd name="connsiteX0" fmla="*/ 256808 w 506931"/>
                  <a:gd name="connsiteY0" fmla="*/ 2994 h 81327"/>
                  <a:gd name="connsiteX1" fmla="*/ 506897 w 506931"/>
                  <a:gd name="connsiteY1" fmla="*/ 39720 h 81327"/>
                  <a:gd name="connsiteX2" fmla="*/ 332413 w 506931"/>
                  <a:gd name="connsiteY2" fmla="*/ 80778 h 81327"/>
                  <a:gd name="connsiteX3" fmla="*/ 129057 w 506931"/>
                  <a:gd name="connsiteY3" fmla="*/ 78526 h 81327"/>
                  <a:gd name="connsiteX4" fmla="*/ 3948 w 506931"/>
                  <a:gd name="connsiteY4" fmla="*/ 34813 h 81327"/>
                  <a:gd name="connsiteX5" fmla="*/ 256808 w 506931"/>
                  <a:gd name="connsiteY5" fmla="*/ 2994 h 81327"/>
                  <a:gd name="connsiteX0" fmla="*/ 256868 w 506991"/>
                  <a:gd name="connsiteY0" fmla="*/ 2486 h 80819"/>
                  <a:gd name="connsiteX1" fmla="*/ 506957 w 506991"/>
                  <a:gd name="connsiteY1" fmla="*/ 39212 h 80819"/>
                  <a:gd name="connsiteX2" fmla="*/ 332473 w 506991"/>
                  <a:gd name="connsiteY2" fmla="*/ 80270 h 80819"/>
                  <a:gd name="connsiteX3" fmla="*/ 129117 w 506991"/>
                  <a:gd name="connsiteY3" fmla="*/ 78018 h 80819"/>
                  <a:gd name="connsiteX4" fmla="*/ 4008 w 506991"/>
                  <a:gd name="connsiteY4" fmla="*/ 34305 h 80819"/>
                  <a:gd name="connsiteX5" fmla="*/ 256868 w 506991"/>
                  <a:gd name="connsiteY5" fmla="*/ 2486 h 80819"/>
                  <a:gd name="connsiteX0" fmla="*/ 256995 w 507120"/>
                  <a:gd name="connsiteY0" fmla="*/ 2004 h 80337"/>
                  <a:gd name="connsiteX1" fmla="*/ 507084 w 507120"/>
                  <a:gd name="connsiteY1" fmla="*/ 38730 h 80337"/>
                  <a:gd name="connsiteX2" fmla="*/ 332600 w 507120"/>
                  <a:gd name="connsiteY2" fmla="*/ 79788 h 80337"/>
                  <a:gd name="connsiteX3" fmla="*/ 129244 w 507120"/>
                  <a:gd name="connsiteY3" fmla="*/ 77536 h 80337"/>
                  <a:gd name="connsiteX4" fmla="*/ 4135 w 507120"/>
                  <a:gd name="connsiteY4" fmla="*/ 33823 h 80337"/>
                  <a:gd name="connsiteX5" fmla="*/ 256995 w 507120"/>
                  <a:gd name="connsiteY5" fmla="*/ 2004 h 80337"/>
                  <a:gd name="connsiteX0" fmla="*/ 257129 w 507256"/>
                  <a:gd name="connsiteY0" fmla="*/ 2485 h 80818"/>
                  <a:gd name="connsiteX1" fmla="*/ 507218 w 507256"/>
                  <a:gd name="connsiteY1" fmla="*/ 39211 h 80818"/>
                  <a:gd name="connsiteX2" fmla="*/ 332734 w 507256"/>
                  <a:gd name="connsiteY2" fmla="*/ 80269 h 80818"/>
                  <a:gd name="connsiteX3" fmla="*/ 129378 w 507256"/>
                  <a:gd name="connsiteY3" fmla="*/ 78017 h 80818"/>
                  <a:gd name="connsiteX4" fmla="*/ 4269 w 507256"/>
                  <a:gd name="connsiteY4" fmla="*/ 34304 h 80818"/>
                  <a:gd name="connsiteX5" fmla="*/ 257129 w 507256"/>
                  <a:gd name="connsiteY5" fmla="*/ 2485 h 80818"/>
                  <a:gd name="connsiteX0" fmla="*/ 288992 w 539108"/>
                  <a:gd name="connsiteY0" fmla="*/ 2980 h 81313"/>
                  <a:gd name="connsiteX1" fmla="*/ 539081 w 539108"/>
                  <a:gd name="connsiteY1" fmla="*/ 39706 h 81313"/>
                  <a:gd name="connsiteX2" fmla="*/ 364597 w 539108"/>
                  <a:gd name="connsiteY2" fmla="*/ 80764 h 81313"/>
                  <a:gd name="connsiteX3" fmla="*/ 161241 w 539108"/>
                  <a:gd name="connsiteY3" fmla="*/ 78512 h 81313"/>
                  <a:gd name="connsiteX4" fmla="*/ 2972 w 539108"/>
                  <a:gd name="connsiteY4" fmla="*/ 33648 h 81313"/>
                  <a:gd name="connsiteX5" fmla="*/ 288992 w 539108"/>
                  <a:gd name="connsiteY5" fmla="*/ 2980 h 81313"/>
                  <a:gd name="connsiteX0" fmla="*/ 288992 w 539108"/>
                  <a:gd name="connsiteY0" fmla="*/ 13397 h 93592"/>
                  <a:gd name="connsiteX1" fmla="*/ 539081 w 539108"/>
                  <a:gd name="connsiteY1" fmla="*/ 50123 h 93592"/>
                  <a:gd name="connsiteX2" fmla="*/ 364597 w 539108"/>
                  <a:gd name="connsiteY2" fmla="*/ 91181 h 93592"/>
                  <a:gd name="connsiteX3" fmla="*/ 161241 w 539108"/>
                  <a:gd name="connsiteY3" fmla="*/ 88929 h 93592"/>
                  <a:gd name="connsiteX4" fmla="*/ 2972 w 539108"/>
                  <a:gd name="connsiteY4" fmla="*/ 44065 h 93592"/>
                  <a:gd name="connsiteX5" fmla="*/ 288992 w 539108"/>
                  <a:gd name="connsiteY5" fmla="*/ 13397 h 93592"/>
                  <a:gd name="connsiteX0" fmla="*/ 156396 w 542632"/>
                  <a:gd name="connsiteY0" fmla="*/ 39 h 77823"/>
                  <a:gd name="connsiteX1" fmla="*/ 536111 w 542632"/>
                  <a:gd name="connsiteY1" fmla="*/ 36765 h 77823"/>
                  <a:gd name="connsiteX2" fmla="*/ 361627 w 542632"/>
                  <a:gd name="connsiteY2" fmla="*/ 77823 h 77823"/>
                  <a:gd name="connsiteX3" fmla="*/ 158271 w 542632"/>
                  <a:gd name="connsiteY3" fmla="*/ 75571 h 77823"/>
                  <a:gd name="connsiteX4" fmla="*/ 2 w 542632"/>
                  <a:gd name="connsiteY4" fmla="*/ 30707 h 77823"/>
                  <a:gd name="connsiteX5" fmla="*/ 156396 w 542632"/>
                  <a:gd name="connsiteY5" fmla="*/ 39 h 77823"/>
                  <a:gd name="connsiteX0" fmla="*/ 106835 w 546957"/>
                  <a:gd name="connsiteY0" fmla="*/ 41 h 76674"/>
                  <a:gd name="connsiteX1" fmla="*/ 537797 w 546957"/>
                  <a:gd name="connsiteY1" fmla="*/ 35616 h 76674"/>
                  <a:gd name="connsiteX2" fmla="*/ 363313 w 546957"/>
                  <a:gd name="connsiteY2" fmla="*/ 76674 h 76674"/>
                  <a:gd name="connsiteX3" fmla="*/ 159957 w 546957"/>
                  <a:gd name="connsiteY3" fmla="*/ 74422 h 76674"/>
                  <a:gd name="connsiteX4" fmla="*/ 1688 w 546957"/>
                  <a:gd name="connsiteY4" fmla="*/ 29558 h 76674"/>
                  <a:gd name="connsiteX5" fmla="*/ 106835 w 546957"/>
                  <a:gd name="connsiteY5" fmla="*/ 41 h 76674"/>
                  <a:gd name="connsiteX0" fmla="*/ 108215 w 548336"/>
                  <a:gd name="connsiteY0" fmla="*/ 1871 h 78504"/>
                  <a:gd name="connsiteX1" fmla="*/ 539177 w 548336"/>
                  <a:gd name="connsiteY1" fmla="*/ 37446 h 78504"/>
                  <a:gd name="connsiteX2" fmla="*/ 364693 w 548336"/>
                  <a:gd name="connsiteY2" fmla="*/ 78504 h 78504"/>
                  <a:gd name="connsiteX3" fmla="*/ 161337 w 548336"/>
                  <a:gd name="connsiteY3" fmla="*/ 76252 h 78504"/>
                  <a:gd name="connsiteX4" fmla="*/ 3068 w 548336"/>
                  <a:gd name="connsiteY4" fmla="*/ 31388 h 78504"/>
                  <a:gd name="connsiteX5" fmla="*/ 108215 w 548336"/>
                  <a:gd name="connsiteY5" fmla="*/ 1871 h 78504"/>
                  <a:gd name="connsiteX0" fmla="*/ 116893 w 557014"/>
                  <a:gd name="connsiteY0" fmla="*/ 3725 h 80358"/>
                  <a:gd name="connsiteX1" fmla="*/ 547855 w 557014"/>
                  <a:gd name="connsiteY1" fmla="*/ 39300 h 80358"/>
                  <a:gd name="connsiteX2" fmla="*/ 373371 w 557014"/>
                  <a:gd name="connsiteY2" fmla="*/ 80358 h 80358"/>
                  <a:gd name="connsiteX3" fmla="*/ 170015 w 557014"/>
                  <a:gd name="connsiteY3" fmla="*/ 78106 h 80358"/>
                  <a:gd name="connsiteX4" fmla="*/ 11746 w 557014"/>
                  <a:gd name="connsiteY4" fmla="*/ 33242 h 80358"/>
                  <a:gd name="connsiteX5" fmla="*/ 116893 w 557014"/>
                  <a:gd name="connsiteY5" fmla="*/ 3725 h 80358"/>
                  <a:gd name="connsiteX0" fmla="*/ 114347 w 554468"/>
                  <a:gd name="connsiteY0" fmla="*/ 2224 h 78857"/>
                  <a:gd name="connsiteX1" fmla="*/ 545309 w 554468"/>
                  <a:gd name="connsiteY1" fmla="*/ 37799 h 78857"/>
                  <a:gd name="connsiteX2" fmla="*/ 370825 w 554468"/>
                  <a:gd name="connsiteY2" fmla="*/ 78857 h 78857"/>
                  <a:gd name="connsiteX3" fmla="*/ 167469 w 554468"/>
                  <a:gd name="connsiteY3" fmla="*/ 76605 h 78857"/>
                  <a:gd name="connsiteX4" fmla="*/ 9200 w 554468"/>
                  <a:gd name="connsiteY4" fmla="*/ 31741 h 78857"/>
                  <a:gd name="connsiteX5" fmla="*/ 114347 w 554468"/>
                  <a:gd name="connsiteY5" fmla="*/ 2224 h 78857"/>
                  <a:gd name="connsiteX0" fmla="*/ 114347 w 554468"/>
                  <a:gd name="connsiteY0" fmla="*/ 2224 h 78857"/>
                  <a:gd name="connsiteX1" fmla="*/ 545309 w 554468"/>
                  <a:gd name="connsiteY1" fmla="*/ 37799 h 78857"/>
                  <a:gd name="connsiteX2" fmla="*/ 370825 w 554468"/>
                  <a:gd name="connsiteY2" fmla="*/ 78857 h 78857"/>
                  <a:gd name="connsiteX3" fmla="*/ 167469 w 554468"/>
                  <a:gd name="connsiteY3" fmla="*/ 76605 h 78857"/>
                  <a:gd name="connsiteX4" fmla="*/ 9200 w 554468"/>
                  <a:gd name="connsiteY4" fmla="*/ 31741 h 78857"/>
                  <a:gd name="connsiteX5" fmla="*/ 114347 w 554468"/>
                  <a:gd name="connsiteY5" fmla="*/ 2224 h 78857"/>
                  <a:gd name="connsiteX0" fmla="*/ 105152 w 545273"/>
                  <a:gd name="connsiteY0" fmla="*/ 1892 h 78691"/>
                  <a:gd name="connsiteX1" fmla="*/ 536114 w 545273"/>
                  <a:gd name="connsiteY1" fmla="*/ 37467 h 78691"/>
                  <a:gd name="connsiteX2" fmla="*/ 361630 w 545273"/>
                  <a:gd name="connsiteY2" fmla="*/ 78525 h 78691"/>
                  <a:gd name="connsiteX3" fmla="*/ 100997 w 545273"/>
                  <a:gd name="connsiteY3" fmla="*/ 78576 h 78691"/>
                  <a:gd name="connsiteX4" fmla="*/ 5 w 545273"/>
                  <a:gd name="connsiteY4" fmla="*/ 31409 h 78691"/>
                  <a:gd name="connsiteX5" fmla="*/ 105152 w 545273"/>
                  <a:gd name="connsiteY5" fmla="*/ 1892 h 78691"/>
                  <a:gd name="connsiteX0" fmla="*/ 106534 w 546655"/>
                  <a:gd name="connsiteY0" fmla="*/ 1892 h 78691"/>
                  <a:gd name="connsiteX1" fmla="*/ 537496 w 546655"/>
                  <a:gd name="connsiteY1" fmla="*/ 37467 h 78691"/>
                  <a:gd name="connsiteX2" fmla="*/ 363012 w 546655"/>
                  <a:gd name="connsiteY2" fmla="*/ 78525 h 78691"/>
                  <a:gd name="connsiteX3" fmla="*/ 132524 w 546655"/>
                  <a:gd name="connsiteY3" fmla="*/ 78576 h 78691"/>
                  <a:gd name="connsiteX4" fmla="*/ 1387 w 546655"/>
                  <a:gd name="connsiteY4" fmla="*/ 31409 h 78691"/>
                  <a:gd name="connsiteX5" fmla="*/ 106534 w 546655"/>
                  <a:gd name="connsiteY5" fmla="*/ 1892 h 78691"/>
                  <a:gd name="connsiteX0" fmla="*/ 106534 w 546655"/>
                  <a:gd name="connsiteY0" fmla="*/ 1892 h 78576"/>
                  <a:gd name="connsiteX1" fmla="*/ 537496 w 546655"/>
                  <a:gd name="connsiteY1" fmla="*/ 37467 h 78576"/>
                  <a:gd name="connsiteX2" fmla="*/ 363012 w 546655"/>
                  <a:gd name="connsiteY2" fmla="*/ 78525 h 78576"/>
                  <a:gd name="connsiteX3" fmla="*/ 132524 w 546655"/>
                  <a:gd name="connsiteY3" fmla="*/ 78576 h 78576"/>
                  <a:gd name="connsiteX4" fmla="*/ 1387 w 546655"/>
                  <a:gd name="connsiteY4" fmla="*/ 31409 h 78576"/>
                  <a:gd name="connsiteX5" fmla="*/ 106534 w 546655"/>
                  <a:gd name="connsiteY5" fmla="*/ 1892 h 78576"/>
                  <a:gd name="connsiteX0" fmla="*/ 106534 w 537615"/>
                  <a:gd name="connsiteY0" fmla="*/ 3039 h 83630"/>
                  <a:gd name="connsiteX1" fmla="*/ 537496 w 537615"/>
                  <a:gd name="connsiteY1" fmla="*/ 38614 h 83630"/>
                  <a:gd name="connsiteX2" fmla="*/ 363012 w 537615"/>
                  <a:gd name="connsiteY2" fmla="*/ 79672 h 83630"/>
                  <a:gd name="connsiteX3" fmla="*/ 132524 w 537615"/>
                  <a:gd name="connsiteY3" fmla="*/ 79723 h 83630"/>
                  <a:gd name="connsiteX4" fmla="*/ 1387 w 537615"/>
                  <a:gd name="connsiteY4" fmla="*/ 32556 h 83630"/>
                  <a:gd name="connsiteX5" fmla="*/ 106534 w 537615"/>
                  <a:gd name="connsiteY5" fmla="*/ 3039 h 83630"/>
                  <a:gd name="connsiteX0" fmla="*/ 106534 w 537788"/>
                  <a:gd name="connsiteY0" fmla="*/ 1892 h 78576"/>
                  <a:gd name="connsiteX1" fmla="*/ 537496 w 537788"/>
                  <a:gd name="connsiteY1" fmla="*/ 37467 h 78576"/>
                  <a:gd name="connsiteX2" fmla="*/ 363012 w 537788"/>
                  <a:gd name="connsiteY2" fmla="*/ 78525 h 78576"/>
                  <a:gd name="connsiteX3" fmla="*/ 132524 w 537788"/>
                  <a:gd name="connsiteY3" fmla="*/ 78576 h 78576"/>
                  <a:gd name="connsiteX4" fmla="*/ 1387 w 537788"/>
                  <a:gd name="connsiteY4" fmla="*/ 31409 h 78576"/>
                  <a:gd name="connsiteX5" fmla="*/ 106534 w 537788"/>
                  <a:gd name="connsiteY5" fmla="*/ 1892 h 78576"/>
                  <a:gd name="connsiteX0" fmla="*/ 105695 w 536932"/>
                  <a:gd name="connsiteY0" fmla="*/ 2766 h 79450"/>
                  <a:gd name="connsiteX1" fmla="*/ 536657 w 536932"/>
                  <a:gd name="connsiteY1" fmla="*/ 30282 h 79450"/>
                  <a:gd name="connsiteX2" fmla="*/ 362173 w 536932"/>
                  <a:gd name="connsiteY2" fmla="*/ 79399 h 79450"/>
                  <a:gd name="connsiteX3" fmla="*/ 131685 w 536932"/>
                  <a:gd name="connsiteY3" fmla="*/ 79450 h 79450"/>
                  <a:gd name="connsiteX4" fmla="*/ 548 w 536932"/>
                  <a:gd name="connsiteY4" fmla="*/ 32283 h 79450"/>
                  <a:gd name="connsiteX5" fmla="*/ 105695 w 536932"/>
                  <a:gd name="connsiteY5" fmla="*/ 2766 h 79450"/>
                  <a:gd name="connsiteX0" fmla="*/ 105695 w 536776"/>
                  <a:gd name="connsiteY0" fmla="*/ 3119 h 79803"/>
                  <a:gd name="connsiteX1" fmla="*/ 536657 w 536776"/>
                  <a:gd name="connsiteY1" fmla="*/ 30635 h 79803"/>
                  <a:gd name="connsiteX2" fmla="*/ 362173 w 536776"/>
                  <a:gd name="connsiteY2" fmla="*/ 79752 h 79803"/>
                  <a:gd name="connsiteX3" fmla="*/ 131685 w 536776"/>
                  <a:gd name="connsiteY3" fmla="*/ 79803 h 79803"/>
                  <a:gd name="connsiteX4" fmla="*/ 548 w 536776"/>
                  <a:gd name="connsiteY4" fmla="*/ 32636 h 79803"/>
                  <a:gd name="connsiteX5" fmla="*/ 105695 w 536776"/>
                  <a:gd name="connsiteY5" fmla="*/ 3119 h 79803"/>
                  <a:gd name="connsiteX0" fmla="*/ 105695 w 536776"/>
                  <a:gd name="connsiteY0" fmla="*/ 844 h 77528"/>
                  <a:gd name="connsiteX1" fmla="*/ 536657 w 536776"/>
                  <a:gd name="connsiteY1" fmla="*/ 34116 h 77528"/>
                  <a:gd name="connsiteX2" fmla="*/ 362173 w 536776"/>
                  <a:gd name="connsiteY2" fmla="*/ 77477 h 77528"/>
                  <a:gd name="connsiteX3" fmla="*/ 131685 w 536776"/>
                  <a:gd name="connsiteY3" fmla="*/ 77528 h 77528"/>
                  <a:gd name="connsiteX4" fmla="*/ 548 w 536776"/>
                  <a:gd name="connsiteY4" fmla="*/ 30361 h 77528"/>
                  <a:gd name="connsiteX5" fmla="*/ 105695 w 536776"/>
                  <a:gd name="connsiteY5" fmla="*/ 844 h 77528"/>
                  <a:gd name="connsiteX0" fmla="*/ 105695 w 537498"/>
                  <a:gd name="connsiteY0" fmla="*/ 3719 h 81013"/>
                  <a:gd name="connsiteX1" fmla="*/ 536657 w 537498"/>
                  <a:gd name="connsiteY1" fmla="*/ 36991 h 81013"/>
                  <a:gd name="connsiteX2" fmla="*/ 362173 w 537498"/>
                  <a:gd name="connsiteY2" fmla="*/ 80352 h 81013"/>
                  <a:gd name="connsiteX3" fmla="*/ 131685 w 537498"/>
                  <a:gd name="connsiteY3" fmla="*/ 80403 h 81013"/>
                  <a:gd name="connsiteX4" fmla="*/ 548 w 537498"/>
                  <a:gd name="connsiteY4" fmla="*/ 33236 h 81013"/>
                  <a:gd name="connsiteX5" fmla="*/ 105695 w 537498"/>
                  <a:gd name="connsiteY5" fmla="*/ 3719 h 81013"/>
                  <a:gd name="connsiteX0" fmla="*/ 105695 w 537498"/>
                  <a:gd name="connsiteY0" fmla="*/ 3719 h 82022"/>
                  <a:gd name="connsiteX1" fmla="*/ 536657 w 537498"/>
                  <a:gd name="connsiteY1" fmla="*/ 36991 h 82022"/>
                  <a:gd name="connsiteX2" fmla="*/ 362173 w 537498"/>
                  <a:gd name="connsiteY2" fmla="*/ 80352 h 82022"/>
                  <a:gd name="connsiteX3" fmla="*/ 131685 w 537498"/>
                  <a:gd name="connsiteY3" fmla="*/ 80403 h 82022"/>
                  <a:gd name="connsiteX4" fmla="*/ 548 w 537498"/>
                  <a:gd name="connsiteY4" fmla="*/ 33236 h 82022"/>
                  <a:gd name="connsiteX5" fmla="*/ 105695 w 537498"/>
                  <a:gd name="connsiteY5" fmla="*/ 3719 h 82022"/>
                  <a:gd name="connsiteX0" fmla="*/ 105695 w 537498"/>
                  <a:gd name="connsiteY0" fmla="*/ 3719 h 80403"/>
                  <a:gd name="connsiteX1" fmla="*/ 536657 w 537498"/>
                  <a:gd name="connsiteY1" fmla="*/ 36991 h 80403"/>
                  <a:gd name="connsiteX2" fmla="*/ 362173 w 537498"/>
                  <a:gd name="connsiteY2" fmla="*/ 80352 h 80403"/>
                  <a:gd name="connsiteX3" fmla="*/ 131685 w 537498"/>
                  <a:gd name="connsiteY3" fmla="*/ 80403 h 80403"/>
                  <a:gd name="connsiteX4" fmla="*/ 548 w 537498"/>
                  <a:gd name="connsiteY4" fmla="*/ 33236 h 80403"/>
                  <a:gd name="connsiteX5" fmla="*/ 105695 w 537498"/>
                  <a:gd name="connsiteY5" fmla="*/ 3719 h 80403"/>
                  <a:gd name="connsiteX0" fmla="*/ 105695 w 537498"/>
                  <a:gd name="connsiteY0" fmla="*/ 3719 h 81013"/>
                  <a:gd name="connsiteX1" fmla="*/ 536657 w 537498"/>
                  <a:gd name="connsiteY1" fmla="*/ 36991 h 81013"/>
                  <a:gd name="connsiteX2" fmla="*/ 362173 w 537498"/>
                  <a:gd name="connsiteY2" fmla="*/ 80352 h 81013"/>
                  <a:gd name="connsiteX3" fmla="*/ 131685 w 537498"/>
                  <a:gd name="connsiteY3" fmla="*/ 80403 h 81013"/>
                  <a:gd name="connsiteX4" fmla="*/ 548 w 537498"/>
                  <a:gd name="connsiteY4" fmla="*/ 33236 h 81013"/>
                  <a:gd name="connsiteX5" fmla="*/ 105695 w 537498"/>
                  <a:gd name="connsiteY5" fmla="*/ 3719 h 81013"/>
                  <a:gd name="connsiteX0" fmla="*/ 105695 w 537278"/>
                  <a:gd name="connsiteY0" fmla="*/ 609 h 77293"/>
                  <a:gd name="connsiteX1" fmla="*/ 536657 w 537278"/>
                  <a:gd name="connsiteY1" fmla="*/ 33881 h 77293"/>
                  <a:gd name="connsiteX2" fmla="*/ 362173 w 537278"/>
                  <a:gd name="connsiteY2" fmla="*/ 77242 h 77293"/>
                  <a:gd name="connsiteX3" fmla="*/ 131685 w 537278"/>
                  <a:gd name="connsiteY3" fmla="*/ 77293 h 77293"/>
                  <a:gd name="connsiteX4" fmla="*/ 548 w 537278"/>
                  <a:gd name="connsiteY4" fmla="*/ 30126 h 77293"/>
                  <a:gd name="connsiteX5" fmla="*/ 105695 w 537278"/>
                  <a:gd name="connsiteY5" fmla="*/ 609 h 77293"/>
                  <a:gd name="connsiteX0" fmla="*/ 105695 w 537278"/>
                  <a:gd name="connsiteY0" fmla="*/ 2767 h 79451"/>
                  <a:gd name="connsiteX1" fmla="*/ 536657 w 537278"/>
                  <a:gd name="connsiteY1" fmla="*/ 30282 h 79451"/>
                  <a:gd name="connsiteX2" fmla="*/ 362173 w 537278"/>
                  <a:gd name="connsiteY2" fmla="*/ 79400 h 79451"/>
                  <a:gd name="connsiteX3" fmla="*/ 131685 w 537278"/>
                  <a:gd name="connsiteY3" fmla="*/ 79451 h 79451"/>
                  <a:gd name="connsiteX4" fmla="*/ 548 w 537278"/>
                  <a:gd name="connsiteY4" fmla="*/ 32284 h 79451"/>
                  <a:gd name="connsiteX5" fmla="*/ 105695 w 537278"/>
                  <a:gd name="connsiteY5" fmla="*/ 2767 h 79451"/>
                  <a:gd name="connsiteX0" fmla="*/ 105695 w 536809"/>
                  <a:gd name="connsiteY0" fmla="*/ 5444 h 82128"/>
                  <a:gd name="connsiteX1" fmla="*/ 536657 w 536809"/>
                  <a:gd name="connsiteY1" fmla="*/ 32959 h 82128"/>
                  <a:gd name="connsiteX2" fmla="*/ 362173 w 536809"/>
                  <a:gd name="connsiteY2" fmla="*/ 82077 h 82128"/>
                  <a:gd name="connsiteX3" fmla="*/ 131685 w 536809"/>
                  <a:gd name="connsiteY3" fmla="*/ 82128 h 82128"/>
                  <a:gd name="connsiteX4" fmla="*/ 548 w 536809"/>
                  <a:gd name="connsiteY4" fmla="*/ 34961 h 82128"/>
                  <a:gd name="connsiteX5" fmla="*/ 105695 w 536809"/>
                  <a:gd name="connsiteY5" fmla="*/ 5444 h 82128"/>
                  <a:gd name="connsiteX0" fmla="*/ 105695 w 536809"/>
                  <a:gd name="connsiteY0" fmla="*/ 3860 h 80544"/>
                  <a:gd name="connsiteX1" fmla="*/ 536657 w 536809"/>
                  <a:gd name="connsiteY1" fmla="*/ 31375 h 80544"/>
                  <a:gd name="connsiteX2" fmla="*/ 362173 w 536809"/>
                  <a:gd name="connsiteY2" fmla="*/ 80493 h 80544"/>
                  <a:gd name="connsiteX3" fmla="*/ 131685 w 536809"/>
                  <a:gd name="connsiteY3" fmla="*/ 80544 h 80544"/>
                  <a:gd name="connsiteX4" fmla="*/ 548 w 536809"/>
                  <a:gd name="connsiteY4" fmla="*/ 33377 h 80544"/>
                  <a:gd name="connsiteX5" fmla="*/ 105695 w 536809"/>
                  <a:gd name="connsiteY5" fmla="*/ 3860 h 80544"/>
                  <a:gd name="connsiteX0" fmla="*/ 106333 w 537455"/>
                  <a:gd name="connsiteY0" fmla="*/ 2921 h 79605"/>
                  <a:gd name="connsiteX1" fmla="*/ 537295 w 537455"/>
                  <a:gd name="connsiteY1" fmla="*/ 30436 h 79605"/>
                  <a:gd name="connsiteX2" fmla="*/ 362811 w 537455"/>
                  <a:gd name="connsiteY2" fmla="*/ 79554 h 79605"/>
                  <a:gd name="connsiteX3" fmla="*/ 132323 w 537455"/>
                  <a:gd name="connsiteY3" fmla="*/ 79605 h 79605"/>
                  <a:gd name="connsiteX4" fmla="*/ 1186 w 537455"/>
                  <a:gd name="connsiteY4" fmla="*/ 32438 h 79605"/>
                  <a:gd name="connsiteX5" fmla="*/ 106333 w 537455"/>
                  <a:gd name="connsiteY5" fmla="*/ 2921 h 79605"/>
                  <a:gd name="connsiteX0" fmla="*/ 123587 w 554702"/>
                  <a:gd name="connsiteY0" fmla="*/ 3154 h 79838"/>
                  <a:gd name="connsiteX1" fmla="*/ 554549 w 554702"/>
                  <a:gd name="connsiteY1" fmla="*/ 30669 h 79838"/>
                  <a:gd name="connsiteX2" fmla="*/ 380065 w 554702"/>
                  <a:gd name="connsiteY2" fmla="*/ 79787 h 79838"/>
                  <a:gd name="connsiteX3" fmla="*/ 149577 w 554702"/>
                  <a:gd name="connsiteY3" fmla="*/ 79838 h 79838"/>
                  <a:gd name="connsiteX4" fmla="*/ 353 w 554702"/>
                  <a:gd name="connsiteY4" fmla="*/ 22309 h 79838"/>
                  <a:gd name="connsiteX5" fmla="*/ 123587 w 554702"/>
                  <a:gd name="connsiteY5" fmla="*/ 3154 h 79838"/>
                  <a:gd name="connsiteX0" fmla="*/ 123273 w 554388"/>
                  <a:gd name="connsiteY0" fmla="*/ 3154 h 79838"/>
                  <a:gd name="connsiteX1" fmla="*/ 554235 w 554388"/>
                  <a:gd name="connsiteY1" fmla="*/ 30669 h 79838"/>
                  <a:gd name="connsiteX2" fmla="*/ 379751 w 554388"/>
                  <a:gd name="connsiteY2" fmla="*/ 79787 h 79838"/>
                  <a:gd name="connsiteX3" fmla="*/ 149263 w 554388"/>
                  <a:gd name="connsiteY3" fmla="*/ 79838 h 79838"/>
                  <a:gd name="connsiteX4" fmla="*/ 39 w 554388"/>
                  <a:gd name="connsiteY4" fmla="*/ 22309 h 79838"/>
                  <a:gd name="connsiteX5" fmla="*/ 123273 w 554388"/>
                  <a:gd name="connsiteY5" fmla="*/ 3154 h 79838"/>
                  <a:gd name="connsiteX0" fmla="*/ 125577 w 556692"/>
                  <a:gd name="connsiteY0" fmla="*/ 3154 h 79838"/>
                  <a:gd name="connsiteX1" fmla="*/ 556539 w 556692"/>
                  <a:gd name="connsiteY1" fmla="*/ 30669 h 79838"/>
                  <a:gd name="connsiteX2" fmla="*/ 382055 w 556692"/>
                  <a:gd name="connsiteY2" fmla="*/ 79787 h 79838"/>
                  <a:gd name="connsiteX3" fmla="*/ 151567 w 556692"/>
                  <a:gd name="connsiteY3" fmla="*/ 79838 h 79838"/>
                  <a:gd name="connsiteX4" fmla="*/ 2343 w 556692"/>
                  <a:gd name="connsiteY4" fmla="*/ 22309 h 79838"/>
                  <a:gd name="connsiteX5" fmla="*/ 125577 w 556692"/>
                  <a:gd name="connsiteY5" fmla="*/ 3154 h 79838"/>
                  <a:gd name="connsiteX0" fmla="*/ 131428 w 562543"/>
                  <a:gd name="connsiteY0" fmla="*/ 4190 h 80874"/>
                  <a:gd name="connsiteX1" fmla="*/ 562390 w 562543"/>
                  <a:gd name="connsiteY1" fmla="*/ 31705 h 80874"/>
                  <a:gd name="connsiteX2" fmla="*/ 387906 w 562543"/>
                  <a:gd name="connsiteY2" fmla="*/ 80823 h 80874"/>
                  <a:gd name="connsiteX3" fmla="*/ 157418 w 562543"/>
                  <a:gd name="connsiteY3" fmla="*/ 80874 h 80874"/>
                  <a:gd name="connsiteX4" fmla="*/ 2165 w 562543"/>
                  <a:gd name="connsiteY4" fmla="*/ 19891 h 80874"/>
                  <a:gd name="connsiteX5" fmla="*/ 131428 w 562543"/>
                  <a:gd name="connsiteY5" fmla="*/ 4190 h 80874"/>
                  <a:gd name="connsiteX0" fmla="*/ 130875 w 561990"/>
                  <a:gd name="connsiteY0" fmla="*/ 2921 h 79605"/>
                  <a:gd name="connsiteX1" fmla="*/ 561837 w 561990"/>
                  <a:gd name="connsiteY1" fmla="*/ 30436 h 79605"/>
                  <a:gd name="connsiteX2" fmla="*/ 387353 w 561990"/>
                  <a:gd name="connsiteY2" fmla="*/ 79554 h 79605"/>
                  <a:gd name="connsiteX3" fmla="*/ 156865 w 561990"/>
                  <a:gd name="connsiteY3" fmla="*/ 79605 h 79605"/>
                  <a:gd name="connsiteX4" fmla="*/ 1612 w 561990"/>
                  <a:gd name="connsiteY4" fmla="*/ 18622 h 79605"/>
                  <a:gd name="connsiteX5" fmla="*/ 130875 w 561990"/>
                  <a:gd name="connsiteY5" fmla="*/ 2921 h 79605"/>
                  <a:gd name="connsiteX0" fmla="*/ 130875 w 561990"/>
                  <a:gd name="connsiteY0" fmla="*/ 2921 h 79605"/>
                  <a:gd name="connsiteX1" fmla="*/ 561837 w 561990"/>
                  <a:gd name="connsiteY1" fmla="*/ 30436 h 79605"/>
                  <a:gd name="connsiteX2" fmla="*/ 387353 w 561990"/>
                  <a:gd name="connsiteY2" fmla="*/ 79554 h 79605"/>
                  <a:gd name="connsiteX3" fmla="*/ 156865 w 561990"/>
                  <a:gd name="connsiteY3" fmla="*/ 79605 h 79605"/>
                  <a:gd name="connsiteX4" fmla="*/ 1612 w 561990"/>
                  <a:gd name="connsiteY4" fmla="*/ 18622 h 79605"/>
                  <a:gd name="connsiteX5" fmla="*/ 130875 w 561990"/>
                  <a:gd name="connsiteY5" fmla="*/ 2921 h 79605"/>
                  <a:gd name="connsiteX0" fmla="*/ 130875 w 561902"/>
                  <a:gd name="connsiteY0" fmla="*/ 6065 h 82749"/>
                  <a:gd name="connsiteX1" fmla="*/ 561837 w 561902"/>
                  <a:gd name="connsiteY1" fmla="*/ 33580 h 82749"/>
                  <a:gd name="connsiteX2" fmla="*/ 387353 w 561902"/>
                  <a:gd name="connsiteY2" fmla="*/ 82698 h 82749"/>
                  <a:gd name="connsiteX3" fmla="*/ 156865 w 561902"/>
                  <a:gd name="connsiteY3" fmla="*/ 82749 h 82749"/>
                  <a:gd name="connsiteX4" fmla="*/ 1612 w 561902"/>
                  <a:gd name="connsiteY4" fmla="*/ 21766 h 82749"/>
                  <a:gd name="connsiteX5" fmla="*/ 130875 w 561902"/>
                  <a:gd name="connsiteY5" fmla="*/ 6065 h 82749"/>
                  <a:gd name="connsiteX0" fmla="*/ 130875 w 561902"/>
                  <a:gd name="connsiteY0" fmla="*/ 6065 h 84103"/>
                  <a:gd name="connsiteX1" fmla="*/ 561837 w 561902"/>
                  <a:gd name="connsiteY1" fmla="*/ 33580 h 84103"/>
                  <a:gd name="connsiteX2" fmla="*/ 387353 w 561902"/>
                  <a:gd name="connsiteY2" fmla="*/ 82698 h 84103"/>
                  <a:gd name="connsiteX3" fmla="*/ 156865 w 561902"/>
                  <a:gd name="connsiteY3" fmla="*/ 82749 h 84103"/>
                  <a:gd name="connsiteX4" fmla="*/ 1612 w 561902"/>
                  <a:gd name="connsiteY4" fmla="*/ 21766 h 84103"/>
                  <a:gd name="connsiteX5" fmla="*/ 130875 w 561902"/>
                  <a:gd name="connsiteY5" fmla="*/ 6065 h 84103"/>
                  <a:gd name="connsiteX0" fmla="*/ 130875 w 562309"/>
                  <a:gd name="connsiteY0" fmla="*/ 7596 h 86182"/>
                  <a:gd name="connsiteX1" fmla="*/ 561837 w 562309"/>
                  <a:gd name="connsiteY1" fmla="*/ 35111 h 86182"/>
                  <a:gd name="connsiteX2" fmla="*/ 387353 w 562309"/>
                  <a:gd name="connsiteY2" fmla="*/ 84229 h 86182"/>
                  <a:gd name="connsiteX3" fmla="*/ 156865 w 562309"/>
                  <a:gd name="connsiteY3" fmla="*/ 84280 h 86182"/>
                  <a:gd name="connsiteX4" fmla="*/ 1612 w 562309"/>
                  <a:gd name="connsiteY4" fmla="*/ 23297 h 86182"/>
                  <a:gd name="connsiteX5" fmla="*/ 130875 w 562309"/>
                  <a:gd name="connsiteY5" fmla="*/ 7596 h 86182"/>
                  <a:gd name="connsiteX0" fmla="*/ 130875 w 562061"/>
                  <a:gd name="connsiteY0" fmla="*/ 6826 h 85118"/>
                  <a:gd name="connsiteX1" fmla="*/ 561837 w 562061"/>
                  <a:gd name="connsiteY1" fmla="*/ 34341 h 85118"/>
                  <a:gd name="connsiteX2" fmla="*/ 387353 w 562061"/>
                  <a:gd name="connsiteY2" fmla="*/ 83459 h 85118"/>
                  <a:gd name="connsiteX3" fmla="*/ 156865 w 562061"/>
                  <a:gd name="connsiteY3" fmla="*/ 83510 h 85118"/>
                  <a:gd name="connsiteX4" fmla="*/ 1612 w 562061"/>
                  <a:gd name="connsiteY4" fmla="*/ 22527 h 85118"/>
                  <a:gd name="connsiteX5" fmla="*/ 130875 w 562061"/>
                  <a:gd name="connsiteY5" fmla="*/ 6826 h 85118"/>
                  <a:gd name="connsiteX0" fmla="*/ 130875 w 563276"/>
                  <a:gd name="connsiteY0" fmla="*/ 6826 h 85118"/>
                  <a:gd name="connsiteX1" fmla="*/ 561837 w 563276"/>
                  <a:gd name="connsiteY1" fmla="*/ 34341 h 85118"/>
                  <a:gd name="connsiteX2" fmla="*/ 387353 w 563276"/>
                  <a:gd name="connsiteY2" fmla="*/ 83459 h 85118"/>
                  <a:gd name="connsiteX3" fmla="*/ 156865 w 563276"/>
                  <a:gd name="connsiteY3" fmla="*/ 83510 h 85118"/>
                  <a:gd name="connsiteX4" fmla="*/ 1612 w 563276"/>
                  <a:gd name="connsiteY4" fmla="*/ 22527 h 85118"/>
                  <a:gd name="connsiteX5" fmla="*/ 130875 w 563276"/>
                  <a:gd name="connsiteY5" fmla="*/ 6826 h 85118"/>
                  <a:gd name="connsiteX0" fmla="*/ 130875 w 562309"/>
                  <a:gd name="connsiteY0" fmla="*/ 6826 h 85118"/>
                  <a:gd name="connsiteX1" fmla="*/ 561837 w 562309"/>
                  <a:gd name="connsiteY1" fmla="*/ 34341 h 85118"/>
                  <a:gd name="connsiteX2" fmla="*/ 387353 w 562309"/>
                  <a:gd name="connsiteY2" fmla="*/ 83459 h 85118"/>
                  <a:gd name="connsiteX3" fmla="*/ 156865 w 562309"/>
                  <a:gd name="connsiteY3" fmla="*/ 83510 h 85118"/>
                  <a:gd name="connsiteX4" fmla="*/ 1612 w 562309"/>
                  <a:gd name="connsiteY4" fmla="*/ 22527 h 85118"/>
                  <a:gd name="connsiteX5" fmla="*/ 130875 w 562309"/>
                  <a:gd name="connsiteY5" fmla="*/ 6826 h 85118"/>
                  <a:gd name="connsiteX0" fmla="*/ 130875 w 562309"/>
                  <a:gd name="connsiteY0" fmla="*/ 6826 h 85118"/>
                  <a:gd name="connsiteX1" fmla="*/ 561837 w 562309"/>
                  <a:gd name="connsiteY1" fmla="*/ 34341 h 85118"/>
                  <a:gd name="connsiteX2" fmla="*/ 387353 w 562309"/>
                  <a:gd name="connsiteY2" fmla="*/ 83459 h 85118"/>
                  <a:gd name="connsiteX3" fmla="*/ 156865 w 562309"/>
                  <a:gd name="connsiteY3" fmla="*/ 83510 h 85118"/>
                  <a:gd name="connsiteX4" fmla="*/ 1612 w 562309"/>
                  <a:gd name="connsiteY4" fmla="*/ 22527 h 85118"/>
                  <a:gd name="connsiteX5" fmla="*/ 130875 w 562309"/>
                  <a:gd name="connsiteY5" fmla="*/ 6826 h 85118"/>
                  <a:gd name="connsiteX0" fmla="*/ 130875 w 562309"/>
                  <a:gd name="connsiteY0" fmla="*/ 9165 h 88456"/>
                  <a:gd name="connsiteX1" fmla="*/ 561837 w 562309"/>
                  <a:gd name="connsiteY1" fmla="*/ 36680 h 88456"/>
                  <a:gd name="connsiteX2" fmla="*/ 387353 w 562309"/>
                  <a:gd name="connsiteY2" fmla="*/ 85798 h 88456"/>
                  <a:gd name="connsiteX3" fmla="*/ 156865 w 562309"/>
                  <a:gd name="connsiteY3" fmla="*/ 85849 h 88456"/>
                  <a:gd name="connsiteX4" fmla="*/ 1612 w 562309"/>
                  <a:gd name="connsiteY4" fmla="*/ 24866 h 88456"/>
                  <a:gd name="connsiteX5" fmla="*/ 130875 w 562309"/>
                  <a:gd name="connsiteY5" fmla="*/ 9165 h 88456"/>
                  <a:gd name="connsiteX0" fmla="*/ 130875 w 562309"/>
                  <a:gd name="connsiteY0" fmla="*/ 6066 h 84104"/>
                  <a:gd name="connsiteX1" fmla="*/ 561837 w 562309"/>
                  <a:gd name="connsiteY1" fmla="*/ 33581 h 84104"/>
                  <a:gd name="connsiteX2" fmla="*/ 387353 w 562309"/>
                  <a:gd name="connsiteY2" fmla="*/ 82699 h 84104"/>
                  <a:gd name="connsiteX3" fmla="*/ 156865 w 562309"/>
                  <a:gd name="connsiteY3" fmla="*/ 82750 h 84104"/>
                  <a:gd name="connsiteX4" fmla="*/ 1612 w 562309"/>
                  <a:gd name="connsiteY4" fmla="*/ 21767 h 84104"/>
                  <a:gd name="connsiteX5" fmla="*/ 130875 w 562309"/>
                  <a:gd name="connsiteY5" fmla="*/ 6066 h 84104"/>
                  <a:gd name="connsiteX0" fmla="*/ 130875 w 563814"/>
                  <a:gd name="connsiteY0" fmla="*/ 2663 h 79574"/>
                  <a:gd name="connsiteX1" fmla="*/ 561837 w 563814"/>
                  <a:gd name="connsiteY1" fmla="*/ 30178 h 79574"/>
                  <a:gd name="connsiteX2" fmla="*/ 387353 w 563814"/>
                  <a:gd name="connsiteY2" fmla="*/ 79296 h 79574"/>
                  <a:gd name="connsiteX3" fmla="*/ 156865 w 563814"/>
                  <a:gd name="connsiteY3" fmla="*/ 79347 h 79574"/>
                  <a:gd name="connsiteX4" fmla="*/ 1612 w 563814"/>
                  <a:gd name="connsiteY4" fmla="*/ 18364 h 79574"/>
                  <a:gd name="connsiteX5" fmla="*/ 130875 w 563814"/>
                  <a:gd name="connsiteY5" fmla="*/ 2663 h 79574"/>
                  <a:gd name="connsiteX0" fmla="*/ 130875 w 562229"/>
                  <a:gd name="connsiteY0" fmla="*/ 6380 h 84519"/>
                  <a:gd name="connsiteX1" fmla="*/ 561837 w 562229"/>
                  <a:gd name="connsiteY1" fmla="*/ 33895 h 84519"/>
                  <a:gd name="connsiteX2" fmla="*/ 387353 w 562229"/>
                  <a:gd name="connsiteY2" fmla="*/ 83013 h 84519"/>
                  <a:gd name="connsiteX3" fmla="*/ 156865 w 562229"/>
                  <a:gd name="connsiteY3" fmla="*/ 83064 h 84519"/>
                  <a:gd name="connsiteX4" fmla="*/ 1612 w 562229"/>
                  <a:gd name="connsiteY4" fmla="*/ 22081 h 84519"/>
                  <a:gd name="connsiteX5" fmla="*/ 130875 w 562229"/>
                  <a:gd name="connsiteY5" fmla="*/ 6380 h 84519"/>
                  <a:gd name="connsiteX0" fmla="*/ 129891 w 561245"/>
                  <a:gd name="connsiteY0" fmla="*/ 6380 h 84519"/>
                  <a:gd name="connsiteX1" fmla="*/ 560853 w 561245"/>
                  <a:gd name="connsiteY1" fmla="*/ 33895 h 84519"/>
                  <a:gd name="connsiteX2" fmla="*/ 386369 w 561245"/>
                  <a:gd name="connsiteY2" fmla="*/ 83013 h 84519"/>
                  <a:gd name="connsiteX3" fmla="*/ 155881 w 561245"/>
                  <a:gd name="connsiteY3" fmla="*/ 83064 h 84519"/>
                  <a:gd name="connsiteX4" fmla="*/ 628 w 561245"/>
                  <a:gd name="connsiteY4" fmla="*/ 22081 h 84519"/>
                  <a:gd name="connsiteX5" fmla="*/ 129891 w 561245"/>
                  <a:gd name="connsiteY5" fmla="*/ 6380 h 84519"/>
                  <a:gd name="connsiteX0" fmla="*/ 129891 w 561245"/>
                  <a:gd name="connsiteY0" fmla="*/ 7221 h 85360"/>
                  <a:gd name="connsiteX1" fmla="*/ 560853 w 561245"/>
                  <a:gd name="connsiteY1" fmla="*/ 34736 h 85360"/>
                  <a:gd name="connsiteX2" fmla="*/ 386369 w 561245"/>
                  <a:gd name="connsiteY2" fmla="*/ 83854 h 85360"/>
                  <a:gd name="connsiteX3" fmla="*/ 155881 w 561245"/>
                  <a:gd name="connsiteY3" fmla="*/ 83905 h 85360"/>
                  <a:gd name="connsiteX4" fmla="*/ 628 w 561245"/>
                  <a:gd name="connsiteY4" fmla="*/ 22922 h 85360"/>
                  <a:gd name="connsiteX5" fmla="*/ 129891 w 561245"/>
                  <a:gd name="connsiteY5" fmla="*/ 7221 h 85360"/>
                  <a:gd name="connsiteX0" fmla="*/ 130241 w 561595"/>
                  <a:gd name="connsiteY0" fmla="*/ 7221 h 85550"/>
                  <a:gd name="connsiteX1" fmla="*/ 561203 w 561595"/>
                  <a:gd name="connsiteY1" fmla="*/ 34736 h 85550"/>
                  <a:gd name="connsiteX2" fmla="*/ 386719 w 561595"/>
                  <a:gd name="connsiteY2" fmla="*/ 83854 h 85550"/>
                  <a:gd name="connsiteX3" fmla="*/ 156231 w 561595"/>
                  <a:gd name="connsiteY3" fmla="*/ 83905 h 85550"/>
                  <a:gd name="connsiteX4" fmla="*/ 978 w 561595"/>
                  <a:gd name="connsiteY4" fmla="*/ 22922 h 85550"/>
                  <a:gd name="connsiteX5" fmla="*/ 130241 w 561595"/>
                  <a:gd name="connsiteY5" fmla="*/ 7221 h 85550"/>
                  <a:gd name="connsiteX0" fmla="*/ 131402 w 562756"/>
                  <a:gd name="connsiteY0" fmla="*/ 7221 h 86101"/>
                  <a:gd name="connsiteX1" fmla="*/ 562364 w 562756"/>
                  <a:gd name="connsiteY1" fmla="*/ 34736 h 86101"/>
                  <a:gd name="connsiteX2" fmla="*/ 387880 w 562756"/>
                  <a:gd name="connsiteY2" fmla="*/ 83854 h 86101"/>
                  <a:gd name="connsiteX3" fmla="*/ 157392 w 562756"/>
                  <a:gd name="connsiteY3" fmla="*/ 83905 h 86101"/>
                  <a:gd name="connsiteX4" fmla="*/ 2139 w 562756"/>
                  <a:gd name="connsiteY4" fmla="*/ 22922 h 86101"/>
                  <a:gd name="connsiteX5" fmla="*/ 131402 w 562756"/>
                  <a:gd name="connsiteY5" fmla="*/ 7221 h 86101"/>
                  <a:gd name="connsiteX0" fmla="*/ 131402 w 530651"/>
                  <a:gd name="connsiteY0" fmla="*/ 7545 h 86425"/>
                  <a:gd name="connsiteX1" fmla="*/ 527632 w 530651"/>
                  <a:gd name="connsiteY1" fmla="*/ 33083 h 86425"/>
                  <a:gd name="connsiteX2" fmla="*/ 387880 w 530651"/>
                  <a:gd name="connsiteY2" fmla="*/ 84178 h 86425"/>
                  <a:gd name="connsiteX3" fmla="*/ 157392 w 530651"/>
                  <a:gd name="connsiteY3" fmla="*/ 84229 h 86425"/>
                  <a:gd name="connsiteX4" fmla="*/ 2139 w 530651"/>
                  <a:gd name="connsiteY4" fmla="*/ 23246 h 86425"/>
                  <a:gd name="connsiteX5" fmla="*/ 131402 w 530651"/>
                  <a:gd name="connsiteY5" fmla="*/ 7545 h 86425"/>
                  <a:gd name="connsiteX0" fmla="*/ 131402 w 527744"/>
                  <a:gd name="connsiteY0" fmla="*/ 7015 h 85895"/>
                  <a:gd name="connsiteX1" fmla="*/ 527632 w 527744"/>
                  <a:gd name="connsiteY1" fmla="*/ 32553 h 85895"/>
                  <a:gd name="connsiteX2" fmla="*/ 387880 w 527744"/>
                  <a:gd name="connsiteY2" fmla="*/ 83648 h 85895"/>
                  <a:gd name="connsiteX3" fmla="*/ 157392 w 527744"/>
                  <a:gd name="connsiteY3" fmla="*/ 83699 h 85895"/>
                  <a:gd name="connsiteX4" fmla="*/ 2139 w 527744"/>
                  <a:gd name="connsiteY4" fmla="*/ 22716 h 85895"/>
                  <a:gd name="connsiteX5" fmla="*/ 131402 w 527744"/>
                  <a:gd name="connsiteY5" fmla="*/ 7015 h 85895"/>
                  <a:gd name="connsiteX0" fmla="*/ 131402 w 534926"/>
                  <a:gd name="connsiteY0" fmla="*/ 7015 h 85895"/>
                  <a:gd name="connsiteX1" fmla="*/ 527632 w 534926"/>
                  <a:gd name="connsiteY1" fmla="*/ 32553 h 85895"/>
                  <a:gd name="connsiteX2" fmla="*/ 387880 w 534926"/>
                  <a:gd name="connsiteY2" fmla="*/ 83648 h 85895"/>
                  <a:gd name="connsiteX3" fmla="*/ 157392 w 534926"/>
                  <a:gd name="connsiteY3" fmla="*/ 83699 h 85895"/>
                  <a:gd name="connsiteX4" fmla="*/ 2139 w 534926"/>
                  <a:gd name="connsiteY4" fmla="*/ 22716 h 85895"/>
                  <a:gd name="connsiteX5" fmla="*/ 131402 w 534926"/>
                  <a:gd name="connsiteY5" fmla="*/ 7015 h 85895"/>
                  <a:gd name="connsiteX0" fmla="*/ 131402 w 527956"/>
                  <a:gd name="connsiteY0" fmla="*/ 7015 h 85895"/>
                  <a:gd name="connsiteX1" fmla="*/ 527632 w 527956"/>
                  <a:gd name="connsiteY1" fmla="*/ 32553 h 85895"/>
                  <a:gd name="connsiteX2" fmla="*/ 387880 w 527956"/>
                  <a:gd name="connsiteY2" fmla="*/ 83648 h 85895"/>
                  <a:gd name="connsiteX3" fmla="*/ 157392 w 527956"/>
                  <a:gd name="connsiteY3" fmla="*/ 83699 h 85895"/>
                  <a:gd name="connsiteX4" fmla="*/ 2139 w 527956"/>
                  <a:gd name="connsiteY4" fmla="*/ 22716 h 85895"/>
                  <a:gd name="connsiteX5" fmla="*/ 131402 w 527956"/>
                  <a:gd name="connsiteY5" fmla="*/ 7015 h 85895"/>
                  <a:gd name="connsiteX0" fmla="*/ 131402 w 527956"/>
                  <a:gd name="connsiteY0" fmla="*/ 7015 h 85895"/>
                  <a:gd name="connsiteX1" fmla="*/ 527632 w 527956"/>
                  <a:gd name="connsiteY1" fmla="*/ 32553 h 85895"/>
                  <a:gd name="connsiteX2" fmla="*/ 387880 w 527956"/>
                  <a:gd name="connsiteY2" fmla="*/ 83648 h 85895"/>
                  <a:gd name="connsiteX3" fmla="*/ 157392 w 527956"/>
                  <a:gd name="connsiteY3" fmla="*/ 83699 h 85895"/>
                  <a:gd name="connsiteX4" fmla="*/ 2139 w 527956"/>
                  <a:gd name="connsiteY4" fmla="*/ 22716 h 85895"/>
                  <a:gd name="connsiteX5" fmla="*/ 131402 w 527956"/>
                  <a:gd name="connsiteY5" fmla="*/ 7015 h 85895"/>
                  <a:gd name="connsiteX0" fmla="*/ 131402 w 528394"/>
                  <a:gd name="connsiteY0" fmla="*/ 7546 h 86426"/>
                  <a:gd name="connsiteX1" fmla="*/ 527632 w 528394"/>
                  <a:gd name="connsiteY1" fmla="*/ 33084 h 86426"/>
                  <a:gd name="connsiteX2" fmla="*/ 387880 w 528394"/>
                  <a:gd name="connsiteY2" fmla="*/ 84179 h 86426"/>
                  <a:gd name="connsiteX3" fmla="*/ 157392 w 528394"/>
                  <a:gd name="connsiteY3" fmla="*/ 84230 h 86426"/>
                  <a:gd name="connsiteX4" fmla="*/ 2139 w 528394"/>
                  <a:gd name="connsiteY4" fmla="*/ 23247 h 86426"/>
                  <a:gd name="connsiteX5" fmla="*/ 131402 w 528394"/>
                  <a:gd name="connsiteY5" fmla="*/ 7546 h 86426"/>
                  <a:gd name="connsiteX0" fmla="*/ 129900 w 526892"/>
                  <a:gd name="connsiteY0" fmla="*/ 7546 h 86114"/>
                  <a:gd name="connsiteX1" fmla="*/ 526130 w 526892"/>
                  <a:gd name="connsiteY1" fmla="*/ 33084 h 86114"/>
                  <a:gd name="connsiteX2" fmla="*/ 386378 w 526892"/>
                  <a:gd name="connsiteY2" fmla="*/ 84179 h 86114"/>
                  <a:gd name="connsiteX3" fmla="*/ 155890 w 526892"/>
                  <a:gd name="connsiteY3" fmla="*/ 84230 h 86114"/>
                  <a:gd name="connsiteX4" fmla="*/ 637 w 526892"/>
                  <a:gd name="connsiteY4" fmla="*/ 23247 h 86114"/>
                  <a:gd name="connsiteX5" fmla="*/ 129900 w 526892"/>
                  <a:gd name="connsiteY5" fmla="*/ 7546 h 86114"/>
                  <a:gd name="connsiteX0" fmla="*/ 130242 w 527234"/>
                  <a:gd name="connsiteY0" fmla="*/ 10222 h 89520"/>
                  <a:gd name="connsiteX1" fmla="*/ 526472 w 527234"/>
                  <a:gd name="connsiteY1" fmla="*/ 35760 h 89520"/>
                  <a:gd name="connsiteX2" fmla="*/ 386720 w 527234"/>
                  <a:gd name="connsiteY2" fmla="*/ 86855 h 89520"/>
                  <a:gd name="connsiteX3" fmla="*/ 156232 w 527234"/>
                  <a:gd name="connsiteY3" fmla="*/ 86906 h 89520"/>
                  <a:gd name="connsiteX4" fmla="*/ 979 w 527234"/>
                  <a:gd name="connsiteY4" fmla="*/ 25923 h 89520"/>
                  <a:gd name="connsiteX5" fmla="*/ 130242 w 527234"/>
                  <a:gd name="connsiteY5" fmla="*/ 10222 h 89520"/>
                  <a:gd name="connsiteX0" fmla="*/ 130242 w 527234"/>
                  <a:gd name="connsiteY0" fmla="*/ 8974 h 88272"/>
                  <a:gd name="connsiteX1" fmla="*/ 526472 w 527234"/>
                  <a:gd name="connsiteY1" fmla="*/ 34512 h 88272"/>
                  <a:gd name="connsiteX2" fmla="*/ 386720 w 527234"/>
                  <a:gd name="connsiteY2" fmla="*/ 85607 h 88272"/>
                  <a:gd name="connsiteX3" fmla="*/ 156232 w 527234"/>
                  <a:gd name="connsiteY3" fmla="*/ 85658 h 88272"/>
                  <a:gd name="connsiteX4" fmla="*/ 979 w 527234"/>
                  <a:gd name="connsiteY4" fmla="*/ 24675 h 88272"/>
                  <a:gd name="connsiteX5" fmla="*/ 130242 w 527234"/>
                  <a:gd name="connsiteY5" fmla="*/ 8974 h 88272"/>
                  <a:gd name="connsiteX0" fmla="*/ 130242 w 527234"/>
                  <a:gd name="connsiteY0" fmla="*/ 9587 h 88885"/>
                  <a:gd name="connsiteX1" fmla="*/ 526472 w 527234"/>
                  <a:gd name="connsiteY1" fmla="*/ 35125 h 88885"/>
                  <a:gd name="connsiteX2" fmla="*/ 386720 w 527234"/>
                  <a:gd name="connsiteY2" fmla="*/ 86220 h 88885"/>
                  <a:gd name="connsiteX3" fmla="*/ 156232 w 527234"/>
                  <a:gd name="connsiteY3" fmla="*/ 86271 h 88885"/>
                  <a:gd name="connsiteX4" fmla="*/ 979 w 527234"/>
                  <a:gd name="connsiteY4" fmla="*/ 25288 h 88885"/>
                  <a:gd name="connsiteX5" fmla="*/ 130242 w 527234"/>
                  <a:gd name="connsiteY5" fmla="*/ 9587 h 88885"/>
                  <a:gd name="connsiteX0" fmla="*/ 130242 w 527234"/>
                  <a:gd name="connsiteY0" fmla="*/ 10874 h 90172"/>
                  <a:gd name="connsiteX1" fmla="*/ 526472 w 527234"/>
                  <a:gd name="connsiteY1" fmla="*/ 36412 h 90172"/>
                  <a:gd name="connsiteX2" fmla="*/ 386720 w 527234"/>
                  <a:gd name="connsiteY2" fmla="*/ 87507 h 90172"/>
                  <a:gd name="connsiteX3" fmla="*/ 156232 w 527234"/>
                  <a:gd name="connsiteY3" fmla="*/ 87558 h 90172"/>
                  <a:gd name="connsiteX4" fmla="*/ 979 w 527234"/>
                  <a:gd name="connsiteY4" fmla="*/ 26575 h 90172"/>
                  <a:gd name="connsiteX5" fmla="*/ 130242 w 527234"/>
                  <a:gd name="connsiteY5" fmla="*/ 10874 h 90172"/>
                  <a:gd name="connsiteX0" fmla="*/ 130242 w 527234"/>
                  <a:gd name="connsiteY0" fmla="*/ 10223 h 89521"/>
                  <a:gd name="connsiteX1" fmla="*/ 526472 w 527234"/>
                  <a:gd name="connsiteY1" fmla="*/ 35761 h 89521"/>
                  <a:gd name="connsiteX2" fmla="*/ 386720 w 527234"/>
                  <a:gd name="connsiteY2" fmla="*/ 86856 h 89521"/>
                  <a:gd name="connsiteX3" fmla="*/ 156232 w 527234"/>
                  <a:gd name="connsiteY3" fmla="*/ 86907 h 89521"/>
                  <a:gd name="connsiteX4" fmla="*/ 979 w 527234"/>
                  <a:gd name="connsiteY4" fmla="*/ 25924 h 89521"/>
                  <a:gd name="connsiteX5" fmla="*/ 130242 w 527234"/>
                  <a:gd name="connsiteY5" fmla="*/ 10223 h 89521"/>
                  <a:gd name="connsiteX0" fmla="*/ 133288 w 530280"/>
                  <a:gd name="connsiteY0" fmla="*/ 7547 h 86049"/>
                  <a:gd name="connsiteX1" fmla="*/ 529518 w 530280"/>
                  <a:gd name="connsiteY1" fmla="*/ 33085 h 86049"/>
                  <a:gd name="connsiteX2" fmla="*/ 389766 w 530280"/>
                  <a:gd name="connsiteY2" fmla="*/ 84180 h 86049"/>
                  <a:gd name="connsiteX3" fmla="*/ 159278 w 530280"/>
                  <a:gd name="connsiteY3" fmla="*/ 84231 h 86049"/>
                  <a:gd name="connsiteX4" fmla="*/ 4025 w 530280"/>
                  <a:gd name="connsiteY4" fmla="*/ 23248 h 86049"/>
                  <a:gd name="connsiteX5" fmla="*/ 133288 w 530280"/>
                  <a:gd name="connsiteY5" fmla="*/ 7547 h 86049"/>
                  <a:gd name="connsiteX0" fmla="*/ 133288 w 530280"/>
                  <a:gd name="connsiteY0" fmla="*/ 7547 h 91828"/>
                  <a:gd name="connsiteX1" fmla="*/ 529518 w 530280"/>
                  <a:gd name="connsiteY1" fmla="*/ 33085 h 91828"/>
                  <a:gd name="connsiteX2" fmla="*/ 389766 w 530280"/>
                  <a:gd name="connsiteY2" fmla="*/ 84180 h 91828"/>
                  <a:gd name="connsiteX3" fmla="*/ 159278 w 530280"/>
                  <a:gd name="connsiteY3" fmla="*/ 84231 h 91828"/>
                  <a:gd name="connsiteX4" fmla="*/ 4025 w 530280"/>
                  <a:gd name="connsiteY4" fmla="*/ 23248 h 91828"/>
                  <a:gd name="connsiteX5" fmla="*/ 133288 w 530280"/>
                  <a:gd name="connsiteY5" fmla="*/ 7547 h 91828"/>
                  <a:gd name="connsiteX0" fmla="*/ 133288 w 530280"/>
                  <a:gd name="connsiteY0" fmla="*/ 7547 h 95569"/>
                  <a:gd name="connsiteX1" fmla="*/ 529518 w 530280"/>
                  <a:gd name="connsiteY1" fmla="*/ 33085 h 95569"/>
                  <a:gd name="connsiteX2" fmla="*/ 389766 w 530280"/>
                  <a:gd name="connsiteY2" fmla="*/ 84180 h 95569"/>
                  <a:gd name="connsiteX3" fmla="*/ 159278 w 530280"/>
                  <a:gd name="connsiteY3" fmla="*/ 84231 h 95569"/>
                  <a:gd name="connsiteX4" fmla="*/ 4025 w 530280"/>
                  <a:gd name="connsiteY4" fmla="*/ 23248 h 95569"/>
                  <a:gd name="connsiteX5" fmla="*/ 133288 w 530280"/>
                  <a:gd name="connsiteY5" fmla="*/ 7547 h 95569"/>
                  <a:gd name="connsiteX0" fmla="*/ 129892 w 526884"/>
                  <a:gd name="connsiteY0" fmla="*/ 7547 h 94206"/>
                  <a:gd name="connsiteX1" fmla="*/ 526122 w 526884"/>
                  <a:gd name="connsiteY1" fmla="*/ 33085 h 94206"/>
                  <a:gd name="connsiteX2" fmla="*/ 386370 w 526884"/>
                  <a:gd name="connsiteY2" fmla="*/ 84180 h 94206"/>
                  <a:gd name="connsiteX3" fmla="*/ 136035 w 526884"/>
                  <a:gd name="connsiteY3" fmla="*/ 84231 h 94206"/>
                  <a:gd name="connsiteX4" fmla="*/ 629 w 526884"/>
                  <a:gd name="connsiteY4" fmla="*/ 23248 h 94206"/>
                  <a:gd name="connsiteX5" fmla="*/ 129892 w 526884"/>
                  <a:gd name="connsiteY5" fmla="*/ 7547 h 94206"/>
                  <a:gd name="connsiteX0" fmla="*/ 131928 w 528920"/>
                  <a:gd name="connsiteY0" fmla="*/ 7547 h 95632"/>
                  <a:gd name="connsiteX1" fmla="*/ 528158 w 528920"/>
                  <a:gd name="connsiteY1" fmla="*/ 33085 h 95632"/>
                  <a:gd name="connsiteX2" fmla="*/ 388406 w 528920"/>
                  <a:gd name="connsiteY2" fmla="*/ 84180 h 95632"/>
                  <a:gd name="connsiteX3" fmla="*/ 138071 w 528920"/>
                  <a:gd name="connsiteY3" fmla="*/ 84231 h 95632"/>
                  <a:gd name="connsiteX4" fmla="*/ 2665 w 528920"/>
                  <a:gd name="connsiteY4" fmla="*/ 23248 h 95632"/>
                  <a:gd name="connsiteX5" fmla="*/ 131928 w 528920"/>
                  <a:gd name="connsiteY5" fmla="*/ 7547 h 95632"/>
                  <a:gd name="connsiteX0" fmla="*/ 129892 w 526884"/>
                  <a:gd name="connsiteY0" fmla="*/ 7547 h 95632"/>
                  <a:gd name="connsiteX1" fmla="*/ 526122 w 526884"/>
                  <a:gd name="connsiteY1" fmla="*/ 33085 h 95632"/>
                  <a:gd name="connsiteX2" fmla="*/ 386370 w 526884"/>
                  <a:gd name="connsiteY2" fmla="*/ 84180 h 95632"/>
                  <a:gd name="connsiteX3" fmla="*/ 136035 w 526884"/>
                  <a:gd name="connsiteY3" fmla="*/ 84231 h 95632"/>
                  <a:gd name="connsiteX4" fmla="*/ 629 w 526884"/>
                  <a:gd name="connsiteY4" fmla="*/ 23248 h 95632"/>
                  <a:gd name="connsiteX5" fmla="*/ 129892 w 526884"/>
                  <a:gd name="connsiteY5" fmla="*/ 7547 h 95632"/>
                  <a:gd name="connsiteX0" fmla="*/ 156986 w 553978"/>
                  <a:gd name="connsiteY0" fmla="*/ 7547 h 85437"/>
                  <a:gd name="connsiteX1" fmla="*/ 553216 w 553978"/>
                  <a:gd name="connsiteY1" fmla="*/ 33085 h 85437"/>
                  <a:gd name="connsiteX2" fmla="*/ 413464 w 553978"/>
                  <a:gd name="connsiteY2" fmla="*/ 84180 h 85437"/>
                  <a:gd name="connsiteX3" fmla="*/ 163129 w 553978"/>
                  <a:gd name="connsiteY3" fmla="*/ 84231 h 85437"/>
                  <a:gd name="connsiteX4" fmla="*/ 27723 w 553978"/>
                  <a:gd name="connsiteY4" fmla="*/ 23248 h 85437"/>
                  <a:gd name="connsiteX5" fmla="*/ 156986 w 553978"/>
                  <a:gd name="connsiteY5" fmla="*/ 7547 h 85437"/>
                  <a:gd name="connsiteX0" fmla="*/ 171119 w 568111"/>
                  <a:gd name="connsiteY0" fmla="*/ 7547 h 85437"/>
                  <a:gd name="connsiteX1" fmla="*/ 567349 w 568111"/>
                  <a:gd name="connsiteY1" fmla="*/ 33085 h 85437"/>
                  <a:gd name="connsiteX2" fmla="*/ 427597 w 568111"/>
                  <a:gd name="connsiteY2" fmla="*/ 84180 h 85437"/>
                  <a:gd name="connsiteX3" fmla="*/ 177262 w 568111"/>
                  <a:gd name="connsiteY3" fmla="*/ 84231 h 85437"/>
                  <a:gd name="connsiteX4" fmla="*/ 41856 w 568111"/>
                  <a:gd name="connsiteY4" fmla="*/ 23248 h 85437"/>
                  <a:gd name="connsiteX5" fmla="*/ 171119 w 568111"/>
                  <a:gd name="connsiteY5" fmla="*/ 7547 h 85437"/>
                  <a:gd name="connsiteX0" fmla="*/ 241315 w 638307"/>
                  <a:gd name="connsiteY0" fmla="*/ 7931 h 85821"/>
                  <a:gd name="connsiteX1" fmla="*/ 637545 w 638307"/>
                  <a:gd name="connsiteY1" fmla="*/ 33469 h 85821"/>
                  <a:gd name="connsiteX2" fmla="*/ 497793 w 638307"/>
                  <a:gd name="connsiteY2" fmla="*/ 84564 h 85821"/>
                  <a:gd name="connsiteX3" fmla="*/ 247458 w 638307"/>
                  <a:gd name="connsiteY3" fmla="*/ 84615 h 85821"/>
                  <a:gd name="connsiteX4" fmla="*/ 14043 w 638307"/>
                  <a:gd name="connsiteY4" fmla="*/ 30139 h 85821"/>
                  <a:gd name="connsiteX5" fmla="*/ 241315 w 638307"/>
                  <a:gd name="connsiteY5" fmla="*/ 7931 h 85821"/>
                  <a:gd name="connsiteX0" fmla="*/ 241315 w 666224"/>
                  <a:gd name="connsiteY0" fmla="*/ 876 h 77849"/>
                  <a:gd name="connsiteX1" fmla="*/ 637545 w 666224"/>
                  <a:gd name="connsiteY1" fmla="*/ 26414 h 77849"/>
                  <a:gd name="connsiteX2" fmla="*/ 497793 w 666224"/>
                  <a:gd name="connsiteY2" fmla="*/ 77509 h 77849"/>
                  <a:gd name="connsiteX3" fmla="*/ 247458 w 666224"/>
                  <a:gd name="connsiteY3" fmla="*/ 77560 h 77849"/>
                  <a:gd name="connsiteX4" fmla="*/ 14043 w 666224"/>
                  <a:gd name="connsiteY4" fmla="*/ 23084 h 77849"/>
                  <a:gd name="connsiteX5" fmla="*/ 241315 w 666224"/>
                  <a:gd name="connsiteY5" fmla="*/ 876 h 77849"/>
                  <a:gd name="connsiteX0" fmla="*/ 241315 w 539752"/>
                  <a:gd name="connsiteY0" fmla="*/ 2489 h 79413"/>
                  <a:gd name="connsiteX1" fmla="*/ 423701 w 539752"/>
                  <a:gd name="connsiteY1" fmla="*/ 24123 h 79413"/>
                  <a:gd name="connsiteX2" fmla="*/ 497793 w 539752"/>
                  <a:gd name="connsiteY2" fmla="*/ 79122 h 79413"/>
                  <a:gd name="connsiteX3" fmla="*/ 247458 w 539752"/>
                  <a:gd name="connsiteY3" fmla="*/ 79173 h 79413"/>
                  <a:gd name="connsiteX4" fmla="*/ 14043 w 539752"/>
                  <a:gd name="connsiteY4" fmla="*/ 24697 h 79413"/>
                  <a:gd name="connsiteX5" fmla="*/ 241315 w 539752"/>
                  <a:gd name="connsiteY5" fmla="*/ 2489 h 79413"/>
                  <a:gd name="connsiteX0" fmla="*/ 241315 w 533200"/>
                  <a:gd name="connsiteY0" fmla="*/ 2 h 76809"/>
                  <a:gd name="connsiteX1" fmla="*/ 423701 w 533200"/>
                  <a:gd name="connsiteY1" fmla="*/ 21636 h 76809"/>
                  <a:gd name="connsiteX2" fmla="*/ 497793 w 533200"/>
                  <a:gd name="connsiteY2" fmla="*/ 76635 h 76809"/>
                  <a:gd name="connsiteX3" fmla="*/ 247458 w 533200"/>
                  <a:gd name="connsiteY3" fmla="*/ 76686 h 76809"/>
                  <a:gd name="connsiteX4" fmla="*/ 14043 w 533200"/>
                  <a:gd name="connsiteY4" fmla="*/ 22210 h 76809"/>
                  <a:gd name="connsiteX5" fmla="*/ 241315 w 533200"/>
                  <a:gd name="connsiteY5" fmla="*/ 2 h 76809"/>
                  <a:gd name="connsiteX0" fmla="*/ 241315 w 456946"/>
                  <a:gd name="connsiteY0" fmla="*/ 1 h 76794"/>
                  <a:gd name="connsiteX1" fmla="*/ 423701 w 456946"/>
                  <a:gd name="connsiteY1" fmla="*/ 21635 h 76794"/>
                  <a:gd name="connsiteX2" fmla="*/ 399779 w 456946"/>
                  <a:gd name="connsiteY2" fmla="*/ 76634 h 76794"/>
                  <a:gd name="connsiteX3" fmla="*/ 247458 w 456946"/>
                  <a:gd name="connsiteY3" fmla="*/ 76685 h 76794"/>
                  <a:gd name="connsiteX4" fmla="*/ 14043 w 456946"/>
                  <a:gd name="connsiteY4" fmla="*/ 22209 h 76794"/>
                  <a:gd name="connsiteX5" fmla="*/ 241315 w 456946"/>
                  <a:gd name="connsiteY5" fmla="*/ 1 h 76794"/>
                  <a:gd name="connsiteX0" fmla="*/ 241315 w 434686"/>
                  <a:gd name="connsiteY0" fmla="*/ 1 h 76685"/>
                  <a:gd name="connsiteX1" fmla="*/ 423701 w 434686"/>
                  <a:gd name="connsiteY1" fmla="*/ 21635 h 76685"/>
                  <a:gd name="connsiteX2" fmla="*/ 399779 w 434686"/>
                  <a:gd name="connsiteY2" fmla="*/ 76634 h 76685"/>
                  <a:gd name="connsiteX3" fmla="*/ 75786 w 434686"/>
                  <a:gd name="connsiteY3" fmla="*/ 75757 h 76685"/>
                  <a:gd name="connsiteX4" fmla="*/ 247458 w 434686"/>
                  <a:gd name="connsiteY4" fmla="*/ 76685 h 76685"/>
                  <a:gd name="connsiteX5" fmla="*/ 14043 w 434686"/>
                  <a:gd name="connsiteY5" fmla="*/ 22209 h 76685"/>
                  <a:gd name="connsiteX6" fmla="*/ 241315 w 434686"/>
                  <a:gd name="connsiteY6" fmla="*/ 1 h 76685"/>
                  <a:gd name="connsiteX0" fmla="*/ 241315 w 434686"/>
                  <a:gd name="connsiteY0" fmla="*/ 1 h 76685"/>
                  <a:gd name="connsiteX1" fmla="*/ 423701 w 434686"/>
                  <a:gd name="connsiteY1" fmla="*/ 21635 h 76685"/>
                  <a:gd name="connsiteX2" fmla="*/ 399779 w 434686"/>
                  <a:gd name="connsiteY2" fmla="*/ 76634 h 76685"/>
                  <a:gd name="connsiteX3" fmla="*/ 247458 w 434686"/>
                  <a:gd name="connsiteY3" fmla="*/ 76685 h 76685"/>
                  <a:gd name="connsiteX4" fmla="*/ 14043 w 434686"/>
                  <a:gd name="connsiteY4" fmla="*/ 22209 h 76685"/>
                  <a:gd name="connsiteX5" fmla="*/ 241315 w 434686"/>
                  <a:gd name="connsiteY5" fmla="*/ 1 h 76685"/>
                  <a:gd name="connsiteX0" fmla="*/ 252537 w 445908"/>
                  <a:gd name="connsiteY0" fmla="*/ 1 h 76634"/>
                  <a:gd name="connsiteX1" fmla="*/ 434923 w 445908"/>
                  <a:gd name="connsiteY1" fmla="*/ 21635 h 76634"/>
                  <a:gd name="connsiteX2" fmla="*/ 411001 w 445908"/>
                  <a:gd name="connsiteY2" fmla="*/ 76634 h 76634"/>
                  <a:gd name="connsiteX3" fmla="*/ 178491 w 445908"/>
                  <a:gd name="connsiteY3" fmla="*/ 74082 h 76634"/>
                  <a:gd name="connsiteX4" fmla="*/ 25265 w 445908"/>
                  <a:gd name="connsiteY4" fmla="*/ 22209 h 76634"/>
                  <a:gd name="connsiteX5" fmla="*/ 252537 w 445908"/>
                  <a:gd name="connsiteY5" fmla="*/ 1 h 76634"/>
                  <a:gd name="connsiteX0" fmla="*/ 252537 w 443248"/>
                  <a:gd name="connsiteY0" fmla="*/ 1 h 76634"/>
                  <a:gd name="connsiteX1" fmla="*/ 434923 w 443248"/>
                  <a:gd name="connsiteY1" fmla="*/ 21635 h 76634"/>
                  <a:gd name="connsiteX2" fmla="*/ 411001 w 443248"/>
                  <a:gd name="connsiteY2" fmla="*/ 76634 h 76634"/>
                  <a:gd name="connsiteX3" fmla="*/ 178491 w 443248"/>
                  <a:gd name="connsiteY3" fmla="*/ 74082 h 76634"/>
                  <a:gd name="connsiteX4" fmla="*/ 25265 w 443248"/>
                  <a:gd name="connsiteY4" fmla="*/ 22209 h 76634"/>
                  <a:gd name="connsiteX5" fmla="*/ 252537 w 443248"/>
                  <a:gd name="connsiteY5" fmla="*/ 1 h 76634"/>
                  <a:gd name="connsiteX0" fmla="*/ 228343 w 411570"/>
                  <a:gd name="connsiteY0" fmla="*/ 1 h 74082"/>
                  <a:gd name="connsiteX1" fmla="*/ 410729 w 411570"/>
                  <a:gd name="connsiteY1" fmla="*/ 21635 h 74082"/>
                  <a:gd name="connsiteX2" fmla="*/ 154297 w 411570"/>
                  <a:gd name="connsiteY2" fmla="*/ 74082 h 74082"/>
                  <a:gd name="connsiteX3" fmla="*/ 1071 w 411570"/>
                  <a:gd name="connsiteY3" fmla="*/ 22209 h 74082"/>
                  <a:gd name="connsiteX4" fmla="*/ 228343 w 411570"/>
                  <a:gd name="connsiteY4" fmla="*/ 1 h 74082"/>
                  <a:gd name="connsiteX0" fmla="*/ 249772 w 432999"/>
                  <a:gd name="connsiteY0" fmla="*/ 1 h 74082"/>
                  <a:gd name="connsiteX1" fmla="*/ 432158 w 432999"/>
                  <a:gd name="connsiteY1" fmla="*/ 21635 h 74082"/>
                  <a:gd name="connsiteX2" fmla="*/ 175726 w 432999"/>
                  <a:gd name="connsiteY2" fmla="*/ 74082 h 74082"/>
                  <a:gd name="connsiteX3" fmla="*/ 22500 w 432999"/>
                  <a:gd name="connsiteY3" fmla="*/ 22209 h 74082"/>
                  <a:gd name="connsiteX4" fmla="*/ 249772 w 432999"/>
                  <a:gd name="connsiteY4" fmla="*/ 1 h 74082"/>
                  <a:gd name="connsiteX0" fmla="*/ 249772 w 432999"/>
                  <a:gd name="connsiteY0" fmla="*/ 1 h 74918"/>
                  <a:gd name="connsiteX1" fmla="*/ 432158 w 432999"/>
                  <a:gd name="connsiteY1" fmla="*/ 21635 h 74918"/>
                  <a:gd name="connsiteX2" fmla="*/ 175726 w 432999"/>
                  <a:gd name="connsiteY2" fmla="*/ 74082 h 74918"/>
                  <a:gd name="connsiteX3" fmla="*/ 22500 w 432999"/>
                  <a:gd name="connsiteY3" fmla="*/ 22209 h 74918"/>
                  <a:gd name="connsiteX4" fmla="*/ 249772 w 432999"/>
                  <a:gd name="connsiteY4" fmla="*/ 1 h 74918"/>
                  <a:gd name="connsiteX0" fmla="*/ 192556 w 428453"/>
                  <a:gd name="connsiteY0" fmla="*/ 0 h 80137"/>
                  <a:gd name="connsiteX1" fmla="*/ 428401 w 428453"/>
                  <a:gd name="connsiteY1" fmla="*/ 26840 h 80137"/>
                  <a:gd name="connsiteX2" fmla="*/ 171969 w 428453"/>
                  <a:gd name="connsiteY2" fmla="*/ 79287 h 80137"/>
                  <a:gd name="connsiteX3" fmla="*/ 18743 w 428453"/>
                  <a:gd name="connsiteY3" fmla="*/ 27414 h 80137"/>
                  <a:gd name="connsiteX4" fmla="*/ 192556 w 428453"/>
                  <a:gd name="connsiteY4" fmla="*/ 0 h 80137"/>
                  <a:gd name="connsiteX0" fmla="*/ 223774 w 459671"/>
                  <a:gd name="connsiteY0" fmla="*/ 217 h 80354"/>
                  <a:gd name="connsiteX1" fmla="*/ 459619 w 459671"/>
                  <a:gd name="connsiteY1" fmla="*/ 27057 h 80354"/>
                  <a:gd name="connsiteX2" fmla="*/ 203187 w 459671"/>
                  <a:gd name="connsiteY2" fmla="*/ 79504 h 80354"/>
                  <a:gd name="connsiteX3" fmla="*/ 5407 w 459671"/>
                  <a:gd name="connsiteY3" fmla="*/ 40646 h 80354"/>
                  <a:gd name="connsiteX4" fmla="*/ 223774 w 459671"/>
                  <a:gd name="connsiteY4" fmla="*/ 217 h 80354"/>
                  <a:gd name="connsiteX0" fmla="*/ 223774 w 348761"/>
                  <a:gd name="connsiteY0" fmla="*/ 217 h 80354"/>
                  <a:gd name="connsiteX1" fmla="*/ 343788 w 348761"/>
                  <a:gd name="connsiteY1" fmla="*/ 27057 h 80354"/>
                  <a:gd name="connsiteX2" fmla="*/ 203187 w 348761"/>
                  <a:gd name="connsiteY2" fmla="*/ 79504 h 80354"/>
                  <a:gd name="connsiteX3" fmla="*/ 5407 w 348761"/>
                  <a:gd name="connsiteY3" fmla="*/ 40646 h 80354"/>
                  <a:gd name="connsiteX4" fmla="*/ 223774 w 348761"/>
                  <a:gd name="connsiteY4" fmla="*/ 217 h 80354"/>
                  <a:gd name="connsiteX0" fmla="*/ 223774 w 348761"/>
                  <a:gd name="connsiteY0" fmla="*/ 4 h 80141"/>
                  <a:gd name="connsiteX1" fmla="*/ 343788 w 348761"/>
                  <a:gd name="connsiteY1" fmla="*/ 26844 h 80141"/>
                  <a:gd name="connsiteX2" fmla="*/ 203187 w 348761"/>
                  <a:gd name="connsiteY2" fmla="*/ 79291 h 80141"/>
                  <a:gd name="connsiteX3" fmla="*/ 5407 w 348761"/>
                  <a:gd name="connsiteY3" fmla="*/ 40433 h 80141"/>
                  <a:gd name="connsiteX4" fmla="*/ 223774 w 348761"/>
                  <a:gd name="connsiteY4" fmla="*/ 4 h 80141"/>
                  <a:gd name="connsiteX0" fmla="*/ 223774 w 348761"/>
                  <a:gd name="connsiteY0" fmla="*/ 4 h 80141"/>
                  <a:gd name="connsiteX1" fmla="*/ 343788 w 348761"/>
                  <a:gd name="connsiteY1" fmla="*/ 26844 h 80141"/>
                  <a:gd name="connsiteX2" fmla="*/ 203187 w 348761"/>
                  <a:gd name="connsiteY2" fmla="*/ 79291 h 80141"/>
                  <a:gd name="connsiteX3" fmla="*/ 5407 w 348761"/>
                  <a:gd name="connsiteY3" fmla="*/ 40433 h 80141"/>
                  <a:gd name="connsiteX4" fmla="*/ 223774 w 348761"/>
                  <a:gd name="connsiteY4" fmla="*/ 4 h 80141"/>
                  <a:gd name="connsiteX0" fmla="*/ 139079 w 350183"/>
                  <a:gd name="connsiteY0" fmla="*/ 4 h 73617"/>
                  <a:gd name="connsiteX1" fmla="*/ 339283 w 350183"/>
                  <a:gd name="connsiteY1" fmla="*/ 20337 h 73617"/>
                  <a:gd name="connsiteX2" fmla="*/ 198682 w 350183"/>
                  <a:gd name="connsiteY2" fmla="*/ 72784 h 73617"/>
                  <a:gd name="connsiteX3" fmla="*/ 902 w 350183"/>
                  <a:gd name="connsiteY3" fmla="*/ 33926 h 73617"/>
                  <a:gd name="connsiteX4" fmla="*/ 139079 w 350183"/>
                  <a:gd name="connsiteY4" fmla="*/ 4 h 73617"/>
                  <a:gd name="connsiteX0" fmla="*/ 140351 w 351455"/>
                  <a:gd name="connsiteY0" fmla="*/ 310 h 73923"/>
                  <a:gd name="connsiteX1" fmla="*/ 340555 w 351455"/>
                  <a:gd name="connsiteY1" fmla="*/ 20643 h 73923"/>
                  <a:gd name="connsiteX2" fmla="*/ 199954 w 351455"/>
                  <a:gd name="connsiteY2" fmla="*/ 73090 h 73923"/>
                  <a:gd name="connsiteX3" fmla="*/ 2174 w 351455"/>
                  <a:gd name="connsiteY3" fmla="*/ 34232 h 73923"/>
                  <a:gd name="connsiteX4" fmla="*/ 140351 w 351455"/>
                  <a:gd name="connsiteY4" fmla="*/ 310 h 73923"/>
                  <a:gd name="connsiteX0" fmla="*/ 140355 w 351459"/>
                  <a:gd name="connsiteY0" fmla="*/ 310 h 73923"/>
                  <a:gd name="connsiteX1" fmla="*/ 340559 w 351459"/>
                  <a:gd name="connsiteY1" fmla="*/ 20643 h 73923"/>
                  <a:gd name="connsiteX2" fmla="*/ 199958 w 351459"/>
                  <a:gd name="connsiteY2" fmla="*/ 73090 h 73923"/>
                  <a:gd name="connsiteX3" fmla="*/ 2178 w 351459"/>
                  <a:gd name="connsiteY3" fmla="*/ 34232 h 73923"/>
                  <a:gd name="connsiteX4" fmla="*/ 140355 w 351459"/>
                  <a:gd name="connsiteY4" fmla="*/ 310 h 73923"/>
                  <a:gd name="connsiteX0" fmla="*/ 140355 w 351459"/>
                  <a:gd name="connsiteY0" fmla="*/ 310 h 73090"/>
                  <a:gd name="connsiteX1" fmla="*/ 340559 w 351459"/>
                  <a:gd name="connsiteY1" fmla="*/ 20643 h 73090"/>
                  <a:gd name="connsiteX2" fmla="*/ 199958 w 351459"/>
                  <a:gd name="connsiteY2" fmla="*/ 73090 h 73090"/>
                  <a:gd name="connsiteX3" fmla="*/ 2178 w 351459"/>
                  <a:gd name="connsiteY3" fmla="*/ 34232 h 73090"/>
                  <a:gd name="connsiteX4" fmla="*/ 140355 w 351459"/>
                  <a:gd name="connsiteY4" fmla="*/ 310 h 73090"/>
                  <a:gd name="connsiteX0" fmla="*/ 73732 w 284836"/>
                  <a:gd name="connsiteY0" fmla="*/ 361 h 73141"/>
                  <a:gd name="connsiteX1" fmla="*/ 273936 w 284836"/>
                  <a:gd name="connsiteY1" fmla="*/ 20694 h 73141"/>
                  <a:gd name="connsiteX2" fmla="*/ 133335 w 284836"/>
                  <a:gd name="connsiteY2" fmla="*/ 73141 h 73141"/>
                  <a:gd name="connsiteX3" fmla="*/ 6836 w 284836"/>
                  <a:gd name="connsiteY3" fmla="*/ 35584 h 73141"/>
                  <a:gd name="connsiteX4" fmla="*/ 73732 w 284836"/>
                  <a:gd name="connsiteY4" fmla="*/ 361 h 73141"/>
                  <a:gd name="connsiteX0" fmla="*/ 121230 w 332334"/>
                  <a:gd name="connsiteY0" fmla="*/ 361 h 73141"/>
                  <a:gd name="connsiteX1" fmla="*/ 321434 w 332334"/>
                  <a:gd name="connsiteY1" fmla="*/ 20694 h 73141"/>
                  <a:gd name="connsiteX2" fmla="*/ 180833 w 332334"/>
                  <a:gd name="connsiteY2" fmla="*/ 73141 h 73141"/>
                  <a:gd name="connsiteX3" fmla="*/ 872 w 332334"/>
                  <a:gd name="connsiteY3" fmla="*/ 35584 h 73141"/>
                  <a:gd name="connsiteX4" fmla="*/ 121230 w 332334"/>
                  <a:gd name="connsiteY4" fmla="*/ 361 h 73141"/>
                  <a:gd name="connsiteX0" fmla="*/ 174393 w 385497"/>
                  <a:gd name="connsiteY0" fmla="*/ 44 h 72824"/>
                  <a:gd name="connsiteX1" fmla="*/ 374597 w 385497"/>
                  <a:gd name="connsiteY1" fmla="*/ 20377 h 72824"/>
                  <a:gd name="connsiteX2" fmla="*/ 233996 w 385497"/>
                  <a:gd name="connsiteY2" fmla="*/ 72824 h 72824"/>
                  <a:gd name="connsiteX3" fmla="*/ 572 w 385497"/>
                  <a:gd name="connsiteY3" fmla="*/ 24855 h 72824"/>
                  <a:gd name="connsiteX4" fmla="*/ 174393 w 385497"/>
                  <a:gd name="connsiteY4" fmla="*/ 44 h 72824"/>
                  <a:gd name="connsiteX0" fmla="*/ 173828 w 384932"/>
                  <a:gd name="connsiteY0" fmla="*/ 44 h 72824"/>
                  <a:gd name="connsiteX1" fmla="*/ 374032 w 384932"/>
                  <a:gd name="connsiteY1" fmla="*/ 20377 h 72824"/>
                  <a:gd name="connsiteX2" fmla="*/ 233431 w 384932"/>
                  <a:gd name="connsiteY2" fmla="*/ 72824 h 72824"/>
                  <a:gd name="connsiteX3" fmla="*/ 7 w 384932"/>
                  <a:gd name="connsiteY3" fmla="*/ 24855 h 72824"/>
                  <a:gd name="connsiteX4" fmla="*/ 173828 w 384932"/>
                  <a:gd name="connsiteY4" fmla="*/ 44 h 72824"/>
                  <a:gd name="connsiteX0" fmla="*/ 173828 w 384932"/>
                  <a:gd name="connsiteY0" fmla="*/ 414 h 73194"/>
                  <a:gd name="connsiteX1" fmla="*/ 374032 w 384932"/>
                  <a:gd name="connsiteY1" fmla="*/ 20747 h 73194"/>
                  <a:gd name="connsiteX2" fmla="*/ 233431 w 384932"/>
                  <a:gd name="connsiteY2" fmla="*/ 73194 h 73194"/>
                  <a:gd name="connsiteX3" fmla="*/ 7 w 384932"/>
                  <a:gd name="connsiteY3" fmla="*/ 36938 h 73194"/>
                  <a:gd name="connsiteX4" fmla="*/ 173828 w 384932"/>
                  <a:gd name="connsiteY4" fmla="*/ 414 h 73194"/>
                  <a:gd name="connsiteX0" fmla="*/ 173832 w 384936"/>
                  <a:gd name="connsiteY0" fmla="*/ 136 h 72916"/>
                  <a:gd name="connsiteX1" fmla="*/ 374036 w 384936"/>
                  <a:gd name="connsiteY1" fmla="*/ 20469 h 72916"/>
                  <a:gd name="connsiteX2" fmla="*/ 233435 w 384936"/>
                  <a:gd name="connsiteY2" fmla="*/ 72916 h 72916"/>
                  <a:gd name="connsiteX3" fmla="*/ 11 w 384936"/>
                  <a:gd name="connsiteY3" fmla="*/ 36660 h 72916"/>
                  <a:gd name="connsiteX4" fmla="*/ 173832 w 384936"/>
                  <a:gd name="connsiteY4" fmla="*/ 136 h 72916"/>
                  <a:gd name="connsiteX0" fmla="*/ 173828 w 398560"/>
                  <a:gd name="connsiteY0" fmla="*/ 112 h 72892"/>
                  <a:gd name="connsiteX1" fmla="*/ 391851 w 398560"/>
                  <a:gd name="connsiteY1" fmla="*/ 26952 h 72892"/>
                  <a:gd name="connsiteX2" fmla="*/ 233431 w 398560"/>
                  <a:gd name="connsiteY2" fmla="*/ 72892 h 72892"/>
                  <a:gd name="connsiteX3" fmla="*/ 7 w 398560"/>
                  <a:gd name="connsiteY3" fmla="*/ 36636 h 72892"/>
                  <a:gd name="connsiteX4" fmla="*/ 173828 w 398560"/>
                  <a:gd name="connsiteY4" fmla="*/ 112 h 72892"/>
                  <a:gd name="connsiteX0" fmla="*/ 173828 w 398556"/>
                  <a:gd name="connsiteY0" fmla="*/ 342 h 73122"/>
                  <a:gd name="connsiteX1" fmla="*/ 391851 w 398556"/>
                  <a:gd name="connsiteY1" fmla="*/ 27182 h 73122"/>
                  <a:gd name="connsiteX2" fmla="*/ 233431 w 398556"/>
                  <a:gd name="connsiteY2" fmla="*/ 73122 h 73122"/>
                  <a:gd name="connsiteX3" fmla="*/ 7 w 398556"/>
                  <a:gd name="connsiteY3" fmla="*/ 36866 h 73122"/>
                  <a:gd name="connsiteX4" fmla="*/ 173828 w 398556"/>
                  <a:gd name="connsiteY4" fmla="*/ 342 h 73122"/>
                  <a:gd name="connsiteX0" fmla="*/ 173828 w 384928"/>
                  <a:gd name="connsiteY0" fmla="*/ 90 h 72870"/>
                  <a:gd name="connsiteX1" fmla="*/ 374029 w 384928"/>
                  <a:gd name="connsiteY1" fmla="*/ 30835 h 72870"/>
                  <a:gd name="connsiteX2" fmla="*/ 233431 w 384928"/>
                  <a:gd name="connsiteY2" fmla="*/ 72870 h 72870"/>
                  <a:gd name="connsiteX3" fmla="*/ 7 w 384928"/>
                  <a:gd name="connsiteY3" fmla="*/ 36614 h 72870"/>
                  <a:gd name="connsiteX4" fmla="*/ 173828 w 384928"/>
                  <a:gd name="connsiteY4" fmla="*/ 90 h 72870"/>
                  <a:gd name="connsiteX0" fmla="*/ 173837 w 384940"/>
                  <a:gd name="connsiteY0" fmla="*/ 2 h 72782"/>
                  <a:gd name="connsiteX1" fmla="*/ 374038 w 384940"/>
                  <a:gd name="connsiteY1" fmla="*/ 30747 h 72782"/>
                  <a:gd name="connsiteX2" fmla="*/ 233440 w 384940"/>
                  <a:gd name="connsiteY2" fmla="*/ 72782 h 72782"/>
                  <a:gd name="connsiteX3" fmla="*/ 16 w 384940"/>
                  <a:gd name="connsiteY3" fmla="*/ 36526 h 72782"/>
                  <a:gd name="connsiteX4" fmla="*/ 173837 w 384940"/>
                  <a:gd name="connsiteY4" fmla="*/ 2 h 72782"/>
                  <a:gd name="connsiteX0" fmla="*/ 173831 w 384934"/>
                  <a:gd name="connsiteY0" fmla="*/ 294 h 73074"/>
                  <a:gd name="connsiteX1" fmla="*/ 374032 w 384934"/>
                  <a:gd name="connsiteY1" fmla="*/ 31039 h 73074"/>
                  <a:gd name="connsiteX2" fmla="*/ 233434 w 384934"/>
                  <a:gd name="connsiteY2" fmla="*/ 73074 h 73074"/>
                  <a:gd name="connsiteX3" fmla="*/ 10 w 384934"/>
                  <a:gd name="connsiteY3" fmla="*/ 36818 h 73074"/>
                  <a:gd name="connsiteX4" fmla="*/ 173831 w 384934"/>
                  <a:gd name="connsiteY4" fmla="*/ 294 h 73074"/>
                  <a:gd name="connsiteX0" fmla="*/ 173831 w 374750"/>
                  <a:gd name="connsiteY0" fmla="*/ 294 h 73727"/>
                  <a:gd name="connsiteX1" fmla="*/ 374032 w 374750"/>
                  <a:gd name="connsiteY1" fmla="*/ 31039 h 73727"/>
                  <a:gd name="connsiteX2" fmla="*/ 233434 w 374750"/>
                  <a:gd name="connsiteY2" fmla="*/ 73074 h 73727"/>
                  <a:gd name="connsiteX3" fmla="*/ 10 w 374750"/>
                  <a:gd name="connsiteY3" fmla="*/ 36818 h 73727"/>
                  <a:gd name="connsiteX4" fmla="*/ 173831 w 374750"/>
                  <a:gd name="connsiteY4" fmla="*/ 294 h 73727"/>
                  <a:gd name="connsiteX0" fmla="*/ 173831 w 374802"/>
                  <a:gd name="connsiteY0" fmla="*/ 294 h 73074"/>
                  <a:gd name="connsiteX1" fmla="*/ 374032 w 374802"/>
                  <a:gd name="connsiteY1" fmla="*/ 31039 h 73074"/>
                  <a:gd name="connsiteX2" fmla="*/ 233434 w 374802"/>
                  <a:gd name="connsiteY2" fmla="*/ 73074 h 73074"/>
                  <a:gd name="connsiteX3" fmla="*/ 10 w 374802"/>
                  <a:gd name="connsiteY3" fmla="*/ 36818 h 73074"/>
                  <a:gd name="connsiteX4" fmla="*/ 173831 w 374802"/>
                  <a:gd name="connsiteY4" fmla="*/ 294 h 73074"/>
                  <a:gd name="connsiteX0" fmla="*/ 173831 w 374802"/>
                  <a:gd name="connsiteY0" fmla="*/ 294 h 73183"/>
                  <a:gd name="connsiteX1" fmla="*/ 374032 w 374802"/>
                  <a:gd name="connsiteY1" fmla="*/ 31039 h 73183"/>
                  <a:gd name="connsiteX2" fmla="*/ 233434 w 374802"/>
                  <a:gd name="connsiteY2" fmla="*/ 73074 h 73183"/>
                  <a:gd name="connsiteX3" fmla="*/ 10 w 374802"/>
                  <a:gd name="connsiteY3" fmla="*/ 36818 h 73183"/>
                  <a:gd name="connsiteX4" fmla="*/ 173831 w 374802"/>
                  <a:gd name="connsiteY4" fmla="*/ 294 h 73183"/>
                  <a:gd name="connsiteX0" fmla="*/ 173831 w 374802"/>
                  <a:gd name="connsiteY0" fmla="*/ 294 h 73183"/>
                  <a:gd name="connsiteX1" fmla="*/ 374032 w 374802"/>
                  <a:gd name="connsiteY1" fmla="*/ 31039 h 73183"/>
                  <a:gd name="connsiteX2" fmla="*/ 233434 w 374802"/>
                  <a:gd name="connsiteY2" fmla="*/ 73074 h 73183"/>
                  <a:gd name="connsiteX3" fmla="*/ 10 w 374802"/>
                  <a:gd name="connsiteY3" fmla="*/ 36818 h 73183"/>
                  <a:gd name="connsiteX4" fmla="*/ 173831 w 374802"/>
                  <a:gd name="connsiteY4" fmla="*/ 294 h 73183"/>
                  <a:gd name="connsiteX0" fmla="*/ 173831 w 374670"/>
                  <a:gd name="connsiteY0" fmla="*/ 294 h 73183"/>
                  <a:gd name="connsiteX1" fmla="*/ 374032 w 374670"/>
                  <a:gd name="connsiteY1" fmla="*/ 31039 h 73183"/>
                  <a:gd name="connsiteX2" fmla="*/ 233434 w 374670"/>
                  <a:gd name="connsiteY2" fmla="*/ 73074 h 73183"/>
                  <a:gd name="connsiteX3" fmla="*/ 10 w 374670"/>
                  <a:gd name="connsiteY3" fmla="*/ 36818 h 73183"/>
                  <a:gd name="connsiteX4" fmla="*/ 173831 w 374670"/>
                  <a:gd name="connsiteY4" fmla="*/ 294 h 73183"/>
                  <a:gd name="connsiteX0" fmla="*/ 173831 w 374653"/>
                  <a:gd name="connsiteY0" fmla="*/ 294 h 73183"/>
                  <a:gd name="connsiteX1" fmla="*/ 374032 w 374653"/>
                  <a:gd name="connsiteY1" fmla="*/ 31039 h 73183"/>
                  <a:gd name="connsiteX2" fmla="*/ 233434 w 374653"/>
                  <a:gd name="connsiteY2" fmla="*/ 73074 h 73183"/>
                  <a:gd name="connsiteX3" fmla="*/ 10 w 374653"/>
                  <a:gd name="connsiteY3" fmla="*/ 36818 h 73183"/>
                  <a:gd name="connsiteX4" fmla="*/ 173831 w 374653"/>
                  <a:gd name="connsiteY4" fmla="*/ 294 h 73183"/>
                  <a:gd name="connsiteX0" fmla="*/ 173966 w 374248"/>
                  <a:gd name="connsiteY0" fmla="*/ 167 h 73004"/>
                  <a:gd name="connsiteX1" fmla="*/ 374167 w 374248"/>
                  <a:gd name="connsiteY1" fmla="*/ 30912 h 73004"/>
                  <a:gd name="connsiteX2" fmla="*/ 197885 w 374248"/>
                  <a:gd name="connsiteY2" fmla="*/ 72947 h 73004"/>
                  <a:gd name="connsiteX3" fmla="*/ 145 w 374248"/>
                  <a:gd name="connsiteY3" fmla="*/ 36691 h 73004"/>
                  <a:gd name="connsiteX4" fmla="*/ 173966 w 374248"/>
                  <a:gd name="connsiteY4" fmla="*/ 167 h 73004"/>
                  <a:gd name="connsiteX0" fmla="*/ 173966 w 374328"/>
                  <a:gd name="connsiteY0" fmla="*/ 167 h 73004"/>
                  <a:gd name="connsiteX1" fmla="*/ 374167 w 374328"/>
                  <a:gd name="connsiteY1" fmla="*/ 30912 h 73004"/>
                  <a:gd name="connsiteX2" fmla="*/ 197885 w 374328"/>
                  <a:gd name="connsiteY2" fmla="*/ 72947 h 73004"/>
                  <a:gd name="connsiteX3" fmla="*/ 145 w 374328"/>
                  <a:gd name="connsiteY3" fmla="*/ 36691 h 73004"/>
                  <a:gd name="connsiteX4" fmla="*/ 173966 w 374328"/>
                  <a:gd name="connsiteY4" fmla="*/ 167 h 73004"/>
                  <a:gd name="connsiteX0" fmla="*/ 173966 w 374463"/>
                  <a:gd name="connsiteY0" fmla="*/ 167 h 73004"/>
                  <a:gd name="connsiteX1" fmla="*/ 374167 w 374463"/>
                  <a:gd name="connsiteY1" fmla="*/ 30912 h 73004"/>
                  <a:gd name="connsiteX2" fmla="*/ 197885 w 374463"/>
                  <a:gd name="connsiteY2" fmla="*/ 72947 h 73004"/>
                  <a:gd name="connsiteX3" fmla="*/ 145 w 374463"/>
                  <a:gd name="connsiteY3" fmla="*/ 36691 h 73004"/>
                  <a:gd name="connsiteX4" fmla="*/ 173966 w 374463"/>
                  <a:gd name="connsiteY4" fmla="*/ 167 h 73004"/>
                  <a:gd name="connsiteX0" fmla="*/ 173921 w 356777"/>
                  <a:gd name="connsiteY0" fmla="*/ 80 h 72917"/>
                  <a:gd name="connsiteX1" fmla="*/ 356278 w 356777"/>
                  <a:gd name="connsiteY1" fmla="*/ 28203 h 72917"/>
                  <a:gd name="connsiteX2" fmla="*/ 197840 w 356777"/>
                  <a:gd name="connsiteY2" fmla="*/ 72860 h 72917"/>
                  <a:gd name="connsiteX3" fmla="*/ 100 w 356777"/>
                  <a:gd name="connsiteY3" fmla="*/ 36604 h 72917"/>
                  <a:gd name="connsiteX4" fmla="*/ 173921 w 356777"/>
                  <a:gd name="connsiteY4" fmla="*/ 80 h 72917"/>
                  <a:gd name="connsiteX0" fmla="*/ 173921 w 357257"/>
                  <a:gd name="connsiteY0" fmla="*/ 190 h 73027"/>
                  <a:gd name="connsiteX1" fmla="*/ 356278 w 357257"/>
                  <a:gd name="connsiteY1" fmla="*/ 28313 h 73027"/>
                  <a:gd name="connsiteX2" fmla="*/ 197840 w 357257"/>
                  <a:gd name="connsiteY2" fmla="*/ 72970 h 73027"/>
                  <a:gd name="connsiteX3" fmla="*/ 100 w 357257"/>
                  <a:gd name="connsiteY3" fmla="*/ 36714 h 73027"/>
                  <a:gd name="connsiteX4" fmla="*/ 173921 w 357257"/>
                  <a:gd name="connsiteY4" fmla="*/ 190 h 73027"/>
                  <a:gd name="connsiteX0" fmla="*/ 173981 w 357762"/>
                  <a:gd name="connsiteY0" fmla="*/ 36 h 72873"/>
                  <a:gd name="connsiteX1" fmla="*/ 356338 w 357762"/>
                  <a:gd name="connsiteY1" fmla="*/ 28159 h 72873"/>
                  <a:gd name="connsiteX2" fmla="*/ 197900 w 357762"/>
                  <a:gd name="connsiteY2" fmla="*/ 72816 h 72873"/>
                  <a:gd name="connsiteX3" fmla="*/ 160 w 357762"/>
                  <a:gd name="connsiteY3" fmla="*/ 36560 h 72873"/>
                  <a:gd name="connsiteX4" fmla="*/ 173981 w 357762"/>
                  <a:gd name="connsiteY4" fmla="*/ 36 h 72873"/>
                  <a:gd name="connsiteX0" fmla="*/ 156091 w 339407"/>
                  <a:gd name="connsiteY0" fmla="*/ 190 h 73027"/>
                  <a:gd name="connsiteX1" fmla="*/ 338448 w 339407"/>
                  <a:gd name="connsiteY1" fmla="*/ 28313 h 73027"/>
                  <a:gd name="connsiteX2" fmla="*/ 180010 w 339407"/>
                  <a:gd name="connsiteY2" fmla="*/ 72970 h 73027"/>
                  <a:gd name="connsiteX3" fmla="*/ 113 w 339407"/>
                  <a:gd name="connsiteY3" fmla="*/ 36714 h 73027"/>
                  <a:gd name="connsiteX4" fmla="*/ 156091 w 339407"/>
                  <a:gd name="connsiteY4" fmla="*/ 190 h 73027"/>
                  <a:gd name="connsiteX0" fmla="*/ 156198 w 340019"/>
                  <a:gd name="connsiteY0" fmla="*/ 36 h 72873"/>
                  <a:gd name="connsiteX1" fmla="*/ 338555 w 340019"/>
                  <a:gd name="connsiteY1" fmla="*/ 28159 h 72873"/>
                  <a:gd name="connsiteX2" fmla="*/ 180117 w 340019"/>
                  <a:gd name="connsiteY2" fmla="*/ 72816 h 72873"/>
                  <a:gd name="connsiteX3" fmla="*/ 220 w 340019"/>
                  <a:gd name="connsiteY3" fmla="*/ 36560 h 72873"/>
                  <a:gd name="connsiteX4" fmla="*/ 156198 w 340019"/>
                  <a:gd name="connsiteY4" fmla="*/ 36 h 72873"/>
                  <a:gd name="connsiteX0" fmla="*/ 156664 w 341397"/>
                  <a:gd name="connsiteY0" fmla="*/ 16 h 72853"/>
                  <a:gd name="connsiteX1" fmla="*/ 339021 w 341397"/>
                  <a:gd name="connsiteY1" fmla="*/ 28139 h 72853"/>
                  <a:gd name="connsiteX2" fmla="*/ 180583 w 341397"/>
                  <a:gd name="connsiteY2" fmla="*/ 72796 h 72853"/>
                  <a:gd name="connsiteX3" fmla="*/ 686 w 341397"/>
                  <a:gd name="connsiteY3" fmla="*/ 36540 h 72853"/>
                  <a:gd name="connsiteX4" fmla="*/ 156664 w 341397"/>
                  <a:gd name="connsiteY4" fmla="*/ 16 h 72853"/>
                  <a:gd name="connsiteX0" fmla="*/ 156314 w 340473"/>
                  <a:gd name="connsiteY0" fmla="*/ 152 h 72989"/>
                  <a:gd name="connsiteX1" fmla="*/ 338671 w 340473"/>
                  <a:gd name="connsiteY1" fmla="*/ 28275 h 72989"/>
                  <a:gd name="connsiteX2" fmla="*/ 180233 w 340473"/>
                  <a:gd name="connsiteY2" fmla="*/ 72932 h 72989"/>
                  <a:gd name="connsiteX3" fmla="*/ 336 w 340473"/>
                  <a:gd name="connsiteY3" fmla="*/ 36676 h 72989"/>
                  <a:gd name="connsiteX4" fmla="*/ 156314 w 340473"/>
                  <a:gd name="connsiteY4" fmla="*/ 152 h 72989"/>
                  <a:gd name="connsiteX0" fmla="*/ 156141 w 339726"/>
                  <a:gd name="connsiteY0" fmla="*/ 1 h 72838"/>
                  <a:gd name="connsiteX1" fmla="*/ 338498 w 339726"/>
                  <a:gd name="connsiteY1" fmla="*/ 28124 h 72838"/>
                  <a:gd name="connsiteX2" fmla="*/ 180060 w 339726"/>
                  <a:gd name="connsiteY2" fmla="*/ 72781 h 72838"/>
                  <a:gd name="connsiteX3" fmla="*/ 163 w 339726"/>
                  <a:gd name="connsiteY3" fmla="*/ 36525 h 72838"/>
                  <a:gd name="connsiteX4" fmla="*/ 156141 w 339726"/>
                  <a:gd name="connsiteY4" fmla="*/ 1 h 72838"/>
                  <a:gd name="connsiteX0" fmla="*/ 132971 w 340614"/>
                  <a:gd name="connsiteY0" fmla="*/ 0 h 74278"/>
                  <a:gd name="connsiteX1" fmla="*/ 339161 w 340614"/>
                  <a:gd name="connsiteY1" fmla="*/ 29564 h 74278"/>
                  <a:gd name="connsiteX2" fmla="*/ 180723 w 340614"/>
                  <a:gd name="connsiteY2" fmla="*/ 74221 h 74278"/>
                  <a:gd name="connsiteX3" fmla="*/ 826 w 340614"/>
                  <a:gd name="connsiteY3" fmla="*/ 37965 h 74278"/>
                  <a:gd name="connsiteX4" fmla="*/ 132971 w 340614"/>
                  <a:gd name="connsiteY4" fmla="*/ 0 h 74278"/>
                  <a:gd name="connsiteX0" fmla="*/ 132971 w 340535"/>
                  <a:gd name="connsiteY0" fmla="*/ 0 h 74278"/>
                  <a:gd name="connsiteX1" fmla="*/ 339161 w 340535"/>
                  <a:gd name="connsiteY1" fmla="*/ 29564 h 74278"/>
                  <a:gd name="connsiteX2" fmla="*/ 180723 w 340535"/>
                  <a:gd name="connsiteY2" fmla="*/ 74221 h 74278"/>
                  <a:gd name="connsiteX3" fmla="*/ 826 w 340535"/>
                  <a:gd name="connsiteY3" fmla="*/ 37965 h 74278"/>
                  <a:gd name="connsiteX4" fmla="*/ 132971 w 340535"/>
                  <a:gd name="connsiteY4" fmla="*/ 0 h 74278"/>
                  <a:gd name="connsiteX0" fmla="*/ 133542 w 341106"/>
                  <a:gd name="connsiteY0" fmla="*/ 72 h 74350"/>
                  <a:gd name="connsiteX1" fmla="*/ 339732 w 341106"/>
                  <a:gd name="connsiteY1" fmla="*/ 29636 h 74350"/>
                  <a:gd name="connsiteX2" fmla="*/ 181294 w 341106"/>
                  <a:gd name="connsiteY2" fmla="*/ 74293 h 74350"/>
                  <a:gd name="connsiteX3" fmla="*/ 1397 w 341106"/>
                  <a:gd name="connsiteY3" fmla="*/ 38037 h 74350"/>
                  <a:gd name="connsiteX4" fmla="*/ 133542 w 341106"/>
                  <a:gd name="connsiteY4" fmla="*/ 72 h 74350"/>
                  <a:gd name="connsiteX0" fmla="*/ 152270 w 339336"/>
                  <a:gd name="connsiteY0" fmla="*/ 70 h 75048"/>
                  <a:gd name="connsiteX1" fmla="*/ 338695 w 339336"/>
                  <a:gd name="connsiteY1" fmla="*/ 30333 h 75048"/>
                  <a:gd name="connsiteX2" fmla="*/ 180257 w 339336"/>
                  <a:gd name="connsiteY2" fmla="*/ 74990 h 75048"/>
                  <a:gd name="connsiteX3" fmla="*/ 360 w 339336"/>
                  <a:gd name="connsiteY3" fmla="*/ 38734 h 75048"/>
                  <a:gd name="connsiteX4" fmla="*/ 152270 w 339336"/>
                  <a:gd name="connsiteY4" fmla="*/ 70 h 75048"/>
                  <a:gd name="connsiteX0" fmla="*/ 152454 w 339520"/>
                  <a:gd name="connsiteY0" fmla="*/ 87 h 75080"/>
                  <a:gd name="connsiteX1" fmla="*/ 338879 w 339520"/>
                  <a:gd name="connsiteY1" fmla="*/ 30350 h 75080"/>
                  <a:gd name="connsiteX2" fmla="*/ 180441 w 339520"/>
                  <a:gd name="connsiteY2" fmla="*/ 75007 h 75080"/>
                  <a:gd name="connsiteX3" fmla="*/ 544 w 339520"/>
                  <a:gd name="connsiteY3" fmla="*/ 38751 h 75080"/>
                  <a:gd name="connsiteX4" fmla="*/ 152454 w 339520"/>
                  <a:gd name="connsiteY4" fmla="*/ 87 h 75080"/>
                  <a:gd name="connsiteX0" fmla="*/ 152731 w 339797"/>
                  <a:gd name="connsiteY0" fmla="*/ 69 h 75045"/>
                  <a:gd name="connsiteX1" fmla="*/ 339156 w 339797"/>
                  <a:gd name="connsiteY1" fmla="*/ 30332 h 75045"/>
                  <a:gd name="connsiteX2" fmla="*/ 180718 w 339797"/>
                  <a:gd name="connsiteY2" fmla="*/ 74989 h 75045"/>
                  <a:gd name="connsiteX3" fmla="*/ 821 w 339797"/>
                  <a:gd name="connsiteY3" fmla="*/ 38733 h 75045"/>
                  <a:gd name="connsiteX4" fmla="*/ 152731 w 339797"/>
                  <a:gd name="connsiteY4" fmla="*/ 69 h 75045"/>
                  <a:gd name="connsiteX0" fmla="*/ 162924 w 349990"/>
                  <a:gd name="connsiteY0" fmla="*/ 116 h 75097"/>
                  <a:gd name="connsiteX1" fmla="*/ 349349 w 349990"/>
                  <a:gd name="connsiteY1" fmla="*/ 30379 h 75097"/>
                  <a:gd name="connsiteX2" fmla="*/ 190911 w 349990"/>
                  <a:gd name="connsiteY2" fmla="*/ 75036 h 75097"/>
                  <a:gd name="connsiteX3" fmla="*/ 356 w 349990"/>
                  <a:gd name="connsiteY3" fmla="*/ 41188 h 75097"/>
                  <a:gd name="connsiteX4" fmla="*/ 162924 w 349990"/>
                  <a:gd name="connsiteY4" fmla="*/ 116 h 75097"/>
                  <a:gd name="connsiteX0" fmla="*/ 164183 w 351249"/>
                  <a:gd name="connsiteY0" fmla="*/ 116 h 75101"/>
                  <a:gd name="connsiteX1" fmla="*/ 350608 w 351249"/>
                  <a:gd name="connsiteY1" fmla="*/ 30379 h 75101"/>
                  <a:gd name="connsiteX2" fmla="*/ 192170 w 351249"/>
                  <a:gd name="connsiteY2" fmla="*/ 75036 h 75101"/>
                  <a:gd name="connsiteX3" fmla="*/ 1615 w 351249"/>
                  <a:gd name="connsiteY3" fmla="*/ 41188 h 75101"/>
                  <a:gd name="connsiteX4" fmla="*/ 164183 w 351249"/>
                  <a:gd name="connsiteY4" fmla="*/ 116 h 75101"/>
                  <a:gd name="connsiteX0" fmla="*/ 164453 w 351519"/>
                  <a:gd name="connsiteY0" fmla="*/ 29 h 75001"/>
                  <a:gd name="connsiteX1" fmla="*/ 350878 w 351519"/>
                  <a:gd name="connsiteY1" fmla="*/ 30292 h 75001"/>
                  <a:gd name="connsiteX2" fmla="*/ 192440 w 351519"/>
                  <a:gd name="connsiteY2" fmla="*/ 74949 h 75001"/>
                  <a:gd name="connsiteX3" fmla="*/ 1596 w 351519"/>
                  <a:gd name="connsiteY3" fmla="*/ 35400 h 75001"/>
                  <a:gd name="connsiteX4" fmla="*/ 164453 w 351519"/>
                  <a:gd name="connsiteY4" fmla="*/ 29 h 75001"/>
                  <a:gd name="connsiteX0" fmla="*/ 162887 w 349953"/>
                  <a:gd name="connsiteY0" fmla="*/ 29 h 75001"/>
                  <a:gd name="connsiteX1" fmla="*/ 349312 w 349953"/>
                  <a:gd name="connsiteY1" fmla="*/ 30292 h 75001"/>
                  <a:gd name="connsiteX2" fmla="*/ 190874 w 349953"/>
                  <a:gd name="connsiteY2" fmla="*/ 74949 h 75001"/>
                  <a:gd name="connsiteX3" fmla="*/ 30 w 349953"/>
                  <a:gd name="connsiteY3" fmla="*/ 35400 h 75001"/>
                  <a:gd name="connsiteX4" fmla="*/ 162887 w 349953"/>
                  <a:gd name="connsiteY4" fmla="*/ 29 h 75001"/>
                  <a:gd name="connsiteX0" fmla="*/ 162907 w 349973"/>
                  <a:gd name="connsiteY0" fmla="*/ 157 h 75129"/>
                  <a:gd name="connsiteX1" fmla="*/ 349332 w 349973"/>
                  <a:gd name="connsiteY1" fmla="*/ 30420 h 75129"/>
                  <a:gd name="connsiteX2" fmla="*/ 190894 w 349973"/>
                  <a:gd name="connsiteY2" fmla="*/ 75077 h 75129"/>
                  <a:gd name="connsiteX3" fmla="*/ 50 w 349973"/>
                  <a:gd name="connsiteY3" fmla="*/ 35528 h 75129"/>
                  <a:gd name="connsiteX4" fmla="*/ 162907 w 349973"/>
                  <a:gd name="connsiteY4" fmla="*/ 157 h 75129"/>
                  <a:gd name="connsiteX0" fmla="*/ 162914 w 349980"/>
                  <a:gd name="connsiteY0" fmla="*/ 213 h 75185"/>
                  <a:gd name="connsiteX1" fmla="*/ 349339 w 349980"/>
                  <a:gd name="connsiteY1" fmla="*/ 30476 h 75185"/>
                  <a:gd name="connsiteX2" fmla="*/ 190901 w 349980"/>
                  <a:gd name="connsiteY2" fmla="*/ 75133 h 75185"/>
                  <a:gd name="connsiteX3" fmla="*/ 57 w 349980"/>
                  <a:gd name="connsiteY3" fmla="*/ 35584 h 75185"/>
                  <a:gd name="connsiteX4" fmla="*/ 162914 w 349980"/>
                  <a:gd name="connsiteY4" fmla="*/ 213 h 75185"/>
                  <a:gd name="connsiteX0" fmla="*/ 163680 w 350746"/>
                  <a:gd name="connsiteY0" fmla="*/ 213 h 75185"/>
                  <a:gd name="connsiteX1" fmla="*/ 350105 w 350746"/>
                  <a:gd name="connsiteY1" fmla="*/ 30476 h 75185"/>
                  <a:gd name="connsiteX2" fmla="*/ 191667 w 350746"/>
                  <a:gd name="connsiteY2" fmla="*/ 75133 h 75185"/>
                  <a:gd name="connsiteX3" fmla="*/ 823 w 350746"/>
                  <a:gd name="connsiteY3" fmla="*/ 35584 h 75185"/>
                  <a:gd name="connsiteX4" fmla="*/ 163680 w 350746"/>
                  <a:gd name="connsiteY4" fmla="*/ 213 h 75185"/>
                  <a:gd name="connsiteX0" fmla="*/ 139878 w 326944"/>
                  <a:gd name="connsiteY0" fmla="*/ 30 h 75002"/>
                  <a:gd name="connsiteX1" fmla="*/ 326303 w 326944"/>
                  <a:gd name="connsiteY1" fmla="*/ 30293 h 75002"/>
                  <a:gd name="connsiteX2" fmla="*/ 167865 w 326944"/>
                  <a:gd name="connsiteY2" fmla="*/ 74950 h 75002"/>
                  <a:gd name="connsiteX3" fmla="*/ 3750 w 326944"/>
                  <a:gd name="connsiteY3" fmla="*/ 35521 h 75002"/>
                  <a:gd name="connsiteX4" fmla="*/ 139878 w 326944"/>
                  <a:gd name="connsiteY4" fmla="*/ 30 h 75002"/>
                  <a:gd name="connsiteX0" fmla="*/ 136945 w 324011"/>
                  <a:gd name="connsiteY0" fmla="*/ 30 h 74999"/>
                  <a:gd name="connsiteX1" fmla="*/ 323370 w 324011"/>
                  <a:gd name="connsiteY1" fmla="*/ 30293 h 74999"/>
                  <a:gd name="connsiteX2" fmla="*/ 164932 w 324011"/>
                  <a:gd name="connsiteY2" fmla="*/ 74950 h 74999"/>
                  <a:gd name="connsiteX3" fmla="*/ 817 w 324011"/>
                  <a:gd name="connsiteY3" fmla="*/ 35521 h 74999"/>
                  <a:gd name="connsiteX4" fmla="*/ 136945 w 324011"/>
                  <a:gd name="connsiteY4" fmla="*/ 30 h 74999"/>
                  <a:gd name="connsiteX0" fmla="*/ 141584 w 328650"/>
                  <a:gd name="connsiteY0" fmla="*/ 30 h 74999"/>
                  <a:gd name="connsiteX1" fmla="*/ 328009 w 328650"/>
                  <a:gd name="connsiteY1" fmla="*/ 30293 h 74999"/>
                  <a:gd name="connsiteX2" fmla="*/ 169571 w 328650"/>
                  <a:gd name="connsiteY2" fmla="*/ 74950 h 74999"/>
                  <a:gd name="connsiteX3" fmla="*/ 5456 w 328650"/>
                  <a:gd name="connsiteY3" fmla="*/ 35521 h 74999"/>
                  <a:gd name="connsiteX4" fmla="*/ 141584 w 328650"/>
                  <a:gd name="connsiteY4" fmla="*/ 30 h 74999"/>
                  <a:gd name="connsiteX0" fmla="*/ 140255 w 327321"/>
                  <a:gd name="connsiteY0" fmla="*/ 30 h 74993"/>
                  <a:gd name="connsiteX1" fmla="*/ 326680 w 327321"/>
                  <a:gd name="connsiteY1" fmla="*/ 30293 h 74993"/>
                  <a:gd name="connsiteX2" fmla="*/ 168242 w 327321"/>
                  <a:gd name="connsiteY2" fmla="*/ 74950 h 74993"/>
                  <a:gd name="connsiteX3" fmla="*/ 4127 w 327321"/>
                  <a:gd name="connsiteY3" fmla="*/ 35521 h 74993"/>
                  <a:gd name="connsiteX4" fmla="*/ 140255 w 327321"/>
                  <a:gd name="connsiteY4" fmla="*/ 30 h 74993"/>
                  <a:gd name="connsiteX0" fmla="*/ 137093 w 324159"/>
                  <a:gd name="connsiteY0" fmla="*/ 30 h 74950"/>
                  <a:gd name="connsiteX1" fmla="*/ 323518 w 324159"/>
                  <a:gd name="connsiteY1" fmla="*/ 30293 h 74950"/>
                  <a:gd name="connsiteX2" fmla="*/ 165080 w 324159"/>
                  <a:gd name="connsiteY2" fmla="*/ 74950 h 74950"/>
                  <a:gd name="connsiteX3" fmla="*/ 965 w 324159"/>
                  <a:gd name="connsiteY3" fmla="*/ 35521 h 74950"/>
                  <a:gd name="connsiteX4" fmla="*/ 137093 w 324159"/>
                  <a:gd name="connsiteY4" fmla="*/ 30 h 74950"/>
                  <a:gd name="connsiteX0" fmla="*/ 138673 w 325739"/>
                  <a:gd name="connsiteY0" fmla="*/ 30 h 74950"/>
                  <a:gd name="connsiteX1" fmla="*/ 325098 w 325739"/>
                  <a:gd name="connsiteY1" fmla="*/ 30293 h 74950"/>
                  <a:gd name="connsiteX2" fmla="*/ 166660 w 325739"/>
                  <a:gd name="connsiteY2" fmla="*/ 74950 h 74950"/>
                  <a:gd name="connsiteX3" fmla="*/ 2545 w 325739"/>
                  <a:gd name="connsiteY3" fmla="*/ 35521 h 74950"/>
                  <a:gd name="connsiteX4" fmla="*/ 138673 w 325739"/>
                  <a:gd name="connsiteY4" fmla="*/ 30 h 74950"/>
                  <a:gd name="connsiteX0" fmla="*/ 133656 w 323514"/>
                  <a:gd name="connsiteY0" fmla="*/ 34 h 71978"/>
                  <a:gd name="connsiteX1" fmla="*/ 322774 w 323514"/>
                  <a:gd name="connsiteY1" fmla="*/ 27321 h 71978"/>
                  <a:gd name="connsiteX2" fmla="*/ 164336 w 323514"/>
                  <a:gd name="connsiteY2" fmla="*/ 71978 h 71978"/>
                  <a:gd name="connsiteX3" fmla="*/ 221 w 323514"/>
                  <a:gd name="connsiteY3" fmla="*/ 32549 h 71978"/>
                  <a:gd name="connsiteX4" fmla="*/ 133656 w 323514"/>
                  <a:gd name="connsiteY4" fmla="*/ 34 h 71978"/>
                  <a:gd name="connsiteX0" fmla="*/ 133709 w 323567"/>
                  <a:gd name="connsiteY0" fmla="*/ 103 h 72047"/>
                  <a:gd name="connsiteX1" fmla="*/ 322827 w 323567"/>
                  <a:gd name="connsiteY1" fmla="*/ 27390 h 72047"/>
                  <a:gd name="connsiteX2" fmla="*/ 164389 w 323567"/>
                  <a:gd name="connsiteY2" fmla="*/ 72047 h 72047"/>
                  <a:gd name="connsiteX3" fmla="*/ 274 w 323567"/>
                  <a:gd name="connsiteY3" fmla="*/ 32618 h 72047"/>
                  <a:gd name="connsiteX4" fmla="*/ 133709 w 323567"/>
                  <a:gd name="connsiteY4" fmla="*/ 103 h 72047"/>
                  <a:gd name="connsiteX0" fmla="*/ 133709 w 323567"/>
                  <a:gd name="connsiteY0" fmla="*/ 67 h 72011"/>
                  <a:gd name="connsiteX1" fmla="*/ 322827 w 323567"/>
                  <a:gd name="connsiteY1" fmla="*/ 27354 h 72011"/>
                  <a:gd name="connsiteX2" fmla="*/ 164389 w 323567"/>
                  <a:gd name="connsiteY2" fmla="*/ 72011 h 72011"/>
                  <a:gd name="connsiteX3" fmla="*/ 274 w 323567"/>
                  <a:gd name="connsiteY3" fmla="*/ 32582 h 72011"/>
                  <a:gd name="connsiteX4" fmla="*/ 133709 w 323567"/>
                  <a:gd name="connsiteY4" fmla="*/ 67 h 72011"/>
                  <a:gd name="connsiteX0" fmla="*/ 134726 w 324584"/>
                  <a:gd name="connsiteY0" fmla="*/ 67 h 72011"/>
                  <a:gd name="connsiteX1" fmla="*/ 323844 w 324584"/>
                  <a:gd name="connsiteY1" fmla="*/ 27354 h 72011"/>
                  <a:gd name="connsiteX2" fmla="*/ 165406 w 324584"/>
                  <a:gd name="connsiteY2" fmla="*/ 72011 h 72011"/>
                  <a:gd name="connsiteX3" fmla="*/ 1291 w 324584"/>
                  <a:gd name="connsiteY3" fmla="*/ 32582 h 72011"/>
                  <a:gd name="connsiteX4" fmla="*/ 134726 w 324584"/>
                  <a:gd name="connsiteY4" fmla="*/ 67 h 72011"/>
                  <a:gd name="connsiteX0" fmla="*/ 134568 w 324426"/>
                  <a:gd name="connsiteY0" fmla="*/ 67 h 72011"/>
                  <a:gd name="connsiteX1" fmla="*/ 323686 w 324426"/>
                  <a:gd name="connsiteY1" fmla="*/ 27354 h 72011"/>
                  <a:gd name="connsiteX2" fmla="*/ 165248 w 324426"/>
                  <a:gd name="connsiteY2" fmla="*/ 72011 h 72011"/>
                  <a:gd name="connsiteX3" fmla="*/ 1133 w 324426"/>
                  <a:gd name="connsiteY3" fmla="*/ 32582 h 72011"/>
                  <a:gd name="connsiteX4" fmla="*/ 134568 w 324426"/>
                  <a:gd name="connsiteY4" fmla="*/ 67 h 72011"/>
                  <a:gd name="connsiteX0" fmla="*/ 120929 w 310787"/>
                  <a:gd name="connsiteY0" fmla="*/ 42 h 71986"/>
                  <a:gd name="connsiteX1" fmla="*/ 310047 w 310787"/>
                  <a:gd name="connsiteY1" fmla="*/ 27329 h 71986"/>
                  <a:gd name="connsiteX2" fmla="*/ 151609 w 310787"/>
                  <a:gd name="connsiteY2" fmla="*/ 71986 h 71986"/>
                  <a:gd name="connsiteX3" fmla="*/ 2407 w 310787"/>
                  <a:gd name="connsiteY3" fmla="*/ 33155 h 71986"/>
                  <a:gd name="connsiteX4" fmla="*/ 120929 w 310787"/>
                  <a:gd name="connsiteY4" fmla="*/ 42 h 71986"/>
                  <a:gd name="connsiteX0" fmla="*/ 122219 w 312077"/>
                  <a:gd name="connsiteY0" fmla="*/ 42 h 71986"/>
                  <a:gd name="connsiteX1" fmla="*/ 311337 w 312077"/>
                  <a:gd name="connsiteY1" fmla="*/ 27329 h 71986"/>
                  <a:gd name="connsiteX2" fmla="*/ 152899 w 312077"/>
                  <a:gd name="connsiteY2" fmla="*/ 71986 h 71986"/>
                  <a:gd name="connsiteX3" fmla="*/ 3697 w 312077"/>
                  <a:gd name="connsiteY3" fmla="*/ 33155 h 71986"/>
                  <a:gd name="connsiteX4" fmla="*/ 122219 w 312077"/>
                  <a:gd name="connsiteY4" fmla="*/ 42 h 71986"/>
                  <a:gd name="connsiteX0" fmla="*/ 119384 w 309242"/>
                  <a:gd name="connsiteY0" fmla="*/ 2 h 71946"/>
                  <a:gd name="connsiteX1" fmla="*/ 308502 w 309242"/>
                  <a:gd name="connsiteY1" fmla="*/ 27289 h 71946"/>
                  <a:gd name="connsiteX2" fmla="*/ 150064 w 309242"/>
                  <a:gd name="connsiteY2" fmla="*/ 71946 h 71946"/>
                  <a:gd name="connsiteX3" fmla="*/ 4171 w 309242"/>
                  <a:gd name="connsiteY3" fmla="*/ 28160 h 71946"/>
                  <a:gd name="connsiteX4" fmla="*/ 119384 w 309242"/>
                  <a:gd name="connsiteY4" fmla="*/ 2 h 71946"/>
                  <a:gd name="connsiteX0" fmla="*/ 121979 w 311837"/>
                  <a:gd name="connsiteY0" fmla="*/ 2 h 71946"/>
                  <a:gd name="connsiteX1" fmla="*/ 311097 w 311837"/>
                  <a:gd name="connsiteY1" fmla="*/ 27289 h 71946"/>
                  <a:gd name="connsiteX2" fmla="*/ 152659 w 311837"/>
                  <a:gd name="connsiteY2" fmla="*/ 71946 h 71946"/>
                  <a:gd name="connsiteX3" fmla="*/ 6766 w 311837"/>
                  <a:gd name="connsiteY3" fmla="*/ 28160 h 71946"/>
                  <a:gd name="connsiteX4" fmla="*/ 121979 w 311837"/>
                  <a:gd name="connsiteY4" fmla="*/ 2 h 71946"/>
                  <a:gd name="connsiteX0" fmla="*/ 114692 w 304550"/>
                  <a:gd name="connsiteY0" fmla="*/ 14 h 71958"/>
                  <a:gd name="connsiteX1" fmla="*/ 303810 w 304550"/>
                  <a:gd name="connsiteY1" fmla="*/ 27301 h 71958"/>
                  <a:gd name="connsiteX2" fmla="*/ 145372 w 304550"/>
                  <a:gd name="connsiteY2" fmla="*/ 71958 h 71958"/>
                  <a:gd name="connsiteX3" fmla="*/ 8441 w 304550"/>
                  <a:gd name="connsiteY3" fmla="*/ 24320 h 71958"/>
                  <a:gd name="connsiteX4" fmla="*/ 114692 w 304550"/>
                  <a:gd name="connsiteY4" fmla="*/ 14 h 71958"/>
                  <a:gd name="connsiteX0" fmla="*/ 114692 w 306605"/>
                  <a:gd name="connsiteY0" fmla="*/ 14 h 71958"/>
                  <a:gd name="connsiteX1" fmla="*/ 303810 w 306605"/>
                  <a:gd name="connsiteY1" fmla="*/ 27301 h 71958"/>
                  <a:gd name="connsiteX2" fmla="*/ 145372 w 306605"/>
                  <a:gd name="connsiteY2" fmla="*/ 71958 h 71958"/>
                  <a:gd name="connsiteX3" fmla="*/ 8441 w 306605"/>
                  <a:gd name="connsiteY3" fmla="*/ 24320 h 71958"/>
                  <a:gd name="connsiteX4" fmla="*/ 114692 w 306605"/>
                  <a:gd name="connsiteY4" fmla="*/ 14 h 71958"/>
                  <a:gd name="connsiteX0" fmla="*/ 114692 w 308480"/>
                  <a:gd name="connsiteY0" fmla="*/ 14 h 71958"/>
                  <a:gd name="connsiteX1" fmla="*/ 303810 w 308480"/>
                  <a:gd name="connsiteY1" fmla="*/ 27301 h 71958"/>
                  <a:gd name="connsiteX2" fmla="*/ 145372 w 308480"/>
                  <a:gd name="connsiteY2" fmla="*/ 71958 h 71958"/>
                  <a:gd name="connsiteX3" fmla="*/ 8441 w 308480"/>
                  <a:gd name="connsiteY3" fmla="*/ 24320 h 71958"/>
                  <a:gd name="connsiteX4" fmla="*/ 114692 w 308480"/>
                  <a:gd name="connsiteY4" fmla="*/ 14 h 71958"/>
                  <a:gd name="connsiteX0" fmla="*/ 114692 w 291667"/>
                  <a:gd name="connsiteY0" fmla="*/ 1 h 71945"/>
                  <a:gd name="connsiteX1" fmla="*/ 285229 w 291667"/>
                  <a:gd name="connsiteY1" fmla="*/ 24286 h 71945"/>
                  <a:gd name="connsiteX2" fmla="*/ 145372 w 291667"/>
                  <a:gd name="connsiteY2" fmla="*/ 71945 h 71945"/>
                  <a:gd name="connsiteX3" fmla="*/ 8441 w 291667"/>
                  <a:gd name="connsiteY3" fmla="*/ 24307 h 71945"/>
                  <a:gd name="connsiteX4" fmla="*/ 114692 w 291667"/>
                  <a:gd name="connsiteY4" fmla="*/ 1 h 71945"/>
                  <a:gd name="connsiteX0" fmla="*/ 114692 w 291667"/>
                  <a:gd name="connsiteY0" fmla="*/ 31 h 71975"/>
                  <a:gd name="connsiteX1" fmla="*/ 285229 w 291667"/>
                  <a:gd name="connsiteY1" fmla="*/ 24316 h 71975"/>
                  <a:gd name="connsiteX2" fmla="*/ 145372 w 291667"/>
                  <a:gd name="connsiteY2" fmla="*/ 71975 h 71975"/>
                  <a:gd name="connsiteX3" fmla="*/ 8441 w 291667"/>
                  <a:gd name="connsiteY3" fmla="*/ 24337 h 71975"/>
                  <a:gd name="connsiteX4" fmla="*/ 114692 w 291667"/>
                  <a:gd name="connsiteY4" fmla="*/ 31 h 7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1667" h="71975">
                    <a:moveTo>
                      <a:pt x="114692" y="31"/>
                    </a:moveTo>
                    <a:cubicBezTo>
                      <a:pt x="177722" y="-676"/>
                      <a:pt x="267067" y="10757"/>
                      <a:pt x="285229" y="24316"/>
                    </a:cubicBezTo>
                    <a:cubicBezTo>
                      <a:pt x="303391" y="37875"/>
                      <a:pt x="290820" y="72097"/>
                      <a:pt x="145372" y="71975"/>
                    </a:cubicBezTo>
                    <a:cubicBezTo>
                      <a:pt x="-24165" y="71241"/>
                      <a:pt x="-5095" y="36652"/>
                      <a:pt x="8441" y="24337"/>
                    </a:cubicBezTo>
                    <a:cubicBezTo>
                      <a:pt x="21977" y="12022"/>
                      <a:pt x="51662" y="738"/>
                      <a:pt x="114692" y="31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  <a:prstDash val="sysDot"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27" name="円/楕円 826"/>
              <p:cNvSpPr>
                <a:spLocks noChangeAspect="1"/>
              </p:cNvSpPr>
              <p:nvPr/>
            </p:nvSpPr>
            <p:spPr>
              <a:xfrm rot="17021519">
                <a:off x="1816439" y="981161"/>
                <a:ext cx="173853" cy="185239"/>
              </a:xfrm>
              <a:prstGeom prst="ellipse">
                <a:avLst/>
              </a:prstGeom>
              <a:gradFill flip="none" rotWithShape="1">
                <a:gsLst>
                  <a:gs pos="0">
                    <a:srgbClr val="F2E5FF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28" name="円/楕円 827"/>
              <p:cNvSpPr>
                <a:spLocks noChangeAspect="1"/>
              </p:cNvSpPr>
              <p:nvPr/>
            </p:nvSpPr>
            <p:spPr>
              <a:xfrm rot="17021519">
                <a:off x="1648342" y="1072926"/>
                <a:ext cx="173853" cy="185239"/>
              </a:xfrm>
              <a:prstGeom prst="ellipse">
                <a:avLst/>
              </a:prstGeom>
              <a:gradFill flip="none" rotWithShape="1">
                <a:gsLst>
                  <a:gs pos="0">
                    <a:srgbClr val="F2E5FF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grpSp>
          <p:nvGrpSpPr>
            <p:cNvPr id="823" name="グループ化 822"/>
            <p:cNvGrpSpPr/>
            <p:nvPr/>
          </p:nvGrpSpPr>
          <p:grpSpPr>
            <a:xfrm rot="278077">
              <a:off x="3269398" y="5648148"/>
              <a:ext cx="256495" cy="163439"/>
              <a:chOff x="1926175" y="525161"/>
              <a:chExt cx="293836" cy="178460"/>
            </a:xfrm>
          </p:grpSpPr>
          <p:sp>
            <p:nvSpPr>
              <p:cNvPr id="824" name="円/楕円 823"/>
              <p:cNvSpPr>
                <a:spLocks noChangeAspect="1"/>
              </p:cNvSpPr>
              <p:nvPr/>
            </p:nvSpPr>
            <p:spPr>
              <a:xfrm rot="11847734" flipV="1">
                <a:off x="1926175" y="525161"/>
                <a:ext cx="155744" cy="104619"/>
              </a:xfrm>
              <a:prstGeom prst="ellipse">
                <a:avLst/>
              </a:prstGeom>
              <a:gradFill flip="none" rotWithShape="1">
                <a:gsLst>
                  <a:gs pos="29000">
                    <a:schemeClr val="bg1"/>
                  </a:gs>
                  <a:gs pos="96000">
                    <a:schemeClr val="accent6"/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25" name="円/楕円 824"/>
              <p:cNvSpPr>
                <a:spLocks noChangeAspect="1"/>
              </p:cNvSpPr>
              <p:nvPr/>
            </p:nvSpPr>
            <p:spPr>
              <a:xfrm rot="13366427" flipV="1">
                <a:off x="2064260" y="599000"/>
                <a:ext cx="155751" cy="104621"/>
              </a:xfrm>
              <a:prstGeom prst="ellipse">
                <a:avLst/>
              </a:prstGeom>
              <a:gradFill flip="none" rotWithShape="1">
                <a:gsLst>
                  <a:gs pos="29000">
                    <a:schemeClr val="bg1"/>
                  </a:gs>
                  <a:gs pos="96000">
                    <a:schemeClr val="accent6"/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</p:grpSp>
      <p:sp>
        <p:nvSpPr>
          <p:cNvPr id="1017" name="テキスト ボックス 1016"/>
          <p:cNvSpPr txBox="1"/>
          <p:nvPr/>
        </p:nvSpPr>
        <p:spPr>
          <a:xfrm>
            <a:off x="4843089" y="4938689"/>
            <a:ext cx="988357" cy="259045"/>
          </a:xfrm>
          <a:prstGeom prst="rect">
            <a:avLst/>
          </a:prstGeom>
          <a:noFill/>
          <a:effectLst>
            <a:glow rad="63500">
              <a:schemeClr val="bg1"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Blastocysts</a:t>
            </a:r>
          </a:p>
        </p:txBody>
      </p:sp>
      <p:grpSp>
        <p:nvGrpSpPr>
          <p:cNvPr id="1309" name="グループ化 1308"/>
          <p:cNvGrpSpPr/>
          <p:nvPr/>
        </p:nvGrpSpPr>
        <p:grpSpPr>
          <a:xfrm>
            <a:off x="7132493" y="4281824"/>
            <a:ext cx="1298333" cy="680939"/>
            <a:chOff x="-1049894" y="4040558"/>
            <a:chExt cx="1298333" cy="680939"/>
          </a:xfrm>
        </p:grpSpPr>
        <p:sp>
          <p:nvSpPr>
            <p:cNvPr id="1311" name="Oval 83"/>
            <p:cNvSpPr>
              <a:spLocks noChangeAspect="1" noChangeArrowheads="1"/>
            </p:cNvSpPr>
            <p:nvPr/>
          </p:nvSpPr>
          <p:spPr bwMode="auto">
            <a:xfrm>
              <a:off x="-1049894" y="4221050"/>
              <a:ext cx="1298333" cy="459876"/>
            </a:xfrm>
            <a:prstGeom prst="ellipse">
              <a:avLst/>
            </a:prstGeom>
            <a:solidFill>
              <a:srgbClr val="FFFB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312" name="Freeform 84"/>
            <p:cNvSpPr>
              <a:spLocks noChangeAspect="1"/>
            </p:cNvSpPr>
            <p:nvPr/>
          </p:nvSpPr>
          <p:spPr bwMode="auto">
            <a:xfrm>
              <a:off x="-1049894" y="4040558"/>
              <a:ext cx="1298333" cy="411468"/>
            </a:xfrm>
            <a:custGeom>
              <a:avLst/>
              <a:gdLst>
                <a:gd name="T0" fmla="*/ 0 w 1151"/>
                <a:gd name="T1" fmla="*/ 964 h 408"/>
                <a:gd name="T2" fmla="*/ 1358 w 1151"/>
                <a:gd name="T3" fmla="*/ 425 h 408"/>
                <a:gd name="T4" fmla="*/ 2718 w 1151"/>
                <a:gd name="T5" fmla="*/ 964 h 408"/>
                <a:gd name="T6" fmla="*/ 2718 w 1151"/>
                <a:gd name="T7" fmla="*/ 539 h 408"/>
                <a:gd name="T8" fmla="*/ 1358 w 1151"/>
                <a:gd name="T9" fmla="*/ 0 h 408"/>
                <a:gd name="T10" fmla="*/ 0 w 1151"/>
                <a:gd name="T11" fmla="*/ 539 h 408"/>
                <a:gd name="T12" fmla="*/ 0 w 1151"/>
                <a:gd name="T13" fmla="*/ 964 h 4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1"/>
                <a:gd name="T22" fmla="*/ 0 h 408"/>
                <a:gd name="T23" fmla="*/ 1151 w 1151"/>
                <a:gd name="T24" fmla="*/ 408 h 40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1" h="408">
                  <a:moveTo>
                    <a:pt x="0" y="408"/>
                  </a:moveTo>
                  <a:cubicBezTo>
                    <a:pt x="0" y="282"/>
                    <a:pt x="258" y="180"/>
                    <a:pt x="575" y="180"/>
                  </a:cubicBezTo>
                  <a:cubicBezTo>
                    <a:pt x="893" y="180"/>
                    <a:pt x="1151" y="282"/>
                    <a:pt x="1151" y="408"/>
                  </a:cubicBezTo>
                  <a:cubicBezTo>
                    <a:pt x="1151" y="228"/>
                    <a:pt x="1151" y="228"/>
                    <a:pt x="1151" y="228"/>
                  </a:cubicBezTo>
                  <a:cubicBezTo>
                    <a:pt x="1151" y="102"/>
                    <a:pt x="893" y="0"/>
                    <a:pt x="575" y="0"/>
                  </a:cubicBezTo>
                  <a:cubicBezTo>
                    <a:pt x="258" y="0"/>
                    <a:pt x="0" y="102"/>
                    <a:pt x="0" y="228"/>
                  </a:cubicBezTo>
                  <a:lnTo>
                    <a:pt x="0" y="408"/>
                  </a:lnTo>
                  <a:close/>
                </a:path>
              </a:pathLst>
            </a:custGeom>
            <a:solidFill>
              <a:srgbClr val="EBF7FF"/>
            </a:solidFill>
            <a:ln w="6350" cap="rnd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313" name="Freeform 85"/>
            <p:cNvSpPr>
              <a:spLocks noChangeAspect="1"/>
            </p:cNvSpPr>
            <p:nvPr/>
          </p:nvSpPr>
          <p:spPr bwMode="auto">
            <a:xfrm>
              <a:off x="-1049894" y="4310029"/>
              <a:ext cx="1298333" cy="411468"/>
            </a:xfrm>
            <a:custGeom>
              <a:avLst/>
              <a:gdLst>
                <a:gd name="T0" fmla="*/ 0 w 1151"/>
                <a:gd name="T1" fmla="*/ 425 h 408"/>
                <a:gd name="T2" fmla="*/ 1358 w 1151"/>
                <a:gd name="T3" fmla="*/ 964 h 408"/>
                <a:gd name="T4" fmla="*/ 2718 w 1151"/>
                <a:gd name="T5" fmla="*/ 425 h 408"/>
                <a:gd name="T6" fmla="*/ 2718 w 1151"/>
                <a:gd name="T7" fmla="*/ 0 h 408"/>
                <a:gd name="T8" fmla="*/ 1358 w 1151"/>
                <a:gd name="T9" fmla="*/ 539 h 408"/>
                <a:gd name="T10" fmla="*/ 0 w 1151"/>
                <a:gd name="T11" fmla="*/ 0 h 408"/>
                <a:gd name="T12" fmla="*/ 0 w 1151"/>
                <a:gd name="T13" fmla="*/ 425 h 4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1"/>
                <a:gd name="T22" fmla="*/ 0 h 408"/>
                <a:gd name="T23" fmla="*/ 1151 w 1151"/>
                <a:gd name="T24" fmla="*/ 408 h 40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1" h="408">
                  <a:moveTo>
                    <a:pt x="0" y="180"/>
                  </a:moveTo>
                  <a:cubicBezTo>
                    <a:pt x="0" y="306"/>
                    <a:pt x="258" y="408"/>
                    <a:pt x="575" y="408"/>
                  </a:cubicBezTo>
                  <a:cubicBezTo>
                    <a:pt x="893" y="408"/>
                    <a:pt x="1151" y="306"/>
                    <a:pt x="1151" y="180"/>
                  </a:cubicBezTo>
                  <a:cubicBezTo>
                    <a:pt x="1151" y="0"/>
                    <a:pt x="1151" y="0"/>
                    <a:pt x="1151" y="0"/>
                  </a:cubicBezTo>
                  <a:cubicBezTo>
                    <a:pt x="1151" y="126"/>
                    <a:pt x="893" y="228"/>
                    <a:pt x="575" y="228"/>
                  </a:cubicBezTo>
                  <a:cubicBezTo>
                    <a:pt x="258" y="228"/>
                    <a:pt x="0" y="126"/>
                    <a:pt x="0" y="0"/>
                  </a:cubicBezTo>
                  <a:lnTo>
                    <a:pt x="0" y="180"/>
                  </a:lnTo>
                  <a:close/>
                </a:path>
              </a:pathLst>
            </a:custGeom>
            <a:solidFill>
              <a:srgbClr val="EBF7FF">
                <a:alpha val="50000"/>
              </a:srgbClr>
            </a:solidFill>
            <a:ln w="6350" cap="rnd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endParaRPr>
            </a:p>
          </p:txBody>
        </p:sp>
      </p:grpSp>
      <p:sp>
        <p:nvSpPr>
          <p:cNvPr id="248" name="テキスト ボックス 247"/>
          <p:cNvSpPr txBox="1"/>
          <p:nvPr/>
        </p:nvSpPr>
        <p:spPr>
          <a:xfrm>
            <a:off x="5894436" y="1285161"/>
            <a:ext cx="1718376" cy="646331"/>
          </a:xfrm>
          <a:prstGeom prst="rect">
            <a:avLst/>
          </a:prstGeom>
          <a:noFill/>
          <a:effectLst>
            <a:glow rad="152400">
              <a:schemeClr val="bg1">
                <a:alpha val="55000"/>
              </a:schemeClr>
            </a:glow>
            <a:softEdge rad="63500"/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kumimoji="0" lang="en-US" altLang="ja-JP" sz="1800" b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Long-term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follow-up</a:t>
            </a:r>
          </a:p>
        </p:txBody>
      </p:sp>
      <p:sp>
        <p:nvSpPr>
          <p:cNvPr id="249" name="テキスト ボックス 248"/>
          <p:cNvSpPr txBox="1"/>
          <p:nvPr/>
        </p:nvSpPr>
        <p:spPr>
          <a:xfrm>
            <a:off x="717349" y="1938329"/>
            <a:ext cx="2129648" cy="830997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Parents wanting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genetically-related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healthy child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6BD2257-B2C2-44EE-8307-218D85EC6C61}"/>
              </a:ext>
            </a:extLst>
          </p:cNvPr>
          <p:cNvSpPr/>
          <p:nvPr/>
        </p:nvSpPr>
        <p:spPr>
          <a:xfrm>
            <a:off x="272813" y="6225644"/>
            <a:ext cx="67245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Adapted from Ishii T.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</a:t>
            </a:r>
            <a:r>
              <a:rPr kumimoji="1" lang="en-US" altLang="ja-JP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Curr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Opin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 Endocrinol Diabetes </a:t>
            </a:r>
            <a:r>
              <a:rPr kumimoji="1" lang="en-US" altLang="ja-JP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Obes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. 2017;24:418-423.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矢印: 折線 3">
            <a:extLst>
              <a:ext uri="{FF2B5EF4-FFF2-40B4-BE49-F238E27FC236}">
                <a16:creationId xmlns:a16="http://schemas.microsoft.com/office/drawing/2014/main" id="{5824DB1A-C12A-4022-8466-78920333C1FA}"/>
              </a:ext>
            </a:extLst>
          </p:cNvPr>
          <p:cNvSpPr/>
          <p:nvPr/>
        </p:nvSpPr>
        <p:spPr>
          <a:xfrm flipV="1">
            <a:off x="994351" y="3295129"/>
            <a:ext cx="866651" cy="1424346"/>
          </a:xfrm>
          <a:prstGeom prst="bentArrow">
            <a:avLst>
              <a:gd name="adj1" fmla="val 9132"/>
              <a:gd name="adj2" fmla="val 15613"/>
              <a:gd name="adj3" fmla="val 25000"/>
              <a:gd name="adj4" fmla="val 3270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9133E0C7-7E42-4CB3-A605-1A3684D5F91A}"/>
              </a:ext>
            </a:extLst>
          </p:cNvPr>
          <p:cNvSpPr/>
          <p:nvPr/>
        </p:nvSpPr>
        <p:spPr>
          <a:xfrm>
            <a:off x="5115106" y="2633740"/>
            <a:ext cx="9444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Affected</a:t>
            </a:r>
          </a:p>
        </p:txBody>
      </p:sp>
      <p:grpSp>
        <p:nvGrpSpPr>
          <p:cNvPr id="261" name="グループ化 260">
            <a:extLst>
              <a:ext uri="{FF2B5EF4-FFF2-40B4-BE49-F238E27FC236}">
                <a16:creationId xmlns:a16="http://schemas.microsoft.com/office/drawing/2014/main" id="{7FCD0A6A-7C58-409E-8225-A19EC6F99B30}"/>
              </a:ext>
            </a:extLst>
          </p:cNvPr>
          <p:cNvGrpSpPr>
            <a:grpSpLocks noChangeAspect="1"/>
          </p:cNvGrpSpPr>
          <p:nvPr/>
        </p:nvGrpSpPr>
        <p:grpSpPr>
          <a:xfrm rot="3823360">
            <a:off x="5519220" y="4468164"/>
            <a:ext cx="233043" cy="233043"/>
            <a:chOff x="6109843" y="1324541"/>
            <a:chExt cx="525841" cy="525841"/>
          </a:xfrm>
        </p:grpSpPr>
        <p:sp>
          <p:nvSpPr>
            <p:cNvPr id="262" name="Oval 3584">
              <a:extLst>
                <a:ext uri="{FF2B5EF4-FFF2-40B4-BE49-F238E27FC236}">
                  <a16:creationId xmlns:a16="http://schemas.microsoft.com/office/drawing/2014/main" id="{B83BAA95-0844-4CA5-8D84-8E67B0AD2AC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>
              <a:off x="6109843" y="1324541"/>
              <a:ext cx="525841" cy="525841"/>
            </a:xfrm>
            <a:prstGeom prst="ellipse">
              <a:avLst/>
            </a:prstGeom>
            <a:gradFill>
              <a:gsLst>
                <a:gs pos="45000">
                  <a:schemeClr val="bg1"/>
                </a:gs>
                <a:gs pos="97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3175" cap="rnd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glow rad="25400">
                <a:srgbClr val="FFD9D9"/>
              </a:glo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63" name="Oval 3613">
              <a:extLst>
                <a:ext uri="{FF2B5EF4-FFF2-40B4-BE49-F238E27FC236}">
                  <a16:creationId xmlns:a16="http://schemas.microsoft.com/office/drawing/2014/main" id="{8447B476-6AE4-47CA-B514-240F6232BE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>
              <a:off x="6156794" y="1384537"/>
              <a:ext cx="431941" cy="431941"/>
            </a:xfrm>
            <a:prstGeom prst="ellipse">
              <a:avLst/>
            </a:prstGeom>
            <a:solidFill>
              <a:srgbClr val="FEF1E6"/>
            </a:solidFill>
            <a:ln>
              <a:noFill/>
            </a:ln>
            <a:effectLst>
              <a:softEdge rad="0"/>
            </a:effectLst>
            <a:ex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grpSp>
          <p:nvGrpSpPr>
            <p:cNvPr id="264" name="グループ化 263">
              <a:extLst>
                <a:ext uri="{FF2B5EF4-FFF2-40B4-BE49-F238E27FC236}">
                  <a16:creationId xmlns:a16="http://schemas.microsoft.com/office/drawing/2014/main" id="{33BE68FC-DF85-4C4D-9AFC-5A577A5895AC}"/>
                </a:ext>
              </a:extLst>
            </p:cNvPr>
            <p:cNvGrpSpPr/>
            <p:nvPr/>
          </p:nvGrpSpPr>
          <p:grpSpPr>
            <a:xfrm rot="16200000" flipH="1">
              <a:off x="6084169" y="1461712"/>
              <a:ext cx="417637" cy="246908"/>
              <a:chOff x="4507014" y="3854531"/>
              <a:chExt cx="511232" cy="285394"/>
            </a:xfrm>
            <a:gradFill flip="none" rotWithShape="1">
              <a:gsLst>
                <a:gs pos="0">
                  <a:srgbClr val="EAC1FF"/>
                </a:gs>
                <a:gs pos="83000">
                  <a:srgbClr val="D071FF"/>
                </a:gs>
                <a:gs pos="100000">
                  <a:srgbClr val="EAC1FF"/>
                </a:gs>
              </a:gsLst>
              <a:lin ang="18900000" scaled="1"/>
              <a:tileRect/>
            </a:gradFill>
          </p:grpSpPr>
          <p:sp>
            <p:nvSpPr>
              <p:cNvPr id="279" name="Freeform 7">
                <a:extLst>
                  <a:ext uri="{FF2B5EF4-FFF2-40B4-BE49-F238E27FC236}">
                    <a16:creationId xmlns:a16="http://schemas.microsoft.com/office/drawing/2014/main" id="{BA91004A-E1DD-4D0E-9422-FA124E6832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915724" y="3978892"/>
                <a:ext cx="102522" cy="114166"/>
              </a:xfrm>
              <a:custGeom>
                <a:avLst/>
                <a:gdLst>
                  <a:gd name="T0" fmla="*/ 29 w 33"/>
                  <a:gd name="T1" fmla="*/ 5 h 37"/>
                  <a:gd name="T2" fmla="*/ 31 w 33"/>
                  <a:gd name="T3" fmla="*/ 11 h 37"/>
                  <a:gd name="T4" fmla="*/ 7 w 33"/>
                  <a:gd name="T5" fmla="*/ 37 h 37"/>
                  <a:gd name="T6" fmla="*/ 4 w 33"/>
                  <a:gd name="T7" fmla="*/ 36 h 37"/>
                  <a:gd name="T8" fmla="*/ 0 w 33"/>
                  <a:gd name="T9" fmla="*/ 31 h 37"/>
                  <a:gd name="T10" fmla="*/ 1 w 33"/>
                  <a:gd name="T11" fmla="*/ 27 h 37"/>
                  <a:gd name="T12" fmla="*/ 0 w 33"/>
                  <a:gd name="T13" fmla="*/ 21 h 37"/>
                  <a:gd name="T14" fmla="*/ 2 w 33"/>
                  <a:gd name="T15" fmla="*/ 14 h 37"/>
                  <a:gd name="T16" fmla="*/ 4 w 33"/>
                  <a:gd name="T17" fmla="*/ 11 h 37"/>
                  <a:gd name="T18" fmla="*/ 8 w 33"/>
                  <a:gd name="T19" fmla="*/ 5 h 37"/>
                  <a:gd name="T20" fmla="*/ 15 w 33"/>
                  <a:gd name="T21" fmla="*/ 4 h 37"/>
                  <a:gd name="T22" fmla="*/ 29 w 33"/>
                  <a:gd name="T23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37">
                    <a:moveTo>
                      <a:pt x="29" y="5"/>
                    </a:moveTo>
                    <a:cubicBezTo>
                      <a:pt x="29" y="5"/>
                      <a:pt x="33" y="6"/>
                      <a:pt x="31" y="11"/>
                    </a:cubicBezTo>
                    <a:cubicBezTo>
                      <a:pt x="31" y="11"/>
                      <a:pt x="26" y="37"/>
                      <a:pt x="7" y="37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2"/>
                      <a:pt x="4" y="11"/>
                    </a:cubicBezTo>
                    <a:cubicBezTo>
                      <a:pt x="5" y="9"/>
                      <a:pt x="8" y="5"/>
                      <a:pt x="8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21" y="0"/>
                      <a:pt x="29" y="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80" name="Freeform 8">
                <a:extLst>
                  <a:ext uri="{FF2B5EF4-FFF2-40B4-BE49-F238E27FC236}">
                    <a16:creationId xmlns:a16="http://schemas.microsoft.com/office/drawing/2014/main" id="{825C9CAA-1C64-4AEA-82DD-308E2118D93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815339" y="3926266"/>
                <a:ext cx="126117" cy="108977"/>
              </a:xfrm>
              <a:custGeom>
                <a:avLst/>
                <a:gdLst>
                  <a:gd name="T0" fmla="*/ 37 w 169"/>
                  <a:gd name="T1" fmla="*/ 141 h 146"/>
                  <a:gd name="T2" fmla="*/ 5 w 169"/>
                  <a:gd name="T3" fmla="*/ 128 h 146"/>
                  <a:gd name="T4" fmla="*/ 10 w 169"/>
                  <a:gd name="T5" fmla="*/ 55 h 146"/>
                  <a:gd name="T6" fmla="*/ 28 w 169"/>
                  <a:gd name="T7" fmla="*/ 23 h 146"/>
                  <a:gd name="T8" fmla="*/ 55 w 169"/>
                  <a:gd name="T9" fmla="*/ 14 h 146"/>
                  <a:gd name="T10" fmla="*/ 78 w 169"/>
                  <a:gd name="T11" fmla="*/ 9 h 146"/>
                  <a:gd name="T12" fmla="*/ 96 w 169"/>
                  <a:gd name="T13" fmla="*/ 5 h 146"/>
                  <a:gd name="T14" fmla="*/ 128 w 169"/>
                  <a:gd name="T15" fmla="*/ 0 h 146"/>
                  <a:gd name="T16" fmla="*/ 151 w 169"/>
                  <a:gd name="T17" fmla="*/ 41 h 146"/>
                  <a:gd name="T18" fmla="*/ 137 w 169"/>
                  <a:gd name="T19" fmla="*/ 96 h 146"/>
                  <a:gd name="T20" fmla="*/ 37 w 169"/>
                  <a:gd name="T21" fmla="*/ 14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9" h="146">
                    <a:moveTo>
                      <a:pt x="37" y="141"/>
                    </a:moveTo>
                    <a:cubicBezTo>
                      <a:pt x="37" y="141"/>
                      <a:pt x="14" y="146"/>
                      <a:pt x="5" y="128"/>
                    </a:cubicBezTo>
                    <a:cubicBezTo>
                      <a:pt x="0" y="114"/>
                      <a:pt x="6" y="72"/>
                      <a:pt x="10" y="55"/>
                    </a:cubicBezTo>
                    <a:cubicBezTo>
                      <a:pt x="23" y="32"/>
                      <a:pt x="19" y="32"/>
                      <a:pt x="28" y="23"/>
                    </a:cubicBezTo>
                    <a:cubicBezTo>
                      <a:pt x="37" y="18"/>
                      <a:pt x="51" y="14"/>
                      <a:pt x="55" y="14"/>
                    </a:cubicBezTo>
                    <a:cubicBezTo>
                      <a:pt x="60" y="14"/>
                      <a:pt x="78" y="9"/>
                      <a:pt x="78" y="9"/>
                    </a:cubicBezTo>
                    <a:cubicBezTo>
                      <a:pt x="83" y="9"/>
                      <a:pt x="96" y="5"/>
                      <a:pt x="96" y="5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51" y="41"/>
                      <a:pt x="169" y="68"/>
                      <a:pt x="137" y="96"/>
                    </a:cubicBezTo>
                    <a:cubicBezTo>
                      <a:pt x="101" y="119"/>
                      <a:pt x="78" y="132"/>
                      <a:pt x="37" y="1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81" name="Freeform 9">
                <a:extLst>
                  <a:ext uri="{FF2B5EF4-FFF2-40B4-BE49-F238E27FC236}">
                    <a16:creationId xmlns:a16="http://schemas.microsoft.com/office/drawing/2014/main" id="{23A4F8DB-C42C-44E7-904E-3AF2433FB0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716366" y="3913239"/>
                <a:ext cx="130683" cy="101131"/>
              </a:xfrm>
              <a:custGeom>
                <a:avLst/>
                <a:gdLst>
                  <a:gd name="T0" fmla="*/ 0 w 190"/>
                  <a:gd name="T1" fmla="*/ 57 h 147"/>
                  <a:gd name="T2" fmla="*/ 23 w 190"/>
                  <a:gd name="T3" fmla="*/ 116 h 147"/>
                  <a:gd name="T4" fmla="*/ 95 w 190"/>
                  <a:gd name="T5" fmla="*/ 138 h 147"/>
                  <a:gd name="T6" fmla="*/ 181 w 190"/>
                  <a:gd name="T7" fmla="*/ 111 h 147"/>
                  <a:gd name="T8" fmla="*/ 190 w 190"/>
                  <a:gd name="T9" fmla="*/ 75 h 147"/>
                  <a:gd name="T10" fmla="*/ 190 w 190"/>
                  <a:gd name="T11" fmla="*/ 53 h 147"/>
                  <a:gd name="T12" fmla="*/ 172 w 190"/>
                  <a:gd name="T13" fmla="*/ 30 h 147"/>
                  <a:gd name="T14" fmla="*/ 140 w 190"/>
                  <a:gd name="T15" fmla="*/ 3 h 147"/>
                  <a:gd name="T16" fmla="*/ 81 w 190"/>
                  <a:gd name="T17" fmla="*/ 3 h 147"/>
                  <a:gd name="T18" fmla="*/ 18 w 190"/>
                  <a:gd name="T19" fmla="*/ 21 h 147"/>
                  <a:gd name="T20" fmla="*/ 0 w 190"/>
                  <a:gd name="T21" fmla="*/ 5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47">
                    <a:moveTo>
                      <a:pt x="0" y="57"/>
                    </a:moveTo>
                    <a:cubicBezTo>
                      <a:pt x="23" y="116"/>
                      <a:pt x="23" y="116"/>
                      <a:pt x="23" y="116"/>
                    </a:cubicBezTo>
                    <a:cubicBezTo>
                      <a:pt x="23" y="116"/>
                      <a:pt x="41" y="134"/>
                      <a:pt x="95" y="138"/>
                    </a:cubicBezTo>
                    <a:cubicBezTo>
                      <a:pt x="154" y="147"/>
                      <a:pt x="181" y="111"/>
                      <a:pt x="181" y="111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53"/>
                      <a:pt x="190" y="53"/>
                      <a:pt x="190" y="53"/>
                    </a:cubicBezTo>
                    <a:cubicBezTo>
                      <a:pt x="172" y="30"/>
                      <a:pt x="172" y="30"/>
                      <a:pt x="172" y="30"/>
                    </a:cubicBezTo>
                    <a:cubicBezTo>
                      <a:pt x="164" y="22"/>
                      <a:pt x="155" y="7"/>
                      <a:pt x="140" y="3"/>
                    </a:cubicBezTo>
                    <a:cubicBezTo>
                      <a:pt x="128" y="1"/>
                      <a:pt x="101" y="0"/>
                      <a:pt x="81" y="3"/>
                    </a:cubicBezTo>
                    <a:cubicBezTo>
                      <a:pt x="68" y="7"/>
                      <a:pt x="32" y="12"/>
                      <a:pt x="18" y="21"/>
                    </a:cubicBezTo>
                    <a:cubicBezTo>
                      <a:pt x="0" y="44"/>
                      <a:pt x="0" y="57"/>
                      <a:pt x="0" y="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82" name="Freeform 10">
                <a:extLst>
                  <a:ext uri="{FF2B5EF4-FFF2-40B4-BE49-F238E27FC236}">
                    <a16:creationId xmlns:a16="http://schemas.microsoft.com/office/drawing/2014/main" id="{E87098AF-064F-463D-BA48-ECEE544D7F7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607605" y="3933075"/>
                <a:ext cx="120822" cy="123693"/>
              </a:xfrm>
              <a:custGeom>
                <a:avLst/>
                <a:gdLst>
                  <a:gd name="T0" fmla="*/ 3 w 37"/>
                  <a:gd name="T1" fmla="*/ 7 h 38"/>
                  <a:gd name="T2" fmla="*/ 2 w 37"/>
                  <a:gd name="T3" fmla="*/ 22 h 38"/>
                  <a:gd name="T4" fmla="*/ 29 w 37"/>
                  <a:gd name="T5" fmla="*/ 38 h 38"/>
                  <a:gd name="T6" fmla="*/ 31 w 37"/>
                  <a:gd name="T7" fmla="*/ 37 h 38"/>
                  <a:gd name="T8" fmla="*/ 37 w 37"/>
                  <a:gd name="T9" fmla="*/ 31 h 38"/>
                  <a:gd name="T10" fmla="*/ 35 w 37"/>
                  <a:gd name="T11" fmla="*/ 14 h 38"/>
                  <a:gd name="T12" fmla="*/ 34 w 37"/>
                  <a:gd name="T13" fmla="*/ 10 h 38"/>
                  <a:gd name="T14" fmla="*/ 29 w 37"/>
                  <a:gd name="T15" fmla="*/ 4 h 38"/>
                  <a:gd name="T16" fmla="*/ 25 w 37"/>
                  <a:gd name="T17" fmla="*/ 1 h 38"/>
                  <a:gd name="T18" fmla="*/ 19 w 37"/>
                  <a:gd name="T19" fmla="*/ 1 h 38"/>
                  <a:gd name="T20" fmla="*/ 15 w 37"/>
                  <a:gd name="T21" fmla="*/ 3 h 38"/>
                  <a:gd name="T22" fmla="*/ 3 w 37"/>
                  <a:gd name="T23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38">
                    <a:moveTo>
                      <a:pt x="3" y="7"/>
                    </a:moveTo>
                    <a:cubicBezTo>
                      <a:pt x="3" y="7"/>
                      <a:pt x="0" y="18"/>
                      <a:pt x="2" y="22"/>
                    </a:cubicBezTo>
                    <a:cubicBezTo>
                      <a:pt x="5" y="27"/>
                      <a:pt x="8" y="35"/>
                      <a:pt x="29" y="38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0" y="4"/>
                      <a:pt x="29" y="4"/>
                    </a:cubicBezTo>
                    <a:cubicBezTo>
                      <a:pt x="28" y="3"/>
                      <a:pt x="26" y="1"/>
                      <a:pt x="25" y="1"/>
                    </a:cubicBezTo>
                    <a:cubicBezTo>
                      <a:pt x="23" y="1"/>
                      <a:pt x="21" y="0"/>
                      <a:pt x="19" y="1"/>
                    </a:cubicBezTo>
                    <a:cubicBezTo>
                      <a:pt x="17" y="2"/>
                      <a:pt x="17" y="2"/>
                      <a:pt x="15" y="3"/>
                    </a:cubicBezTo>
                    <a:cubicBezTo>
                      <a:pt x="12" y="4"/>
                      <a:pt x="3" y="7"/>
                      <a:pt x="3" y="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83" name="Freeform 11">
                <a:extLst>
                  <a:ext uri="{FF2B5EF4-FFF2-40B4-BE49-F238E27FC236}">
                    <a16:creationId xmlns:a16="http://schemas.microsoft.com/office/drawing/2014/main" id="{64B419AE-4F93-4DC3-AC88-A6D8C292736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0621283" flipH="1">
                <a:off x="4507014" y="3996507"/>
                <a:ext cx="118321" cy="143418"/>
              </a:xfrm>
              <a:custGeom>
                <a:avLst/>
                <a:gdLst>
                  <a:gd name="T0" fmla="*/ 8 w 45"/>
                  <a:gd name="T1" fmla="*/ 2 h 31"/>
                  <a:gd name="T2" fmla="*/ 0 w 45"/>
                  <a:gd name="T3" fmla="*/ 9 h 31"/>
                  <a:gd name="T4" fmla="*/ 24 w 45"/>
                  <a:gd name="T5" fmla="*/ 28 h 31"/>
                  <a:gd name="T6" fmla="*/ 39 w 45"/>
                  <a:gd name="T7" fmla="*/ 27 h 31"/>
                  <a:gd name="T8" fmla="*/ 38 w 45"/>
                  <a:gd name="T9" fmla="*/ 13 h 31"/>
                  <a:gd name="T10" fmla="*/ 37 w 45"/>
                  <a:gd name="T11" fmla="*/ 10 h 31"/>
                  <a:gd name="T12" fmla="*/ 35 w 45"/>
                  <a:gd name="T13" fmla="*/ 9 h 31"/>
                  <a:gd name="T14" fmla="*/ 34 w 45"/>
                  <a:gd name="T15" fmla="*/ 8 h 31"/>
                  <a:gd name="T16" fmla="*/ 32 w 45"/>
                  <a:gd name="T17" fmla="*/ 6 h 31"/>
                  <a:gd name="T18" fmla="*/ 30 w 45"/>
                  <a:gd name="T19" fmla="*/ 5 h 31"/>
                  <a:gd name="T20" fmla="*/ 29 w 45"/>
                  <a:gd name="T21" fmla="*/ 5 h 31"/>
                  <a:gd name="T22" fmla="*/ 25 w 45"/>
                  <a:gd name="T23" fmla="*/ 3 h 31"/>
                  <a:gd name="T24" fmla="*/ 8 w 45"/>
                  <a:gd name="T25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31">
                    <a:moveTo>
                      <a:pt x="8" y="2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21"/>
                      <a:pt x="24" y="28"/>
                    </a:cubicBezTo>
                    <a:cubicBezTo>
                      <a:pt x="24" y="28"/>
                      <a:pt x="34" y="31"/>
                      <a:pt x="39" y="27"/>
                    </a:cubicBezTo>
                    <a:cubicBezTo>
                      <a:pt x="45" y="23"/>
                      <a:pt x="38" y="13"/>
                      <a:pt x="38" y="13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12" y="0"/>
                      <a:pt x="8" y="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84" name="Freeform 39">
                <a:extLst>
                  <a:ext uri="{FF2B5EF4-FFF2-40B4-BE49-F238E27FC236}">
                    <a16:creationId xmlns:a16="http://schemas.microsoft.com/office/drawing/2014/main" id="{147E798E-5C40-44E0-9E29-CA04545F10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1168426" flipH="1">
                <a:off x="4899349" y="3928463"/>
                <a:ext cx="93742" cy="87474"/>
              </a:xfrm>
              <a:custGeom>
                <a:avLst/>
                <a:gdLst>
                  <a:gd name="T0" fmla="*/ 32 w 36"/>
                  <a:gd name="T1" fmla="*/ 9 h 34"/>
                  <a:gd name="T2" fmla="*/ 18 w 36"/>
                  <a:gd name="T3" fmla="*/ 34 h 34"/>
                  <a:gd name="T4" fmla="*/ 7 w 36"/>
                  <a:gd name="T5" fmla="*/ 34 h 34"/>
                  <a:gd name="T6" fmla="*/ 0 w 36"/>
                  <a:gd name="T7" fmla="*/ 32 h 34"/>
                  <a:gd name="T8" fmla="*/ 0 w 36"/>
                  <a:gd name="T9" fmla="*/ 23 h 34"/>
                  <a:gd name="T10" fmla="*/ 0 w 36"/>
                  <a:gd name="T11" fmla="*/ 16 h 34"/>
                  <a:gd name="T12" fmla="*/ 2 w 36"/>
                  <a:gd name="T13" fmla="*/ 8 h 34"/>
                  <a:gd name="T14" fmla="*/ 5 w 36"/>
                  <a:gd name="T15" fmla="*/ 4 h 34"/>
                  <a:gd name="T16" fmla="*/ 9 w 36"/>
                  <a:gd name="T17" fmla="*/ 1 h 34"/>
                  <a:gd name="T18" fmla="*/ 12 w 36"/>
                  <a:gd name="T19" fmla="*/ 1 h 34"/>
                  <a:gd name="T20" fmla="*/ 18 w 36"/>
                  <a:gd name="T21" fmla="*/ 0 h 34"/>
                  <a:gd name="T22" fmla="*/ 23 w 36"/>
                  <a:gd name="T23" fmla="*/ 0 h 34"/>
                  <a:gd name="T24" fmla="*/ 23 w 36"/>
                  <a:gd name="T25" fmla="*/ 1 h 34"/>
                  <a:gd name="T26" fmla="*/ 32 w 36"/>
                  <a:gd name="T27" fmla="*/ 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4">
                    <a:moveTo>
                      <a:pt x="32" y="9"/>
                    </a:moveTo>
                    <a:cubicBezTo>
                      <a:pt x="32" y="9"/>
                      <a:pt x="36" y="26"/>
                      <a:pt x="18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23"/>
                      <a:pt x="0" y="23"/>
                    </a:cubicBezTo>
                    <a:cubicBezTo>
                      <a:pt x="0" y="22"/>
                      <a:pt x="0" y="16"/>
                      <a:pt x="0" y="1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3" y="1"/>
                      <a:pt x="23" y="1"/>
                    </a:cubicBezTo>
                    <a:lnTo>
                      <a:pt x="32" y="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85" name="Freeform 40">
                <a:extLst>
                  <a:ext uri="{FF2B5EF4-FFF2-40B4-BE49-F238E27FC236}">
                    <a16:creationId xmlns:a16="http://schemas.microsoft.com/office/drawing/2014/main" id="{A3A26A5C-88E8-4402-9903-A589481719A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794616" y="3874936"/>
                <a:ext cx="140041" cy="81185"/>
              </a:xfrm>
              <a:custGeom>
                <a:avLst/>
                <a:gdLst>
                  <a:gd name="T0" fmla="*/ 3 w 54"/>
                  <a:gd name="T1" fmla="*/ 24 h 32"/>
                  <a:gd name="T2" fmla="*/ 13 w 54"/>
                  <a:gd name="T3" fmla="*/ 32 h 32"/>
                  <a:gd name="T4" fmla="*/ 53 w 54"/>
                  <a:gd name="T5" fmla="*/ 17 h 32"/>
                  <a:gd name="T6" fmla="*/ 54 w 54"/>
                  <a:gd name="T7" fmla="*/ 15 h 32"/>
                  <a:gd name="T8" fmla="*/ 54 w 54"/>
                  <a:gd name="T9" fmla="*/ 6 h 32"/>
                  <a:gd name="T10" fmla="*/ 52 w 54"/>
                  <a:gd name="T11" fmla="*/ 1 h 32"/>
                  <a:gd name="T12" fmla="*/ 44 w 54"/>
                  <a:gd name="T13" fmla="*/ 0 h 32"/>
                  <a:gd name="T14" fmla="*/ 40 w 54"/>
                  <a:gd name="T15" fmla="*/ 0 h 32"/>
                  <a:gd name="T16" fmla="*/ 35 w 54"/>
                  <a:gd name="T17" fmla="*/ 2 h 32"/>
                  <a:gd name="T18" fmla="*/ 26 w 54"/>
                  <a:gd name="T19" fmla="*/ 3 h 32"/>
                  <a:gd name="T20" fmla="*/ 18 w 54"/>
                  <a:gd name="T21" fmla="*/ 4 h 32"/>
                  <a:gd name="T22" fmla="*/ 15 w 54"/>
                  <a:gd name="T23" fmla="*/ 5 h 32"/>
                  <a:gd name="T24" fmla="*/ 10 w 54"/>
                  <a:gd name="T25" fmla="*/ 8 h 32"/>
                  <a:gd name="T26" fmla="*/ 0 w 54"/>
                  <a:gd name="T27" fmla="*/ 19 h 32"/>
                  <a:gd name="T28" fmla="*/ 3 w 54"/>
                  <a:gd name="T29" fmla="*/ 2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32">
                    <a:moveTo>
                      <a:pt x="3" y="24"/>
                    </a:moveTo>
                    <a:cubicBezTo>
                      <a:pt x="3" y="24"/>
                      <a:pt x="8" y="31"/>
                      <a:pt x="13" y="32"/>
                    </a:cubicBezTo>
                    <a:cubicBezTo>
                      <a:pt x="17" y="32"/>
                      <a:pt x="38" y="32"/>
                      <a:pt x="53" y="17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2" y="0"/>
                      <a:pt x="40" y="0"/>
                    </a:cubicBezTo>
                    <a:cubicBezTo>
                      <a:pt x="38" y="1"/>
                      <a:pt x="39" y="0"/>
                      <a:pt x="35" y="2"/>
                    </a:cubicBezTo>
                    <a:cubicBezTo>
                      <a:pt x="31" y="3"/>
                      <a:pt x="32" y="2"/>
                      <a:pt x="26" y="3"/>
                    </a:cubicBezTo>
                    <a:cubicBezTo>
                      <a:pt x="20" y="4"/>
                      <a:pt x="19" y="3"/>
                      <a:pt x="18" y="4"/>
                    </a:cubicBezTo>
                    <a:cubicBezTo>
                      <a:pt x="16" y="5"/>
                      <a:pt x="18" y="3"/>
                      <a:pt x="15" y="5"/>
                    </a:cubicBezTo>
                    <a:cubicBezTo>
                      <a:pt x="12" y="7"/>
                      <a:pt x="13" y="5"/>
                      <a:pt x="10" y="8"/>
                    </a:cubicBezTo>
                    <a:cubicBezTo>
                      <a:pt x="7" y="11"/>
                      <a:pt x="0" y="19"/>
                      <a:pt x="0" y="19"/>
                    </a:cubicBezTo>
                    <a:lnTo>
                      <a:pt x="3" y="2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86" name="Freeform 41">
                <a:extLst>
                  <a:ext uri="{FF2B5EF4-FFF2-40B4-BE49-F238E27FC236}">
                    <a16:creationId xmlns:a16="http://schemas.microsoft.com/office/drawing/2014/main" id="{6B1050CA-B447-40CF-994E-0B2E83415C6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644432" y="3854531"/>
                <a:ext cx="161297" cy="116632"/>
              </a:xfrm>
              <a:custGeom>
                <a:avLst/>
                <a:gdLst>
                  <a:gd name="T0" fmla="*/ 3 w 58"/>
                  <a:gd name="T1" fmla="*/ 13 h 45"/>
                  <a:gd name="T2" fmla="*/ 7 w 58"/>
                  <a:gd name="T3" fmla="*/ 27 h 45"/>
                  <a:gd name="T4" fmla="*/ 49 w 58"/>
                  <a:gd name="T5" fmla="*/ 36 h 45"/>
                  <a:gd name="T6" fmla="*/ 58 w 58"/>
                  <a:gd name="T7" fmla="*/ 25 h 45"/>
                  <a:gd name="T8" fmla="*/ 51 w 58"/>
                  <a:gd name="T9" fmla="*/ 15 h 45"/>
                  <a:gd name="T10" fmla="*/ 44 w 58"/>
                  <a:gd name="T11" fmla="*/ 13 h 45"/>
                  <a:gd name="T12" fmla="*/ 34 w 58"/>
                  <a:gd name="T13" fmla="*/ 10 h 45"/>
                  <a:gd name="T14" fmla="*/ 30 w 58"/>
                  <a:gd name="T15" fmla="*/ 5 h 45"/>
                  <a:gd name="T16" fmla="*/ 26 w 58"/>
                  <a:gd name="T17" fmla="*/ 2 h 45"/>
                  <a:gd name="T18" fmla="*/ 19 w 58"/>
                  <a:gd name="T19" fmla="*/ 1 h 45"/>
                  <a:gd name="T20" fmla="*/ 14 w 58"/>
                  <a:gd name="T21" fmla="*/ 1 h 45"/>
                  <a:gd name="T22" fmla="*/ 10 w 58"/>
                  <a:gd name="T23" fmla="*/ 0 h 45"/>
                  <a:gd name="T24" fmla="*/ 3 w 58"/>
                  <a:gd name="T25" fmla="*/ 1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8" h="45">
                    <a:moveTo>
                      <a:pt x="3" y="13"/>
                    </a:moveTo>
                    <a:cubicBezTo>
                      <a:pt x="3" y="13"/>
                      <a:pt x="1" y="21"/>
                      <a:pt x="7" y="27"/>
                    </a:cubicBezTo>
                    <a:cubicBezTo>
                      <a:pt x="12" y="33"/>
                      <a:pt x="20" y="45"/>
                      <a:pt x="49" y="36"/>
                    </a:cubicBezTo>
                    <a:cubicBezTo>
                      <a:pt x="49" y="36"/>
                      <a:pt x="57" y="29"/>
                      <a:pt x="58" y="25"/>
                    </a:cubicBezTo>
                    <a:cubicBezTo>
                      <a:pt x="58" y="21"/>
                      <a:pt x="51" y="15"/>
                      <a:pt x="51" y="15"/>
                    </a:cubicBezTo>
                    <a:cubicBezTo>
                      <a:pt x="51" y="15"/>
                      <a:pt x="48" y="14"/>
                      <a:pt x="44" y="13"/>
                    </a:cubicBezTo>
                    <a:cubicBezTo>
                      <a:pt x="39" y="12"/>
                      <a:pt x="35" y="10"/>
                      <a:pt x="34" y="10"/>
                    </a:cubicBezTo>
                    <a:cubicBezTo>
                      <a:pt x="34" y="9"/>
                      <a:pt x="31" y="6"/>
                      <a:pt x="30" y="5"/>
                    </a:cubicBezTo>
                    <a:cubicBezTo>
                      <a:pt x="29" y="5"/>
                      <a:pt x="29" y="3"/>
                      <a:pt x="26" y="2"/>
                    </a:cubicBezTo>
                    <a:cubicBezTo>
                      <a:pt x="22" y="1"/>
                      <a:pt x="20" y="1"/>
                      <a:pt x="19" y="1"/>
                    </a:cubicBezTo>
                    <a:cubicBezTo>
                      <a:pt x="17" y="1"/>
                      <a:pt x="15" y="1"/>
                      <a:pt x="14" y="1"/>
                    </a:cubicBezTo>
                    <a:cubicBezTo>
                      <a:pt x="13" y="1"/>
                      <a:pt x="10" y="0"/>
                      <a:pt x="10" y="0"/>
                    </a:cubicBezTo>
                    <a:cubicBezTo>
                      <a:pt x="10" y="0"/>
                      <a:pt x="0" y="8"/>
                      <a:pt x="3" y="1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87" name="Freeform 42">
                <a:extLst>
                  <a:ext uri="{FF2B5EF4-FFF2-40B4-BE49-F238E27FC236}">
                    <a16:creationId xmlns:a16="http://schemas.microsoft.com/office/drawing/2014/main" id="{5764F186-DAE7-47D9-AF4B-20B09887435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546821" y="3910463"/>
                <a:ext cx="127574" cy="120062"/>
              </a:xfrm>
              <a:custGeom>
                <a:avLst/>
                <a:gdLst>
                  <a:gd name="T0" fmla="*/ 7 w 41"/>
                  <a:gd name="T1" fmla="*/ 2 h 46"/>
                  <a:gd name="T2" fmla="*/ 0 w 41"/>
                  <a:gd name="T3" fmla="*/ 20 h 46"/>
                  <a:gd name="T4" fmla="*/ 34 w 41"/>
                  <a:gd name="T5" fmla="*/ 44 h 46"/>
                  <a:gd name="T6" fmla="*/ 41 w 41"/>
                  <a:gd name="T7" fmla="*/ 45 h 46"/>
                  <a:gd name="T8" fmla="*/ 36 w 41"/>
                  <a:gd name="T9" fmla="*/ 32 h 46"/>
                  <a:gd name="T10" fmla="*/ 31 w 41"/>
                  <a:gd name="T11" fmla="*/ 19 h 46"/>
                  <a:gd name="T12" fmla="*/ 23 w 41"/>
                  <a:gd name="T13" fmla="*/ 6 h 46"/>
                  <a:gd name="T14" fmla="*/ 18 w 41"/>
                  <a:gd name="T15" fmla="*/ 0 h 46"/>
                  <a:gd name="T16" fmla="*/ 7 w 41"/>
                  <a:gd name="T17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46">
                    <a:moveTo>
                      <a:pt x="7" y="2"/>
                    </a:moveTo>
                    <a:cubicBezTo>
                      <a:pt x="7" y="2"/>
                      <a:pt x="0" y="10"/>
                      <a:pt x="0" y="20"/>
                    </a:cubicBezTo>
                    <a:cubicBezTo>
                      <a:pt x="0" y="30"/>
                      <a:pt x="6" y="44"/>
                      <a:pt x="34" y="44"/>
                    </a:cubicBezTo>
                    <a:cubicBezTo>
                      <a:pt x="34" y="44"/>
                      <a:pt x="41" y="46"/>
                      <a:pt x="41" y="45"/>
                    </a:cubicBezTo>
                    <a:cubicBezTo>
                      <a:pt x="40" y="44"/>
                      <a:pt x="36" y="32"/>
                      <a:pt x="36" y="32"/>
                    </a:cubicBezTo>
                    <a:cubicBezTo>
                      <a:pt x="36" y="32"/>
                      <a:pt x="32" y="20"/>
                      <a:pt x="31" y="19"/>
                    </a:cubicBezTo>
                    <a:cubicBezTo>
                      <a:pt x="31" y="18"/>
                      <a:pt x="23" y="6"/>
                      <a:pt x="23" y="6"/>
                    </a:cubicBezTo>
                    <a:cubicBezTo>
                      <a:pt x="23" y="5"/>
                      <a:pt x="19" y="1"/>
                      <a:pt x="18" y="0"/>
                    </a:cubicBezTo>
                    <a:cubicBezTo>
                      <a:pt x="17" y="0"/>
                      <a:pt x="7" y="2"/>
                      <a:pt x="7" y="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sp>
          <p:nvSpPr>
            <p:cNvPr id="265" name="Freeform 19">
              <a:extLst>
                <a:ext uri="{FF2B5EF4-FFF2-40B4-BE49-F238E27FC236}">
                  <a16:creationId xmlns:a16="http://schemas.microsoft.com/office/drawing/2014/main" id="{771755CE-08ED-4296-B18B-24DEC4314991}"/>
                </a:ext>
              </a:extLst>
            </p:cNvPr>
            <p:cNvSpPr>
              <a:spLocks noChangeAspect="1"/>
            </p:cNvSpPr>
            <p:nvPr/>
          </p:nvSpPr>
          <p:spPr bwMode="auto">
            <a:xfrm rot="15840000" flipH="1">
              <a:off x="6450616" y="1382609"/>
              <a:ext cx="90650" cy="92802"/>
            </a:xfrm>
            <a:custGeom>
              <a:avLst/>
              <a:gdLst>
                <a:gd name="T0" fmla="*/ 23 w 29"/>
                <a:gd name="T1" fmla="*/ 11 h 30"/>
                <a:gd name="T2" fmla="*/ 27 w 29"/>
                <a:gd name="T3" fmla="*/ 23 h 30"/>
                <a:gd name="T4" fmla="*/ 20 w 29"/>
                <a:gd name="T5" fmla="*/ 28 h 30"/>
                <a:gd name="T6" fmla="*/ 0 w 29"/>
                <a:gd name="T7" fmla="*/ 7 h 30"/>
                <a:gd name="T8" fmla="*/ 9 w 29"/>
                <a:gd name="T9" fmla="*/ 2 h 30"/>
                <a:gd name="T10" fmla="*/ 23 w 29"/>
                <a:gd name="T11" fmla="*/ 11 h 30"/>
                <a:gd name="connsiteX0" fmla="*/ 6610 w 9312"/>
                <a:gd name="connsiteY0" fmla="*/ 3650 h 8954"/>
                <a:gd name="connsiteX1" fmla="*/ 9310 w 9312"/>
                <a:gd name="connsiteY1" fmla="*/ 7120 h 8954"/>
                <a:gd name="connsiteX2" fmla="*/ 6897 w 9312"/>
                <a:gd name="connsiteY2" fmla="*/ 8786 h 8954"/>
                <a:gd name="connsiteX3" fmla="*/ 0 w 9312"/>
                <a:gd name="connsiteY3" fmla="*/ 1786 h 8954"/>
                <a:gd name="connsiteX4" fmla="*/ 3103 w 9312"/>
                <a:gd name="connsiteY4" fmla="*/ 120 h 8954"/>
                <a:gd name="connsiteX5" fmla="*/ 6610 w 9312"/>
                <a:gd name="connsiteY5" fmla="*/ 3650 h 8954"/>
                <a:gd name="connsiteX0" fmla="*/ 7098 w 10000"/>
                <a:gd name="connsiteY0" fmla="*/ 4076 h 9999"/>
                <a:gd name="connsiteX1" fmla="*/ 9998 w 10000"/>
                <a:gd name="connsiteY1" fmla="*/ 7952 h 9999"/>
                <a:gd name="connsiteX2" fmla="*/ 7407 w 10000"/>
                <a:gd name="connsiteY2" fmla="*/ 9812 h 9999"/>
                <a:gd name="connsiteX3" fmla="*/ 0 w 10000"/>
                <a:gd name="connsiteY3" fmla="*/ 1995 h 9999"/>
                <a:gd name="connsiteX4" fmla="*/ 3332 w 10000"/>
                <a:gd name="connsiteY4" fmla="*/ 134 h 9999"/>
                <a:gd name="connsiteX5" fmla="*/ 7098 w 10000"/>
                <a:gd name="connsiteY5" fmla="*/ 4076 h 9999"/>
                <a:gd name="connsiteX0" fmla="*/ 6490 w 9391"/>
                <a:gd name="connsiteY0" fmla="*/ 4059 h 10045"/>
                <a:gd name="connsiteX1" fmla="*/ 9390 w 9391"/>
                <a:gd name="connsiteY1" fmla="*/ 7936 h 10045"/>
                <a:gd name="connsiteX2" fmla="*/ 6799 w 9391"/>
                <a:gd name="connsiteY2" fmla="*/ 9796 h 10045"/>
                <a:gd name="connsiteX3" fmla="*/ 0 w 9391"/>
                <a:gd name="connsiteY3" fmla="*/ 2454 h 10045"/>
                <a:gd name="connsiteX4" fmla="*/ 2724 w 9391"/>
                <a:gd name="connsiteY4" fmla="*/ 117 h 10045"/>
                <a:gd name="connsiteX5" fmla="*/ 6490 w 9391"/>
                <a:gd name="connsiteY5" fmla="*/ 4059 h 10045"/>
                <a:gd name="connsiteX0" fmla="*/ 7943 w 11033"/>
                <a:gd name="connsiteY0" fmla="*/ 4101 h 10139"/>
                <a:gd name="connsiteX1" fmla="*/ 11031 w 11033"/>
                <a:gd name="connsiteY1" fmla="*/ 7960 h 10139"/>
                <a:gd name="connsiteX2" fmla="*/ 8272 w 11033"/>
                <a:gd name="connsiteY2" fmla="*/ 9812 h 10139"/>
                <a:gd name="connsiteX3" fmla="*/ 0 w 11033"/>
                <a:gd name="connsiteY3" fmla="*/ 1263 h 10139"/>
                <a:gd name="connsiteX4" fmla="*/ 3933 w 11033"/>
                <a:gd name="connsiteY4" fmla="*/ 176 h 10139"/>
                <a:gd name="connsiteX5" fmla="*/ 7943 w 11033"/>
                <a:gd name="connsiteY5" fmla="*/ 4101 h 10139"/>
                <a:gd name="connsiteX0" fmla="*/ 7943 w 11033"/>
                <a:gd name="connsiteY0" fmla="*/ 4101 h 9976"/>
                <a:gd name="connsiteX1" fmla="*/ 11031 w 11033"/>
                <a:gd name="connsiteY1" fmla="*/ 7960 h 9976"/>
                <a:gd name="connsiteX2" fmla="*/ 7363 w 11033"/>
                <a:gd name="connsiteY2" fmla="*/ 9631 h 9976"/>
                <a:gd name="connsiteX3" fmla="*/ 0 w 11033"/>
                <a:gd name="connsiteY3" fmla="*/ 1263 h 9976"/>
                <a:gd name="connsiteX4" fmla="*/ 3933 w 11033"/>
                <a:gd name="connsiteY4" fmla="*/ 176 h 9976"/>
                <a:gd name="connsiteX5" fmla="*/ 7943 w 11033"/>
                <a:gd name="connsiteY5" fmla="*/ 4101 h 9976"/>
                <a:gd name="connsiteX0" fmla="*/ 7199 w 9520"/>
                <a:gd name="connsiteY0" fmla="*/ 4111 h 9947"/>
                <a:gd name="connsiteX1" fmla="*/ 9518 w 9520"/>
                <a:gd name="connsiteY1" fmla="*/ 7672 h 9947"/>
                <a:gd name="connsiteX2" fmla="*/ 6674 w 9520"/>
                <a:gd name="connsiteY2" fmla="*/ 9654 h 9947"/>
                <a:gd name="connsiteX3" fmla="*/ 0 w 9520"/>
                <a:gd name="connsiteY3" fmla="*/ 1266 h 9947"/>
                <a:gd name="connsiteX4" fmla="*/ 3565 w 9520"/>
                <a:gd name="connsiteY4" fmla="*/ 176 h 9947"/>
                <a:gd name="connsiteX5" fmla="*/ 7199 w 9520"/>
                <a:gd name="connsiteY5" fmla="*/ 4111 h 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0" h="9947">
                  <a:moveTo>
                    <a:pt x="7199" y="4111"/>
                  </a:moveTo>
                  <a:cubicBezTo>
                    <a:pt x="7199" y="4111"/>
                    <a:pt x="9606" y="6748"/>
                    <a:pt x="9518" y="7672"/>
                  </a:cubicBezTo>
                  <a:cubicBezTo>
                    <a:pt x="9430" y="8596"/>
                    <a:pt x="8260" y="10722"/>
                    <a:pt x="6674" y="9654"/>
                  </a:cubicBezTo>
                  <a:cubicBezTo>
                    <a:pt x="5088" y="8586"/>
                    <a:pt x="1071" y="6839"/>
                    <a:pt x="0" y="1266"/>
                  </a:cubicBezTo>
                  <a:cubicBezTo>
                    <a:pt x="0" y="1266"/>
                    <a:pt x="2135" y="-566"/>
                    <a:pt x="3565" y="176"/>
                  </a:cubicBezTo>
                  <a:cubicBezTo>
                    <a:pt x="3565" y="176"/>
                    <a:pt x="5508" y="2319"/>
                    <a:pt x="7199" y="4111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66" name="Freeform 14">
              <a:extLst>
                <a:ext uri="{FF2B5EF4-FFF2-40B4-BE49-F238E27FC236}">
                  <a16:creationId xmlns:a16="http://schemas.microsoft.com/office/drawing/2014/main" id="{D815A0CE-DF6D-4174-BCBF-EACCB49BD134}"/>
                </a:ext>
              </a:extLst>
            </p:cNvPr>
            <p:cNvSpPr>
              <a:spLocks noChangeAspect="1"/>
            </p:cNvSpPr>
            <p:nvPr/>
          </p:nvSpPr>
          <p:spPr bwMode="auto">
            <a:xfrm rot="18060000" flipH="1">
              <a:off x="6384465" y="1752397"/>
              <a:ext cx="74849" cy="82095"/>
            </a:xfrm>
            <a:custGeom>
              <a:avLst/>
              <a:gdLst>
                <a:gd name="T0" fmla="*/ 16 w 25"/>
                <a:gd name="T1" fmla="*/ 1 h 23"/>
                <a:gd name="T2" fmla="*/ 22 w 25"/>
                <a:gd name="T3" fmla="*/ 2 h 23"/>
                <a:gd name="T4" fmla="*/ 22 w 25"/>
                <a:gd name="T5" fmla="*/ 7 h 23"/>
                <a:gd name="T6" fmla="*/ 4 w 25"/>
                <a:gd name="T7" fmla="*/ 23 h 23"/>
                <a:gd name="T8" fmla="*/ 1 w 25"/>
                <a:gd name="T9" fmla="*/ 18 h 23"/>
                <a:gd name="T10" fmla="*/ 16 w 25"/>
                <a:gd name="T11" fmla="*/ 1 h 23"/>
                <a:gd name="connsiteX0" fmla="*/ 6034 w 8631"/>
                <a:gd name="connsiteY0" fmla="*/ 195 h 9760"/>
                <a:gd name="connsiteX1" fmla="*/ 8434 w 8631"/>
                <a:gd name="connsiteY1" fmla="*/ 2803 h 9760"/>
                <a:gd name="connsiteX2" fmla="*/ 1234 w 8631"/>
                <a:gd name="connsiteY2" fmla="*/ 9760 h 9760"/>
                <a:gd name="connsiteX3" fmla="*/ 34 w 8631"/>
                <a:gd name="connsiteY3" fmla="*/ 7586 h 9760"/>
                <a:gd name="connsiteX4" fmla="*/ 6034 w 8631"/>
                <a:gd name="connsiteY4" fmla="*/ 195 h 9760"/>
                <a:gd name="connsiteX0" fmla="*/ 6991 w 10640"/>
                <a:gd name="connsiteY0" fmla="*/ 200 h 10000"/>
                <a:gd name="connsiteX1" fmla="*/ 10455 w 10640"/>
                <a:gd name="connsiteY1" fmla="*/ 2872 h 10000"/>
                <a:gd name="connsiteX2" fmla="*/ 1430 w 10640"/>
                <a:gd name="connsiteY2" fmla="*/ 10000 h 10000"/>
                <a:gd name="connsiteX3" fmla="*/ 39 w 10640"/>
                <a:gd name="connsiteY3" fmla="*/ 7773 h 10000"/>
                <a:gd name="connsiteX4" fmla="*/ 6991 w 10640"/>
                <a:gd name="connsiteY4" fmla="*/ 200 h 10000"/>
                <a:gd name="connsiteX0" fmla="*/ 6991 w 10356"/>
                <a:gd name="connsiteY0" fmla="*/ 212 h 10012"/>
                <a:gd name="connsiteX1" fmla="*/ 10154 w 10356"/>
                <a:gd name="connsiteY1" fmla="*/ 2722 h 10012"/>
                <a:gd name="connsiteX2" fmla="*/ 1430 w 10356"/>
                <a:gd name="connsiteY2" fmla="*/ 10012 h 10012"/>
                <a:gd name="connsiteX3" fmla="*/ 39 w 10356"/>
                <a:gd name="connsiteY3" fmla="*/ 7785 h 10012"/>
                <a:gd name="connsiteX4" fmla="*/ 6991 w 10356"/>
                <a:gd name="connsiteY4" fmla="*/ 212 h 10012"/>
                <a:gd name="connsiteX0" fmla="*/ 6991 w 10356"/>
                <a:gd name="connsiteY0" fmla="*/ 212 h 10498"/>
                <a:gd name="connsiteX1" fmla="*/ 10154 w 10356"/>
                <a:gd name="connsiteY1" fmla="*/ 2722 h 10498"/>
                <a:gd name="connsiteX2" fmla="*/ 1651 w 10356"/>
                <a:gd name="connsiteY2" fmla="*/ 10498 h 10498"/>
                <a:gd name="connsiteX3" fmla="*/ 39 w 10356"/>
                <a:gd name="connsiteY3" fmla="*/ 7785 h 10498"/>
                <a:gd name="connsiteX4" fmla="*/ 6991 w 10356"/>
                <a:gd name="connsiteY4" fmla="*/ 212 h 10498"/>
                <a:gd name="connsiteX0" fmla="*/ 6991 w 10356"/>
                <a:gd name="connsiteY0" fmla="*/ 212 h 16096"/>
                <a:gd name="connsiteX1" fmla="*/ 10154 w 10356"/>
                <a:gd name="connsiteY1" fmla="*/ 2722 h 16096"/>
                <a:gd name="connsiteX2" fmla="*/ 1651 w 10356"/>
                <a:gd name="connsiteY2" fmla="*/ 10498 h 16096"/>
                <a:gd name="connsiteX3" fmla="*/ 39 w 10356"/>
                <a:gd name="connsiteY3" fmla="*/ 7785 h 16096"/>
                <a:gd name="connsiteX4" fmla="*/ 6991 w 10356"/>
                <a:gd name="connsiteY4" fmla="*/ 212 h 16096"/>
                <a:gd name="connsiteX0" fmla="*/ 6991 w 10356"/>
                <a:gd name="connsiteY0" fmla="*/ 212 h 17854"/>
                <a:gd name="connsiteX1" fmla="*/ 10154 w 10356"/>
                <a:gd name="connsiteY1" fmla="*/ 2722 h 17854"/>
                <a:gd name="connsiteX2" fmla="*/ 2574 w 10356"/>
                <a:gd name="connsiteY2" fmla="*/ 12585 h 17854"/>
                <a:gd name="connsiteX3" fmla="*/ 39 w 10356"/>
                <a:gd name="connsiteY3" fmla="*/ 7785 h 17854"/>
                <a:gd name="connsiteX4" fmla="*/ 6991 w 10356"/>
                <a:gd name="connsiteY4" fmla="*/ 212 h 17854"/>
                <a:gd name="connsiteX0" fmla="*/ 6991 w 13482"/>
                <a:gd name="connsiteY0" fmla="*/ 212 h 16683"/>
                <a:gd name="connsiteX1" fmla="*/ 10154 w 13482"/>
                <a:gd name="connsiteY1" fmla="*/ 2722 h 16683"/>
                <a:gd name="connsiteX2" fmla="*/ 2574 w 13482"/>
                <a:gd name="connsiteY2" fmla="*/ 12585 h 16683"/>
                <a:gd name="connsiteX3" fmla="*/ 39 w 13482"/>
                <a:gd name="connsiteY3" fmla="*/ 7785 h 16683"/>
                <a:gd name="connsiteX4" fmla="*/ 6991 w 13482"/>
                <a:gd name="connsiteY4" fmla="*/ 212 h 16683"/>
                <a:gd name="connsiteX0" fmla="*/ 6991 w 12222"/>
                <a:gd name="connsiteY0" fmla="*/ 212 h 18475"/>
                <a:gd name="connsiteX1" fmla="*/ 10154 w 12222"/>
                <a:gd name="connsiteY1" fmla="*/ 2722 h 18475"/>
                <a:gd name="connsiteX2" fmla="*/ 241 w 12222"/>
                <a:gd name="connsiteY2" fmla="*/ 14634 h 18475"/>
                <a:gd name="connsiteX3" fmla="*/ 39 w 12222"/>
                <a:gd name="connsiteY3" fmla="*/ 7785 h 18475"/>
                <a:gd name="connsiteX4" fmla="*/ 6991 w 12222"/>
                <a:gd name="connsiteY4" fmla="*/ 212 h 18475"/>
                <a:gd name="connsiteX0" fmla="*/ 6991 w 10356"/>
                <a:gd name="connsiteY0" fmla="*/ 212 h 14661"/>
                <a:gd name="connsiteX1" fmla="*/ 10154 w 10356"/>
                <a:gd name="connsiteY1" fmla="*/ 2722 h 14661"/>
                <a:gd name="connsiteX2" fmla="*/ 241 w 10356"/>
                <a:gd name="connsiteY2" fmla="*/ 14634 h 14661"/>
                <a:gd name="connsiteX3" fmla="*/ 39 w 10356"/>
                <a:gd name="connsiteY3" fmla="*/ 7785 h 14661"/>
                <a:gd name="connsiteX4" fmla="*/ 6991 w 10356"/>
                <a:gd name="connsiteY4" fmla="*/ 212 h 14661"/>
                <a:gd name="connsiteX0" fmla="*/ 6991 w 10356"/>
                <a:gd name="connsiteY0" fmla="*/ 212 h 10378"/>
                <a:gd name="connsiteX1" fmla="*/ 10154 w 10356"/>
                <a:gd name="connsiteY1" fmla="*/ 2722 h 10378"/>
                <a:gd name="connsiteX2" fmla="*/ 1349 w 10356"/>
                <a:gd name="connsiteY2" fmla="*/ 10335 h 10378"/>
                <a:gd name="connsiteX3" fmla="*/ 39 w 10356"/>
                <a:gd name="connsiteY3" fmla="*/ 7785 h 10378"/>
                <a:gd name="connsiteX4" fmla="*/ 6991 w 10356"/>
                <a:gd name="connsiteY4" fmla="*/ 212 h 10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6" h="10378">
                  <a:moveTo>
                    <a:pt x="6991" y="212"/>
                  </a:moveTo>
                  <a:cubicBezTo>
                    <a:pt x="8613" y="-605"/>
                    <a:pt x="11081" y="1089"/>
                    <a:pt x="10154" y="2722"/>
                  </a:cubicBezTo>
                  <a:cubicBezTo>
                    <a:pt x="9690" y="4059"/>
                    <a:pt x="3310" y="10988"/>
                    <a:pt x="1349" y="10335"/>
                  </a:cubicBezTo>
                  <a:cubicBezTo>
                    <a:pt x="1349" y="10335"/>
                    <a:pt x="39" y="8230"/>
                    <a:pt x="39" y="7785"/>
                  </a:cubicBezTo>
                  <a:cubicBezTo>
                    <a:pt x="-424" y="7339"/>
                    <a:pt x="3284" y="657"/>
                    <a:pt x="6991" y="212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67" name="Freeform 15">
              <a:extLst>
                <a:ext uri="{FF2B5EF4-FFF2-40B4-BE49-F238E27FC236}">
                  <a16:creationId xmlns:a16="http://schemas.microsoft.com/office/drawing/2014/main" id="{302CD73E-1A0D-472F-8E38-0AA8CF2FF209}"/>
                </a:ext>
              </a:extLst>
            </p:cNvPr>
            <p:cNvSpPr>
              <a:spLocks noChangeAspect="1"/>
            </p:cNvSpPr>
            <p:nvPr/>
          </p:nvSpPr>
          <p:spPr bwMode="auto">
            <a:xfrm rot="17580000" flipH="1">
              <a:off x="6452432" y="1723685"/>
              <a:ext cx="92829" cy="64939"/>
            </a:xfrm>
            <a:custGeom>
              <a:avLst/>
              <a:gdLst>
                <a:gd name="T0" fmla="*/ 27 w 27"/>
                <a:gd name="T1" fmla="*/ 5 h 20"/>
                <a:gd name="T2" fmla="*/ 17 w 27"/>
                <a:gd name="T3" fmla="*/ 15 h 20"/>
                <a:gd name="T4" fmla="*/ 2 w 27"/>
                <a:gd name="T5" fmla="*/ 20 h 20"/>
                <a:gd name="T6" fmla="*/ 0 w 27"/>
                <a:gd name="T7" fmla="*/ 12 h 20"/>
                <a:gd name="T8" fmla="*/ 11 w 27"/>
                <a:gd name="T9" fmla="*/ 4 h 20"/>
                <a:gd name="T10" fmla="*/ 22 w 27"/>
                <a:gd name="T11" fmla="*/ 0 h 20"/>
                <a:gd name="T12" fmla="*/ 23 w 27"/>
                <a:gd name="T13" fmla="*/ 0 h 20"/>
                <a:gd name="T14" fmla="*/ 27 w 27"/>
                <a:gd name="T15" fmla="*/ 5 h 20"/>
                <a:gd name="connsiteX0" fmla="*/ 10168 w 10168"/>
                <a:gd name="connsiteY0" fmla="*/ 2500 h 10585"/>
                <a:gd name="connsiteX1" fmla="*/ 6464 w 10168"/>
                <a:gd name="connsiteY1" fmla="*/ 7500 h 10585"/>
                <a:gd name="connsiteX2" fmla="*/ 717 w 10168"/>
                <a:gd name="connsiteY2" fmla="*/ 10585 h 10585"/>
                <a:gd name="connsiteX3" fmla="*/ 168 w 10168"/>
                <a:gd name="connsiteY3" fmla="*/ 6000 h 10585"/>
                <a:gd name="connsiteX4" fmla="*/ 4242 w 10168"/>
                <a:gd name="connsiteY4" fmla="*/ 2000 h 10585"/>
                <a:gd name="connsiteX5" fmla="*/ 8316 w 10168"/>
                <a:gd name="connsiteY5" fmla="*/ 0 h 10585"/>
                <a:gd name="connsiteX6" fmla="*/ 8687 w 10168"/>
                <a:gd name="connsiteY6" fmla="*/ 0 h 10585"/>
                <a:gd name="connsiteX7" fmla="*/ 10168 w 10168"/>
                <a:gd name="connsiteY7" fmla="*/ 2500 h 10585"/>
                <a:gd name="connsiteX0" fmla="*/ 10842 w 10842"/>
                <a:gd name="connsiteY0" fmla="*/ 2500 h 9156"/>
                <a:gd name="connsiteX1" fmla="*/ 7138 w 10842"/>
                <a:gd name="connsiteY1" fmla="*/ 7500 h 9156"/>
                <a:gd name="connsiteX2" fmla="*/ 0 w 10842"/>
                <a:gd name="connsiteY2" fmla="*/ 9130 h 9156"/>
                <a:gd name="connsiteX3" fmla="*/ 842 w 10842"/>
                <a:gd name="connsiteY3" fmla="*/ 6000 h 9156"/>
                <a:gd name="connsiteX4" fmla="*/ 4916 w 10842"/>
                <a:gd name="connsiteY4" fmla="*/ 2000 h 9156"/>
                <a:gd name="connsiteX5" fmla="*/ 8990 w 10842"/>
                <a:gd name="connsiteY5" fmla="*/ 0 h 9156"/>
                <a:gd name="connsiteX6" fmla="*/ 9361 w 10842"/>
                <a:gd name="connsiteY6" fmla="*/ 0 h 9156"/>
                <a:gd name="connsiteX7" fmla="*/ 10842 w 10842"/>
                <a:gd name="connsiteY7" fmla="*/ 2500 h 9156"/>
                <a:gd name="connsiteX0" fmla="*/ 9282 w 9282"/>
                <a:gd name="connsiteY0" fmla="*/ 2730 h 11557"/>
                <a:gd name="connsiteX1" fmla="*/ 5866 w 9282"/>
                <a:gd name="connsiteY1" fmla="*/ 8191 h 11557"/>
                <a:gd name="connsiteX2" fmla="*/ 1427 w 9282"/>
                <a:gd name="connsiteY2" fmla="*/ 11557 h 11557"/>
                <a:gd name="connsiteX3" fmla="*/ 59 w 9282"/>
                <a:gd name="connsiteY3" fmla="*/ 6553 h 11557"/>
                <a:gd name="connsiteX4" fmla="*/ 3816 w 9282"/>
                <a:gd name="connsiteY4" fmla="*/ 2184 h 11557"/>
                <a:gd name="connsiteX5" fmla="*/ 7574 w 9282"/>
                <a:gd name="connsiteY5" fmla="*/ 0 h 11557"/>
                <a:gd name="connsiteX6" fmla="*/ 7916 w 9282"/>
                <a:gd name="connsiteY6" fmla="*/ 0 h 11557"/>
                <a:gd name="connsiteX7" fmla="*/ 9282 w 9282"/>
                <a:gd name="connsiteY7" fmla="*/ 2730 h 11557"/>
                <a:gd name="connsiteX0" fmla="*/ 11330 w 11330"/>
                <a:gd name="connsiteY0" fmla="*/ 2362 h 16010"/>
                <a:gd name="connsiteX1" fmla="*/ 7650 w 11330"/>
                <a:gd name="connsiteY1" fmla="*/ 7087 h 16010"/>
                <a:gd name="connsiteX2" fmla="*/ 0 w 11330"/>
                <a:gd name="connsiteY2" fmla="*/ 16010 h 16010"/>
                <a:gd name="connsiteX3" fmla="*/ 1394 w 11330"/>
                <a:gd name="connsiteY3" fmla="*/ 5670 h 16010"/>
                <a:gd name="connsiteX4" fmla="*/ 5441 w 11330"/>
                <a:gd name="connsiteY4" fmla="*/ 1890 h 16010"/>
                <a:gd name="connsiteX5" fmla="*/ 9490 w 11330"/>
                <a:gd name="connsiteY5" fmla="*/ 0 h 16010"/>
                <a:gd name="connsiteX6" fmla="*/ 9858 w 11330"/>
                <a:gd name="connsiteY6" fmla="*/ 0 h 16010"/>
                <a:gd name="connsiteX7" fmla="*/ 11330 w 11330"/>
                <a:gd name="connsiteY7" fmla="*/ 2362 h 16010"/>
                <a:gd name="connsiteX0" fmla="*/ 10119 w 10119"/>
                <a:gd name="connsiteY0" fmla="*/ 2362 h 9471"/>
                <a:gd name="connsiteX1" fmla="*/ 6439 w 10119"/>
                <a:gd name="connsiteY1" fmla="*/ 7087 h 9471"/>
                <a:gd name="connsiteX2" fmla="*/ 645 w 10119"/>
                <a:gd name="connsiteY2" fmla="*/ 9471 h 9471"/>
                <a:gd name="connsiteX3" fmla="*/ 183 w 10119"/>
                <a:gd name="connsiteY3" fmla="*/ 5670 h 9471"/>
                <a:gd name="connsiteX4" fmla="*/ 4230 w 10119"/>
                <a:gd name="connsiteY4" fmla="*/ 1890 h 9471"/>
                <a:gd name="connsiteX5" fmla="*/ 8279 w 10119"/>
                <a:gd name="connsiteY5" fmla="*/ 0 h 9471"/>
                <a:gd name="connsiteX6" fmla="*/ 8647 w 10119"/>
                <a:gd name="connsiteY6" fmla="*/ 0 h 9471"/>
                <a:gd name="connsiteX7" fmla="*/ 10119 w 10119"/>
                <a:gd name="connsiteY7" fmla="*/ 2362 h 9471"/>
                <a:gd name="connsiteX0" fmla="*/ 10000 w 10000"/>
                <a:gd name="connsiteY0" fmla="*/ 2498 h 10004"/>
                <a:gd name="connsiteX1" fmla="*/ 6363 w 10000"/>
                <a:gd name="connsiteY1" fmla="*/ 7487 h 10004"/>
                <a:gd name="connsiteX2" fmla="*/ 637 w 10000"/>
                <a:gd name="connsiteY2" fmla="*/ 10004 h 10004"/>
                <a:gd name="connsiteX3" fmla="*/ 181 w 10000"/>
                <a:gd name="connsiteY3" fmla="*/ 5991 h 10004"/>
                <a:gd name="connsiteX4" fmla="*/ 4180 w 10000"/>
                <a:gd name="connsiteY4" fmla="*/ 2000 h 10004"/>
                <a:gd name="connsiteX5" fmla="*/ 8545 w 10000"/>
                <a:gd name="connsiteY5" fmla="*/ 4 h 10004"/>
                <a:gd name="connsiteX6" fmla="*/ 10000 w 10000"/>
                <a:gd name="connsiteY6" fmla="*/ 2498 h 10004"/>
                <a:gd name="connsiteX0" fmla="*/ 9866 w 9866"/>
                <a:gd name="connsiteY0" fmla="*/ 2498 h 9175"/>
                <a:gd name="connsiteX1" fmla="*/ 6229 w 9866"/>
                <a:gd name="connsiteY1" fmla="*/ 7487 h 9175"/>
                <a:gd name="connsiteX2" fmla="*/ 1760 w 9866"/>
                <a:gd name="connsiteY2" fmla="*/ 9155 h 9175"/>
                <a:gd name="connsiteX3" fmla="*/ 47 w 9866"/>
                <a:gd name="connsiteY3" fmla="*/ 5991 h 9175"/>
                <a:gd name="connsiteX4" fmla="*/ 4046 w 9866"/>
                <a:gd name="connsiteY4" fmla="*/ 2000 h 9175"/>
                <a:gd name="connsiteX5" fmla="*/ 8411 w 9866"/>
                <a:gd name="connsiteY5" fmla="*/ 4 h 9175"/>
                <a:gd name="connsiteX6" fmla="*/ 9866 w 9866"/>
                <a:gd name="connsiteY6" fmla="*/ 2498 h 9175"/>
                <a:gd name="connsiteX0" fmla="*/ 10047 w 10047"/>
                <a:gd name="connsiteY0" fmla="*/ 2723 h 10154"/>
                <a:gd name="connsiteX1" fmla="*/ 6361 w 10047"/>
                <a:gd name="connsiteY1" fmla="*/ 8160 h 10154"/>
                <a:gd name="connsiteX2" fmla="*/ 1181 w 10047"/>
                <a:gd name="connsiteY2" fmla="*/ 10151 h 10154"/>
                <a:gd name="connsiteX3" fmla="*/ 95 w 10047"/>
                <a:gd name="connsiteY3" fmla="*/ 6530 h 10154"/>
                <a:gd name="connsiteX4" fmla="*/ 4148 w 10047"/>
                <a:gd name="connsiteY4" fmla="*/ 2180 h 10154"/>
                <a:gd name="connsiteX5" fmla="*/ 8572 w 10047"/>
                <a:gd name="connsiteY5" fmla="*/ 4 h 10154"/>
                <a:gd name="connsiteX6" fmla="*/ 10047 w 10047"/>
                <a:gd name="connsiteY6" fmla="*/ 2723 h 10154"/>
                <a:gd name="connsiteX0" fmla="*/ 10047 w 10047"/>
                <a:gd name="connsiteY0" fmla="*/ 2723 h 10154"/>
                <a:gd name="connsiteX1" fmla="*/ 6361 w 10047"/>
                <a:gd name="connsiteY1" fmla="*/ 8160 h 10154"/>
                <a:gd name="connsiteX2" fmla="*/ 1181 w 10047"/>
                <a:gd name="connsiteY2" fmla="*/ 10151 h 10154"/>
                <a:gd name="connsiteX3" fmla="*/ 95 w 10047"/>
                <a:gd name="connsiteY3" fmla="*/ 6530 h 10154"/>
                <a:gd name="connsiteX4" fmla="*/ 4148 w 10047"/>
                <a:gd name="connsiteY4" fmla="*/ 2180 h 10154"/>
                <a:gd name="connsiteX5" fmla="*/ 8572 w 10047"/>
                <a:gd name="connsiteY5" fmla="*/ 4 h 10154"/>
                <a:gd name="connsiteX6" fmla="*/ 10047 w 10047"/>
                <a:gd name="connsiteY6" fmla="*/ 2723 h 10154"/>
                <a:gd name="connsiteX0" fmla="*/ 10047 w 10047"/>
                <a:gd name="connsiteY0" fmla="*/ 2719 h 10150"/>
                <a:gd name="connsiteX1" fmla="*/ 6361 w 10047"/>
                <a:gd name="connsiteY1" fmla="*/ 8156 h 10150"/>
                <a:gd name="connsiteX2" fmla="*/ 1181 w 10047"/>
                <a:gd name="connsiteY2" fmla="*/ 10147 h 10150"/>
                <a:gd name="connsiteX3" fmla="*/ 95 w 10047"/>
                <a:gd name="connsiteY3" fmla="*/ 6526 h 10150"/>
                <a:gd name="connsiteX4" fmla="*/ 4148 w 10047"/>
                <a:gd name="connsiteY4" fmla="*/ 2176 h 10150"/>
                <a:gd name="connsiteX5" fmla="*/ 8572 w 10047"/>
                <a:gd name="connsiteY5" fmla="*/ 0 h 10150"/>
                <a:gd name="connsiteX6" fmla="*/ 10047 w 10047"/>
                <a:gd name="connsiteY6" fmla="*/ 2719 h 10150"/>
                <a:gd name="connsiteX0" fmla="*/ 10047 w 10047"/>
                <a:gd name="connsiteY0" fmla="*/ 2719 h 10150"/>
                <a:gd name="connsiteX1" fmla="*/ 6361 w 10047"/>
                <a:gd name="connsiteY1" fmla="*/ 8156 h 10150"/>
                <a:gd name="connsiteX2" fmla="*/ 1181 w 10047"/>
                <a:gd name="connsiteY2" fmla="*/ 10147 h 10150"/>
                <a:gd name="connsiteX3" fmla="*/ 95 w 10047"/>
                <a:gd name="connsiteY3" fmla="*/ 6526 h 10150"/>
                <a:gd name="connsiteX4" fmla="*/ 4148 w 10047"/>
                <a:gd name="connsiteY4" fmla="*/ 2176 h 10150"/>
                <a:gd name="connsiteX5" fmla="*/ 8572 w 10047"/>
                <a:gd name="connsiteY5" fmla="*/ 0 h 10150"/>
                <a:gd name="connsiteX6" fmla="*/ 10047 w 10047"/>
                <a:gd name="connsiteY6" fmla="*/ 2719 h 1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47" h="10150">
                  <a:moveTo>
                    <a:pt x="10047" y="2719"/>
                  </a:moveTo>
                  <a:cubicBezTo>
                    <a:pt x="10047" y="2719"/>
                    <a:pt x="9679" y="6526"/>
                    <a:pt x="6361" y="8156"/>
                  </a:cubicBezTo>
                  <a:cubicBezTo>
                    <a:pt x="3043" y="10332"/>
                    <a:pt x="1181" y="10147"/>
                    <a:pt x="1181" y="10147"/>
                  </a:cubicBezTo>
                  <a:cubicBezTo>
                    <a:pt x="1181" y="10147"/>
                    <a:pt x="-399" y="7854"/>
                    <a:pt x="95" y="6526"/>
                  </a:cubicBezTo>
                  <a:cubicBezTo>
                    <a:pt x="589" y="5198"/>
                    <a:pt x="830" y="3264"/>
                    <a:pt x="4148" y="2176"/>
                  </a:cubicBezTo>
                  <a:cubicBezTo>
                    <a:pt x="5561" y="1088"/>
                    <a:pt x="7446" y="388"/>
                    <a:pt x="8572" y="0"/>
                  </a:cubicBezTo>
                  <a:cubicBezTo>
                    <a:pt x="9448" y="291"/>
                    <a:pt x="10033" y="551"/>
                    <a:pt x="10047" y="2719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68" name="Freeform 16">
              <a:extLst>
                <a:ext uri="{FF2B5EF4-FFF2-40B4-BE49-F238E27FC236}">
                  <a16:creationId xmlns:a16="http://schemas.microsoft.com/office/drawing/2014/main" id="{7883EC66-C998-4E3B-9410-D26D73197DEA}"/>
                </a:ext>
              </a:extLst>
            </p:cNvPr>
            <p:cNvSpPr>
              <a:spLocks noChangeAspect="1"/>
            </p:cNvSpPr>
            <p:nvPr/>
          </p:nvSpPr>
          <p:spPr bwMode="auto">
            <a:xfrm rot="17095939" flipH="1">
              <a:off x="6513507" y="1644644"/>
              <a:ext cx="106219" cy="53128"/>
            </a:xfrm>
            <a:custGeom>
              <a:avLst/>
              <a:gdLst>
                <a:gd name="T0" fmla="*/ 29 w 29"/>
                <a:gd name="T1" fmla="*/ 12 h 21"/>
                <a:gd name="T2" fmla="*/ 0 w 29"/>
                <a:gd name="T3" fmla="*/ 18 h 21"/>
                <a:gd name="T4" fmla="*/ 0 w 29"/>
                <a:gd name="T5" fmla="*/ 9 h 21"/>
                <a:gd name="T6" fmla="*/ 24 w 29"/>
                <a:gd name="T7" fmla="*/ 4 h 21"/>
                <a:gd name="T8" fmla="*/ 28 w 29"/>
                <a:gd name="T9" fmla="*/ 5 h 21"/>
                <a:gd name="T10" fmla="*/ 29 w 29"/>
                <a:gd name="T11" fmla="*/ 12 h 21"/>
                <a:gd name="connsiteX0" fmla="*/ 10000 w 10123"/>
                <a:gd name="connsiteY0" fmla="*/ 4298 h 7446"/>
                <a:gd name="connsiteX1" fmla="*/ 0 w 10123"/>
                <a:gd name="connsiteY1" fmla="*/ 7155 h 7446"/>
                <a:gd name="connsiteX2" fmla="*/ 0 w 10123"/>
                <a:gd name="connsiteY2" fmla="*/ 2870 h 7446"/>
                <a:gd name="connsiteX3" fmla="*/ 8276 w 10123"/>
                <a:gd name="connsiteY3" fmla="*/ 489 h 7446"/>
                <a:gd name="connsiteX4" fmla="*/ 9655 w 10123"/>
                <a:gd name="connsiteY4" fmla="*/ 965 h 7446"/>
                <a:gd name="connsiteX5" fmla="*/ 10000 w 10123"/>
                <a:gd name="connsiteY5" fmla="*/ 4298 h 7446"/>
                <a:gd name="connsiteX0" fmla="*/ 9878 w 10000"/>
                <a:gd name="connsiteY0" fmla="*/ 5771 h 9999"/>
                <a:gd name="connsiteX1" fmla="*/ 0 w 10000"/>
                <a:gd name="connsiteY1" fmla="*/ 9608 h 9999"/>
                <a:gd name="connsiteX2" fmla="*/ 0 w 10000"/>
                <a:gd name="connsiteY2" fmla="*/ 3853 h 9999"/>
                <a:gd name="connsiteX3" fmla="*/ 8175 w 10000"/>
                <a:gd name="connsiteY3" fmla="*/ 656 h 9999"/>
                <a:gd name="connsiteX4" fmla="*/ 9538 w 10000"/>
                <a:gd name="connsiteY4" fmla="*/ 1295 h 9999"/>
                <a:gd name="connsiteX5" fmla="*/ 9878 w 10000"/>
                <a:gd name="connsiteY5" fmla="*/ 5771 h 9999"/>
                <a:gd name="connsiteX0" fmla="*/ 9878 w 10173"/>
                <a:gd name="connsiteY0" fmla="*/ 5772 h 10000"/>
                <a:gd name="connsiteX1" fmla="*/ 0 w 10173"/>
                <a:gd name="connsiteY1" fmla="*/ 9609 h 10000"/>
                <a:gd name="connsiteX2" fmla="*/ 0 w 10173"/>
                <a:gd name="connsiteY2" fmla="*/ 3853 h 10000"/>
                <a:gd name="connsiteX3" fmla="*/ 8175 w 10173"/>
                <a:gd name="connsiteY3" fmla="*/ 656 h 10000"/>
                <a:gd name="connsiteX4" fmla="*/ 9538 w 10173"/>
                <a:gd name="connsiteY4" fmla="*/ 1295 h 10000"/>
                <a:gd name="connsiteX5" fmla="*/ 9878 w 10173"/>
                <a:gd name="connsiteY5" fmla="*/ 5772 h 10000"/>
                <a:gd name="connsiteX0" fmla="*/ 10216 w 10396"/>
                <a:gd name="connsiteY0" fmla="*/ 5910 h 10008"/>
                <a:gd name="connsiteX1" fmla="*/ 0 w 10396"/>
                <a:gd name="connsiteY1" fmla="*/ 9609 h 10008"/>
                <a:gd name="connsiteX2" fmla="*/ 0 w 10396"/>
                <a:gd name="connsiteY2" fmla="*/ 3853 h 10008"/>
                <a:gd name="connsiteX3" fmla="*/ 8175 w 10396"/>
                <a:gd name="connsiteY3" fmla="*/ 656 h 10008"/>
                <a:gd name="connsiteX4" fmla="*/ 9538 w 10396"/>
                <a:gd name="connsiteY4" fmla="*/ 1295 h 10008"/>
                <a:gd name="connsiteX5" fmla="*/ 10216 w 10396"/>
                <a:gd name="connsiteY5" fmla="*/ 5910 h 10008"/>
                <a:gd name="connsiteX0" fmla="*/ 10216 w 10396"/>
                <a:gd name="connsiteY0" fmla="*/ 5506 h 9604"/>
                <a:gd name="connsiteX1" fmla="*/ 0 w 10396"/>
                <a:gd name="connsiteY1" fmla="*/ 9205 h 9604"/>
                <a:gd name="connsiteX2" fmla="*/ 0 w 10396"/>
                <a:gd name="connsiteY2" fmla="*/ 3449 h 9604"/>
                <a:gd name="connsiteX3" fmla="*/ 8175 w 10396"/>
                <a:gd name="connsiteY3" fmla="*/ 252 h 9604"/>
                <a:gd name="connsiteX4" fmla="*/ 9538 w 10396"/>
                <a:gd name="connsiteY4" fmla="*/ 891 h 9604"/>
                <a:gd name="connsiteX5" fmla="*/ 10216 w 10396"/>
                <a:gd name="connsiteY5" fmla="*/ 5506 h 9604"/>
                <a:gd name="connsiteX0" fmla="*/ 9827 w 10001"/>
                <a:gd name="connsiteY0" fmla="*/ 5733 h 10000"/>
                <a:gd name="connsiteX1" fmla="*/ 0 w 10001"/>
                <a:gd name="connsiteY1" fmla="*/ 9585 h 10000"/>
                <a:gd name="connsiteX2" fmla="*/ 0 w 10001"/>
                <a:gd name="connsiteY2" fmla="*/ 3591 h 10000"/>
                <a:gd name="connsiteX3" fmla="*/ 7864 w 10001"/>
                <a:gd name="connsiteY3" fmla="*/ 262 h 10000"/>
                <a:gd name="connsiteX4" fmla="*/ 9175 w 10001"/>
                <a:gd name="connsiteY4" fmla="*/ 928 h 10000"/>
                <a:gd name="connsiteX5" fmla="*/ 9827 w 10001"/>
                <a:gd name="connsiteY5" fmla="*/ 5733 h 10000"/>
                <a:gd name="connsiteX0" fmla="*/ 10403 w 10577"/>
                <a:gd name="connsiteY0" fmla="*/ 5854 h 10121"/>
                <a:gd name="connsiteX1" fmla="*/ 576 w 10577"/>
                <a:gd name="connsiteY1" fmla="*/ 9706 h 10121"/>
                <a:gd name="connsiteX2" fmla="*/ 576 w 10577"/>
                <a:gd name="connsiteY2" fmla="*/ 3712 h 10121"/>
                <a:gd name="connsiteX3" fmla="*/ 8359 w 10577"/>
                <a:gd name="connsiteY3" fmla="*/ 347 h 10121"/>
                <a:gd name="connsiteX4" fmla="*/ 9751 w 10577"/>
                <a:gd name="connsiteY4" fmla="*/ 1049 h 10121"/>
                <a:gd name="connsiteX5" fmla="*/ 10403 w 10577"/>
                <a:gd name="connsiteY5" fmla="*/ 5854 h 10121"/>
                <a:gd name="connsiteX0" fmla="*/ 10403 w 10577"/>
                <a:gd name="connsiteY0" fmla="*/ 5740 h 10007"/>
                <a:gd name="connsiteX1" fmla="*/ 576 w 10577"/>
                <a:gd name="connsiteY1" fmla="*/ 9592 h 10007"/>
                <a:gd name="connsiteX2" fmla="*/ 576 w 10577"/>
                <a:gd name="connsiteY2" fmla="*/ 3598 h 10007"/>
                <a:gd name="connsiteX3" fmla="*/ 8359 w 10577"/>
                <a:gd name="connsiteY3" fmla="*/ 233 h 10007"/>
                <a:gd name="connsiteX4" fmla="*/ 9751 w 10577"/>
                <a:gd name="connsiteY4" fmla="*/ 935 h 10007"/>
                <a:gd name="connsiteX5" fmla="*/ 10403 w 10577"/>
                <a:gd name="connsiteY5" fmla="*/ 5740 h 10007"/>
                <a:gd name="connsiteX0" fmla="*/ 10403 w 10577"/>
                <a:gd name="connsiteY0" fmla="*/ 5649 h 9916"/>
                <a:gd name="connsiteX1" fmla="*/ 576 w 10577"/>
                <a:gd name="connsiteY1" fmla="*/ 9501 h 9916"/>
                <a:gd name="connsiteX2" fmla="*/ 576 w 10577"/>
                <a:gd name="connsiteY2" fmla="*/ 3507 h 9916"/>
                <a:gd name="connsiteX3" fmla="*/ 8359 w 10577"/>
                <a:gd name="connsiteY3" fmla="*/ 142 h 9916"/>
                <a:gd name="connsiteX4" fmla="*/ 9751 w 10577"/>
                <a:gd name="connsiteY4" fmla="*/ 844 h 9916"/>
                <a:gd name="connsiteX5" fmla="*/ 10403 w 10577"/>
                <a:gd name="connsiteY5" fmla="*/ 5649 h 9916"/>
                <a:gd name="connsiteX0" fmla="*/ 9708 w 9872"/>
                <a:gd name="connsiteY0" fmla="*/ 6154 h 10457"/>
                <a:gd name="connsiteX1" fmla="*/ 418 w 9872"/>
                <a:gd name="connsiteY1" fmla="*/ 10038 h 10457"/>
                <a:gd name="connsiteX2" fmla="*/ 418 w 9872"/>
                <a:gd name="connsiteY2" fmla="*/ 3994 h 10457"/>
                <a:gd name="connsiteX3" fmla="*/ 6057 w 9872"/>
                <a:gd name="connsiteY3" fmla="*/ 126 h 10457"/>
                <a:gd name="connsiteX4" fmla="*/ 9092 w 9872"/>
                <a:gd name="connsiteY4" fmla="*/ 1308 h 10457"/>
                <a:gd name="connsiteX5" fmla="*/ 9708 w 9872"/>
                <a:gd name="connsiteY5" fmla="*/ 6154 h 10457"/>
                <a:gd name="connsiteX0" fmla="*/ 9834 w 10000"/>
                <a:gd name="connsiteY0" fmla="*/ 5765 h 9880"/>
                <a:gd name="connsiteX1" fmla="*/ 423 w 10000"/>
                <a:gd name="connsiteY1" fmla="*/ 9479 h 9880"/>
                <a:gd name="connsiteX2" fmla="*/ 423 w 10000"/>
                <a:gd name="connsiteY2" fmla="*/ 3699 h 9880"/>
                <a:gd name="connsiteX3" fmla="*/ 6136 w 10000"/>
                <a:gd name="connsiteY3" fmla="*/ 0 h 9880"/>
                <a:gd name="connsiteX4" fmla="*/ 9210 w 10000"/>
                <a:gd name="connsiteY4" fmla="*/ 1131 h 9880"/>
                <a:gd name="connsiteX5" fmla="*/ 9834 w 10000"/>
                <a:gd name="connsiteY5" fmla="*/ 5765 h 9880"/>
                <a:gd name="connsiteX0" fmla="*/ 9834 w 10000"/>
                <a:gd name="connsiteY0" fmla="*/ 5896 h 10061"/>
                <a:gd name="connsiteX1" fmla="*/ 423 w 10000"/>
                <a:gd name="connsiteY1" fmla="*/ 9655 h 10061"/>
                <a:gd name="connsiteX2" fmla="*/ 423 w 10000"/>
                <a:gd name="connsiteY2" fmla="*/ 3805 h 10061"/>
                <a:gd name="connsiteX3" fmla="*/ 6136 w 10000"/>
                <a:gd name="connsiteY3" fmla="*/ 61 h 10061"/>
                <a:gd name="connsiteX4" fmla="*/ 9210 w 10000"/>
                <a:gd name="connsiteY4" fmla="*/ 1206 h 10061"/>
                <a:gd name="connsiteX5" fmla="*/ 9834 w 10000"/>
                <a:gd name="connsiteY5" fmla="*/ 5896 h 10061"/>
                <a:gd name="connsiteX0" fmla="*/ 9834 w 10000"/>
                <a:gd name="connsiteY0" fmla="*/ 5896 h 10061"/>
                <a:gd name="connsiteX1" fmla="*/ 423 w 10000"/>
                <a:gd name="connsiteY1" fmla="*/ 9655 h 10061"/>
                <a:gd name="connsiteX2" fmla="*/ 423 w 10000"/>
                <a:gd name="connsiteY2" fmla="*/ 3805 h 10061"/>
                <a:gd name="connsiteX3" fmla="*/ 6136 w 10000"/>
                <a:gd name="connsiteY3" fmla="*/ 61 h 10061"/>
                <a:gd name="connsiteX4" fmla="*/ 9210 w 10000"/>
                <a:gd name="connsiteY4" fmla="*/ 1206 h 10061"/>
                <a:gd name="connsiteX5" fmla="*/ 9834 w 10000"/>
                <a:gd name="connsiteY5" fmla="*/ 5896 h 10061"/>
                <a:gd name="connsiteX0" fmla="*/ 9834 w 10000"/>
                <a:gd name="connsiteY0" fmla="*/ 5896 h 9770"/>
                <a:gd name="connsiteX1" fmla="*/ 423 w 10000"/>
                <a:gd name="connsiteY1" fmla="*/ 9655 h 9770"/>
                <a:gd name="connsiteX2" fmla="*/ 423 w 10000"/>
                <a:gd name="connsiteY2" fmla="*/ 3805 h 9770"/>
                <a:gd name="connsiteX3" fmla="*/ 6136 w 10000"/>
                <a:gd name="connsiteY3" fmla="*/ 61 h 9770"/>
                <a:gd name="connsiteX4" fmla="*/ 9210 w 10000"/>
                <a:gd name="connsiteY4" fmla="*/ 1206 h 9770"/>
                <a:gd name="connsiteX5" fmla="*/ 9834 w 10000"/>
                <a:gd name="connsiteY5" fmla="*/ 5896 h 9770"/>
                <a:gd name="connsiteX0" fmla="*/ 9459 w 9761"/>
                <a:gd name="connsiteY0" fmla="*/ 8197 h 10080"/>
                <a:gd name="connsiteX1" fmla="*/ 423 w 9761"/>
                <a:gd name="connsiteY1" fmla="*/ 9882 h 10080"/>
                <a:gd name="connsiteX2" fmla="*/ 423 w 9761"/>
                <a:gd name="connsiteY2" fmla="*/ 3895 h 10080"/>
                <a:gd name="connsiteX3" fmla="*/ 6136 w 9761"/>
                <a:gd name="connsiteY3" fmla="*/ 62 h 10080"/>
                <a:gd name="connsiteX4" fmla="*/ 9210 w 9761"/>
                <a:gd name="connsiteY4" fmla="*/ 1234 h 10080"/>
                <a:gd name="connsiteX5" fmla="*/ 9459 w 9761"/>
                <a:gd name="connsiteY5" fmla="*/ 8197 h 10080"/>
                <a:gd name="connsiteX0" fmla="*/ 9691 w 11026"/>
                <a:gd name="connsiteY0" fmla="*/ 8132 h 10000"/>
                <a:gd name="connsiteX1" fmla="*/ 433 w 11026"/>
                <a:gd name="connsiteY1" fmla="*/ 9804 h 10000"/>
                <a:gd name="connsiteX2" fmla="*/ 433 w 11026"/>
                <a:gd name="connsiteY2" fmla="*/ 3864 h 10000"/>
                <a:gd name="connsiteX3" fmla="*/ 6286 w 11026"/>
                <a:gd name="connsiteY3" fmla="*/ 62 h 10000"/>
                <a:gd name="connsiteX4" fmla="*/ 9436 w 11026"/>
                <a:gd name="connsiteY4" fmla="*/ 1224 h 10000"/>
                <a:gd name="connsiteX5" fmla="*/ 9691 w 11026"/>
                <a:gd name="connsiteY5" fmla="*/ 8132 h 10000"/>
                <a:gd name="connsiteX0" fmla="*/ 10475 w 11608"/>
                <a:gd name="connsiteY0" fmla="*/ 7655 h 9974"/>
                <a:gd name="connsiteX1" fmla="*/ 433 w 11608"/>
                <a:gd name="connsiteY1" fmla="*/ 9804 h 9974"/>
                <a:gd name="connsiteX2" fmla="*/ 433 w 11608"/>
                <a:gd name="connsiteY2" fmla="*/ 3864 h 9974"/>
                <a:gd name="connsiteX3" fmla="*/ 6286 w 11608"/>
                <a:gd name="connsiteY3" fmla="*/ 62 h 9974"/>
                <a:gd name="connsiteX4" fmla="*/ 9436 w 11608"/>
                <a:gd name="connsiteY4" fmla="*/ 1224 h 9974"/>
                <a:gd name="connsiteX5" fmla="*/ 10475 w 11608"/>
                <a:gd name="connsiteY5" fmla="*/ 7655 h 9974"/>
                <a:gd name="connsiteX0" fmla="*/ 8709 w 9759"/>
                <a:gd name="connsiteY0" fmla="*/ 16139 h 16139"/>
                <a:gd name="connsiteX1" fmla="*/ 373 w 9759"/>
                <a:gd name="connsiteY1" fmla="*/ 9830 h 16139"/>
                <a:gd name="connsiteX2" fmla="*/ 373 w 9759"/>
                <a:gd name="connsiteY2" fmla="*/ 3874 h 16139"/>
                <a:gd name="connsiteX3" fmla="*/ 5415 w 9759"/>
                <a:gd name="connsiteY3" fmla="*/ 62 h 16139"/>
                <a:gd name="connsiteX4" fmla="*/ 8129 w 9759"/>
                <a:gd name="connsiteY4" fmla="*/ 1227 h 16139"/>
                <a:gd name="connsiteX5" fmla="*/ 8709 w 9759"/>
                <a:gd name="connsiteY5" fmla="*/ 16139 h 16139"/>
                <a:gd name="connsiteX0" fmla="*/ 8924 w 10000"/>
                <a:gd name="connsiteY0" fmla="*/ 10000 h 10017"/>
                <a:gd name="connsiteX1" fmla="*/ 382 w 10000"/>
                <a:gd name="connsiteY1" fmla="*/ 6091 h 10017"/>
                <a:gd name="connsiteX2" fmla="*/ 382 w 10000"/>
                <a:gd name="connsiteY2" fmla="*/ 2400 h 10017"/>
                <a:gd name="connsiteX3" fmla="*/ 5549 w 10000"/>
                <a:gd name="connsiteY3" fmla="*/ 38 h 10017"/>
                <a:gd name="connsiteX4" fmla="*/ 8330 w 10000"/>
                <a:gd name="connsiteY4" fmla="*/ 760 h 10017"/>
                <a:gd name="connsiteX5" fmla="*/ 8924 w 10000"/>
                <a:gd name="connsiteY5" fmla="*/ 10000 h 10017"/>
                <a:gd name="connsiteX0" fmla="*/ 6792 w 8795"/>
                <a:gd name="connsiteY0" fmla="*/ 4087 h 6182"/>
                <a:gd name="connsiteX1" fmla="*/ 382 w 8795"/>
                <a:gd name="connsiteY1" fmla="*/ 6091 h 6182"/>
                <a:gd name="connsiteX2" fmla="*/ 382 w 8795"/>
                <a:gd name="connsiteY2" fmla="*/ 2400 h 6182"/>
                <a:gd name="connsiteX3" fmla="*/ 5549 w 8795"/>
                <a:gd name="connsiteY3" fmla="*/ 38 h 6182"/>
                <a:gd name="connsiteX4" fmla="*/ 8330 w 8795"/>
                <a:gd name="connsiteY4" fmla="*/ 760 h 6182"/>
                <a:gd name="connsiteX5" fmla="*/ 6792 w 8795"/>
                <a:gd name="connsiteY5" fmla="*/ 4087 h 6182"/>
                <a:gd name="connsiteX0" fmla="*/ 7724 w 10001"/>
                <a:gd name="connsiteY0" fmla="*/ 6611 h 10056"/>
                <a:gd name="connsiteX1" fmla="*/ 435 w 10001"/>
                <a:gd name="connsiteY1" fmla="*/ 9853 h 10056"/>
                <a:gd name="connsiteX2" fmla="*/ 435 w 10001"/>
                <a:gd name="connsiteY2" fmla="*/ 3882 h 10056"/>
                <a:gd name="connsiteX3" fmla="*/ 6310 w 10001"/>
                <a:gd name="connsiteY3" fmla="*/ 61 h 10056"/>
                <a:gd name="connsiteX4" fmla="*/ 9472 w 10001"/>
                <a:gd name="connsiteY4" fmla="*/ 1229 h 10056"/>
                <a:gd name="connsiteX5" fmla="*/ 7724 w 10001"/>
                <a:gd name="connsiteY5" fmla="*/ 6611 h 10056"/>
                <a:gd name="connsiteX0" fmla="*/ 7724 w 9894"/>
                <a:gd name="connsiteY0" fmla="*/ 6611 h 10056"/>
                <a:gd name="connsiteX1" fmla="*/ 435 w 9894"/>
                <a:gd name="connsiteY1" fmla="*/ 9853 h 10056"/>
                <a:gd name="connsiteX2" fmla="*/ 435 w 9894"/>
                <a:gd name="connsiteY2" fmla="*/ 3882 h 10056"/>
                <a:gd name="connsiteX3" fmla="*/ 6310 w 9894"/>
                <a:gd name="connsiteY3" fmla="*/ 61 h 10056"/>
                <a:gd name="connsiteX4" fmla="*/ 9472 w 9894"/>
                <a:gd name="connsiteY4" fmla="*/ 1229 h 10056"/>
                <a:gd name="connsiteX5" fmla="*/ 7724 w 9894"/>
                <a:gd name="connsiteY5" fmla="*/ 6611 h 10056"/>
                <a:gd name="connsiteX0" fmla="*/ 9221 w 10596"/>
                <a:gd name="connsiteY0" fmla="*/ 5294 h 9942"/>
                <a:gd name="connsiteX1" fmla="*/ 440 w 10596"/>
                <a:gd name="connsiteY1" fmla="*/ 9798 h 9942"/>
                <a:gd name="connsiteX2" fmla="*/ 440 w 10596"/>
                <a:gd name="connsiteY2" fmla="*/ 3860 h 9942"/>
                <a:gd name="connsiteX3" fmla="*/ 6378 w 10596"/>
                <a:gd name="connsiteY3" fmla="*/ 61 h 9942"/>
                <a:gd name="connsiteX4" fmla="*/ 9573 w 10596"/>
                <a:gd name="connsiteY4" fmla="*/ 1222 h 9942"/>
                <a:gd name="connsiteX5" fmla="*/ 9221 w 10596"/>
                <a:gd name="connsiteY5" fmla="*/ 5294 h 9942"/>
                <a:gd name="connsiteX0" fmla="*/ 8702 w 9405"/>
                <a:gd name="connsiteY0" fmla="*/ 5325 h 10000"/>
                <a:gd name="connsiteX1" fmla="*/ 415 w 9405"/>
                <a:gd name="connsiteY1" fmla="*/ 9855 h 10000"/>
                <a:gd name="connsiteX2" fmla="*/ 415 w 9405"/>
                <a:gd name="connsiteY2" fmla="*/ 3883 h 10000"/>
                <a:gd name="connsiteX3" fmla="*/ 6019 w 9405"/>
                <a:gd name="connsiteY3" fmla="*/ 61 h 10000"/>
                <a:gd name="connsiteX4" fmla="*/ 9035 w 9405"/>
                <a:gd name="connsiteY4" fmla="*/ 1229 h 10000"/>
                <a:gd name="connsiteX5" fmla="*/ 8702 w 9405"/>
                <a:gd name="connsiteY5" fmla="*/ 5325 h 10000"/>
                <a:gd name="connsiteX0" fmla="*/ 9253 w 10000"/>
                <a:gd name="connsiteY0" fmla="*/ 5325 h 9987"/>
                <a:gd name="connsiteX1" fmla="*/ 441 w 10000"/>
                <a:gd name="connsiteY1" fmla="*/ 9855 h 9987"/>
                <a:gd name="connsiteX2" fmla="*/ 441 w 10000"/>
                <a:gd name="connsiteY2" fmla="*/ 3883 h 9987"/>
                <a:gd name="connsiteX3" fmla="*/ 6400 w 10000"/>
                <a:gd name="connsiteY3" fmla="*/ 61 h 9987"/>
                <a:gd name="connsiteX4" fmla="*/ 9607 w 10000"/>
                <a:gd name="connsiteY4" fmla="*/ 1229 h 9987"/>
                <a:gd name="connsiteX5" fmla="*/ 9253 w 10000"/>
                <a:gd name="connsiteY5" fmla="*/ 5325 h 9987"/>
                <a:gd name="connsiteX0" fmla="*/ 9185 w 9932"/>
                <a:gd name="connsiteY0" fmla="*/ 5332 h 9212"/>
                <a:gd name="connsiteX1" fmla="*/ 602 w 9932"/>
                <a:gd name="connsiteY1" fmla="*/ 9053 h 9212"/>
                <a:gd name="connsiteX2" fmla="*/ 373 w 9932"/>
                <a:gd name="connsiteY2" fmla="*/ 3888 h 9212"/>
                <a:gd name="connsiteX3" fmla="*/ 6332 w 9932"/>
                <a:gd name="connsiteY3" fmla="*/ 61 h 9212"/>
                <a:gd name="connsiteX4" fmla="*/ 9539 w 9932"/>
                <a:gd name="connsiteY4" fmla="*/ 1231 h 9212"/>
                <a:gd name="connsiteX5" fmla="*/ 9185 w 9932"/>
                <a:gd name="connsiteY5" fmla="*/ 5332 h 9212"/>
                <a:gd name="connsiteX0" fmla="*/ 9248 w 9999"/>
                <a:gd name="connsiteY0" fmla="*/ 5789 h 10096"/>
                <a:gd name="connsiteX1" fmla="*/ 606 w 9999"/>
                <a:gd name="connsiteY1" fmla="*/ 9828 h 10096"/>
                <a:gd name="connsiteX2" fmla="*/ 376 w 9999"/>
                <a:gd name="connsiteY2" fmla="*/ 4222 h 10096"/>
                <a:gd name="connsiteX3" fmla="*/ 6375 w 9999"/>
                <a:gd name="connsiteY3" fmla="*/ 67 h 10096"/>
                <a:gd name="connsiteX4" fmla="*/ 9604 w 9999"/>
                <a:gd name="connsiteY4" fmla="*/ 1337 h 10096"/>
                <a:gd name="connsiteX5" fmla="*/ 9248 w 9999"/>
                <a:gd name="connsiteY5" fmla="*/ 5789 h 10096"/>
                <a:gd name="connsiteX0" fmla="*/ 9340 w 10091"/>
                <a:gd name="connsiteY0" fmla="*/ 5734 h 10000"/>
                <a:gd name="connsiteX1" fmla="*/ 697 w 10091"/>
                <a:gd name="connsiteY1" fmla="*/ 9735 h 10000"/>
                <a:gd name="connsiteX2" fmla="*/ 467 w 10091"/>
                <a:gd name="connsiteY2" fmla="*/ 4182 h 10000"/>
                <a:gd name="connsiteX3" fmla="*/ 6467 w 10091"/>
                <a:gd name="connsiteY3" fmla="*/ 66 h 10000"/>
                <a:gd name="connsiteX4" fmla="*/ 9696 w 10091"/>
                <a:gd name="connsiteY4" fmla="*/ 1324 h 10000"/>
                <a:gd name="connsiteX5" fmla="*/ 9340 w 10091"/>
                <a:gd name="connsiteY5" fmla="*/ 5734 h 10000"/>
                <a:gd name="connsiteX0" fmla="*/ 9340 w 10091"/>
                <a:gd name="connsiteY0" fmla="*/ 5734 h 9968"/>
                <a:gd name="connsiteX1" fmla="*/ 697 w 10091"/>
                <a:gd name="connsiteY1" fmla="*/ 9735 h 9968"/>
                <a:gd name="connsiteX2" fmla="*/ 467 w 10091"/>
                <a:gd name="connsiteY2" fmla="*/ 4182 h 9968"/>
                <a:gd name="connsiteX3" fmla="*/ 6467 w 10091"/>
                <a:gd name="connsiteY3" fmla="*/ 66 h 9968"/>
                <a:gd name="connsiteX4" fmla="*/ 9696 w 10091"/>
                <a:gd name="connsiteY4" fmla="*/ 1324 h 9968"/>
                <a:gd name="connsiteX5" fmla="*/ 9340 w 10091"/>
                <a:gd name="connsiteY5" fmla="*/ 5734 h 9968"/>
                <a:gd name="connsiteX0" fmla="*/ 9256 w 9985"/>
                <a:gd name="connsiteY0" fmla="*/ 5752 h 10000"/>
                <a:gd name="connsiteX1" fmla="*/ 691 w 9985"/>
                <a:gd name="connsiteY1" fmla="*/ 9766 h 10000"/>
                <a:gd name="connsiteX2" fmla="*/ 463 w 9985"/>
                <a:gd name="connsiteY2" fmla="*/ 4195 h 10000"/>
                <a:gd name="connsiteX3" fmla="*/ 6409 w 9985"/>
                <a:gd name="connsiteY3" fmla="*/ 66 h 10000"/>
                <a:gd name="connsiteX4" fmla="*/ 9609 w 9985"/>
                <a:gd name="connsiteY4" fmla="*/ 1328 h 10000"/>
                <a:gd name="connsiteX5" fmla="*/ 9256 w 9985"/>
                <a:gd name="connsiteY5" fmla="*/ 5752 h 10000"/>
                <a:gd name="connsiteX0" fmla="*/ 9270 w 9814"/>
                <a:gd name="connsiteY0" fmla="*/ 6080 h 10328"/>
                <a:gd name="connsiteX1" fmla="*/ 692 w 9814"/>
                <a:gd name="connsiteY1" fmla="*/ 10094 h 10328"/>
                <a:gd name="connsiteX2" fmla="*/ 464 w 9814"/>
                <a:gd name="connsiteY2" fmla="*/ 4523 h 10328"/>
                <a:gd name="connsiteX3" fmla="*/ 6419 w 9814"/>
                <a:gd name="connsiteY3" fmla="*/ 394 h 10328"/>
                <a:gd name="connsiteX4" fmla="*/ 9348 w 9814"/>
                <a:gd name="connsiteY4" fmla="*/ 532 h 10328"/>
                <a:gd name="connsiteX5" fmla="*/ 9270 w 9814"/>
                <a:gd name="connsiteY5" fmla="*/ 6080 h 10328"/>
                <a:gd name="connsiteX0" fmla="*/ 9446 w 9987"/>
                <a:gd name="connsiteY0" fmla="*/ 5887 h 10000"/>
                <a:gd name="connsiteX1" fmla="*/ 705 w 9987"/>
                <a:gd name="connsiteY1" fmla="*/ 9773 h 10000"/>
                <a:gd name="connsiteX2" fmla="*/ 473 w 9987"/>
                <a:gd name="connsiteY2" fmla="*/ 4379 h 10000"/>
                <a:gd name="connsiteX3" fmla="*/ 6541 w 9987"/>
                <a:gd name="connsiteY3" fmla="*/ 381 h 10000"/>
                <a:gd name="connsiteX4" fmla="*/ 9525 w 9987"/>
                <a:gd name="connsiteY4" fmla="*/ 515 h 10000"/>
                <a:gd name="connsiteX5" fmla="*/ 9446 w 9987"/>
                <a:gd name="connsiteY5" fmla="*/ 588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87" h="10000">
                  <a:moveTo>
                    <a:pt x="9446" y="5887"/>
                  </a:moveTo>
                  <a:cubicBezTo>
                    <a:pt x="8261" y="7266"/>
                    <a:pt x="1468" y="10945"/>
                    <a:pt x="705" y="9773"/>
                  </a:cubicBezTo>
                  <a:cubicBezTo>
                    <a:pt x="258" y="9227"/>
                    <a:pt x="-501" y="5945"/>
                    <a:pt x="473" y="4379"/>
                  </a:cubicBezTo>
                  <a:cubicBezTo>
                    <a:pt x="1444" y="2813"/>
                    <a:pt x="5178" y="738"/>
                    <a:pt x="6541" y="381"/>
                  </a:cubicBezTo>
                  <a:cubicBezTo>
                    <a:pt x="8183" y="115"/>
                    <a:pt x="8724" y="-388"/>
                    <a:pt x="9525" y="515"/>
                  </a:cubicBezTo>
                  <a:cubicBezTo>
                    <a:pt x="10307" y="3037"/>
                    <a:pt x="9971" y="5173"/>
                    <a:pt x="9446" y="5887"/>
                  </a:cubicBezTo>
                  <a:close/>
                </a:path>
              </a:pathLst>
            </a:custGeom>
            <a:gradFill>
              <a:gsLst>
                <a:gs pos="20000">
                  <a:srgbClr val="F2E5FF"/>
                </a:gs>
                <a:gs pos="87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69" name="Freeform 17">
              <a:extLst>
                <a:ext uri="{FF2B5EF4-FFF2-40B4-BE49-F238E27FC236}">
                  <a16:creationId xmlns:a16="http://schemas.microsoft.com/office/drawing/2014/main" id="{1B51C650-CE0F-4FDD-AC79-4B150170B8D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6533363" y="1571540"/>
              <a:ext cx="103284" cy="48099"/>
            </a:xfrm>
            <a:custGeom>
              <a:avLst/>
              <a:gdLst>
                <a:gd name="T0" fmla="*/ 0 w 28"/>
                <a:gd name="T1" fmla="*/ 10 h 19"/>
                <a:gd name="T2" fmla="*/ 3 w 28"/>
                <a:gd name="T3" fmla="*/ 3 h 19"/>
                <a:gd name="T4" fmla="*/ 19 w 28"/>
                <a:gd name="T5" fmla="*/ 2 h 19"/>
                <a:gd name="T6" fmla="*/ 28 w 28"/>
                <a:gd name="T7" fmla="*/ 6 h 19"/>
                <a:gd name="T8" fmla="*/ 27 w 28"/>
                <a:gd name="T9" fmla="*/ 15 h 19"/>
                <a:gd name="T10" fmla="*/ 8 w 28"/>
                <a:gd name="T11" fmla="*/ 14 h 19"/>
                <a:gd name="T12" fmla="*/ 1 w 28"/>
                <a:gd name="T13" fmla="*/ 11 h 19"/>
                <a:gd name="connsiteX0" fmla="*/ 0 w 10146"/>
                <a:gd name="connsiteY0" fmla="*/ 4573 h 8001"/>
                <a:gd name="connsiteX1" fmla="*/ 1071 w 10146"/>
                <a:gd name="connsiteY1" fmla="*/ 889 h 8001"/>
                <a:gd name="connsiteX2" fmla="*/ 6786 w 10146"/>
                <a:gd name="connsiteY2" fmla="*/ 363 h 8001"/>
                <a:gd name="connsiteX3" fmla="*/ 10000 w 10146"/>
                <a:gd name="connsiteY3" fmla="*/ 2468 h 8001"/>
                <a:gd name="connsiteX4" fmla="*/ 9643 w 10146"/>
                <a:gd name="connsiteY4" fmla="*/ 7205 h 8001"/>
                <a:gd name="connsiteX5" fmla="*/ 2857 w 10146"/>
                <a:gd name="connsiteY5" fmla="*/ 6678 h 8001"/>
                <a:gd name="connsiteX6" fmla="*/ 357 w 10146"/>
                <a:gd name="connsiteY6" fmla="*/ 5099 h 8001"/>
                <a:gd name="connsiteX0" fmla="*/ 0 w 10023"/>
                <a:gd name="connsiteY0" fmla="*/ 6170 h 10455"/>
                <a:gd name="connsiteX1" fmla="*/ 1056 w 10023"/>
                <a:gd name="connsiteY1" fmla="*/ 1565 h 10455"/>
                <a:gd name="connsiteX2" fmla="*/ 6361 w 10023"/>
                <a:gd name="connsiteY2" fmla="*/ 535 h 10455"/>
                <a:gd name="connsiteX3" fmla="*/ 9856 w 10023"/>
                <a:gd name="connsiteY3" fmla="*/ 3539 h 10455"/>
                <a:gd name="connsiteX4" fmla="*/ 9504 w 10023"/>
                <a:gd name="connsiteY4" fmla="*/ 9459 h 10455"/>
                <a:gd name="connsiteX5" fmla="*/ 2816 w 10023"/>
                <a:gd name="connsiteY5" fmla="*/ 8800 h 10455"/>
                <a:gd name="connsiteX6" fmla="*/ 352 w 10023"/>
                <a:gd name="connsiteY6" fmla="*/ 6827 h 10455"/>
                <a:gd name="connsiteX0" fmla="*/ 0 w 10023"/>
                <a:gd name="connsiteY0" fmla="*/ 5888 h 10173"/>
                <a:gd name="connsiteX1" fmla="*/ 1056 w 10023"/>
                <a:gd name="connsiteY1" fmla="*/ 1283 h 10173"/>
                <a:gd name="connsiteX2" fmla="*/ 6361 w 10023"/>
                <a:gd name="connsiteY2" fmla="*/ 253 h 10173"/>
                <a:gd name="connsiteX3" fmla="*/ 9856 w 10023"/>
                <a:gd name="connsiteY3" fmla="*/ 3257 h 10173"/>
                <a:gd name="connsiteX4" fmla="*/ 9504 w 10023"/>
                <a:gd name="connsiteY4" fmla="*/ 9177 h 10173"/>
                <a:gd name="connsiteX5" fmla="*/ 2816 w 10023"/>
                <a:gd name="connsiteY5" fmla="*/ 8518 h 10173"/>
                <a:gd name="connsiteX6" fmla="*/ 352 w 10023"/>
                <a:gd name="connsiteY6" fmla="*/ 6545 h 10173"/>
                <a:gd name="connsiteX0" fmla="*/ 704 w 9671"/>
                <a:gd name="connsiteY0" fmla="*/ 1283 h 10173"/>
                <a:gd name="connsiteX1" fmla="*/ 6009 w 9671"/>
                <a:gd name="connsiteY1" fmla="*/ 253 h 10173"/>
                <a:gd name="connsiteX2" fmla="*/ 9504 w 9671"/>
                <a:gd name="connsiteY2" fmla="*/ 3257 h 10173"/>
                <a:gd name="connsiteX3" fmla="*/ 9152 w 9671"/>
                <a:gd name="connsiteY3" fmla="*/ 9177 h 10173"/>
                <a:gd name="connsiteX4" fmla="*/ 2464 w 9671"/>
                <a:gd name="connsiteY4" fmla="*/ 8518 h 10173"/>
                <a:gd name="connsiteX5" fmla="*/ 0 w 9671"/>
                <a:gd name="connsiteY5" fmla="*/ 6545 h 10173"/>
                <a:gd name="connsiteX0" fmla="*/ 1059 w 10330"/>
                <a:gd name="connsiteY0" fmla="*/ 1261 h 9999"/>
                <a:gd name="connsiteX1" fmla="*/ 6544 w 10330"/>
                <a:gd name="connsiteY1" fmla="*/ 249 h 9999"/>
                <a:gd name="connsiteX2" fmla="*/ 10158 w 10330"/>
                <a:gd name="connsiteY2" fmla="*/ 3202 h 9999"/>
                <a:gd name="connsiteX3" fmla="*/ 9794 w 10330"/>
                <a:gd name="connsiteY3" fmla="*/ 9021 h 9999"/>
                <a:gd name="connsiteX4" fmla="*/ 2879 w 10330"/>
                <a:gd name="connsiteY4" fmla="*/ 8373 h 9999"/>
                <a:gd name="connsiteX5" fmla="*/ 0 w 10330"/>
                <a:gd name="connsiteY5" fmla="*/ 5911 h 9999"/>
                <a:gd name="connsiteX0" fmla="*/ 1025 w 10295"/>
                <a:gd name="connsiteY0" fmla="*/ 1261 h 10573"/>
                <a:gd name="connsiteX1" fmla="*/ 6335 w 10295"/>
                <a:gd name="connsiteY1" fmla="*/ 249 h 10573"/>
                <a:gd name="connsiteX2" fmla="*/ 9833 w 10295"/>
                <a:gd name="connsiteY2" fmla="*/ 3202 h 10573"/>
                <a:gd name="connsiteX3" fmla="*/ 9481 w 10295"/>
                <a:gd name="connsiteY3" fmla="*/ 9022 h 10573"/>
                <a:gd name="connsiteX4" fmla="*/ 2765 w 10295"/>
                <a:gd name="connsiteY4" fmla="*/ 8843 h 10573"/>
                <a:gd name="connsiteX5" fmla="*/ 0 w 10295"/>
                <a:gd name="connsiteY5" fmla="*/ 5912 h 10573"/>
                <a:gd name="connsiteX0" fmla="*/ 1025 w 10295"/>
                <a:gd name="connsiteY0" fmla="*/ 1261 h 9810"/>
                <a:gd name="connsiteX1" fmla="*/ 6335 w 10295"/>
                <a:gd name="connsiteY1" fmla="*/ 249 h 9810"/>
                <a:gd name="connsiteX2" fmla="*/ 9833 w 10295"/>
                <a:gd name="connsiteY2" fmla="*/ 3202 h 9810"/>
                <a:gd name="connsiteX3" fmla="*/ 9481 w 10295"/>
                <a:gd name="connsiteY3" fmla="*/ 9022 h 9810"/>
                <a:gd name="connsiteX4" fmla="*/ 2765 w 10295"/>
                <a:gd name="connsiteY4" fmla="*/ 8843 h 9810"/>
                <a:gd name="connsiteX5" fmla="*/ 0 w 10295"/>
                <a:gd name="connsiteY5" fmla="*/ 5912 h 9810"/>
                <a:gd name="connsiteX0" fmla="*/ 996 w 10000"/>
                <a:gd name="connsiteY0" fmla="*/ 1285 h 9712"/>
                <a:gd name="connsiteX1" fmla="*/ 6153 w 10000"/>
                <a:gd name="connsiteY1" fmla="*/ 254 h 9712"/>
                <a:gd name="connsiteX2" fmla="*/ 9551 w 10000"/>
                <a:gd name="connsiteY2" fmla="*/ 3264 h 9712"/>
                <a:gd name="connsiteX3" fmla="*/ 9209 w 10000"/>
                <a:gd name="connsiteY3" fmla="*/ 9197 h 9712"/>
                <a:gd name="connsiteX4" fmla="*/ 2686 w 10000"/>
                <a:gd name="connsiteY4" fmla="*/ 9014 h 9712"/>
                <a:gd name="connsiteX5" fmla="*/ 0 w 10000"/>
                <a:gd name="connsiteY5" fmla="*/ 6027 h 9712"/>
                <a:gd name="connsiteX0" fmla="*/ 996 w 10047"/>
                <a:gd name="connsiteY0" fmla="*/ 1323 h 10014"/>
                <a:gd name="connsiteX1" fmla="*/ 6153 w 10047"/>
                <a:gd name="connsiteY1" fmla="*/ 262 h 10014"/>
                <a:gd name="connsiteX2" fmla="*/ 9551 w 10047"/>
                <a:gd name="connsiteY2" fmla="*/ 3361 h 10014"/>
                <a:gd name="connsiteX3" fmla="*/ 9209 w 10047"/>
                <a:gd name="connsiteY3" fmla="*/ 9470 h 10014"/>
                <a:gd name="connsiteX4" fmla="*/ 1930 w 10047"/>
                <a:gd name="connsiteY4" fmla="*/ 9316 h 10014"/>
                <a:gd name="connsiteX5" fmla="*/ 0 w 10047"/>
                <a:gd name="connsiteY5" fmla="*/ 6206 h 10014"/>
                <a:gd name="connsiteX0" fmla="*/ 996 w 10000"/>
                <a:gd name="connsiteY0" fmla="*/ 1323 h 10000"/>
                <a:gd name="connsiteX1" fmla="*/ 6153 w 10000"/>
                <a:gd name="connsiteY1" fmla="*/ 262 h 10000"/>
                <a:gd name="connsiteX2" fmla="*/ 9551 w 10000"/>
                <a:gd name="connsiteY2" fmla="*/ 3361 h 10000"/>
                <a:gd name="connsiteX3" fmla="*/ 9209 w 10000"/>
                <a:gd name="connsiteY3" fmla="*/ 9470 h 10000"/>
                <a:gd name="connsiteX4" fmla="*/ 2686 w 10000"/>
                <a:gd name="connsiteY4" fmla="*/ 9281 h 10000"/>
                <a:gd name="connsiteX5" fmla="*/ 0 w 10000"/>
                <a:gd name="connsiteY5" fmla="*/ 6206 h 10000"/>
                <a:gd name="connsiteX0" fmla="*/ 996 w 10003"/>
                <a:gd name="connsiteY0" fmla="*/ 661 h 9338"/>
                <a:gd name="connsiteX1" fmla="*/ 6109 w 10003"/>
                <a:gd name="connsiteY1" fmla="*/ 584 h 9338"/>
                <a:gd name="connsiteX2" fmla="*/ 9551 w 10003"/>
                <a:gd name="connsiteY2" fmla="*/ 2699 h 9338"/>
                <a:gd name="connsiteX3" fmla="*/ 9209 w 10003"/>
                <a:gd name="connsiteY3" fmla="*/ 8808 h 9338"/>
                <a:gd name="connsiteX4" fmla="*/ 2686 w 10003"/>
                <a:gd name="connsiteY4" fmla="*/ 8619 h 9338"/>
                <a:gd name="connsiteX5" fmla="*/ 0 w 10003"/>
                <a:gd name="connsiteY5" fmla="*/ 5544 h 9338"/>
                <a:gd name="connsiteX0" fmla="*/ 996 w 10000"/>
                <a:gd name="connsiteY0" fmla="*/ 708 h 10000"/>
                <a:gd name="connsiteX1" fmla="*/ 6107 w 10000"/>
                <a:gd name="connsiteY1" fmla="*/ 625 h 10000"/>
                <a:gd name="connsiteX2" fmla="*/ 9548 w 10000"/>
                <a:gd name="connsiteY2" fmla="*/ 2890 h 10000"/>
                <a:gd name="connsiteX3" fmla="*/ 9206 w 10000"/>
                <a:gd name="connsiteY3" fmla="*/ 9432 h 10000"/>
                <a:gd name="connsiteX4" fmla="*/ 2685 w 10000"/>
                <a:gd name="connsiteY4" fmla="*/ 9230 h 10000"/>
                <a:gd name="connsiteX5" fmla="*/ 0 w 10000"/>
                <a:gd name="connsiteY5" fmla="*/ 5937 h 10000"/>
                <a:gd name="connsiteX6" fmla="*/ 996 w 10000"/>
                <a:gd name="connsiteY6" fmla="*/ 708 h 10000"/>
                <a:gd name="connsiteX0" fmla="*/ 996 w 10000"/>
                <a:gd name="connsiteY0" fmla="*/ 708 h 10000"/>
                <a:gd name="connsiteX1" fmla="*/ 6107 w 10000"/>
                <a:gd name="connsiteY1" fmla="*/ 625 h 10000"/>
                <a:gd name="connsiteX2" fmla="*/ 9548 w 10000"/>
                <a:gd name="connsiteY2" fmla="*/ 2890 h 10000"/>
                <a:gd name="connsiteX3" fmla="*/ 9206 w 10000"/>
                <a:gd name="connsiteY3" fmla="*/ 9432 h 10000"/>
                <a:gd name="connsiteX4" fmla="*/ 2685 w 10000"/>
                <a:gd name="connsiteY4" fmla="*/ 9230 h 10000"/>
                <a:gd name="connsiteX5" fmla="*/ 0 w 10000"/>
                <a:gd name="connsiteY5" fmla="*/ 5937 h 10000"/>
                <a:gd name="connsiteX6" fmla="*/ 996 w 10000"/>
                <a:gd name="connsiteY6" fmla="*/ 708 h 10000"/>
                <a:gd name="connsiteX0" fmla="*/ 996 w 10000"/>
                <a:gd name="connsiteY0" fmla="*/ 708 h 10000"/>
                <a:gd name="connsiteX1" fmla="*/ 6107 w 10000"/>
                <a:gd name="connsiteY1" fmla="*/ 625 h 10000"/>
                <a:gd name="connsiteX2" fmla="*/ 9548 w 10000"/>
                <a:gd name="connsiteY2" fmla="*/ 2890 h 10000"/>
                <a:gd name="connsiteX3" fmla="*/ 9206 w 10000"/>
                <a:gd name="connsiteY3" fmla="*/ 9432 h 10000"/>
                <a:gd name="connsiteX4" fmla="*/ 2685 w 10000"/>
                <a:gd name="connsiteY4" fmla="*/ 9230 h 10000"/>
                <a:gd name="connsiteX5" fmla="*/ 0 w 10000"/>
                <a:gd name="connsiteY5" fmla="*/ 5937 h 10000"/>
                <a:gd name="connsiteX6" fmla="*/ 996 w 10000"/>
                <a:gd name="connsiteY6" fmla="*/ 708 h 10000"/>
                <a:gd name="connsiteX0" fmla="*/ 996 w 10000"/>
                <a:gd name="connsiteY0" fmla="*/ 708 h 10000"/>
                <a:gd name="connsiteX1" fmla="*/ 6107 w 10000"/>
                <a:gd name="connsiteY1" fmla="*/ 625 h 10000"/>
                <a:gd name="connsiteX2" fmla="*/ 9548 w 10000"/>
                <a:gd name="connsiteY2" fmla="*/ 2890 h 10000"/>
                <a:gd name="connsiteX3" fmla="*/ 9206 w 10000"/>
                <a:gd name="connsiteY3" fmla="*/ 9432 h 10000"/>
                <a:gd name="connsiteX4" fmla="*/ 2685 w 10000"/>
                <a:gd name="connsiteY4" fmla="*/ 9230 h 10000"/>
                <a:gd name="connsiteX5" fmla="*/ 0 w 10000"/>
                <a:gd name="connsiteY5" fmla="*/ 5937 h 10000"/>
                <a:gd name="connsiteX6" fmla="*/ 996 w 10000"/>
                <a:gd name="connsiteY6" fmla="*/ 708 h 10000"/>
                <a:gd name="connsiteX0" fmla="*/ 1475 w 10479"/>
                <a:gd name="connsiteY0" fmla="*/ 708 h 10000"/>
                <a:gd name="connsiteX1" fmla="*/ 6586 w 10479"/>
                <a:gd name="connsiteY1" fmla="*/ 625 h 10000"/>
                <a:gd name="connsiteX2" fmla="*/ 10027 w 10479"/>
                <a:gd name="connsiteY2" fmla="*/ 2890 h 10000"/>
                <a:gd name="connsiteX3" fmla="*/ 9685 w 10479"/>
                <a:gd name="connsiteY3" fmla="*/ 9432 h 10000"/>
                <a:gd name="connsiteX4" fmla="*/ 3164 w 10479"/>
                <a:gd name="connsiteY4" fmla="*/ 9230 h 10000"/>
                <a:gd name="connsiteX5" fmla="*/ 479 w 10479"/>
                <a:gd name="connsiteY5" fmla="*/ 5937 h 10000"/>
                <a:gd name="connsiteX6" fmla="*/ 1475 w 10479"/>
                <a:gd name="connsiteY6" fmla="*/ 708 h 10000"/>
                <a:gd name="connsiteX0" fmla="*/ 1083 w 10087"/>
                <a:gd name="connsiteY0" fmla="*/ 708 h 10000"/>
                <a:gd name="connsiteX1" fmla="*/ 6194 w 10087"/>
                <a:gd name="connsiteY1" fmla="*/ 625 h 10000"/>
                <a:gd name="connsiteX2" fmla="*/ 9635 w 10087"/>
                <a:gd name="connsiteY2" fmla="*/ 2890 h 10000"/>
                <a:gd name="connsiteX3" fmla="*/ 9293 w 10087"/>
                <a:gd name="connsiteY3" fmla="*/ 9432 h 10000"/>
                <a:gd name="connsiteX4" fmla="*/ 2772 w 10087"/>
                <a:gd name="connsiteY4" fmla="*/ 9230 h 10000"/>
                <a:gd name="connsiteX5" fmla="*/ 640 w 10087"/>
                <a:gd name="connsiteY5" fmla="*/ 7757 h 10000"/>
                <a:gd name="connsiteX6" fmla="*/ 1083 w 10087"/>
                <a:gd name="connsiteY6" fmla="*/ 708 h 10000"/>
                <a:gd name="connsiteX0" fmla="*/ 1083 w 10087"/>
                <a:gd name="connsiteY0" fmla="*/ 708 h 10000"/>
                <a:gd name="connsiteX1" fmla="*/ 6194 w 10087"/>
                <a:gd name="connsiteY1" fmla="*/ 625 h 10000"/>
                <a:gd name="connsiteX2" fmla="*/ 9635 w 10087"/>
                <a:gd name="connsiteY2" fmla="*/ 2890 h 10000"/>
                <a:gd name="connsiteX3" fmla="*/ 9293 w 10087"/>
                <a:gd name="connsiteY3" fmla="*/ 9432 h 10000"/>
                <a:gd name="connsiteX4" fmla="*/ 2772 w 10087"/>
                <a:gd name="connsiteY4" fmla="*/ 9230 h 10000"/>
                <a:gd name="connsiteX5" fmla="*/ 640 w 10087"/>
                <a:gd name="connsiteY5" fmla="*/ 7757 h 10000"/>
                <a:gd name="connsiteX6" fmla="*/ 1083 w 10087"/>
                <a:gd name="connsiteY6" fmla="*/ 708 h 10000"/>
                <a:gd name="connsiteX0" fmla="*/ 1083 w 10010"/>
                <a:gd name="connsiteY0" fmla="*/ 708 h 10216"/>
                <a:gd name="connsiteX1" fmla="*/ 6194 w 10010"/>
                <a:gd name="connsiteY1" fmla="*/ 625 h 10216"/>
                <a:gd name="connsiteX2" fmla="*/ 9635 w 10010"/>
                <a:gd name="connsiteY2" fmla="*/ 2890 h 10216"/>
                <a:gd name="connsiteX3" fmla="*/ 9293 w 10010"/>
                <a:gd name="connsiteY3" fmla="*/ 9432 h 10216"/>
                <a:gd name="connsiteX4" fmla="*/ 4080 w 10010"/>
                <a:gd name="connsiteY4" fmla="*/ 9678 h 10216"/>
                <a:gd name="connsiteX5" fmla="*/ 640 w 10010"/>
                <a:gd name="connsiteY5" fmla="*/ 7757 h 10216"/>
                <a:gd name="connsiteX6" fmla="*/ 1083 w 10010"/>
                <a:gd name="connsiteY6" fmla="*/ 708 h 10216"/>
                <a:gd name="connsiteX0" fmla="*/ 1299 w 10226"/>
                <a:gd name="connsiteY0" fmla="*/ 708 h 10749"/>
                <a:gd name="connsiteX1" fmla="*/ 6410 w 10226"/>
                <a:gd name="connsiteY1" fmla="*/ 625 h 10749"/>
                <a:gd name="connsiteX2" fmla="*/ 9851 w 10226"/>
                <a:gd name="connsiteY2" fmla="*/ 2890 h 10749"/>
                <a:gd name="connsiteX3" fmla="*/ 9509 w 10226"/>
                <a:gd name="connsiteY3" fmla="*/ 9432 h 10749"/>
                <a:gd name="connsiteX4" fmla="*/ 4296 w 10226"/>
                <a:gd name="connsiteY4" fmla="*/ 9678 h 10749"/>
                <a:gd name="connsiteX5" fmla="*/ 538 w 10226"/>
                <a:gd name="connsiteY5" fmla="*/ 9279 h 10749"/>
                <a:gd name="connsiteX6" fmla="*/ 1299 w 10226"/>
                <a:gd name="connsiteY6" fmla="*/ 708 h 10749"/>
                <a:gd name="connsiteX0" fmla="*/ 1299 w 10226"/>
                <a:gd name="connsiteY0" fmla="*/ 708 h 10349"/>
                <a:gd name="connsiteX1" fmla="*/ 6410 w 10226"/>
                <a:gd name="connsiteY1" fmla="*/ 625 h 10349"/>
                <a:gd name="connsiteX2" fmla="*/ 9851 w 10226"/>
                <a:gd name="connsiteY2" fmla="*/ 2890 h 10349"/>
                <a:gd name="connsiteX3" fmla="*/ 9509 w 10226"/>
                <a:gd name="connsiteY3" fmla="*/ 9432 h 10349"/>
                <a:gd name="connsiteX4" fmla="*/ 4296 w 10226"/>
                <a:gd name="connsiteY4" fmla="*/ 9678 h 10349"/>
                <a:gd name="connsiteX5" fmla="*/ 538 w 10226"/>
                <a:gd name="connsiteY5" fmla="*/ 9279 h 10349"/>
                <a:gd name="connsiteX6" fmla="*/ 1299 w 10226"/>
                <a:gd name="connsiteY6" fmla="*/ 708 h 10349"/>
                <a:gd name="connsiteX0" fmla="*/ 1299 w 10203"/>
                <a:gd name="connsiteY0" fmla="*/ 708 h 10038"/>
                <a:gd name="connsiteX1" fmla="*/ 6410 w 10203"/>
                <a:gd name="connsiteY1" fmla="*/ 625 h 10038"/>
                <a:gd name="connsiteX2" fmla="*/ 9851 w 10203"/>
                <a:gd name="connsiteY2" fmla="*/ 2890 h 10038"/>
                <a:gd name="connsiteX3" fmla="*/ 9509 w 10203"/>
                <a:gd name="connsiteY3" fmla="*/ 9432 h 10038"/>
                <a:gd name="connsiteX4" fmla="*/ 4704 w 10203"/>
                <a:gd name="connsiteY4" fmla="*/ 8335 h 10038"/>
                <a:gd name="connsiteX5" fmla="*/ 538 w 10203"/>
                <a:gd name="connsiteY5" fmla="*/ 9279 h 10038"/>
                <a:gd name="connsiteX6" fmla="*/ 1299 w 10203"/>
                <a:gd name="connsiteY6" fmla="*/ 708 h 10038"/>
                <a:gd name="connsiteX0" fmla="*/ 1299 w 10180"/>
                <a:gd name="connsiteY0" fmla="*/ 708 h 10221"/>
                <a:gd name="connsiteX1" fmla="*/ 6410 w 10180"/>
                <a:gd name="connsiteY1" fmla="*/ 625 h 10221"/>
                <a:gd name="connsiteX2" fmla="*/ 9851 w 10180"/>
                <a:gd name="connsiteY2" fmla="*/ 2890 h 10221"/>
                <a:gd name="connsiteX3" fmla="*/ 9509 w 10180"/>
                <a:gd name="connsiteY3" fmla="*/ 9432 h 10221"/>
                <a:gd name="connsiteX4" fmla="*/ 5154 w 10180"/>
                <a:gd name="connsiteY4" fmla="*/ 9230 h 10221"/>
                <a:gd name="connsiteX5" fmla="*/ 538 w 10180"/>
                <a:gd name="connsiteY5" fmla="*/ 9279 h 10221"/>
                <a:gd name="connsiteX6" fmla="*/ 1299 w 10180"/>
                <a:gd name="connsiteY6" fmla="*/ 708 h 10221"/>
                <a:gd name="connsiteX0" fmla="*/ 1299 w 10180"/>
                <a:gd name="connsiteY0" fmla="*/ 708 h 10221"/>
                <a:gd name="connsiteX1" fmla="*/ 6410 w 10180"/>
                <a:gd name="connsiteY1" fmla="*/ 625 h 10221"/>
                <a:gd name="connsiteX2" fmla="*/ 9851 w 10180"/>
                <a:gd name="connsiteY2" fmla="*/ 2890 h 10221"/>
                <a:gd name="connsiteX3" fmla="*/ 9509 w 10180"/>
                <a:gd name="connsiteY3" fmla="*/ 9432 h 10221"/>
                <a:gd name="connsiteX4" fmla="*/ 5154 w 10180"/>
                <a:gd name="connsiteY4" fmla="*/ 9230 h 10221"/>
                <a:gd name="connsiteX5" fmla="*/ 538 w 10180"/>
                <a:gd name="connsiteY5" fmla="*/ 9279 h 10221"/>
                <a:gd name="connsiteX6" fmla="*/ 1299 w 10180"/>
                <a:gd name="connsiteY6" fmla="*/ 708 h 10221"/>
                <a:gd name="connsiteX0" fmla="*/ 1299 w 10180"/>
                <a:gd name="connsiteY0" fmla="*/ 708 h 10221"/>
                <a:gd name="connsiteX1" fmla="*/ 6410 w 10180"/>
                <a:gd name="connsiteY1" fmla="*/ 625 h 10221"/>
                <a:gd name="connsiteX2" fmla="*/ 9851 w 10180"/>
                <a:gd name="connsiteY2" fmla="*/ 2890 h 10221"/>
                <a:gd name="connsiteX3" fmla="*/ 9509 w 10180"/>
                <a:gd name="connsiteY3" fmla="*/ 9432 h 10221"/>
                <a:gd name="connsiteX4" fmla="*/ 5154 w 10180"/>
                <a:gd name="connsiteY4" fmla="*/ 9230 h 10221"/>
                <a:gd name="connsiteX5" fmla="*/ 538 w 10180"/>
                <a:gd name="connsiteY5" fmla="*/ 9279 h 10221"/>
                <a:gd name="connsiteX6" fmla="*/ 1299 w 10180"/>
                <a:gd name="connsiteY6" fmla="*/ 708 h 1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80" h="10221">
                  <a:moveTo>
                    <a:pt x="1299" y="708"/>
                  </a:moveTo>
                  <a:cubicBezTo>
                    <a:pt x="2328" y="-329"/>
                    <a:pt x="4412" y="-111"/>
                    <a:pt x="6410" y="625"/>
                  </a:cubicBezTo>
                  <a:cubicBezTo>
                    <a:pt x="8410" y="1359"/>
                    <a:pt x="9334" y="1422"/>
                    <a:pt x="9851" y="2890"/>
                  </a:cubicBezTo>
                  <a:cubicBezTo>
                    <a:pt x="10368" y="4359"/>
                    <a:pt x="10292" y="8375"/>
                    <a:pt x="9509" y="9432"/>
                  </a:cubicBezTo>
                  <a:cubicBezTo>
                    <a:pt x="8726" y="10489"/>
                    <a:pt x="6955" y="9506"/>
                    <a:pt x="5154" y="9230"/>
                  </a:cubicBezTo>
                  <a:cubicBezTo>
                    <a:pt x="5154" y="9230"/>
                    <a:pt x="1569" y="11427"/>
                    <a:pt x="538" y="9279"/>
                  </a:cubicBezTo>
                  <a:cubicBezTo>
                    <a:pt x="-555" y="5417"/>
                    <a:pt x="178" y="1958"/>
                    <a:pt x="1299" y="708"/>
                  </a:cubicBezTo>
                  <a:close/>
                </a:path>
              </a:pathLst>
            </a:custGeom>
            <a:gradFill>
              <a:gsLst>
                <a:gs pos="20000">
                  <a:srgbClr val="F2E5FF"/>
                </a:gs>
                <a:gs pos="87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70" name="Freeform 18">
              <a:extLst>
                <a:ext uri="{FF2B5EF4-FFF2-40B4-BE49-F238E27FC236}">
                  <a16:creationId xmlns:a16="http://schemas.microsoft.com/office/drawing/2014/main" id="{7839A0A9-3D39-44C5-AE78-DFA1F5B81C69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6507623" y="1468173"/>
              <a:ext cx="101967" cy="70669"/>
            </a:xfrm>
            <a:custGeom>
              <a:avLst/>
              <a:gdLst>
                <a:gd name="T0" fmla="*/ 27 w 27"/>
                <a:gd name="T1" fmla="*/ 11 h 21"/>
                <a:gd name="T2" fmla="*/ 22 w 27"/>
                <a:gd name="T3" fmla="*/ 20 h 21"/>
                <a:gd name="T4" fmla="*/ 0 w 27"/>
                <a:gd name="T5" fmla="*/ 8 h 21"/>
                <a:gd name="T6" fmla="*/ 3 w 27"/>
                <a:gd name="T7" fmla="*/ 2 h 21"/>
                <a:gd name="T8" fmla="*/ 27 w 27"/>
                <a:gd name="T9" fmla="*/ 11 h 21"/>
                <a:gd name="connsiteX0" fmla="*/ 10093 w 10093"/>
                <a:gd name="connsiteY0" fmla="*/ 4720 h 8677"/>
                <a:gd name="connsiteX1" fmla="*/ 8148 w 10093"/>
                <a:gd name="connsiteY1" fmla="*/ 8663 h 8677"/>
                <a:gd name="connsiteX2" fmla="*/ 0 w 10093"/>
                <a:gd name="connsiteY2" fmla="*/ 2949 h 8677"/>
                <a:gd name="connsiteX3" fmla="*/ 1111 w 10093"/>
                <a:gd name="connsiteY3" fmla="*/ 91 h 8677"/>
                <a:gd name="connsiteX4" fmla="*/ 10093 w 10093"/>
                <a:gd name="connsiteY4" fmla="*/ 4720 h 8677"/>
                <a:gd name="connsiteX0" fmla="*/ 10000 w 10000"/>
                <a:gd name="connsiteY0" fmla="*/ 5440 h 10000"/>
                <a:gd name="connsiteX1" fmla="*/ 8073 w 10000"/>
                <a:gd name="connsiteY1" fmla="*/ 9984 h 10000"/>
                <a:gd name="connsiteX2" fmla="*/ 0 w 10000"/>
                <a:gd name="connsiteY2" fmla="*/ 3399 h 10000"/>
                <a:gd name="connsiteX3" fmla="*/ 1101 w 10000"/>
                <a:gd name="connsiteY3" fmla="*/ 105 h 10000"/>
                <a:gd name="connsiteX4" fmla="*/ 10000 w 10000"/>
                <a:gd name="connsiteY4" fmla="*/ 5440 h 10000"/>
                <a:gd name="connsiteX0" fmla="*/ 10000 w 10055"/>
                <a:gd name="connsiteY0" fmla="*/ 5440 h 9984"/>
                <a:gd name="connsiteX1" fmla="*/ 8073 w 10055"/>
                <a:gd name="connsiteY1" fmla="*/ 9984 h 9984"/>
                <a:gd name="connsiteX2" fmla="*/ 0 w 10055"/>
                <a:gd name="connsiteY2" fmla="*/ 3399 h 9984"/>
                <a:gd name="connsiteX3" fmla="*/ 1101 w 10055"/>
                <a:gd name="connsiteY3" fmla="*/ 105 h 9984"/>
                <a:gd name="connsiteX4" fmla="*/ 10000 w 10055"/>
                <a:gd name="connsiteY4" fmla="*/ 5440 h 9984"/>
                <a:gd name="connsiteX0" fmla="*/ 9945 w 9981"/>
                <a:gd name="connsiteY0" fmla="*/ 5449 h 10064"/>
                <a:gd name="connsiteX1" fmla="*/ 8029 w 9981"/>
                <a:gd name="connsiteY1" fmla="*/ 10000 h 10064"/>
                <a:gd name="connsiteX2" fmla="*/ 0 w 9981"/>
                <a:gd name="connsiteY2" fmla="*/ 3404 h 10064"/>
                <a:gd name="connsiteX3" fmla="*/ 1095 w 9981"/>
                <a:gd name="connsiteY3" fmla="*/ 105 h 10064"/>
                <a:gd name="connsiteX4" fmla="*/ 9945 w 9981"/>
                <a:gd name="connsiteY4" fmla="*/ 5449 h 10064"/>
                <a:gd name="connsiteX0" fmla="*/ 9964 w 10000"/>
                <a:gd name="connsiteY0" fmla="*/ 5655 h 10241"/>
                <a:gd name="connsiteX1" fmla="*/ 8044 w 10000"/>
                <a:gd name="connsiteY1" fmla="*/ 10177 h 10241"/>
                <a:gd name="connsiteX2" fmla="*/ 0 w 10000"/>
                <a:gd name="connsiteY2" fmla="*/ 3623 h 10241"/>
                <a:gd name="connsiteX3" fmla="*/ 2747 w 10000"/>
                <a:gd name="connsiteY3" fmla="*/ 83 h 10241"/>
                <a:gd name="connsiteX4" fmla="*/ 9964 w 10000"/>
                <a:gd name="connsiteY4" fmla="*/ 5655 h 10241"/>
                <a:gd name="connsiteX0" fmla="*/ 9964 w 10000"/>
                <a:gd name="connsiteY0" fmla="*/ 6065 h 10651"/>
                <a:gd name="connsiteX1" fmla="*/ 8044 w 10000"/>
                <a:gd name="connsiteY1" fmla="*/ 10587 h 10651"/>
                <a:gd name="connsiteX2" fmla="*/ 0 w 10000"/>
                <a:gd name="connsiteY2" fmla="*/ 4033 h 10651"/>
                <a:gd name="connsiteX3" fmla="*/ 2747 w 10000"/>
                <a:gd name="connsiteY3" fmla="*/ 493 h 10651"/>
                <a:gd name="connsiteX4" fmla="*/ 9964 w 10000"/>
                <a:gd name="connsiteY4" fmla="*/ 6065 h 10651"/>
                <a:gd name="connsiteX0" fmla="*/ 9964 w 10000"/>
                <a:gd name="connsiteY0" fmla="*/ 5852 h 10438"/>
                <a:gd name="connsiteX1" fmla="*/ 8044 w 10000"/>
                <a:gd name="connsiteY1" fmla="*/ 10374 h 10438"/>
                <a:gd name="connsiteX2" fmla="*/ 0 w 10000"/>
                <a:gd name="connsiteY2" fmla="*/ 3820 h 10438"/>
                <a:gd name="connsiteX3" fmla="*/ 2747 w 10000"/>
                <a:gd name="connsiteY3" fmla="*/ 280 h 10438"/>
                <a:gd name="connsiteX4" fmla="*/ 9964 w 10000"/>
                <a:gd name="connsiteY4" fmla="*/ 5852 h 10438"/>
                <a:gd name="connsiteX0" fmla="*/ 9964 w 10000"/>
                <a:gd name="connsiteY0" fmla="*/ 6203 h 10789"/>
                <a:gd name="connsiteX1" fmla="*/ 8044 w 10000"/>
                <a:gd name="connsiteY1" fmla="*/ 10725 h 10789"/>
                <a:gd name="connsiteX2" fmla="*/ 0 w 10000"/>
                <a:gd name="connsiteY2" fmla="*/ 4171 h 10789"/>
                <a:gd name="connsiteX3" fmla="*/ 2655 w 10000"/>
                <a:gd name="connsiteY3" fmla="*/ 238 h 10789"/>
                <a:gd name="connsiteX4" fmla="*/ 9964 w 10000"/>
                <a:gd name="connsiteY4" fmla="*/ 6203 h 10789"/>
                <a:gd name="connsiteX0" fmla="*/ 9964 w 10000"/>
                <a:gd name="connsiteY0" fmla="*/ 6174 h 10760"/>
                <a:gd name="connsiteX1" fmla="*/ 8044 w 10000"/>
                <a:gd name="connsiteY1" fmla="*/ 10696 h 10760"/>
                <a:gd name="connsiteX2" fmla="*/ 0 w 10000"/>
                <a:gd name="connsiteY2" fmla="*/ 4142 h 10760"/>
                <a:gd name="connsiteX3" fmla="*/ 2655 w 10000"/>
                <a:gd name="connsiteY3" fmla="*/ 209 h 10760"/>
                <a:gd name="connsiteX4" fmla="*/ 9964 w 10000"/>
                <a:gd name="connsiteY4" fmla="*/ 6174 h 10760"/>
                <a:gd name="connsiteX0" fmla="*/ 10422 w 10422"/>
                <a:gd name="connsiteY0" fmla="*/ 6062 h 10610"/>
                <a:gd name="connsiteX1" fmla="*/ 8502 w 10422"/>
                <a:gd name="connsiteY1" fmla="*/ 10584 h 10610"/>
                <a:gd name="connsiteX2" fmla="*/ 0 w 10422"/>
                <a:gd name="connsiteY2" fmla="*/ 3506 h 10610"/>
                <a:gd name="connsiteX3" fmla="*/ 3113 w 10422"/>
                <a:gd name="connsiteY3" fmla="*/ 97 h 10610"/>
                <a:gd name="connsiteX4" fmla="*/ 10422 w 10422"/>
                <a:gd name="connsiteY4" fmla="*/ 6062 h 10610"/>
                <a:gd name="connsiteX0" fmla="*/ 10425 w 10425"/>
                <a:gd name="connsiteY0" fmla="*/ 6062 h 10610"/>
                <a:gd name="connsiteX1" fmla="*/ 8505 w 10425"/>
                <a:gd name="connsiteY1" fmla="*/ 10584 h 10610"/>
                <a:gd name="connsiteX2" fmla="*/ 3 w 10425"/>
                <a:gd name="connsiteY2" fmla="*/ 3506 h 10610"/>
                <a:gd name="connsiteX3" fmla="*/ 3116 w 10425"/>
                <a:gd name="connsiteY3" fmla="*/ 97 h 10610"/>
                <a:gd name="connsiteX4" fmla="*/ 10425 w 10425"/>
                <a:gd name="connsiteY4" fmla="*/ 6062 h 10610"/>
                <a:gd name="connsiteX0" fmla="*/ 10425 w 10425"/>
                <a:gd name="connsiteY0" fmla="*/ 6055 h 10603"/>
                <a:gd name="connsiteX1" fmla="*/ 8505 w 10425"/>
                <a:gd name="connsiteY1" fmla="*/ 10577 h 10603"/>
                <a:gd name="connsiteX2" fmla="*/ 3 w 10425"/>
                <a:gd name="connsiteY2" fmla="*/ 3499 h 10603"/>
                <a:gd name="connsiteX3" fmla="*/ 3116 w 10425"/>
                <a:gd name="connsiteY3" fmla="*/ 90 h 10603"/>
                <a:gd name="connsiteX4" fmla="*/ 10425 w 10425"/>
                <a:gd name="connsiteY4" fmla="*/ 6055 h 10603"/>
                <a:gd name="connsiteX0" fmla="*/ 10883 w 10883"/>
                <a:gd name="connsiteY0" fmla="*/ 6086 h 10639"/>
                <a:gd name="connsiteX1" fmla="*/ 8963 w 10883"/>
                <a:gd name="connsiteY1" fmla="*/ 10608 h 10639"/>
                <a:gd name="connsiteX2" fmla="*/ 3 w 10883"/>
                <a:gd name="connsiteY2" fmla="*/ 3268 h 10639"/>
                <a:gd name="connsiteX3" fmla="*/ 3574 w 10883"/>
                <a:gd name="connsiteY3" fmla="*/ 121 h 10639"/>
                <a:gd name="connsiteX4" fmla="*/ 10883 w 10883"/>
                <a:gd name="connsiteY4" fmla="*/ 6086 h 10639"/>
                <a:gd name="connsiteX0" fmla="*/ 10516 w 10522"/>
                <a:gd name="connsiteY0" fmla="*/ 6086 h 10639"/>
                <a:gd name="connsiteX1" fmla="*/ 8963 w 10522"/>
                <a:gd name="connsiteY1" fmla="*/ 10608 h 10639"/>
                <a:gd name="connsiteX2" fmla="*/ 3 w 10522"/>
                <a:gd name="connsiteY2" fmla="*/ 3268 h 10639"/>
                <a:gd name="connsiteX3" fmla="*/ 3574 w 10522"/>
                <a:gd name="connsiteY3" fmla="*/ 121 h 10639"/>
                <a:gd name="connsiteX4" fmla="*/ 10516 w 10522"/>
                <a:gd name="connsiteY4" fmla="*/ 6086 h 10639"/>
                <a:gd name="connsiteX0" fmla="*/ 10516 w 10522"/>
                <a:gd name="connsiteY0" fmla="*/ 6086 h 10639"/>
                <a:gd name="connsiteX1" fmla="*/ 8963 w 10522"/>
                <a:gd name="connsiteY1" fmla="*/ 10608 h 10639"/>
                <a:gd name="connsiteX2" fmla="*/ 3 w 10522"/>
                <a:gd name="connsiteY2" fmla="*/ 3268 h 10639"/>
                <a:gd name="connsiteX3" fmla="*/ 3574 w 10522"/>
                <a:gd name="connsiteY3" fmla="*/ 121 h 10639"/>
                <a:gd name="connsiteX4" fmla="*/ 10516 w 10522"/>
                <a:gd name="connsiteY4" fmla="*/ 6086 h 1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2" h="10639">
                  <a:moveTo>
                    <a:pt x="10516" y="6086"/>
                  </a:moveTo>
                  <a:cubicBezTo>
                    <a:pt x="10516" y="6086"/>
                    <a:pt x="10715" y="11078"/>
                    <a:pt x="8963" y="10608"/>
                  </a:cubicBezTo>
                  <a:cubicBezTo>
                    <a:pt x="7211" y="10138"/>
                    <a:pt x="-187" y="5847"/>
                    <a:pt x="3" y="3268"/>
                  </a:cubicBezTo>
                  <a:cubicBezTo>
                    <a:pt x="550" y="514"/>
                    <a:pt x="1822" y="-349"/>
                    <a:pt x="3574" y="121"/>
                  </a:cubicBezTo>
                  <a:cubicBezTo>
                    <a:pt x="5326" y="591"/>
                    <a:pt x="10068" y="4794"/>
                    <a:pt x="10516" y="6086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71" name="Freeform 47">
              <a:extLst>
                <a:ext uri="{FF2B5EF4-FFF2-40B4-BE49-F238E27FC236}">
                  <a16:creationId xmlns:a16="http://schemas.microsoft.com/office/drawing/2014/main" id="{E0AC38C7-F387-4932-B829-B87F1D28154E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6304923" y="1745450"/>
              <a:ext cx="51545" cy="101213"/>
            </a:xfrm>
            <a:custGeom>
              <a:avLst/>
              <a:gdLst>
                <a:gd name="T0" fmla="*/ 3 w 18"/>
                <a:gd name="T1" fmla="*/ 7 h 29"/>
                <a:gd name="T2" fmla="*/ 13 w 18"/>
                <a:gd name="T3" fmla="*/ 1 h 29"/>
                <a:gd name="T4" fmla="*/ 17 w 18"/>
                <a:gd name="T5" fmla="*/ 15 h 29"/>
                <a:gd name="T6" fmla="*/ 18 w 18"/>
                <a:gd name="T7" fmla="*/ 28 h 29"/>
                <a:gd name="T8" fmla="*/ 15 w 18"/>
                <a:gd name="T9" fmla="*/ 29 h 29"/>
                <a:gd name="T10" fmla="*/ 8 w 18"/>
                <a:gd name="T11" fmla="*/ 29 h 29"/>
                <a:gd name="T12" fmla="*/ 5 w 18"/>
                <a:gd name="T13" fmla="*/ 26 h 29"/>
                <a:gd name="T14" fmla="*/ 3 w 18"/>
                <a:gd name="T15" fmla="*/ 7 h 29"/>
                <a:gd name="connsiteX0" fmla="*/ 533 w 8310"/>
                <a:gd name="connsiteY0" fmla="*/ 2074 h 9660"/>
                <a:gd name="connsiteX1" fmla="*/ 6088 w 8310"/>
                <a:gd name="connsiteY1" fmla="*/ 5 h 9660"/>
                <a:gd name="connsiteX2" fmla="*/ 8310 w 8310"/>
                <a:gd name="connsiteY2" fmla="*/ 4832 h 9660"/>
                <a:gd name="connsiteX3" fmla="*/ 7199 w 8310"/>
                <a:gd name="connsiteY3" fmla="*/ 9660 h 9660"/>
                <a:gd name="connsiteX4" fmla="*/ 3310 w 8310"/>
                <a:gd name="connsiteY4" fmla="*/ 9660 h 9660"/>
                <a:gd name="connsiteX5" fmla="*/ 1644 w 8310"/>
                <a:gd name="connsiteY5" fmla="*/ 8626 h 9660"/>
                <a:gd name="connsiteX6" fmla="*/ 533 w 8310"/>
                <a:gd name="connsiteY6" fmla="*/ 2074 h 9660"/>
                <a:gd name="connsiteX0" fmla="*/ 641 w 10000"/>
                <a:gd name="connsiteY0" fmla="*/ 2147 h 10027"/>
                <a:gd name="connsiteX1" fmla="*/ 7326 w 10000"/>
                <a:gd name="connsiteY1" fmla="*/ 5 h 10027"/>
                <a:gd name="connsiteX2" fmla="*/ 10000 w 10000"/>
                <a:gd name="connsiteY2" fmla="*/ 5002 h 10027"/>
                <a:gd name="connsiteX3" fmla="*/ 9727 w 10000"/>
                <a:gd name="connsiteY3" fmla="*/ 9629 h 10027"/>
                <a:gd name="connsiteX4" fmla="*/ 8663 w 10000"/>
                <a:gd name="connsiteY4" fmla="*/ 10000 h 10027"/>
                <a:gd name="connsiteX5" fmla="*/ 3983 w 10000"/>
                <a:gd name="connsiteY5" fmla="*/ 10000 h 10027"/>
                <a:gd name="connsiteX6" fmla="*/ 1978 w 10000"/>
                <a:gd name="connsiteY6" fmla="*/ 8930 h 10027"/>
                <a:gd name="connsiteX7" fmla="*/ 641 w 10000"/>
                <a:gd name="connsiteY7" fmla="*/ 2147 h 10027"/>
                <a:gd name="connsiteX0" fmla="*/ 641 w 10000"/>
                <a:gd name="connsiteY0" fmla="*/ 2147 h 12253"/>
                <a:gd name="connsiteX1" fmla="*/ 7326 w 10000"/>
                <a:gd name="connsiteY1" fmla="*/ 5 h 12253"/>
                <a:gd name="connsiteX2" fmla="*/ 10000 w 10000"/>
                <a:gd name="connsiteY2" fmla="*/ 5002 h 12253"/>
                <a:gd name="connsiteX3" fmla="*/ 9727 w 10000"/>
                <a:gd name="connsiteY3" fmla="*/ 9629 h 12253"/>
                <a:gd name="connsiteX4" fmla="*/ 5746 w 10000"/>
                <a:gd name="connsiteY4" fmla="*/ 12252 h 12253"/>
                <a:gd name="connsiteX5" fmla="*/ 3983 w 10000"/>
                <a:gd name="connsiteY5" fmla="*/ 10000 h 12253"/>
                <a:gd name="connsiteX6" fmla="*/ 1978 w 10000"/>
                <a:gd name="connsiteY6" fmla="*/ 8930 h 12253"/>
                <a:gd name="connsiteX7" fmla="*/ 641 w 10000"/>
                <a:gd name="connsiteY7" fmla="*/ 2147 h 12253"/>
                <a:gd name="connsiteX0" fmla="*/ 641 w 10000"/>
                <a:gd name="connsiteY0" fmla="*/ 2147 h 10170"/>
                <a:gd name="connsiteX1" fmla="*/ 7326 w 10000"/>
                <a:gd name="connsiteY1" fmla="*/ 5 h 10170"/>
                <a:gd name="connsiteX2" fmla="*/ 10000 w 10000"/>
                <a:gd name="connsiteY2" fmla="*/ 5002 h 10170"/>
                <a:gd name="connsiteX3" fmla="*/ 9727 w 10000"/>
                <a:gd name="connsiteY3" fmla="*/ 9629 h 10170"/>
                <a:gd name="connsiteX4" fmla="*/ 3983 w 10000"/>
                <a:gd name="connsiteY4" fmla="*/ 10000 h 10170"/>
                <a:gd name="connsiteX5" fmla="*/ 1978 w 10000"/>
                <a:gd name="connsiteY5" fmla="*/ 8930 h 10170"/>
                <a:gd name="connsiteX6" fmla="*/ 641 w 10000"/>
                <a:gd name="connsiteY6" fmla="*/ 2147 h 10170"/>
                <a:gd name="connsiteX0" fmla="*/ 641 w 10242"/>
                <a:gd name="connsiteY0" fmla="*/ 2147 h 10170"/>
                <a:gd name="connsiteX1" fmla="*/ 7326 w 10242"/>
                <a:gd name="connsiteY1" fmla="*/ 5 h 10170"/>
                <a:gd name="connsiteX2" fmla="*/ 10000 w 10242"/>
                <a:gd name="connsiteY2" fmla="*/ 5002 h 10170"/>
                <a:gd name="connsiteX3" fmla="*/ 9727 w 10242"/>
                <a:gd name="connsiteY3" fmla="*/ 9629 h 10170"/>
                <a:gd name="connsiteX4" fmla="*/ 3983 w 10242"/>
                <a:gd name="connsiteY4" fmla="*/ 10000 h 10170"/>
                <a:gd name="connsiteX5" fmla="*/ 1978 w 10242"/>
                <a:gd name="connsiteY5" fmla="*/ 8930 h 10170"/>
                <a:gd name="connsiteX6" fmla="*/ 641 w 10242"/>
                <a:gd name="connsiteY6" fmla="*/ 2147 h 10170"/>
                <a:gd name="connsiteX0" fmla="*/ 641 w 10242"/>
                <a:gd name="connsiteY0" fmla="*/ 2147 h 10303"/>
                <a:gd name="connsiteX1" fmla="*/ 7326 w 10242"/>
                <a:gd name="connsiteY1" fmla="*/ 5 h 10303"/>
                <a:gd name="connsiteX2" fmla="*/ 10000 w 10242"/>
                <a:gd name="connsiteY2" fmla="*/ 5002 h 10303"/>
                <a:gd name="connsiteX3" fmla="*/ 9727 w 10242"/>
                <a:gd name="connsiteY3" fmla="*/ 9629 h 10303"/>
                <a:gd name="connsiteX4" fmla="*/ 3983 w 10242"/>
                <a:gd name="connsiteY4" fmla="*/ 10000 h 10303"/>
                <a:gd name="connsiteX5" fmla="*/ 1978 w 10242"/>
                <a:gd name="connsiteY5" fmla="*/ 8930 h 10303"/>
                <a:gd name="connsiteX6" fmla="*/ 641 w 10242"/>
                <a:gd name="connsiteY6" fmla="*/ 2147 h 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2" h="10303">
                  <a:moveTo>
                    <a:pt x="641" y="2147"/>
                  </a:moveTo>
                  <a:cubicBezTo>
                    <a:pt x="641" y="2147"/>
                    <a:pt x="1309" y="1076"/>
                    <a:pt x="7326" y="5"/>
                  </a:cubicBezTo>
                  <a:cubicBezTo>
                    <a:pt x="7326" y="5"/>
                    <a:pt x="9332" y="-352"/>
                    <a:pt x="10000" y="5002"/>
                  </a:cubicBezTo>
                  <a:cubicBezTo>
                    <a:pt x="9685" y="6507"/>
                    <a:pt x="10884" y="8124"/>
                    <a:pt x="9727" y="9629"/>
                  </a:cubicBezTo>
                  <a:cubicBezTo>
                    <a:pt x="8556" y="10800"/>
                    <a:pt x="5274" y="10116"/>
                    <a:pt x="3983" y="10000"/>
                  </a:cubicBezTo>
                  <a:lnTo>
                    <a:pt x="1978" y="8930"/>
                  </a:lnTo>
                  <a:cubicBezTo>
                    <a:pt x="1978" y="8930"/>
                    <a:pt x="-1365" y="7144"/>
                    <a:pt x="641" y="2147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72" name="Freeform 14">
              <a:extLst>
                <a:ext uri="{FF2B5EF4-FFF2-40B4-BE49-F238E27FC236}">
                  <a16:creationId xmlns:a16="http://schemas.microsoft.com/office/drawing/2014/main" id="{6A4B8009-A303-4362-BA80-D1CAD3FD738F}"/>
                </a:ext>
              </a:extLst>
            </p:cNvPr>
            <p:cNvSpPr>
              <a:spLocks noChangeAspect="1"/>
            </p:cNvSpPr>
            <p:nvPr/>
          </p:nvSpPr>
          <p:spPr bwMode="auto">
            <a:xfrm rot="18655563" flipH="1" flipV="1">
              <a:off x="6131041" y="1566167"/>
              <a:ext cx="83202" cy="78777"/>
            </a:xfrm>
            <a:custGeom>
              <a:avLst/>
              <a:gdLst>
                <a:gd name="T0" fmla="*/ 16 w 25"/>
                <a:gd name="T1" fmla="*/ 1 h 23"/>
                <a:gd name="T2" fmla="*/ 22 w 25"/>
                <a:gd name="T3" fmla="*/ 2 h 23"/>
                <a:gd name="T4" fmla="*/ 22 w 25"/>
                <a:gd name="T5" fmla="*/ 7 h 23"/>
                <a:gd name="T6" fmla="*/ 4 w 25"/>
                <a:gd name="T7" fmla="*/ 23 h 23"/>
                <a:gd name="T8" fmla="*/ 1 w 25"/>
                <a:gd name="T9" fmla="*/ 18 h 23"/>
                <a:gd name="T10" fmla="*/ 16 w 25"/>
                <a:gd name="T11" fmla="*/ 1 h 23"/>
                <a:gd name="connsiteX0" fmla="*/ 6363 w 9396"/>
                <a:gd name="connsiteY0" fmla="*/ 109 h 9674"/>
                <a:gd name="connsiteX1" fmla="*/ 8763 w 9396"/>
                <a:gd name="connsiteY1" fmla="*/ 544 h 9674"/>
                <a:gd name="connsiteX2" fmla="*/ 8763 w 9396"/>
                <a:gd name="connsiteY2" fmla="*/ 2717 h 9674"/>
                <a:gd name="connsiteX3" fmla="*/ 1563 w 9396"/>
                <a:gd name="connsiteY3" fmla="*/ 9674 h 9674"/>
                <a:gd name="connsiteX4" fmla="*/ 32 w 9396"/>
                <a:gd name="connsiteY4" fmla="*/ 7113 h 9674"/>
                <a:gd name="connsiteX5" fmla="*/ 6363 w 9396"/>
                <a:gd name="connsiteY5" fmla="*/ 109 h 9674"/>
                <a:gd name="connsiteX0" fmla="*/ 6772 w 9689"/>
                <a:gd name="connsiteY0" fmla="*/ 0 h 9887"/>
                <a:gd name="connsiteX1" fmla="*/ 8767 w 9689"/>
                <a:gd name="connsiteY1" fmla="*/ 785 h 9887"/>
                <a:gd name="connsiteX2" fmla="*/ 9326 w 9689"/>
                <a:gd name="connsiteY2" fmla="*/ 2696 h 9887"/>
                <a:gd name="connsiteX3" fmla="*/ 1663 w 9689"/>
                <a:gd name="connsiteY3" fmla="*/ 9887 h 9887"/>
                <a:gd name="connsiteX4" fmla="*/ 34 w 9689"/>
                <a:gd name="connsiteY4" fmla="*/ 7240 h 9887"/>
                <a:gd name="connsiteX5" fmla="*/ 6772 w 9689"/>
                <a:gd name="connsiteY5" fmla="*/ 0 h 9887"/>
                <a:gd name="connsiteX0" fmla="*/ 6989 w 9625"/>
                <a:gd name="connsiteY0" fmla="*/ 0 h 10000"/>
                <a:gd name="connsiteX1" fmla="*/ 9625 w 9625"/>
                <a:gd name="connsiteY1" fmla="*/ 2727 h 10000"/>
                <a:gd name="connsiteX2" fmla="*/ 1716 w 9625"/>
                <a:gd name="connsiteY2" fmla="*/ 10000 h 10000"/>
                <a:gd name="connsiteX3" fmla="*/ 35 w 9625"/>
                <a:gd name="connsiteY3" fmla="*/ 7323 h 10000"/>
                <a:gd name="connsiteX4" fmla="*/ 6989 w 9625"/>
                <a:gd name="connsiteY4" fmla="*/ 0 h 10000"/>
                <a:gd name="connsiteX0" fmla="*/ 8353 w 9993"/>
                <a:gd name="connsiteY0" fmla="*/ 0 h 10459"/>
                <a:gd name="connsiteX1" fmla="*/ 9993 w 9993"/>
                <a:gd name="connsiteY1" fmla="*/ 3186 h 10459"/>
                <a:gd name="connsiteX2" fmla="*/ 1776 w 9993"/>
                <a:gd name="connsiteY2" fmla="*/ 10459 h 10459"/>
                <a:gd name="connsiteX3" fmla="*/ 29 w 9993"/>
                <a:gd name="connsiteY3" fmla="*/ 7782 h 10459"/>
                <a:gd name="connsiteX4" fmla="*/ 8353 w 9993"/>
                <a:gd name="connsiteY4" fmla="*/ 0 h 10459"/>
                <a:gd name="connsiteX0" fmla="*/ 8359 w 11362"/>
                <a:gd name="connsiteY0" fmla="*/ 0 h 10000"/>
                <a:gd name="connsiteX1" fmla="*/ 11362 w 11362"/>
                <a:gd name="connsiteY1" fmla="*/ 2406 h 10000"/>
                <a:gd name="connsiteX2" fmla="*/ 1777 w 11362"/>
                <a:gd name="connsiteY2" fmla="*/ 10000 h 10000"/>
                <a:gd name="connsiteX3" fmla="*/ 29 w 11362"/>
                <a:gd name="connsiteY3" fmla="*/ 7440 h 10000"/>
                <a:gd name="connsiteX4" fmla="*/ 8359 w 11362"/>
                <a:gd name="connsiteY4" fmla="*/ 0 h 10000"/>
                <a:gd name="connsiteX0" fmla="*/ 8359 w 11362"/>
                <a:gd name="connsiteY0" fmla="*/ 0 h 10387"/>
                <a:gd name="connsiteX1" fmla="*/ 11362 w 11362"/>
                <a:gd name="connsiteY1" fmla="*/ 2406 h 10387"/>
                <a:gd name="connsiteX2" fmla="*/ 2155 w 11362"/>
                <a:gd name="connsiteY2" fmla="*/ 10387 h 10387"/>
                <a:gd name="connsiteX3" fmla="*/ 29 w 11362"/>
                <a:gd name="connsiteY3" fmla="*/ 7440 h 10387"/>
                <a:gd name="connsiteX4" fmla="*/ 8359 w 11362"/>
                <a:gd name="connsiteY4" fmla="*/ 0 h 10387"/>
                <a:gd name="connsiteX0" fmla="*/ 8359 w 11362"/>
                <a:gd name="connsiteY0" fmla="*/ 0 h 10722"/>
                <a:gd name="connsiteX1" fmla="*/ 11362 w 11362"/>
                <a:gd name="connsiteY1" fmla="*/ 2406 h 10722"/>
                <a:gd name="connsiteX2" fmla="*/ 1719 w 11362"/>
                <a:gd name="connsiteY2" fmla="*/ 10722 h 10722"/>
                <a:gd name="connsiteX3" fmla="*/ 29 w 11362"/>
                <a:gd name="connsiteY3" fmla="*/ 7440 h 10722"/>
                <a:gd name="connsiteX4" fmla="*/ 8359 w 11362"/>
                <a:gd name="connsiteY4" fmla="*/ 0 h 10722"/>
                <a:gd name="connsiteX0" fmla="*/ 8359 w 11362"/>
                <a:gd name="connsiteY0" fmla="*/ 0 h 10819"/>
                <a:gd name="connsiteX1" fmla="*/ 11362 w 11362"/>
                <a:gd name="connsiteY1" fmla="*/ 2406 h 10819"/>
                <a:gd name="connsiteX2" fmla="*/ 1719 w 11362"/>
                <a:gd name="connsiteY2" fmla="*/ 10722 h 10819"/>
                <a:gd name="connsiteX3" fmla="*/ 29 w 11362"/>
                <a:gd name="connsiteY3" fmla="*/ 7440 h 10819"/>
                <a:gd name="connsiteX4" fmla="*/ 8359 w 11362"/>
                <a:gd name="connsiteY4" fmla="*/ 0 h 10819"/>
                <a:gd name="connsiteX0" fmla="*/ 8359 w 11362"/>
                <a:gd name="connsiteY0" fmla="*/ 0 h 10756"/>
                <a:gd name="connsiteX1" fmla="*/ 11362 w 11362"/>
                <a:gd name="connsiteY1" fmla="*/ 2406 h 10756"/>
                <a:gd name="connsiteX2" fmla="*/ 1719 w 11362"/>
                <a:gd name="connsiteY2" fmla="*/ 10722 h 10756"/>
                <a:gd name="connsiteX3" fmla="*/ 29 w 11362"/>
                <a:gd name="connsiteY3" fmla="*/ 7440 h 10756"/>
                <a:gd name="connsiteX4" fmla="*/ 8359 w 11362"/>
                <a:gd name="connsiteY4" fmla="*/ 0 h 10756"/>
                <a:gd name="connsiteX0" fmla="*/ 8954 w 11957"/>
                <a:gd name="connsiteY0" fmla="*/ 0 h 10756"/>
                <a:gd name="connsiteX1" fmla="*/ 11957 w 11957"/>
                <a:gd name="connsiteY1" fmla="*/ 2406 h 10756"/>
                <a:gd name="connsiteX2" fmla="*/ 2314 w 11957"/>
                <a:gd name="connsiteY2" fmla="*/ 10722 h 10756"/>
                <a:gd name="connsiteX3" fmla="*/ 25 w 11957"/>
                <a:gd name="connsiteY3" fmla="*/ 7765 h 10756"/>
                <a:gd name="connsiteX4" fmla="*/ 8954 w 11957"/>
                <a:gd name="connsiteY4" fmla="*/ 0 h 10756"/>
                <a:gd name="connsiteX0" fmla="*/ 8954 w 11957"/>
                <a:gd name="connsiteY0" fmla="*/ 0 h 10058"/>
                <a:gd name="connsiteX1" fmla="*/ 11957 w 11957"/>
                <a:gd name="connsiteY1" fmla="*/ 2406 h 10058"/>
                <a:gd name="connsiteX2" fmla="*/ 2698 w 11957"/>
                <a:gd name="connsiteY2" fmla="*/ 10021 h 10058"/>
                <a:gd name="connsiteX3" fmla="*/ 25 w 11957"/>
                <a:gd name="connsiteY3" fmla="*/ 7765 h 10058"/>
                <a:gd name="connsiteX4" fmla="*/ 8954 w 11957"/>
                <a:gd name="connsiteY4" fmla="*/ 0 h 10058"/>
                <a:gd name="connsiteX0" fmla="*/ 8954 w 11346"/>
                <a:gd name="connsiteY0" fmla="*/ 0 h 10061"/>
                <a:gd name="connsiteX1" fmla="*/ 11346 w 11346"/>
                <a:gd name="connsiteY1" fmla="*/ 2875 h 10061"/>
                <a:gd name="connsiteX2" fmla="*/ 2698 w 11346"/>
                <a:gd name="connsiteY2" fmla="*/ 10021 h 10061"/>
                <a:gd name="connsiteX3" fmla="*/ 25 w 11346"/>
                <a:gd name="connsiteY3" fmla="*/ 7765 h 10061"/>
                <a:gd name="connsiteX4" fmla="*/ 8954 w 11346"/>
                <a:gd name="connsiteY4" fmla="*/ 0 h 10061"/>
                <a:gd name="connsiteX0" fmla="*/ 8682 w 11347"/>
                <a:gd name="connsiteY0" fmla="*/ 0 h 9716"/>
                <a:gd name="connsiteX1" fmla="*/ 11347 w 11347"/>
                <a:gd name="connsiteY1" fmla="*/ 2530 h 9716"/>
                <a:gd name="connsiteX2" fmla="*/ 2699 w 11347"/>
                <a:gd name="connsiteY2" fmla="*/ 9676 h 9716"/>
                <a:gd name="connsiteX3" fmla="*/ 26 w 11347"/>
                <a:gd name="connsiteY3" fmla="*/ 7420 h 9716"/>
                <a:gd name="connsiteX4" fmla="*/ 8682 w 11347"/>
                <a:gd name="connsiteY4" fmla="*/ 0 h 9716"/>
                <a:gd name="connsiteX0" fmla="*/ 7651 w 10000"/>
                <a:gd name="connsiteY0" fmla="*/ 0 h 10000"/>
                <a:gd name="connsiteX1" fmla="*/ 10000 w 10000"/>
                <a:gd name="connsiteY1" fmla="*/ 2604 h 10000"/>
                <a:gd name="connsiteX2" fmla="*/ 2379 w 10000"/>
                <a:gd name="connsiteY2" fmla="*/ 9959 h 10000"/>
                <a:gd name="connsiteX3" fmla="*/ 23 w 10000"/>
                <a:gd name="connsiteY3" fmla="*/ 7637 h 10000"/>
                <a:gd name="connsiteX4" fmla="*/ 7651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7651" y="0"/>
                  </a:moveTo>
                  <a:cubicBezTo>
                    <a:pt x="8434" y="868"/>
                    <a:pt x="9679" y="1322"/>
                    <a:pt x="10000" y="2604"/>
                  </a:cubicBezTo>
                  <a:cubicBezTo>
                    <a:pt x="9599" y="3946"/>
                    <a:pt x="3517" y="10587"/>
                    <a:pt x="2379" y="9959"/>
                  </a:cubicBezTo>
                  <a:cubicBezTo>
                    <a:pt x="2379" y="9959"/>
                    <a:pt x="23" y="8085"/>
                    <a:pt x="23" y="7637"/>
                  </a:cubicBezTo>
                  <a:cubicBezTo>
                    <a:pt x="-380" y="7189"/>
                    <a:pt x="4430" y="447"/>
                    <a:pt x="7651" y="0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73" name="Freeform 15">
              <a:extLst>
                <a:ext uri="{FF2B5EF4-FFF2-40B4-BE49-F238E27FC236}">
                  <a16:creationId xmlns:a16="http://schemas.microsoft.com/office/drawing/2014/main" id="{619D4741-9674-4C9B-8743-D94E7B3C7912}"/>
                </a:ext>
              </a:extLst>
            </p:cNvPr>
            <p:cNvSpPr>
              <a:spLocks noChangeAspect="1"/>
            </p:cNvSpPr>
            <p:nvPr/>
          </p:nvSpPr>
          <p:spPr bwMode="auto">
            <a:xfrm rot="19135563" flipH="1" flipV="1">
              <a:off x="6139872" y="1487937"/>
              <a:ext cx="92741" cy="71360"/>
            </a:xfrm>
            <a:custGeom>
              <a:avLst/>
              <a:gdLst>
                <a:gd name="T0" fmla="*/ 27 w 27"/>
                <a:gd name="T1" fmla="*/ 5 h 20"/>
                <a:gd name="T2" fmla="*/ 17 w 27"/>
                <a:gd name="T3" fmla="*/ 15 h 20"/>
                <a:gd name="T4" fmla="*/ 2 w 27"/>
                <a:gd name="T5" fmla="*/ 20 h 20"/>
                <a:gd name="T6" fmla="*/ 0 w 27"/>
                <a:gd name="T7" fmla="*/ 12 h 20"/>
                <a:gd name="T8" fmla="*/ 11 w 27"/>
                <a:gd name="T9" fmla="*/ 4 h 20"/>
                <a:gd name="T10" fmla="*/ 22 w 27"/>
                <a:gd name="T11" fmla="*/ 0 h 20"/>
                <a:gd name="T12" fmla="*/ 23 w 27"/>
                <a:gd name="T13" fmla="*/ 0 h 20"/>
                <a:gd name="T14" fmla="*/ 27 w 27"/>
                <a:gd name="T15" fmla="*/ 5 h 20"/>
                <a:gd name="connsiteX0" fmla="*/ 10000 w 10000"/>
                <a:gd name="connsiteY0" fmla="*/ 2500 h 10000"/>
                <a:gd name="connsiteX1" fmla="*/ 6296 w 10000"/>
                <a:gd name="connsiteY1" fmla="*/ 7500 h 10000"/>
                <a:gd name="connsiteX2" fmla="*/ 741 w 10000"/>
                <a:gd name="connsiteY2" fmla="*/ 10000 h 10000"/>
                <a:gd name="connsiteX3" fmla="*/ 0 w 10000"/>
                <a:gd name="connsiteY3" fmla="*/ 6000 h 10000"/>
                <a:gd name="connsiteX4" fmla="*/ 4074 w 10000"/>
                <a:gd name="connsiteY4" fmla="*/ 2000 h 10000"/>
                <a:gd name="connsiteX5" fmla="*/ 8148 w 10000"/>
                <a:gd name="connsiteY5" fmla="*/ 0 h 10000"/>
                <a:gd name="connsiteX6" fmla="*/ 10000 w 10000"/>
                <a:gd name="connsiteY6" fmla="*/ 2500 h 10000"/>
                <a:gd name="connsiteX0" fmla="*/ 10000 w 10000"/>
                <a:gd name="connsiteY0" fmla="*/ 3251 h 10751"/>
                <a:gd name="connsiteX1" fmla="*/ 6296 w 10000"/>
                <a:gd name="connsiteY1" fmla="*/ 8251 h 10751"/>
                <a:gd name="connsiteX2" fmla="*/ 741 w 10000"/>
                <a:gd name="connsiteY2" fmla="*/ 10751 h 10751"/>
                <a:gd name="connsiteX3" fmla="*/ 0 w 10000"/>
                <a:gd name="connsiteY3" fmla="*/ 6751 h 10751"/>
                <a:gd name="connsiteX4" fmla="*/ 4074 w 10000"/>
                <a:gd name="connsiteY4" fmla="*/ 2751 h 10751"/>
                <a:gd name="connsiteX5" fmla="*/ 8612 w 10000"/>
                <a:gd name="connsiteY5" fmla="*/ 0 h 10751"/>
                <a:gd name="connsiteX6" fmla="*/ 10000 w 10000"/>
                <a:gd name="connsiteY6" fmla="*/ 3251 h 10751"/>
                <a:gd name="connsiteX0" fmla="*/ 10110 w 10110"/>
                <a:gd name="connsiteY0" fmla="*/ 3251 h 10751"/>
                <a:gd name="connsiteX1" fmla="*/ 6406 w 10110"/>
                <a:gd name="connsiteY1" fmla="*/ 8251 h 10751"/>
                <a:gd name="connsiteX2" fmla="*/ 851 w 10110"/>
                <a:gd name="connsiteY2" fmla="*/ 10751 h 10751"/>
                <a:gd name="connsiteX3" fmla="*/ 110 w 10110"/>
                <a:gd name="connsiteY3" fmla="*/ 6751 h 10751"/>
                <a:gd name="connsiteX4" fmla="*/ 3703 w 10110"/>
                <a:gd name="connsiteY4" fmla="*/ 3150 h 10751"/>
                <a:gd name="connsiteX5" fmla="*/ 8722 w 10110"/>
                <a:gd name="connsiteY5" fmla="*/ 0 h 10751"/>
                <a:gd name="connsiteX6" fmla="*/ 10110 w 10110"/>
                <a:gd name="connsiteY6" fmla="*/ 3251 h 10751"/>
                <a:gd name="connsiteX0" fmla="*/ 10110 w 10110"/>
                <a:gd name="connsiteY0" fmla="*/ 3251 h 10751"/>
                <a:gd name="connsiteX1" fmla="*/ 6406 w 10110"/>
                <a:gd name="connsiteY1" fmla="*/ 8251 h 10751"/>
                <a:gd name="connsiteX2" fmla="*/ 851 w 10110"/>
                <a:gd name="connsiteY2" fmla="*/ 10751 h 10751"/>
                <a:gd name="connsiteX3" fmla="*/ 110 w 10110"/>
                <a:gd name="connsiteY3" fmla="*/ 6751 h 10751"/>
                <a:gd name="connsiteX4" fmla="*/ 3703 w 10110"/>
                <a:gd name="connsiteY4" fmla="*/ 3150 h 10751"/>
                <a:gd name="connsiteX5" fmla="*/ 8722 w 10110"/>
                <a:gd name="connsiteY5" fmla="*/ 0 h 10751"/>
                <a:gd name="connsiteX6" fmla="*/ 10110 w 10110"/>
                <a:gd name="connsiteY6" fmla="*/ 3251 h 10751"/>
                <a:gd name="connsiteX0" fmla="*/ 10110 w 10110"/>
                <a:gd name="connsiteY0" fmla="*/ 2770 h 10270"/>
                <a:gd name="connsiteX1" fmla="*/ 6406 w 10110"/>
                <a:gd name="connsiteY1" fmla="*/ 7770 h 10270"/>
                <a:gd name="connsiteX2" fmla="*/ 851 w 10110"/>
                <a:gd name="connsiteY2" fmla="*/ 10270 h 10270"/>
                <a:gd name="connsiteX3" fmla="*/ 110 w 10110"/>
                <a:gd name="connsiteY3" fmla="*/ 6270 h 10270"/>
                <a:gd name="connsiteX4" fmla="*/ 3703 w 10110"/>
                <a:gd name="connsiteY4" fmla="*/ 2669 h 10270"/>
                <a:gd name="connsiteX5" fmla="*/ 8308 w 10110"/>
                <a:gd name="connsiteY5" fmla="*/ 0 h 10270"/>
                <a:gd name="connsiteX6" fmla="*/ 10110 w 10110"/>
                <a:gd name="connsiteY6" fmla="*/ 2770 h 10270"/>
                <a:gd name="connsiteX0" fmla="*/ 10110 w 10110"/>
                <a:gd name="connsiteY0" fmla="*/ 2770 h 10270"/>
                <a:gd name="connsiteX1" fmla="*/ 6406 w 10110"/>
                <a:gd name="connsiteY1" fmla="*/ 7770 h 10270"/>
                <a:gd name="connsiteX2" fmla="*/ 851 w 10110"/>
                <a:gd name="connsiteY2" fmla="*/ 10270 h 10270"/>
                <a:gd name="connsiteX3" fmla="*/ 110 w 10110"/>
                <a:gd name="connsiteY3" fmla="*/ 6270 h 10270"/>
                <a:gd name="connsiteX4" fmla="*/ 3703 w 10110"/>
                <a:gd name="connsiteY4" fmla="*/ 2669 h 10270"/>
                <a:gd name="connsiteX5" fmla="*/ 8308 w 10110"/>
                <a:gd name="connsiteY5" fmla="*/ 0 h 10270"/>
                <a:gd name="connsiteX6" fmla="*/ 10110 w 10110"/>
                <a:gd name="connsiteY6" fmla="*/ 2770 h 10270"/>
                <a:gd name="connsiteX0" fmla="*/ 10110 w 10110"/>
                <a:gd name="connsiteY0" fmla="*/ 6963 h 14463"/>
                <a:gd name="connsiteX1" fmla="*/ 6406 w 10110"/>
                <a:gd name="connsiteY1" fmla="*/ 11963 h 14463"/>
                <a:gd name="connsiteX2" fmla="*/ 851 w 10110"/>
                <a:gd name="connsiteY2" fmla="*/ 14463 h 14463"/>
                <a:gd name="connsiteX3" fmla="*/ 110 w 10110"/>
                <a:gd name="connsiteY3" fmla="*/ 10463 h 14463"/>
                <a:gd name="connsiteX4" fmla="*/ 3703 w 10110"/>
                <a:gd name="connsiteY4" fmla="*/ 6862 h 14463"/>
                <a:gd name="connsiteX5" fmla="*/ 8308 w 10110"/>
                <a:gd name="connsiteY5" fmla="*/ 4193 h 14463"/>
                <a:gd name="connsiteX6" fmla="*/ 10110 w 10110"/>
                <a:gd name="connsiteY6" fmla="*/ 6963 h 14463"/>
                <a:gd name="connsiteX0" fmla="*/ 10110 w 13360"/>
                <a:gd name="connsiteY0" fmla="*/ 2770 h 10270"/>
                <a:gd name="connsiteX1" fmla="*/ 6406 w 13360"/>
                <a:gd name="connsiteY1" fmla="*/ 7770 h 10270"/>
                <a:gd name="connsiteX2" fmla="*/ 851 w 13360"/>
                <a:gd name="connsiteY2" fmla="*/ 10270 h 10270"/>
                <a:gd name="connsiteX3" fmla="*/ 110 w 13360"/>
                <a:gd name="connsiteY3" fmla="*/ 6270 h 10270"/>
                <a:gd name="connsiteX4" fmla="*/ 3703 w 13360"/>
                <a:gd name="connsiteY4" fmla="*/ 2669 h 10270"/>
                <a:gd name="connsiteX5" fmla="*/ 8308 w 13360"/>
                <a:gd name="connsiteY5" fmla="*/ 0 h 10270"/>
                <a:gd name="connsiteX6" fmla="*/ 10110 w 13360"/>
                <a:gd name="connsiteY6" fmla="*/ 2770 h 10270"/>
                <a:gd name="connsiteX0" fmla="*/ 10564 w 13709"/>
                <a:gd name="connsiteY0" fmla="*/ 6961 h 10270"/>
                <a:gd name="connsiteX1" fmla="*/ 6406 w 13709"/>
                <a:gd name="connsiteY1" fmla="*/ 7770 h 10270"/>
                <a:gd name="connsiteX2" fmla="*/ 851 w 13709"/>
                <a:gd name="connsiteY2" fmla="*/ 10270 h 10270"/>
                <a:gd name="connsiteX3" fmla="*/ 110 w 13709"/>
                <a:gd name="connsiteY3" fmla="*/ 6270 h 10270"/>
                <a:gd name="connsiteX4" fmla="*/ 3703 w 13709"/>
                <a:gd name="connsiteY4" fmla="*/ 2669 h 10270"/>
                <a:gd name="connsiteX5" fmla="*/ 8308 w 13709"/>
                <a:gd name="connsiteY5" fmla="*/ 0 h 10270"/>
                <a:gd name="connsiteX6" fmla="*/ 10564 w 13709"/>
                <a:gd name="connsiteY6" fmla="*/ 6961 h 10270"/>
                <a:gd name="connsiteX0" fmla="*/ 8741 w 12351"/>
                <a:gd name="connsiteY0" fmla="*/ 9343 h 10270"/>
                <a:gd name="connsiteX1" fmla="*/ 6406 w 12351"/>
                <a:gd name="connsiteY1" fmla="*/ 7770 h 10270"/>
                <a:gd name="connsiteX2" fmla="*/ 851 w 12351"/>
                <a:gd name="connsiteY2" fmla="*/ 10270 h 10270"/>
                <a:gd name="connsiteX3" fmla="*/ 110 w 12351"/>
                <a:gd name="connsiteY3" fmla="*/ 6270 h 10270"/>
                <a:gd name="connsiteX4" fmla="*/ 3703 w 12351"/>
                <a:gd name="connsiteY4" fmla="*/ 2669 h 10270"/>
                <a:gd name="connsiteX5" fmla="*/ 8308 w 12351"/>
                <a:gd name="connsiteY5" fmla="*/ 0 h 10270"/>
                <a:gd name="connsiteX6" fmla="*/ 8741 w 12351"/>
                <a:gd name="connsiteY6" fmla="*/ 9343 h 10270"/>
                <a:gd name="connsiteX0" fmla="*/ 8741 w 12743"/>
                <a:gd name="connsiteY0" fmla="*/ 9387 h 10314"/>
                <a:gd name="connsiteX1" fmla="*/ 6406 w 12743"/>
                <a:gd name="connsiteY1" fmla="*/ 7814 h 10314"/>
                <a:gd name="connsiteX2" fmla="*/ 851 w 12743"/>
                <a:gd name="connsiteY2" fmla="*/ 10314 h 10314"/>
                <a:gd name="connsiteX3" fmla="*/ 110 w 12743"/>
                <a:gd name="connsiteY3" fmla="*/ 6314 h 10314"/>
                <a:gd name="connsiteX4" fmla="*/ 3703 w 12743"/>
                <a:gd name="connsiteY4" fmla="*/ 2713 h 10314"/>
                <a:gd name="connsiteX5" fmla="*/ 8308 w 12743"/>
                <a:gd name="connsiteY5" fmla="*/ 44 h 10314"/>
                <a:gd name="connsiteX6" fmla="*/ 8741 w 12743"/>
                <a:gd name="connsiteY6" fmla="*/ 9387 h 10314"/>
                <a:gd name="connsiteX0" fmla="*/ 8308 w 8410"/>
                <a:gd name="connsiteY0" fmla="*/ 0 h 10270"/>
                <a:gd name="connsiteX1" fmla="*/ 6406 w 8410"/>
                <a:gd name="connsiteY1" fmla="*/ 7770 h 10270"/>
                <a:gd name="connsiteX2" fmla="*/ 851 w 8410"/>
                <a:gd name="connsiteY2" fmla="*/ 10270 h 10270"/>
                <a:gd name="connsiteX3" fmla="*/ 110 w 8410"/>
                <a:gd name="connsiteY3" fmla="*/ 6270 h 10270"/>
                <a:gd name="connsiteX4" fmla="*/ 3703 w 8410"/>
                <a:gd name="connsiteY4" fmla="*/ 2669 h 10270"/>
                <a:gd name="connsiteX5" fmla="*/ 8308 w 8410"/>
                <a:gd name="connsiteY5" fmla="*/ 0 h 10270"/>
                <a:gd name="connsiteX0" fmla="*/ 10258 w 12656"/>
                <a:gd name="connsiteY0" fmla="*/ 0 h 10029"/>
                <a:gd name="connsiteX1" fmla="*/ 12244 w 12656"/>
                <a:gd name="connsiteY1" fmla="*/ 3965 h 10029"/>
                <a:gd name="connsiteX2" fmla="*/ 1391 w 12656"/>
                <a:gd name="connsiteY2" fmla="*/ 10000 h 10029"/>
                <a:gd name="connsiteX3" fmla="*/ 510 w 12656"/>
                <a:gd name="connsiteY3" fmla="*/ 6105 h 10029"/>
                <a:gd name="connsiteX4" fmla="*/ 4782 w 12656"/>
                <a:gd name="connsiteY4" fmla="*/ 2599 h 10029"/>
                <a:gd name="connsiteX5" fmla="*/ 10258 w 12656"/>
                <a:gd name="connsiteY5" fmla="*/ 0 h 10029"/>
                <a:gd name="connsiteX0" fmla="*/ 10258 w 12656"/>
                <a:gd name="connsiteY0" fmla="*/ 0 h 10029"/>
                <a:gd name="connsiteX1" fmla="*/ 12244 w 12656"/>
                <a:gd name="connsiteY1" fmla="*/ 3965 h 10029"/>
                <a:gd name="connsiteX2" fmla="*/ 1391 w 12656"/>
                <a:gd name="connsiteY2" fmla="*/ 10000 h 10029"/>
                <a:gd name="connsiteX3" fmla="*/ 510 w 12656"/>
                <a:gd name="connsiteY3" fmla="*/ 6105 h 10029"/>
                <a:gd name="connsiteX4" fmla="*/ 4782 w 12656"/>
                <a:gd name="connsiteY4" fmla="*/ 2599 h 10029"/>
                <a:gd name="connsiteX5" fmla="*/ 10258 w 12656"/>
                <a:gd name="connsiteY5" fmla="*/ 0 h 10029"/>
                <a:gd name="connsiteX0" fmla="*/ 10258 w 12600"/>
                <a:gd name="connsiteY0" fmla="*/ 57 h 10086"/>
                <a:gd name="connsiteX1" fmla="*/ 12244 w 12600"/>
                <a:gd name="connsiteY1" fmla="*/ 4022 h 10086"/>
                <a:gd name="connsiteX2" fmla="*/ 1391 w 12600"/>
                <a:gd name="connsiteY2" fmla="*/ 10057 h 10086"/>
                <a:gd name="connsiteX3" fmla="*/ 510 w 12600"/>
                <a:gd name="connsiteY3" fmla="*/ 6162 h 10086"/>
                <a:gd name="connsiteX4" fmla="*/ 4782 w 12600"/>
                <a:gd name="connsiteY4" fmla="*/ 2656 h 10086"/>
                <a:gd name="connsiteX5" fmla="*/ 10258 w 12600"/>
                <a:gd name="connsiteY5" fmla="*/ 57 h 10086"/>
                <a:gd name="connsiteX0" fmla="*/ 10258 w 12600"/>
                <a:gd name="connsiteY0" fmla="*/ 57 h 10086"/>
                <a:gd name="connsiteX1" fmla="*/ 12244 w 12600"/>
                <a:gd name="connsiteY1" fmla="*/ 4022 h 10086"/>
                <a:gd name="connsiteX2" fmla="*/ 1391 w 12600"/>
                <a:gd name="connsiteY2" fmla="*/ 10057 h 10086"/>
                <a:gd name="connsiteX3" fmla="*/ 510 w 12600"/>
                <a:gd name="connsiteY3" fmla="*/ 6162 h 10086"/>
                <a:gd name="connsiteX4" fmla="*/ 4782 w 12600"/>
                <a:gd name="connsiteY4" fmla="*/ 2656 h 10086"/>
                <a:gd name="connsiteX5" fmla="*/ 10258 w 12600"/>
                <a:gd name="connsiteY5" fmla="*/ 57 h 10086"/>
                <a:gd name="connsiteX0" fmla="*/ 10258 w 12648"/>
                <a:gd name="connsiteY0" fmla="*/ 106 h 10135"/>
                <a:gd name="connsiteX1" fmla="*/ 12244 w 12648"/>
                <a:gd name="connsiteY1" fmla="*/ 4071 h 10135"/>
                <a:gd name="connsiteX2" fmla="*/ 1391 w 12648"/>
                <a:gd name="connsiteY2" fmla="*/ 10106 h 10135"/>
                <a:gd name="connsiteX3" fmla="*/ 510 w 12648"/>
                <a:gd name="connsiteY3" fmla="*/ 6211 h 10135"/>
                <a:gd name="connsiteX4" fmla="*/ 4782 w 12648"/>
                <a:gd name="connsiteY4" fmla="*/ 2705 h 10135"/>
                <a:gd name="connsiteX5" fmla="*/ 10258 w 12648"/>
                <a:gd name="connsiteY5" fmla="*/ 106 h 10135"/>
                <a:gd name="connsiteX0" fmla="*/ 10258 w 12648"/>
                <a:gd name="connsiteY0" fmla="*/ 106 h 10135"/>
                <a:gd name="connsiteX1" fmla="*/ 12244 w 12648"/>
                <a:gd name="connsiteY1" fmla="*/ 4071 h 10135"/>
                <a:gd name="connsiteX2" fmla="*/ 1391 w 12648"/>
                <a:gd name="connsiteY2" fmla="*/ 10106 h 10135"/>
                <a:gd name="connsiteX3" fmla="*/ 510 w 12648"/>
                <a:gd name="connsiteY3" fmla="*/ 6211 h 10135"/>
                <a:gd name="connsiteX4" fmla="*/ 4782 w 12648"/>
                <a:gd name="connsiteY4" fmla="*/ 2705 h 10135"/>
                <a:gd name="connsiteX5" fmla="*/ 10258 w 12648"/>
                <a:gd name="connsiteY5" fmla="*/ 106 h 10135"/>
                <a:gd name="connsiteX0" fmla="*/ 10258 w 12690"/>
                <a:gd name="connsiteY0" fmla="*/ 0 h 10029"/>
                <a:gd name="connsiteX1" fmla="*/ 12244 w 12690"/>
                <a:gd name="connsiteY1" fmla="*/ 3965 h 10029"/>
                <a:gd name="connsiteX2" fmla="*/ 1391 w 12690"/>
                <a:gd name="connsiteY2" fmla="*/ 10000 h 10029"/>
                <a:gd name="connsiteX3" fmla="*/ 510 w 12690"/>
                <a:gd name="connsiteY3" fmla="*/ 6105 h 10029"/>
                <a:gd name="connsiteX4" fmla="*/ 4782 w 12690"/>
                <a:gd name="connsiteY4" fmla="*/ 2599 h 10029"/>
                <a:gd name="connsiteX5" fmla="*/ 10258 w 12690"/>
                <a:gd name="connsiteY5" fmla="*/ 0 h 10029"/>
                <a:gd name="connsiteX0" fmla="*/ 10258 w 12690"/>
                <a:gd name="connsiteY0" fmla="*/ 0 h 10029"/>
                <a:gd name="connsiteX1" fmla="*/ 12244 w 12690"/>
                <a:gd name="connsiteY1" fmla="*/ 3965 h 10029"/>
                <a:gd name="connsiteX2" fmla="*/ 1391 w 12690"/>
                <a:gd name="connsiteY2" fmla="*/ 10000 h 10029"/>
                <a:gd name="connsiteX3" fmla="*/ 510 w 12690"/>
                <a:gd name="connsiteY3" fmla="*/ 6105 h 10029"/>
                <a:gd name="connsiteX4" fmla="*/ 4782 w 12690"/>
                <a:gd name="connsiteY4" fmla="*/ 2599 h 10029"/>
                <a:gd name="connsiteX5" fmla="*/ 10258 w 12690"/>
                <a:gd name="connsiteY5" fmla="*/ 0 h 10029"/>
                <a:gd name="connsiteX0" fmla="*/ 10141 w 12573"/>
                <a:gd name="connsiteY0" fmla="*/ 0 h 10027"/>
                <a:gd name="connsiteX1" fmla="*/ 12127 w 12573"/>
                <a:gd name="connsiteY1" fmla="*/ 3965 h 10027"/>
                <a:gd name="connsiteX2" fmla="*/ 1274 w 12573"/>
                <a:gd name="connsiteY2" fmla="*/ 10000 h 10027"/>
                <a:gd name="connsiteX3" fmla="*/ 393 w 12573"/>
                <a:gd name="connsiteY3" fmla="*/ 6105 h 10027"/>
                <a:gd name="connsiteX4" fmla="*/ 2860 w 12573"/>
                <a:gd name="connsiteY4" fmla="*/ 3515 h 10027"/>
                <a:gd name="connsiteX5" fmla="*/ 10141 w 12573"/>
                <a:gd name="connsiteY5" fmla="*/ 0 h 10027"/>
                <a:gd name="connsiteX0" fmla="*/ 10141 w 12573"/>
                <a:gd name="connsiteY0" fmla="*/ 0 h 10027"/>
                <a:gd name="connsiteX1" fmla="*/ 12127 w 12573"/>
                <a:gd name="connsiteY1" fmla="*/ 3965 h 10027"/>
                <a:gd name="connsiteX2" fmla="*/ 1274 w 12573"/>
                <a:gd name="connsiteY2" fmla="*/ 10000 h 10027"/>
                <a:gd name="connsiteX3" fmla="*/ 393 w 12573"/>
                <a:gd name="connsiteY3" fmla="*/ 6105 h 10027"/>
                <a:gd name="connsiteX4" fmla="*/ 2860 w 12573"/>
                <a:gd name="connsiteY4" fmla="*/ 3515 h 10027"/>
                <a:gd name="connsiteX5" fmla="*/ 10141 w 12573"/>
                <a:gd name="connsiteY5" fmla="*/ 0 h 10027"/>
                <a:gd name="connsiteX0" fmla="*/ 10141 w 12573"/>
                <a:gd name="connsiteY0" fmla="*/ 0 h 10027"/>
                <a:gd name="connsiteX1" fmla="*/ 12127 w 12573"/>
                <a:gd name="connsiteY1" fmla="*/ 3965 h 10027"/>
                <a:gd name="connsiteX2" fmla="*/ 1274 w 12573"/>
                <a:gd name="connsiteY2" fmla="*/ 10000 h 10027"/>
                <a:gd name="connsiteX3" fmla="*/ 393 w 12573"/>
                <a:gd name="connsiteY3" fmla="*/ 6105 h 10027"/>
                <a:gd name="connsiteX4" fmla="*/ 2860 w 12573"/>
                <a:gd name="connsiteY4" fmla="*/ 3515 h 10027"/>
                <a:gd name="connsiteX5" fmla="*/ 10141 w 12573"/>
                <a:gd name="connsiteY5" fmla="*/ 0 h 10027"/>
                <a:gd name="connsiteX0" fmla="*/ 9312 w 12492"/>
                <a:gd name="connsiteY0" fmla="*/ 0 h 10219"/>
                <a:gd name="connsiteX1" fmla="*/ 12127 w 12492"/>
                <a:gd name="connsiteY1" fmla="*/ 4157 h 10219"/>
                <a:gd name="connsiteX2" fmla="*/ 1274 w 12492"/>
                <a:gd name="connsiteY2" fmla="*/ 10192 h 10219"/>
                <a:gd name="connsiteX3" fmla="*/ 393 w 12492"/>
                <a:gd name="connsiteY3" fmla="*/ 6297 h 10219"/>
                <a:gd name="connsiteX4" fmla="*/ 2860 w 12492"/>
                <a:gd name="connsiteY4" fmla="*/ 3707 h 10219"/>
                <a:gd name="connsiteX5" fmla="*/ 9312 w 12492"/>
                <a:gd name="connsiteY5" fmla="*/ 0 h 10219"/>
                <a:gd name="connsiteX0" fmla="*/ 9260 w 11666"/>
                <a:gd name="connsiteY0" fmla="*/ 0 h 10207"/>
                <a:gd name="connsiteX1" fmla="*/ 11217 w 11666"/>
                <a:gd name="connsiteY1" fmla="*/ 4740 h 10207"/>
                <a:gd name="connsiteX2" fmla="*/ 1222 w 11666"/>
                <a:gd name="connsiteY2" fmla="*/ 10192 h 10207"/>
                <a:gd name="connsiteX3" fmla="*/ 341 w 11666"/>
                <a:gd name="connsiteY3" fmla="*/ 6297 h 10207"/>
                <a:gd name="connsiteX4" fmla="*/ 2808 w 11666"/>
                <a:gd name="connsiteY4" fmla="*/ 3707 h 10207"/>
                <a:gd name="connsiteX5" fmla="*/ 9260 w 11666"/>
                <a:gd name="connsiteY5" fmla="*/ 0 h 10207"/>
                <a:gd name="connsiteX0" fmla="*/ 9260 w 11758"/>
                <a:gd name="connsiteY0" fmla="*/ 8 h 10215"/>
                <a:gd name="connsiteX1" fmla="*/ 11217 w 11758"/>
                <a:gd name="connsiteY1" fmla="*/ 4748 h 10215"/>
                <a:gd name="connsiteX2" fmla="*/ 1222 w 11758"/>
                <a:gd name="connsiteY2" fmla="*/ 10200 h 10215"/>
                <a:gd name="connsiteX3" fmla="*/ 341 w 11758"/>
                <a:gd name="connsiteY3" fmla="*/ 6305 h 10215"/>
                <a:gd name="connsiteX4" fmla="*/ 2808 w 11758"/>
                <a:gd name="connsiteY4" fmla="*/ 3715 h 10215"/>
                <a:gd name="connsiteX5" fmla="*/ 9260 w 11758"/>
                <a:gd name="connsiteY5" fmla="*/ 8 h 10215"/>
                <a:gd name="connsiteX0" fmla="*/ 9260 w 11728"/>
                <a:gd name="connsiteY0" fmla="*/ 3 h 10210"/>
                <a:gd name="connsiteX1" fmla="*/ 11217 w 11728"/>
                <a:gd name="connsiteY1" fmla="*/ 4743 h 10210"/>
                <a:gd name="connsiteX2" fmla="*/ 1222 w 11728"/>
                <a:gd name="connsiteY2" fmla="*/ 10195 h 10210"/>
                <a:gd name="connsiteX3" fmla="*/ 341 w 11728"/>
                <a:gd name="connsiteY3" fmla="*/ 6300 h 10210"/>
                <a:gd name="connsiteX4" fmla="*/ 2808 w 11728"/>
                <a:gd name="connsiteY4" fmla="*/ 3710 h 10210"/>
                <a:gd name="connsiteX5" fmla="*/ 9260 w 11728"/>
                <a:gd name="connsiteY5" fmla="*/ 3 h 10210"/>
                <a:gd name="connsiteX0" fmla="*/ 9260 w 11728"/>
                <a:gd name="connsiteY0" fmla="*/ 3 h 10210"/>
                <a:gd name="connsiteX1" fmla="*/ 11217 w 11728"/>
                <a:gd name="connsiteY1" fmla="*/ 4743 h 10210"/>
                <a:gd name="connsiteX2" fmla="*/ 1222 w 11728"/>
                <a:gd name="connsiteY2" fmla="*/ 10195 h 10210"/>
                <a:gd name="connsiteX3" fmla="*/ 341 w 11728"/>
                <a:gd name="connsiteY3" fmla="*/ 6300 h 10210"/>
                <a:gd name="connsiteX4" fmla="*/ 2808 w 11728"/>
                <a:gd name="connsiteY4" fmla="*/ 3710 h 10210"/>
                <a:gd name="connsiteX5" fmla="*/ 9260 w 11728"/>
                <a:gd name="connsiteY5" fmla="*/ 3 h 1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28" h="10210">
                  <a:moveTo>
                    <a:pt x="9260" y="3"/>
                  </a:moveTo>
                  <a:cubicBezTo>
                    <a:pt x="10634" y="-95"/>
                    <a:pt x="12695" y="3076"/>
                    <a:pt x="11217" y="4743"/>
                  </a:cubicBezTo>
                  <a:cubicBezTo>
                    <a:pt x="9070" y="7666"/>
                    <a:pt x="3035" y="9936"/>
                    <a:pt x="1222" y="10195"/>
                  </a:cubicBezTo>
                  <a:cubicBezTo>
                    <a:pt x="-591" y="10455"/>
                    <a:pt x="77" y="7381"/>
                    <a:pt x="341" y="6300"/>
                  </a:cubicBezTo>
                  <a:cubicBezTo>
                    <a:pt x="605" y="5219"/>
                    <a:pt x="1234" y="4838"/>
                    <a:pt x="2808" y="3710"/>
                  </a:cubicBezTo>
                  <a:cubicBezTo>
                    <a:pt x="6331" y="2736"/>
                    <a:pt x="7574" y="395"/>
                    <a:pt x="9260" y="3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74" name="Freeform 16">
              <a:extLst>
                <a:ext uri="{FF2B5EF4-FFF2-40B4-BE49-F238E27FC236}">
                  <a16:creationId xmlns:a16="http://schemas.microsoft.com/office/drawing/2014/main" id="{056D5577-969E-4B9B-BC96-0A522B88FE99}"/>
                </a:ext>
              </a:extLst>
            </p:cNvPr>
            <p:cNvSpPr>
              <a:spLocks noChangeAspect="1"/>
            </p:cNvSpPr>
            <p:nvPr/>
          </p:nvSpPr>
          <p:spPr bwMode="auto">
            <a:xfrm rot="19502168" flipH="1" flipV="1">
              <a:off x="6184871" y="1422252"/>
              <a:ext cx="106147" cy="50934"/>
            </a:xfrm>
            <a:custGeom>
              <a:avLst/>
              <a:gdLst>
                <a:gd name="T0" fmla="*/ 29 w 29"/>
                <a:gd name="T1" fmla="*/ 12 h 21"/>
                <a:gd name="T2" fmla="*/ 0 w 29"/>
                <a:gd name="T3" fmla="*/ 18 h 21"/>
                <a:gd name="T4" fmla="*/ 0 w 29"/>
                <a:gd name="T5" fmla="*/ 9 h 21"/>
                <a:gd name="T6" fmla="*/ 24 w 29"/>
                <a:gd name="T7" fmla="*/ 4 h 21"/>
                <a:gd name="T8" fmla="*/ 28 w 29"/>
                <a:gd name="T9" fmla="*/ 5 h 21"/>
                <a:gd name="T10" fmla="*/ 29 w 29"/>
                <a:gd name="T11" fmla="*/ 12 h 21"/>
                <a:gd name="connsiteX0" fmla="*/ 10000 w 10000"/>
                <a:gd name="connsiteY0" fmla="*/ 4298 h 7446"/>
                <a:gd name="connsiteX1" fmla="*/ 0 w 10000"/>
                <a:gd name="connsiteY1" fmla="*/ 7155 h 7446"/>
                <a:gd name="connsiteX2" fmla="*/ 0 w 10000"/>
                <a:gd name="connsiteY2" fmla="*/ 2870 h 7446"/>
                <a:gd name="connsiteX3" fmla="*/ 8276 w 10000"/>
                <a:gd name="connsiteY3" fmla="*/ 489 h 7446"/>
                <a:gd name="connsiteX4" fmla="*/ 10000 w 10000"/>
                <a:gd name="connsiteY4" fmla="*/ 4298 h 7446"/>
                <a:gd name="connsiteX0" fmla="*/ 10709 w 10709"/>
                <a:gd name="connsiteY0" fmla="*/ 5591 h 9819"/>
                <a:gd name="connsiteX1" fmla="*/ 709 w 10709"/>
                <a:gd name="connsiteY1" fmla="*/ 9428 h 9819"/>
                <a:gd name="connsiteX2" fmla="*/ 709 w 10709"/>
                <a:gd name="connsiteY2" fmla="*/ 3673 h 9819"/>
                <a:gd name="connsiteX3" fmla="*/ 10288 w 10709"/>
                <a:gd name="connsiteY3" fmla="*/ 842 h 9819"/>
                <a:gd name="connsiteX4" fmla="*/ 10709 w 10709"/>
                <a:gd name="connsiteY4" fmla="*/ 5591 h 9819"/>
                <a:gd name="connsiteX0" fmla="*/ 10000 w 10382"/>
                <a:gd name="connsiteY0" fmla="*/ 5694 h 10000"/>
                <a:gd name="connsiteX1" fmla="*/ 662 w 10382"/>
                <a:gd name="connsiteY1" fmla="*/ 9602 h 10000"/>
                <a:gd name="connsiteX2" fmla="*/ 662 w 10382"/>
                <a:gd name="connsiteY2" fmla="*/ 3741 h 10000"/>
                <a:gd name="connsiteX3" fmla="*/ 9607 w 10382"/>
                <a:gd name="connsiteY3" fmla="*/ 858 h 10000"/>
                <a:gd name="connsiteX4" fmla="*/ 10000 w 10382"/>
                <a:gd name="connsiteY4" fmla="*/ 5694 h 10000"/>
                <a:gd name="connsiteX0" fmla="*/ 10386 w 10533"/>
                <a:gd name="connsiteY0" fmla="*/ 6255 h 10034"/>
                <a:gd name="connsiteX1" fmla="*/ 662 w 10533"/>
                <a:gd name="connsiteY1" fmla="*/ 9602 h 10034"/>
                <a:gd name="connsiteX2" fmla="*/ 662 w 10533"/>
                <a:gd name="connsiteY2" fmla="*/ 3741 h 10034"/>
                <a:gd name="connsiteX3" fmla="*/ 9607 w 10533"/>
                <a:gd name="connsiteY3" fmla="*/ 858 h 10034"/>
                <a:gd name="connsiteX4" fmla="*/ 10386 w 10533"/>
                <a:gd name="connsiteY4" fmla="*/ 6255 h 10034"/>
                <a:gd name="connsiteX0" fmla="*/ 10360 w 10360"/>
                <a:gd name="connsiteY0" fmla="*/ 6550 h 10329"/>
                <a:gd name="connsiteX1" fmla="*/ 636 w 10360"/>
                <a:gd name="connsiteY1" fmla="*/ 9897 h 10329"/>
                <a:gd name="connsiteX2" fmla="*/ 636 w 10360"/>
                <a:gd name="connsiteY2" fmla="*/ 4036 h 10329"/>
                <a:gd name="connsiteX3" fmla="*/ 9214 w 10360"/>
                <a:gd name="connsiteY3" fmla="*/ 819 h 10329"/>
                <a:gd name="connsiteX4" fmla="*/ 10360 w 10360"/>
                <a:gd name="connsiteY4" fmla="*/ 6550 h 10329"/>
                <a:gd name="connsiteX0" fmla="*/ 10360 w 10360"/>
                <a:gd name="connsiteY0" fmla="*/ 6013 h 9792"/>
                <a:gd name="connsiteX1" fmla="*/ 636 w 10360"/>
                <a:gd name="connsiteY1" fmla="*/ 9360 h 9792"/>
                <a:gd name="connsiteX2" fmla="*/ 636 w 10360"/>
                <a:gd name="connsiteY2" fmla="*/ 3499 h 9792"/>
                <a:gd name="connsiteX3" fmla="*/ 9214 w 10360"/>
                <a:gd name="connsiteY3" fmla="*/ 282 h 9792"/>
                <a:gd name="connsiteX4" fmla="*/ 10360 w 10360"/>
                <a:gd name="connsiteY4" fmla="*/ 6013 h 9792"/>
                <a:gd name="connsiteX0" fmla="*/ 9702 w 9702"/>
                <a:gd name="connsiteY0" fmla="*/ 6155 h 10014"/>
                <a:gd name="connsiteX1" fmla="*/ 316 w 9702"/>
                <a:gd name="connsiteY1" fmla="*/ 9573 h 10014"/>
                <a:gd name="connsiteX2" fmla="*/ 316 w 9702"/>
                <a:gd name="connsiteY2" fmla="*/ 3587 h 10014"/>
                <a:gd name="connsiteX3" fmla="*/ 8596 w 9702"/>
                <a:gd name="connsiteY3" fmla="*/ 302 h 10014"/>
                <a:gd name="connsiteX4" fmla="*/ 9702 w 9702"/>
                <a:gd name="connsiteY4" fmla="*/ 6155 h 1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02" h="10014">
                  <a:moveTo>
                    <a:pt x="9702" y="6155"/>
                  </a:moveTo>
                  <a:cubicBezTo>
                    <a:pt x="9702" y="6155"/>
                    <a:pt x="6843" y="11568"/>
                    <a:pt x="316" y="9573"/>
                  </a:cubicBezTo>
                  <a:cubicBezTo>
                    <a:pt x="316" y="7577"/>
                    <a:pt x="-393" y="5350"/>
                    <a:pt x="316" y="3587"/>
                  </a:cubicBezTo>
                  <a:cubicBezTo>
                    <a:pt x="1025" y="1824"/>
                    <a:pt x="6687" y="-916"/>
                    <a:pt x="8596" y="302"/>
                  </a:cubicBezTo>
                  <a:cubicBezTo>
                    <a:pt x="10102" y="2847"/>
                    <a:pt x="9576" y="4508"/>
                    <a:pt x="9702" y="6155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75" name="Freeform 17">
              <a:extLst>
                <a:ext uri="{FF2B5EF4-FFF2-40B4-BE49-F238E27FC236}">
                  <a16:creationId xmlns:a16="http://schemas.microsoft.com/office/drawing/2014/main" id="{0CE6A073-0A55-471B-BC5E-07C52F823836}"/>
                </a:ext>
              </a:extLst>
            </p:cNvPr>
            <p:cNvSpPr>
              <a:spLocks noChangeAspect="1"/>
            </p:cNvSpPr>
            <p:nvPr/>
          </p:nvSpPr>
          <p:spPr bwMode="auto">
            <a:xfrm rot="20215563" flipH="1" flipV="1">
              <a:off x="6260840" y="1373640"/>
              <a:ext cx="106004" cy="51874"/>
            </a:xfrm>
            <a:custGeom>
              <a:avLst/>
              <a:gdLst>
                <a:gd name="T0" fmla="*/ 0 w 28"/>
                <a:gd name="T1" fmla="*/ 10 h 19"/>
                <a:gd name="T2" fmla="*/ 3 w 28"/>
                <a:gd name="T3" fmla="*/ 3 h 19"/>
                <a:gd name="T4" fmla="*/ 19 w 28"/>
                <a:gd name="T5" fmla="*/ 2 h 19"/>
                <a:gd name="T6" fmla="*/ 28 w 28"/>
                <a:gd name="T7" fmla="*/ 6 h 19"/>
                <a:gd name="T8" fmla="*/ 27 w 28"/>
                <a:gd name="T9" fmla="*/ 15 h 19"/>
                <a:gd name="T10" fmla="*/ 8 w 28"/>
                <a:gd name="T11" fmla="*/ 14 h 19"/>
                <a:gd name="T12" fmla="*/ 1 w 28"/>
                <a:gd name="T13" fmla="*/ 11 h 19"/>
                <a:gd name="connsiteX0" fmla="*/ 0 w 10221"/>
                <a:gd name="connsiteY0" fmla="*/ 4573 h 8074"/>
                <a:gd name="connsiteX1" fmla="*/ 1071 w 10221"/>
                <a:gd name="connsiteY1" fmla="*/ 889 h 8074"/>
                <a:gd name="connsiteX2" fmla="*/ 6786 w 10221"/>
                <a:gd name="connsiteY2" fmla="*/ 363 h 8074"/>
                <a:gd name="connsiteX3" fmla="*/ 10000 w 10221"/>
                <a:gd name="connsiteY3" fmla="*/ 2468 h 8074"/>
                <a:gd name="connsiteX4" fmla="*/ 9950 w 10221"/>
                <a:gd name="connsiteY4" fmla="*/ 7414 h 8074"/>
                <a:gd name="connsiteX5" fmla="*/ 2857 w 10221"/>
                <a:gd name="connsiteY5" fmla="*/ 6678 h 8074"/>
                <a:gd name="connsiteX6" fmla="*/ 357 w 10221"/>
                <a:gd name="connsiteY6" fmla="*/ 5099 h 8074"/>
                <a:gd name="connsiteX0" fmla="*/ 0 w 10041"/>
                <a:gd name="connsiteY0" fmla="*/ 5663 h 10109"/>
                <a:gd name="connsiteX1" fmla="*/ 1048 w 10041"/>
                <a:gd name="connsiteY1" fmla="*/ 1100 h 10109"/>
                <a:gd name="connsiteX2" fmla="*/ 6639 w 10041"/>
                <a:gd name="connsiteY2" fmla="*/ 449 h 10109"/>
                <a:gd name="connsiteX3" fmla="*/ 9784 w 10041"/>
                <a:gd name="connsiteY3" fmla="*/ 3056 h 10109"/>
                <a:gd name="connsiteX4" fmla="*/ 9853 w 10041"/>
                <a:gd name="connsiteY4" fmla="*/ 9463 h 10109"/>
                <a:gd name="connsiteX5" fmla="*/ 2795 w 10041"/>
                <a:gd name="connsiteY5" fmla="*/ 8270 h 10109"/>
                <a:gd name="connsiteX6" fmla="*/ 349 w 10041"/>
                <a:gd name="connsiteY6" fmla="*/ 6314 h 10109"/>
                <a:gd name="connsiteX0" fmla="*/ 0 w 10208"/>
                <a:gd name="connsiteY0" fmla="*/ 5663 h 10109"/>
                <a:gd name="connsiteX1" fmla="*/ 1048 w 10208"/>
                <a:gd name="connsiteY1" fmla="*/ 1100 h 10109"/>
                <a:gd name="connsiteX2" fmla="*/ 6639 w 10208"/>
                <a:gd name="connsiteY2" fmla="*/ 449 h 10109"/>
                <a:gd name="connsiteX3" fmla="*/ 9784 w 10208"/>
                <a:gd name="connsiteY3" fmla="*/ 3056 h 10109"/>
                <a:gd name="connsiteX4" fmla="*/ 9853 w 10208"/>
                <a:gd name="connsiteY4" fmla="*/ 9463 h 10109"/>
                <a:gd name="connsiteX5" fmla="*/ 2795 w 10208"/>
                <a:gd name="connsiteY5" fmla="*/ 8270 h 10109"/>
                <a:gd name="connsiteX6" fmla="*/ 349 w 10208"/>
                <a:gd name="connsiteY6" fmla="*/ 6314 h 10109"/>
                <a:gd name="connsiteX0" fmla="*/ 0 w 10060"/>
                <a:gd name="connsiteY0" fmla="*/ 5032 h 9478"/>
                <a:gd name="connsiteX1" fmla="*/ 1048 w 10060"/>
                <a:gd name="connsiteY1" fmla="*/ 469 h 9478"/>
                <a:gd name="connsiteX2" fmla="*/ 6383 w 10060"/>
                <a:gd name="connsiteY2" fmla="*/ 1033 h 9478"/>
                <a:gd name="connsiteX3" fmla="*/ 9784 w 10060"/>
                <a:gd name="connsiteY3" fmla="*/ 2425 h 9478"/>
                <a:gd name="connsiteX4" fmla="*/ 9853 w 10060"/>
                <a:gd name="connsiteY4" fmla="*/ 8832 h 9478"/>
                <a:gd name="connsiteX5" fmla="*/ 2795 w 10060"/>
                <a:gd name="connsiteY5" fmla="*/ 7639 h 9478"/>
                <a:gd name="connsiteX6" fmla="*/ 349 w 10060"/>
                <a:gd name="connsiteY6" fmla="*/ 5683 h 9478"/>
                <a:gd name="connsiteX0" fmla="*/ 0 w 10000"/>
                <a:gd name="connsiteY0" fmla="*/ 5040 h 9730"/>
                <a:gd name="connsiteX1" fmla="*/ 1042 w 10000"/>
                <a:gd name="connsiteY1" fmla="*/ 226 h 9730"/>
                <a:gd name="connsiteX2" fmla="*/ 6345 w 10000"/>
                <a:gd name="connsiteY2" fmla="*/ 821 h 9730"/>
                <a:gd name="connsiteX3" fmla="*/ 9726 w 10000"/>
                <a:gd name="connsiteY3" fmla="*/ 2290 h 9730"/>
                <a:gd name="connsiteX4" fmla="*/ 9794 w 10000"/>
                <a:gd name="connsiteY4" fmla="*/ 9049 h 9730"/>
                <a:gd name="connsiteX5" fmla="*/ 2778 w 10000"/>
                <a:gd name="connsiteY5" fmla="*/ 7791 h 9730"/>
                <a:gd name="connsiteX6" fmla="*/ 347 w 10000"/>
                <a:gd name="connsiteY6" fmla="*/ 5727 h 9730"/>
                <a:gd name="connsiteX0" fmla="*/ 0 w 10024"/>
                <a:gd name="connsiteY0" fmla="*/ 5204 h 10025"/>
                <a:gd name="connsiteX1" fmla="*/ 1042 w 10024"/>
                <a:gd name="connsiteY1" fmla="*/ 256 h 10025"/>
                <a:gd name="connsiteX2" fmla="*/ 6014 w 10024"/>
                <a:gd name="connsiteY2" fmla="*/ 752 h 10025"/>
                <a:gd name="connsiteX3" fmla="*/ 9726 w 10024"/>
                <a:gd name="connsiteY3" fmla="*/ 2378 h 10025"/>
                <a:gd name="connsiteX4" fmla="*/ 9794 w 10024"/>
                <a:gd name="connsiteY4" fmla="*/ 9324 h 10025"/>
                <a:gd name="connsiteX5" fmla="*/ 2778 w 10024"/>
                <a:gd name="connsiteY5" fmla="*/ 8031 h 10025"/>
                <a:gd name="connsiteX6" fmla="*/ 347 w 10024"/>
                <a:gd name="connsiteY6" fmla="*/ 5910 h 10025"/>
                <a:gd name="connsiteX0" fmla="*/ 0 w 10024"/>
                <a:gd name="connsiteY0" fmla="*/ 5688 h 10509"/>
                <a:gd name="connsiteX1" fmla="*/ 1319 w 10024"/>
                <a:gd name="connsiteY1" fmla="*/ 222 h 10509"/>
                <a:gd name="connsiteX2" fmla="*/ 6014 w 10024"/>
                <a:gd name="connsiteY2" fmla="*/ 1236 h 10509"/>
                <a:gd name="connsiteX3" fmla="*/ 9726 w 10024"/>
                <a:gd name="connsiteY3" fmla="*/ 2862 h 10509"/>
                <a:gd name="connsiteX4" fmla="*/ 9794 w 10024"/>
                <a:gd name="connsiteY4" fmla="*/ 9808 h 10509"/>
                <a:gd name="connsiteX5" fmla="*/ 2778 w 10024"/>
                <a:gd name="connsiteY5" fmla="*/ 8515 h 10509"/>
                <a:gd name="connsiteX6" fmla="*/ 347 w 10024"/>
                <a:gd name="connsiteY6" fmla="*/ 6394 h 10509"/>
                <a:gd name="connsiteX0" fmla="*/ 972 w 9677"/>
                <a:gd name="connsiteY0" fmla="*/ 222 h 10509"/>
                <a:gd name="connsiteX1" fmla="*/ 5667 w 9677"/>
                <a:gd name="connsiteY1" fmla="*/ 1236 h 10509"/>
                <a:gd name="connsiteX2" fmla="*/ 9379 w 9677"/>
                <a:gd name="connsiteY2" fmla="*/ 2862 h 10509"/>
                <a:gd name="connsiteX3" fmla="*/ 9447 w 9677"/>
                <a:gd name="connsiteY3" fmla="*/ 9808 h 10509"/>
                <a:gd name="connsiteX4" fmla="*/ 2431 w 9677"/>
                <a:gd name="connsiteY4" fmla="*/ 8515 h 10509"/>
                <a:gd name="connsiteX5" fmla="*/ 0 w 9677"/>
                <a:gd name="connsiteY5" fmla="*/ 6394 h 10509"/>
                <a:gd name="connsiteX0" fmla="*/ 1291 w 10287"/>
                <a:gd name="connsiteY0" fmla="*/ 211 h 9999"/>
                <a:gd name="connsiteX1" fmla="*/ 6143 w 10287"/>
                <a:gd name="connsiteY1" fmla="*/ 1176 h 9999"/>
                <a:gd name="connsiteX2" fmla="*/ 9979 w 10287"/>
                <a:gd name="connsiteY2" fmla="*/ 2723 h 9999"/>
                <a:gd name="connsiteX3" fmla="*/ 10049 w 10287"/>
                <a:gd name="connsiteY3" fmla="*/ 9333 h 9999"/>
                <a:gd name="connsiteX4" fmla="*/ 2799 w 10287"/>
                <a:gd name="connsiteY4" fmla="*/ 8103 h 9999"/>
                <a:gd name="connsiteX5" fmla="*/ 0 w 10287"/>
                <a:gd name="connsiteY5" fmla="*/ 5280 h 9999"/>
                <a:gd name="connsiteX0" fmla="*/ 1255 w 10421"/>
                <a:gd name="connsiteY0" fmla="*/ 211 h 10723"/>
                <a:gd name="connsiteX1" fmla="*/ 5972 w 10421"/>
                <a:gd name="connsiteY1" fmla="*/ 1176 h 10723"/>
                <a:gd name="connsiteX2" fmla="*/ 9701 w 10421"/>
                <a:gd name="connsiteY2" fmla="*/ 2723 h 10723"/>
                <a:gd name="connsiteX3" fmla="*/ 9769 w 10421"/>
                <a:gd name="connsiteY3" fmla="*/ 9334 h 10723"/>
                <a:gd name="connsiteX4" fmla="*/ 2850 w 10421"/>
                <a:gd name="connsiteY4" fmla="*/ 8774 h 10723"/>
                <a:gd name="connsiteX5" fmla="*/ 0 w 10421"/>
                <a:gd name="connsiteY5" fmla="*/ 5281 h 10723"/>
                <a:gd name="connsiteX0" fmla="*/ 1255 w 10421"/>
                <a:gd name="connsiteY0" fmla="*/ 211 h 10430"/>
                <a:gd name="connsiteX1" fmla="*/ 5972 w 10421"/>
                <a:gd name="connsiteY1" fmla="*/ 1176 h 10430"/>
                <a:gd name="connsiteX2" fmla="*/ 9701 w 10421"/>
                <a:gd name="connsiteY2" fmla="*/ 2723 h 10430"/>
                <a:gd name="connsiteX3" fmla="*/ 9769 w 10421"/>
                <a:gd name="connsiteY3" fmla="*/ 9334 h 10430"/>
                <a:gd name="connsiteX4" fmla="*/ 2850 w 10421"/>
                <a:gd name="connsiteY4" fmla="*/ 8774 h 10430"/>
                <a:gd name="connsiteX5" fmla="*/ 0 w 10421"/>
                <a:gd name="connsiteY5" fmla="*/ 5281 h 1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21" h="10430">
                  <a:moveTo>
                    <a:pt x="1255" y="211"/>
                  </a:moveTo>
                  <a:cubicBezTo>
                    <a:pt x="2262" y="-495"/>
                    <a:pt x="4564" y="757"/>
                    <a:pt x="5972" y="1176"/>
                  </a:cubicBezTo>
                  <a:cubicBezTo>
                    <a:pt x="7379" y="1595"/>
                    <a:pt x="9068" y="1364"/>
                    <a:pt x="9701" y="2723"/>
                  </a:cubicBezTo>
                  <a:cubicBezTo>
                    <a:pt x="10333" y="4083"/>
                    <a:pt x="10911" y="8326"/>
                    <a:pt x="9769" y="9334"/>
                  </a:cubicBezTo>
                  <a:cubicBezTo>
                    <a:pt x="8627" y="10342"/>
                    <a:pt x="7273" y="11420"/>
                    <a:pt x="2850" y="8774"/>
                  </a:cubicBezTo>
                  <a:cubicBezTo>
                    <a:pt x="2850" y="8774"/>
                    <a:pt x="698" y="7300"/>
                    <a:pt x="0" y="5281"/>
                  </a:cubicBezTo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76" name="Freeform 18">
              <a:extLst>
                <a:ext uri="{FF2B5EF4-FFF2-40B4-BE49-F238E27FC236}">
                  <a16:creationId xmlns:a16="http://schemas.microsoft.com/office/drawing/2014/main" id="{DE635FFF-BE9E-4C66-B9DB-687098794BBE}"/>
                </a:ext>
              </a:extLst>
            </p:cNvPr>
            <p:cNvSpPr>
              <a:spLocks noChangeAspect="1"/>
            </p:cNvSpPr>
            <p:nvPr/>
          </p:nvSpPr>
          <p:spPr bwMode="auto">
            <a:xfrm rot="20515563" flipH="1" flipV="1">
              <a:off x="6358259" y="1361368"/>
              <a:ext cx="104409" cy="66053"/>
            </a:xfrm>
            <a:custGeom>
              <a:avLst/>
              <a:gdLst>
                <a:gd name="T0" fmla="*/ 27 w 27"/>
                <a:gd name="T1" fmla="*/ 11 h 21"/>
                <a:gd name="T2" fmla="*/ 22 w 27"/>
                <a:gd name="T3" fmla="*/ 20 h 21"/>
                <a:gd name="T4" fmla="*/ 0 w 27"/>
                <a:gd name="T5" fmla="*/ 8 h 21"/>
                <a:gd name="T6" fmla="*/ 3 w 27"/>
                <a:gd name="T7" fmla="*/ 2 h 21"/>
                <a:gd name="T8" fmla="*/ 27 w 27"/>
                <a:gd name="T9" fmla="*/ 11 h 21"/>
                <a:gd name="connsiteX0" fmla="*/ 10000 w 10000"/>
                <a:gd name="connsiteY0" fmla="*/ 4820 h 9139"/>
                <a:gd name="connsiteX1" fmla="*/ 8148 w 10000"/>
                <a:gd name="connsiteY1" fmla="*/ 9106 h 9139"/>
                <a:gd name="connsiteX2" fmla="*/ 0 w 10000"/>
                <a:gd name="connsiteY2" fmla="*/ 3392 h 9139"/>
                <a:gd name="connsiteX3" fmla="*/ 771 w 10000"/>
                <a:gd name="connsiteY3" fmla="*/ 9 h 9139"/>
                <a:gd name="connsiteX4" fmla="*/ 10000 w 10000"/>
                <a:gd name="connsiteY4" fmla="*/ 4820 h 9139"/>
                <a:gd name="connsiteX0" fmla="*/ 10227 w 10227"/>
                <a:gd name="connsiteY0" fmla="*/ 5274 h 10000"/>
                <a:gd name="connsiteX1" fmla="*/ 8375 w 10227"/>
                <a:gd name="connsiteY1" fmla="*/ 9964 h 10000"/>
                <a:gd name="connsiteX2" fmla="*/ 227 w 10227"/>
                <a:gd name="connsiteY2" fmla="*/ 3712 h 10000"/>
                <a:gd name="connsiteX3" fmla="*/ 998 w 10227"/>
                <a:gd name="connsiteY3" fmla="*/ 10 h 10000"/>
                <a:gd name="connsiteX4" fmla="*/ 10227 w 10227"/>
                <a:gd name="connsiteY4" fmla="*/ 5274 h 10000"/>
                <a:gd name="connsiteX0" fmla="*/ 10855 w 10855"/>
                <a:gd name="connsiteY0" fmla="*/ 5284 h 9981"/>
                <a:gd name="connsiteX1" fmla="*/ 9003 w 10855"/>
                <a:gd name="connsiteY1" fmla="*/ 9974 h 9981"/>
                <a:gd name="connsiteX2" fmla="*/ 434 w 10855"/>
                <a:gd name="connsiteY2" fmla="*/ 3932 h 9981"/>
                <a:gd name="connsiteX3" fmla="*/ 1626 w 10855"/>
                <a:gd name="connsiteY3" fmla="*/ 20 h 9981"/>
                <a:gd name="connsiteX4" fmla="*/ 10855 w 10855"/>
                <a:gd name="connsiteY4" fmla="*/ 5284 h 9981"/>
                <a:gd name="connsiteX0" fmla="*/ 10000 w 10000"/>
                <a:gd name="connsiteY0" fmla="*/ 5294 h 10000"/>
                <a:gd name="connsiteX1" fmla="*/ 8294 w 10000"/>
                <a:gd name="connsiteY1" fmla="*/ 9993 h 10000"/>
                <a:gd name="connsiteX2" fmla="*/ 400 w 10000"/>
                <a:gd name="connsiteY2" fmla="*/ 3939 h 10000"/>
                <a:gd name="connsiteX3" fmla="*/ 1498 w 10000"/>
                <a:gd name="connsiteY3" fmla="*/ 20 h 10000"/>
                <a:gd name="connsiteX4" fmla="*/ 10000 w 10000"/>
                <a:gd name="connsiteY4" fmla="*/ 5294 h 10000"/>
                <a:gd name="connsiteX0" fmla="*/ 10000 w 10000"/>
                <a:gd name="connsiteY0" fmla="*/ 5294 h 10000"/>
                <a:gd name="connsiteX1" fmla="*/ 8294 w 10000"/>
                <a:gd name="connsiteY1" fmla="*/ 9993 h 10000"/>
                <a:gd name="connsiteX2" fmla="*/ 400 w 10000"/>
                <a:gd name="connsiteY2" fmla="*/ 3939 h 10000"/>
                <a:gd name="connsiteX3" fmla="*/ 1498 w 10000"/>
                <a:gd name="connsiteY3" fmla="*/ 20 h 10000"/>
                <a:gd name="connsiteX4" fmla="*/ 10000 w 10000"/>
                <a:gd name="connsiteY4" fmla="*/ 5294 h 10000"/>
                <a:gd name="connsiteX0" fmla="*/ 8867 w 9094"/>
                <a:gd name="connsiteY0" fmla="*/ 4295 h 9975"/>
                <a:gd name="connsiteX1" fmla="*/ 8253 w 9094"/>
                <a:gd name="connsiteY1" fmla="*/ 9975 h 9975"/>
                <a:gd name="connsiteX2" fmla="*/ 359 w 9094"/>
                <a:gd name="connsiteY2" fmla="*/ 3921 h 9975"/>
                <a:gd name="connsiteX3" fmla="*/ 1457 w 9094"/>
                <a:gd name="connsiteY3" fmla="*/ 2 h 9975"/>
                <a:gd name="connsiteX4" fmla="*/ 8867 w 9094"/>
                <a:gd name="connsiteY4" fmla="*/ 4295 h 9975"/>
                <a:gd name="connsiteX0" fmla="*/ 9750 w 9999"/>
                <a:gd name="connsiteY0" fmla="*/ 4306 h 10000"/>
                <a:gd name="connsiteX1" fmla="*/ 9075 w 9999"/>
                <a:gd name="connsiteY1" fmla="*/ 10000 h 10000"/>
                <a:gd name="connsiteX2" fmla="*/ 395 w 9999"/>
                <a:gd name="connsiteY2" fmla="*/ 3931 h 10000"/>
                <a:gd name="connsiteX3" fmla="*/ 1602 w 9999"/>
                <a:gd name="connsiteY3" fmla="*/ 2 h 10000"/>
                <a:gd name="connsiteX4" fmla="*/ 9750 w 9999"/>
                <a:gd name="connsiteY4" fmla="*/ 4306 h 10000"/>
                <a:gd name="connsiteX0" fmla="*/ 11475 w 11475"/>
                <a:gd name="connsiteY0" fmla="*/ 5817 h 10049"/>
                <a:gd name="connsiteX1" fmla="*/ 9140 w 11475"/>
                <a:gd name="connsiteY1" fmla="*/ 10034 h 10049"/>
                <a:gd name="connsiteX2" fmla="*/ 459 w 11475"/>
                <a:gd name="connsiteY2" fmla="*/ 3965 h 10049"/>
                <a:gd name="connsiteX3" fmla="*/ 1666 w 11475"/>
                <a:gd name="connsiteY3" fmla="*/ 36 h 10049"/>
                <a:gd name="connsiteX4" fmla="*/ 11475 w 11475"/>
                <a:gd name="connsiteY4" fmla="*/ 5817 h 10049"/>
                <a:gd name="connsiteX0" fmla="*/ 11379 w 11379"/>
                <a:gd name="connsiteY0" fmla="*/ 5998 h 10230"/>
                <a:gd name="connsiteX1" fmla="*/ 9044 w 11379"/>
                <a:gd name="connsiteY1" fmla="*/ 10215 h 10230"/>
                <a:gd name="connsiteX2" fmla="*/ 363 w 11379"/>
                <a:gd name="connsiteY2" fmla="*/ 4146 h 10230"/>
                <a:gd name="connsiteX3" fmla="*/ 1570 w 11379"/>
                <a:gd name="connsiteY3" fmla="*/ 217 h 10230"/>
                <a:gd name="connsiteX4" fmla="*/ 11379 w 11379"/>
                <a:gd name="connsiteY4" fmla="*/ 5998 h 10230"/>
                <a:gd name="connsiteX0" fmla="*/ 11342 w 11342"/>
                <a:gd name="connsiteY0" fmla="*/ 5986 h 10218"/>
                <a:gd name="connsiteX1" fmla="*/ 9007 w 11342"/>
                <a:gd name="connsiteY1" fmla="*/ 10203 h 10218"/>
                <a:gd name="connsiteX2" fmla="*/ 326 w 11342"/>
                <a:gd name="connsiteY2" fmla="*/ 4134 h 10218"/>
                <a:gd name="connsiteX3" fmla="*/ 1533 w 11342"/>
                <a:gd name="connsiteY3" fmla="*/ 205 h 10218"/>
                <a:gd name="connsiteX4" fmla="*/ 11342 w 11342"/>
                <a:gd name="connsiteY4" fmla="*/ 5986 h 1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2" h="10218">
                  <a:moveTo>
                    <a:pt x="11342" y="5986"/>
                  </a:moveTo>
                  <a:cubicBezTo>
                    <a:pt x="11342" y="5986"/>
                    <a:pt x="10843" y="10512"/>
                    <a:pt x="9007" y="10203"/>
                  </a:cubicBezTo>
                  <a:cubicBezTo>
                    <a:pt x="7171" y="9894"/>
                    <a:pt x="1994" y="6471"/>
                    <a:pt x="326" y="4134"/>
                  </a:cubicBezTo>
                  <a:cubicBezTo>
                    <a:pt x="-485" y="1590"/>
                    <a:pt x="330" y="1299"/>
                    <a:pt x="1533" y="205"/>
                  </a:cubicBezTo>
                  <a:cubicBezTo>
                    <a:pt x="2736" y="-889"/>
                    <a:pt x="7720" y="2593"/>
                    <a:pt x="11342" y="5986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77" name="Freeform 47">
              <a:extLst>
                <a:ext uri="{FF2B5EF4-FFF2-40B4-BE49-F238E27FC236}">
                  <a16:creationId xmlns:a16="http://schemas.microsoft.com/office/drawing/2014/main" id="{05336587-E611-4566-B834-BDFC7EFCBB32}"/>
                </a:ext>
              </a:extLst>
            </p:cNvPr>
            <p:cNvSpPr>
              <a:spLocks noChangeAspect="1"/>
            </p:cNvSpPr>
            <p:nvPr/>
          </p:nvSpPr>
          <p:spPr bwMode="auto">
            <a:xfrm rot="20515563" flipH="1" flipV="1">
              <a:off x="6172080" y="1640899"/>
              <a:ext cx="50236" cy="102842"/>
            </a:xfrm>
            <a:custGeom>
              <a:avLst/>
              <a:gdLst>
                <a:gd name="T0" fmla="*/ 3 w 18"/>
                <a:gd name="T1" fmla="*/ 7 h 29"/>
                <a:gd name="T2" fmla="*/ 13 w 18"/>
                <a:gd name="T3" fmla="*/ 1 h 29"/>
                <a:gd name="T4" fmla="*/ 17 w 18"/>
                <a:gd name="T5" fmla="*/ 15 h 29"/>
                <a:gd name="T6" fmla="*/ 18 w 18"/>
                <a:gd name="T7" fmla="*/ 28 h 29"/>
                <a:gd name="T8" fmla="*/ 15 w 18"/>
                <a:gd name="T9" fmla="*/ 29 h 29"/>
                <a:gd name="T10" fmla="*/ 8 w 18"/>
                <a:gd name="T11" fmla="*/ 29 h 29"/>
                <a:gd name="T12" fmla="*/ 5 w 18"/>
                <a:gd name="T13" fmla="*/ 26 h 29"/>
                <a:gd name="T14" fmla="*/ 3 w 18"/>
                <a:gd name="T15" fmla="*/ 7 h 29"/>
                <a:gd name="connsiteX0" fmla="*/ 533 w 8310"/>
                <a:gd name="connsiteY0" fmla="*/ 2074 h 9660"/>
                <a:gd name="connsiteX1" fmla="*/ 6088 w 8310"/>
                <a:gd name="connsiteY1" fmla="*/ 5 h 9660"/>
                <a:gd name="connsiteX2" fmla="*/ 8310 w 8310"/>
                <a:gd name="connsiteY2" fmla="*/ 4832 h 9660"/>
                <a:gd name="connsiteX3" fmla="*/ 7199 w 8310"/>
                <a:gd name="connsiteY3" fmla="*/ 9660 h 9660"/>
                <a:gd name="connsiteX4" fmla="*/ 3310 w 8310"/>
                <a:gd name="connsiteY4" fmla="*/ 9660 h 9660"/>
                <a:gd name="connsiteX5" fmla="*/ 1644 w 8310"/>
                <a:gd name="connsiteY5" fmla="*/ 8626 h 9660"/>
                <a:gd name="connsiteX6" fmla="*/ 533 w 8310"/>
                <a:gd name="connsiteY6" fmla="*/ 2074 h 9660"/>
                <a:gd name="connsiteX0" fmla="*/ 641 w 10160"/>
                <a:gd name="connsiteY0" fmla="*/ 2147 h 10143"/>
                <a:gd name="connsiteX1" fmla="*/ 7326 w 10160"/>
                <a:gd name="connsiteY1" fmla="*/ 5 h 10143"/>
                <a:gd name="connsiteX2" fmla="*/ 10000 w 10160"/>
                <a:gd name="connsiteY2" fmla="*/ 5002 h 10143"/>
                <a:gd name="connsiteX3" fmla="*/ 10160 w 10160"/>
                <a:gd name="connsiteY3" fmla="*/ 10143 h 10143"/>
                <a:gd name="connsiteX4" fmla="*/ 3983 w 10160"/>
                <a:gd name="connsiteY4" fmla="*/ 10000 h 10143"/>
                <a:gd name="connsiteX5" fmla="*/ 1978 w 10160"/>
                <a:gd name="connsiteY5" fmla="*/ 8930 h 10143"/>
                <a:gd name="connsiteX6" fmla="*/ 641 w 10160"/>
                <a:gd name="connsiteY6" fmla="*/ 2147 h 10143"/>
                <a:gd name="connsiteX0" fmla="*/ 641 w 10535"/>
                <a:gd name="connsiteY0" fmla="*/ 2147 h 10583"/>
                <a:gd name="connsiteX1" fmla="*/ 7326 w 10535"/>
                <a:gd name="connsiteY1" fmla="*/ 5 h 10583"/>
                <a:gd name="connsiteX2" fmla="*/ 10000 w 10535"/>
                <a:gd name="connsiteY2" fmla="*/ 5002 h 10583"/>
                <a:gd name="connsiteX3" fmla="*/ 10160 w 10535"/>
                <a:gd name="connsiteY3" fmla="*/ 10143 h 10583"/>
                <a:gd name="connsiteX4" fmla="*/ 3983 w 10535"/>
                <a:gd name="connsiteY4" fmla="*/ 10000 h 10583"/>
                <a:gd name="connsiteX5" fmla="*/ 1978 w 10535"/>
                <a:gd name="connsiteY5" fmla="*/ 8930 h 10583"/>
                <a:gd name="connsiteX6" fmla="*/ 641 w 10535"/>
                <a:gd name="connsiteY6" fmla="*/ 2147 h 10583"/>
                <a:gd name="connsiteX0" fmla="*/ 641 w 10726"/>
                <a:gd name="connsiteY0" fmla="*/ 2147 h 10422"/>
                <a:gd name="connsiteX1" fmla="*/ 7326 w 10726"/>
                <a:gd name="connsiteY1" fmla="*/ 5 h 10422"/>
                <a:gd name="connsiteX2" fmla="*/ 10000 w 10726"/>
                <a:gd name="connsiteY2" fmla="*/ 5002 h 10422"/>
                <a:gd name="connsiteX3" fmla="*/ 10160 w 10726"/>
                <a:gd name="connsiteY3" fmla="*/ 10143 h 10422"/>
                <a:gd name="connsiteX4" fmla="*/ 1978 w 10726"/>
                <a:gd name="connsiteY4" fmla="*/ 8930 h 10422"/>
                <a:gd name="connsiteX5" fmla="*/ 641 w 10726"/>
                <a:gd name="connsiteY5" fmla="*/ 2147 h 10422"/>
                <a:gd name="connsiteX0" fmla="*/ 509 w 10503"/>
                <a:gd name="connsiteY0" fmla="*/ 2147 h 10594"/>
                <a:gd name="connsiteX1" fmla="*/ 7194 w 10503"/>
                <a:gd name="connsiteY1" fmla="*/ 5 h 10594"/>
                <a:gd name="connsiteX2" fmla="*/ 9868 w 10503"/>
                <a:gd name="connsiteY2" fmla="*/ 5002 h 10594"/>
                <a:gd name="connsiteX3" fmla="*/ 10028 w 10503"/>
                <a:gd name="connsiteY3" fmla="*/ 10143 h 10594"/>
                <a:gd name="connsiteX4" fmla="*/ 3076 w 10503"/>
                <a:gd name="connsiteY4" fmla="*/ 9428 h 10594"/>
                <a:gd name="connsiteX5" fmla="*/ 509 w 10503"/>
                <a:gd name="connsiteY5" fmla="*/ 2147 h 10594"/>
                <a:gd name="connsiteX0" fmla="*/ 857 w 9625"/>
                <a:gd name="connsiteY0" fmla="*/ 2407 h 10624"/>
                <a:gd name="connsiteX1" fmla="*/ 6316 w 9625"/>
                <a:gd name="connsiteY1" fmla="*/ 46 h 10624"/>
                <a:gd name="connsiteX2" fmla="*/ 8990 w 9625"/>
                <a:gd name="connsiteY2" fmla="*/ 5043 h 10624"/>
                <a:gd name="connsiteX3" fmla="*/ 9150 w 9625"/>
                <a:gd name="connsiteY3" fmla="*/ 10184 h 10624"/>
                <a:gd name="connsiteX4" fmla="*/ 2198 w 9625"/>
                <a:gd name="connsiteY4" fmla="*/ 9469 h 10624"/>
                <a:gd name="connsiteX5" fmla="*/ 857 w 9625"/>
                <a:gd name="connsiteY5" fmla="*/ 2407 h 10624"/>
                <a:gd name="connsiteX0" fmla="*/ 674 w 9784"/>
                <a:gd name="connsiteY0" fmla="*/ 2266 h 10000"/>
                <a:gd name="connsiteX1" fmla="*/ 6346 w 9784"/>
                <a:gd name="connsiteY1" fmla="*/ 43 h 10000"/>
                <a:gd name="connsiteX2" fmla="*/ 9124 w 9784"/>
                <a:gd name="connsiteY2" fmla="*/ 4747 h 10000"/>
                <a:gd name="connsiteX3" fmla="*/ 9290 w 9784"/>
                <a:gd name="connsiteY3" fmla="*/ 9586 h 10000"/>
                <a:gd name="connsiteX4" fmla="*/ 2068 w 9784"/>
                <a:gd name="connsiteY4" fmla="*/ 8913 h 10000"/>
                <a:gd name="connsiteX5" fmla="*/ 674 w 9784"/>
                <a:gd name="connsiteY5" fmla="*/ 2266 h 10000"/>
                <a:gd name="connsiteX0" fmla="*/ 614 w 10367"/>
                <a:gd name="connsiteY0" fmla="*/ 1627 h 10075"/>
                <a:gd name="connsiteX1" fmla="*/ 6853 w 10367"/>
                <a:gd name="connsiteY1" fmla="*/ 85 h 10075"/>
                <a:gd name="connsiteX2" fmla="*/ 9692 w 10367"/>
                <a:gd name="connsiteY2" fmla="*/ 4789 h 10075"/>
                <a:gd name="connsiteX3" fmla="*/ 9862 w 10367"/>
                <a:gd name="connsiteY3" fmla="*/ 9628 h 10075"/>
                <a:gd name="connsiteX4" fmla="*/ 2481 w 10367"/>
                <a:gd name="connsiteY4" fmla="*/ 8955 h 10075"/>
                <a:gd name="connsiteX5" fmla="*/ 614 w 10367"/>
                <a:gd name="connsiteY5" fmla="*/ 1627 h 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67" h="10075">
                  <a:moveTo>
                    <a:pt x="614" y="1627"/>
                  </a:moveTo>
                  <a:cubicBezTo>
                    <a:pt x="614" y="1627"/>
                    <a:pt x="5340" y="-442"/>
                    <a:pt x="6853" y="85"/>
                  </a:cubicBezTo>
                  <a:cubicBezTo>
                    <a:pt x="8366" y="612"/>
                    <a:pt x="8983" y="-251"/>
                    <a:pt x="9692" y="4789"/>
                  </a:cubicBezTo>
                  <a:cubicBezTo>
                    <a:pt x="9749" y="6402"/>
                    <a:pt x="11065" y="8933"/>
                    <a:pt x="9862" y="9628"/>
                  </a:cubicBezTo>
                  <a:cubicBezTo>
                    <a:pt x="8660" y="10322"/>
                    <a:pt x="4022" y="10288"/>
                    <a:pt x="2481" y="8955"/>
                  </a:cubicBezTo>
                  <a:cubicBezTo>
                    <a:pt x="940" y="7622"/>
                    <a:pt x="-1015" y="3179"/>
                    <a:pt x="614" y="1627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78" name="Freeform 47">
              <a:extLst>
                <a:ext uri="{FF2B5EF4-FFF2-40B4-BE49-F238E27FC236}">
                  <a16:creationId xmlns:a16="http://schemas.microsoft.com/office/drawing/2014/main" id="{F085E369-CA89-4171-9666-8C2935A6A651}"/>
                </a:ext>
              </a:extLst>
            </p:cNvPr>
            <p:cNvSpPr>
              <a:spLocks noChangeAspect="1"/>
            </p:cNvSpPr>
            <p:nvPr/>
          </p:nvSpPr>
          <p:spPr bwMode="auto">
            <a:xfrm rot="18853486" flipH="1" flipV="1">
              <a:off x="6227737" y="1710205"/>
              <a:ext cx="50327" cy="107480"/>
            </a:xfrm>
            <a:custGeom>
              <a:avLst/>
              <a:gdLst>
                <a:gd name="T0" fmla="*/ 3 w 18"/>
                <a:gd name="T1" fmla="*/ 7 h 29"/>
                <a:gd name="T2" fmla="*/ 13 w 18"/>
                <a:gd name="T3" fmla="*/ 1 h 29"/>
                <a:gd name="T4" fmla="*/ 17 w 18"/>
                <a:gd name="T5" fmla="*/ 15 h 29"/>
                <a:gd name="T6" fmla="*/ 18 w 18"/>
                <a:gd name="T7" fmla="*/ 28 h 29"/>
                <a:gd name="T8" fmla="*/ 15 w 18"/>
                <a:gd name="T9" fmla="*/ 29 h 29"/>
                <a:gd name="T10" fmla="*/ 8 w 18"/>
                <a:gd name="T11" fmla="*/ 29 h 29"/>
                <a:gd name="T12" fmla="*/ 5 w 18"/>
                <a:gd name="T13" fmla="*/ 26 h 29"/>
                <a:gd name="T14" fmla="*/ 3 w 18"/>
                <a:gd name="T15" fmla="*/ 7 h 29"/>
                <a:gd name="connsiteX0" fmla="*/ 533 w 8310"/>
                <a:gd name="connsiteY0" fmla="*/ 2074 h 9660"/>
                <a:gd name="connsiteX1" fmla="*/ 6088 w 8310"/>
                <a:gd name="connsiteY1" fmla="*/ 5 h 9660"/>
                <a:gd name="connsiteX2" fmla="*/ 8310 w 8310"/>
                <a:gd name="connsiteY2" fmla="*/ 4832 h 9660"/>
                <a:gd name="connsiteX3" fmla="*/ 7199 w 8310"/>
                <a:gd name="connsiteY3" fmla="*/ 9660 h 9660"/>
                <a:gd name="connsiteX4" fmla="*/ 3310 w 8310"/>
                <a:gd name="connsiteY4" fmla="*/ 9660 h 9660"/>
                <a:gd name="connsiteX5" fmla="*/ 1644 w 8310"/>
                <a:gd name="connsiteY5" fmla="*/ 8626 h 9660"/>
                <a:gd name="connsiteX6" fmla="*/ 533 w 8310"/>
                <a:gd name="connsiteY6" fmla="*/ 2074 h 9660"/>
                <a:gd name="connsiteX0" fmla="*/ 641 w 10884"/>
                <a:gd name="connsiteY0" fmla="*/ 2147 h 10015"/>
                <a:gd name="connsiteX1" fmla="*/ 7326 w 10884"/>
                <a:gd name="connsiteY1" fmla="*/ 5 h 10015"/>
                <a:gd name="connsiteX2" fmla="*/ 10000 w 10884"/>
                <a:gd name="connsiteY2" fmla="*/ 5002 h 10015"/>
                <a:gd name="connsiteX3" fmla="*/ 10884 w 10884"/>
                <a:gd name="connsiteY3" fmla="*/ 10015 h 10015"/>
                <a:gd name="connsiteX4" fmla="*/ 3983 w 10884"/>
                <a:gd name="connsiteY4" fmla="*/ 10000 h 10015"/>
                <a:gd name="connsiteX5" fmla="*/ 1978 w 10884"/>
                <a:gd name="connsiteY5" fmla="*/ 8930 h 10015"/>
                <a:gd name="connsiteX6" fmla="*/ 641 w 10884"/>
                <a:gd name="connsiteY6" fmla="*/ 2147 h 10015"/>
                <a:gd name="connsiteX0" fmla="*/ 641 w 11297"/>
                <a:gd name="connsiteY0" fmla="*/ 2147 h 10331"/>
                <a:gd name="connsiteX1" fmla="*/ 7326 w 11297"/>
                <a:gd name="connsiteY1" fmla="*/ 5 h 10331"/>
                <a:gd name="connsiteX2" fmla="*/ 10000 w 11297"/>
                <a:gd name="connsiteY2" fmla="*/ 5002 h 10331"/>
                <a:gd name="connsiteX3" fmla="*/ 10884 w 11297"/>
                <a:gd name="connsiteY3" fmla="*/ 10015 h 10331"/>
                <a:gd name="connsiteX4" fmla="*/ 3983 w 11297"/>
                <a:gd name="connsiteY4" fmla="*/ 10000 h 10331"/>
                <a:gd name="connsiteX5" fmla="*/ 1978 w 11297"/>
                <a:gd name="connsiteY5" fmla="*/ 8930 h 10331"/>
                <a:gd name="connsiteX6" fmla="*/ 641 w 11297"/>
                <a:gd name="connsiteY6" fmla="*/ 2147 h 10331"/>
                <a:gd name="connsiteX0" fmla="*/ 641 w 10784"/>
                <a:gd name="connsiteY0" fmla="*/ 2147 h 10451"/>
                <a:gd name="connsiteX1" fmla="*/ 7326 w 10784"/>
                <a:gd name="connsiteY1" fmla="*/ 5 h 10451"/>
                <a:gd name="connsiteX2" fmla="*/ 10000 w 10784"/>
                <a:gd name="connsiteY2" fmla="*/ 5002 h 10451"/>
                <a:gd name="connsiteX3" fmla="*/ 10245 w 10784"/>
                <a:gd name="connsiteY3" fmla="*/ 10170 h 10451"/>
                <a:gd name="connsiteX4" fmla="*/ 3983 w 10784"/>
                <a:gd name="connsiteY4" fmla="*/ 10000 h 10451"/>
                <a:gd name="connsiteX5" fmla="*/ 1978 w 10784"/>
                <a:gd name="connsiteY5" fmla="*/ 8930 h 10451"/>
                <a:gd name="connsiteX6" fmla="*/ 641 w 10784"/>
                <a:gd name="connsiteY6" fmla="*/ 2147 h 10451"/>
                <a:gd name="connsiteX0" fmla="*/ 641 w 10996"/>
                <a:gd name="connsiteY0" fmla="*/ 2147 h 10484"/>
                <a:gd name="connsiteX1" fmla="*/ 7326 w 10996"/>
                <a:gd name="connsiteY1" fmla="*/ 5 h 10484"/>
                <a:gd name="connsiteX2" fmla="*/ 10000 w 10996"/>
                <a:gd name="connsiteY2" fmla="*/ 5002 h 10484"/>
                <a:gd name="connsiteX3" fmla="*/ 10245 w 10996"/>
                <a:gd name="connsiteY3" fmla="*/ 10170 h 10484"/>
                <a:gd name="connsiteX4" fmla="*/ 3983 w 10996"/>
                <a:gd name="connsiteY4" fmla="*/ 10000 h 10484"/>
                <a:gd name="connsiteX5" fmla="*/ 1978 w 10996"/>
                <a:gd name="connsiteY5" fmla="*/ 8930 h 10484"/>
                <a:gd name="connsiteX6" fmla="*/ 641 w 10996"/>
                <a:gd name="connsiteY6" fmla="*/ 2147 h 10484"/>
                <a:gd name="connsiteX0" fmla="*/ 641 w 11483"/>
                <a:gd name="connsiteY0" fmla="*/ 2147 h 10241"/>
                <a:gd name="connsiteX1" fmla="*/ 7326 w 11483"/>
                <a:gd name="connsiteY1" fmla="*/ 5 h 10241"/>
                <a:gd name="connsiteX2" fmla="*/ 10000 w 11483"/>
                <a:gd name="connsiteY2" fmla="*/ 5002 h 10241"/>
                <a:gd name="connsiteX3" fmla="*/ 10245 w 11483"/>
                <a:gd name="connsiteY3" fmla="*/ 10170 h 10241"/>
                <a:gd name="connsiteX4" fmla="*/ 3983 w 11483"/>
                <a:gd name="connsiteY4" fmla="*/ 10000 h 10241"/>
                <a:gd name="connsiteX5" fmla="*/ 1978 w 11483"/>
                <a:gd name="connsiteY5" fmla="*/ 8930 h 10241"/>
                <a:gd name="connsiteX6" fmla="*/ 641 w 11483"/>
                <a:gd name="connsiteY6" fmla="*/ 2147 h 10241"/>
                <a:gd name="connsiteX0" fmla="*/ 730 w 10738"/>
                <a:gd name="connsiteY0" fmla="*/ 2147 h 10650"/>
                <a:gd name="connsiteX1" fmla="*/ 7415 w 10738"/>
                <a:gd name="connsiteY1" fmla="*/ 5 h 10650"/>
                <a:gd name="connsiteX2" fmla="*/ 10089 w 10738"/>
                <a:gd name="connsiteY2" fmla="*/ 5002 h 10650"/>
                <a:gd name="connsiteX3" fmla="*/ 10334 w 10738"/>
                <a:gd name="connsiteY3" fmla="*/ 10170 h 10650"/>
                <a:gd name="connsiteX4" fmla="*/ 4656 w 10738"/>
                <a:gd name="connsiteY4" fmla="*/ 10422 h 10650"/>
                <a:gd name="connsiteX5" fmla="*/ 2067 w 10738"/>
                <a:gd name="connsiteY5" fmla="*/ 8930 h 10650"/>
                <a:gd name="connsiteX6" fmla="*/ 730 w 10738"/>
                <a:gd name="connsiteY6" fmla="*/ 2147 h 10650"/>
                <a:gd name="connsiteX0" fmla="*/ 733 w 10733"/>
                <a:gd name="connsiteY0" fmla="*/ 2147 h 10887"/>
                <a:gd name="connsiteX1" fmla="*/ 7418 w 10733"/>
                <a:gd name="connsiteY1" fmla="*/ 5 h 10887"/>
                <a:gd name="connsiteX2" fmla="*/ 10092 w 10733"/>
                <a:gd name="connsiteY2" fmla="*/ 5002 h 10887"/>
                <a:gd name="connsiteX3" fmla="*/ 10337 w 10733"/>
                <a:gd name="connsiteY3" fmla="*/ 10170 h 10887"/>
                <a:gd name="connsiteX4" fmla="*/ 4767 w 10733"/>
                <a:gd name="connsiteY4" fmla="*/ 10841 h 10887"/>
                <a:gd name="connsiteX5" fmla="*/ 2070 w 10733"/>
                <a:gd name="connsiteY5" fmla="*/ 8930 h 10887"/>
                <a:gd name="connsiteX6" fmla="*/ 733 w 10733"/>
                <a:gd name="connsiteY6" fmla="*/ 2147 h 10887"/>
                <a:gd name="connsiteX0" fmla="*/ 0 w 10000"/>
                <a:gd name="connsiteY0" fmla="*/ 2147 h 10887"/>
                <a:gd name="connsiteX1" fmla="*/ 6685 w 10000"/>
                <a:gd name="connsiteY1" fmla="*/ 5 h 10887"/>
                <a:gd name="connsiteX2" fmla="*/ 9359 w 10000"/>
                <a:gd name="connsiteY2" fmla="*/ 5002 h 10887"/>
                <a:gd name="connsiteX3" fmla="*/ 9604 w 10000"/>
                <a:gd name="connsiteY3" fmla="*/ 10170 h 10887"/>
                <a:gd name="connsiteX4" fmla="*/ 4034 w 10000"/>
                <a:gd name="connsiteY4" fmla="*/ 10841 h 10887"/>
                <a:gd name="connsiteX5" fmla="*/ 1337 w 10000"/>
                <a:gd name="connsiteY5" fmla="*/ 8930 h 10887"/>
                <a:gd name="connsiteX6" fmla="*/ 0 w 10000"/>
                <a:gd name="connsiteY6" fmla="*/ 2147 h 10887"/>
                <a:gd name="connsiteX0" fmla="*/ 0 w 10000"/>
                <a:gd name="connsiteY0" fmla="*/ 2147 h 10941"/>
                <a:gd name="connsiteX1" fmla="*/ 6685 w 10000"/>
                <a:gd name="connsiteY1" fmla="*/ 5 h 10941"/>
                <a:gd name="connsiteX2" fmla="*/ 9359 w 10000"/>
                <a:gd name="connsiteY2" fmla="*/ 5002 h 10941"/>
                <a:gd name="connsiteX3" fmla="*/ 9604 w 10000"/>
                <a:gd name="connsiteY3" fmla="*/ 10170 h 10941"/>
                <a:gd name="connsiteX4" fmla="*/ 4034 w 10000"/>
                <a:gd name="connsiteY4" fmla="*/ 10841 h 10941"/>
                <a:gd name="connsiteX5" fmla="*/ 1337 w 10000"/>
                <a:gd name="connsiteY5" fmla="*/ 8930 h 10941"/>
                <a:gd name="connsiteX6" fmla="*/ 0 w 10000"/>
                <a:gd name="connsiteY6" fmla="*/ 2147 h 10941"/>
                <a:gd name="connsiteX0" fmla="*/ 0 w 10000"/>
                <a:gd name="connsiteY0" fmla="*/ 2147 h 10941"/>
                <a:gd name="connsiteX1" fmla="*/ 6685 w 10000"/>
                <a:gd name="connsiteY1" fmla="*/ 5 h 10941"/>
                <a:gd name="connsiteX2" fmla="*/ 9359 w 10000"/>
                <a:gd name="connsiteY2" fmla="*/ 5002 h 10941"/>
                <a:gd name="connsiteX3" fmla="*/ 9604 w 10000"/>
                <a:gd name="connsiteY3" fmla="*/ 10170 h 10941"/>
                <a:gd name="connsiteX4" fmla="*/ 4034 w 10000"/>
                <a:gd name="connsiteY4" fmla="*/ 10841 h 10941"/>
                <a:gd name="connsiteX5" fmla="*/ 1337 w 10000"/>
                <a:gd name="connsiteY5" fmla="*/ 8930 h 10941"/>
                <a:gd name="connsiteX6" fmla="*/ 0 w 10000"/>
                <a:gd name="connsiteY6" fmla="*/ 2147 h 1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941">
                  <a:moveTo>
                    <a:pt x="0" y="2147"/>
                  </a:moveTo>
                  <a:cubicBezTo>
                    <a:pt x="0" y="2147"/>
                    <a:pt x="668" y="1076"/>
                    <a:pt x="6685" y="5"/>
                  </a:cubicBezTo>
                  <a:cubicBezTo>
                    <a:pt x="6685" y="5"/>
                    <a:pt x="8691" y="-352"/>
                    <a:pt x="9359" y="5002"/>
                  </a:cubicBezTo>
                  <a:cubicBezTo>
                    <a:pt x="9654" y="6673"/>
                    <a:pt x="10491" y="9197"/>
                    <a:pt x="9604" y="10170"/>
                  </a:cubicBezTo>
                  <a:cubicBezTo>
                    <a:pt x="8717" y="11143"/>
                    <a:pt x="6807" y="10969"/>
                    <a:pt x="4034" y="10841"/>
                  </a:cubicBezTo>
                  <a:cubicBezTo>
                    <a:pt x="1267" y="10331"/>
                    <a:pt x="2009" y="10379"/>
                    <a:pt x="1337" y="8930"/>
                  </a:cubicBezTo>
                  <a:cubicBezTo>
                    <a:pt x="665" y="7481"/>
                    <a:pt x="12" y="7337"/>
                    <a:pt x="0" y="2147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288" name="グループ化 287">
            <a:extLst>
              <a:ext uri="{FF2B5EF4-FFF2-40B4-BE49-F238E27FC236}">
                <a16:creationId xmlns:a16="http://schemas.microsoft.com/office/drawing/2014/main" id="{330BD01D-4FD4-4CFE-B4C4-9FC471732923}"/>
              </a:ext>
            </a:extLst>
          </p:cNvPr>
          <p:cNvGrpSpPr>
            <a:grpSpLocks noChangeAspect="1"/>
          </p:cNvGrpSpPr>
          <p:nvPr/>
        </p:nvGrpSpPr>
        <p:grpSpPr>
          <a:xfrm rot="3823360">
            <a:off x="4874543" y="4474847"/>
            <a:ext cx="233043" cy="233043"/>
            <a:chOff x="6109843" y="1324541"/>
            <a:chExt cx="525841" cy="525841"/>
          </a:xfrm>
        </p:grpSpPr>
        <p:sp>
          <p:nvSpPr>
            <p:cNvPr id="289" name="Oval 3584">
              <a:extLst>
                <a:ext uri="{FF2B5EF4-FFF2-40B4-BE49-F238E27FC236}">
                  <a16:creationId xmlns:a16="http://schemas.microsoft.com/office/drawing/2014/main" id="{70356AD3-4B69-4064-A4F9-389935A9D7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>
              <a:off x="6109843" y="1324541"/>
              <a:ext cx="525841" cy="525841"/>
            </a:xfrm>
            <a:prstGeom prst="ellipse">
              <a:avLst/>
            </a:prstGeom>
            <a:gradFill>
              <a:gsLst>
                <a:gs pos="45000">
                  <a:schemeClr val="bg1"/>
                </a:gs>
                <a:gs pos="97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3175" cap="rnd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glow rad="25400">
                <a:srgbClr val="FFD9D9"/>
              </a:glo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90" name="Oval 3613">
              <a:extLst>
                <a:ext uri="{FF2B5EF4-FFF2-40B4-BE49-F238E27FC236}">
                  <a16:creationId xmlns:a16="http://schemas.microsoft.com/office/drawing/2014/main" id="{7A496215-E08C-44E5-AFBE-F0F9082013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>
              <a:off x="6156794" y="1384537"/>
              <a:ext cx="431941" cy="431941"/>
            </a:xfrm>
            <a:prstGeom prst="ellipse">
              <a:avLst/>
            </a:prstGeom>
            <a:solidFill>
              <a:srgbClr val="FEF1E6"/>
            </a:solidFill>
            <a:ln>
              <a:noFill/>
            </a:ln>
            <a:effectLst>
              <a:softEdge rad="0"/>
            </a:effectLst>
            <a:ex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grpSp>
          <p:nvGrpSpPr>
            <p:cNvPr id="291" name="グループ化 290">
              <a:extLst>
                <a:ext uri="{FF2B5EF4-FFF2-40B4-BE49-F238E27FC236}">
                  <a16:creationId xmlns:a16="http://schemas.microsoft.com/office/drawing/2014/main" id="{0F92AD0A-E476-4200-A92F-D7BA5A3637EF}"/>
                </a:ext>
              </a:extLst>
            </p:cNvPr>
            <p:cNvGrpSpPr/>
            <p:nvPr/>
          </p:nvGrpSpPr>
          <p:grpSpPr>
            <a:xfrm rot="16200000" flipH="1">
              <a:off x="6084169" y="1461712"/>
              <a:ext cx="417637" cy="246908"/>
              <a:chOff x="4507014" y="3854531"/>
              <a:chExt cx="511232" cy="285394"/>
            </a:xfrm>
            <a:gradFill flip="none" rotWithShape="1">
              <a:gsLst>
                <a:gs pos="0">
                  <a:srgbClr val="EAC1FF"/>
                </a:gs>
                <a:gs pos="83000">
                  <a:srgbClr val="D071FF"/>
                </a:gs>
                <a:gs pos="100000">
                  <a:srgbClr val="EAC1FF"/>
                </a:gs>
              </a:gsLst>
              <a:lin ang="18900000" scaled="1"/>
              <a:tileRect/>
            </a:gradFill>
          </p:grpSpPr>
          <p:sp>
            <p:nvSpPr>
              <p:cNvPr id="306" name="Freeform 7">
                <a:extLst>
                  <a:ext uri="{FF2B5EF4-FFF2-40B4-BE49-F238E27FC236}">
                    <a16:creationId xmlns:a16="http://schemas.microsoft.com/office/drawing/2014/main" id="{A6AB960A-72D3-459A-A090-13F2CC592D1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915724" y="3978892"/>
                <a:ext cx="102522" cy="114166"/>
              </a:xfrm>
              <a:custGeom>
                <a:avLst/>
                <a:gdLst>
                  <a:gd name="T0" fmla="*/ 29 w 33"/>
                  <a:gd name="T1" fmla="*/ 5 h 37"/>
                  <a:gd name="T2" fmla="*/ 31 w 33"/>
                  <a:gd name="T3" fmla="*/ 11 h 37"/>
                  <a:gd name="T4" fmla="*/ 7 w 33"/>
                  <a:gd name="T5" fmla="*/ 37 h 37"/>
                  <a:gd name="T6" fmla="*/ 4 w 33"/>
                  <a:gd name="T7" fmla="*/ 36 h 37"/>
                  <a:gd name="T8" fmla="*/ 0 w 33"/>
                  <a:gd name="T9" fmla="*/ 31 h 37"/>
                  <a:gd name="T10" fmla="*/ 1 w 33"/>
                  <a:gd name="T11" fmla="*/ 27 h 37"/>
                  <a:gd name="T12" fmla="*/ 0 w 33"/>
                  <a:gd name="T13" fmla="*/ 21 h 37"/>
                  <a:gd name="T14" fmla="*/ 2 w 33"/>
                  <a:gd name="T15" fmla="*/ 14 h 37"/>
                  <a:gd name="T16" fmla="*/ 4 w 33"/>
                  <a:gd name="T17" fmla="*/ 11 h 37"/>
                  <a:gd name="T18" fmla="*/ 8 w 33"/>
                  <a:gd name="T19" fmla="*/ 5 h 37"/>
                  <a:gd name="T20" fmla="*/ 15 w 33"/>
                  <a:gd name="T21" fmla="*/ 4 h 37"/>
                  <a:gd name="T22" fmla="*/ 29 w 33"/>
                  <a:gd name="T23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37">
                    <a:moveTo>
                      <a:pt x="29" y="5"/>
                    </a:moveTo>
                    <a:cubicBezTo>
                      <a:pt x="29" y="5"/>
                      <a:pt x="33" y="6"/>
                      <a:pt x="31" y="11"/>
                    </a:cubicBezTo>
                    <a:cubicBezTo>
                      <a:pt x="31" y="11"/>
                      <a:pt x="26" y="37"/>
                      <a:pt x="7" y="37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2"/>
                      <a:pt x="4" y="11"/>
                    </a:cubicBezTo>
                    <a:cubicBezTo>
                      <a:pt x="5" y="9"/>
                      <a:pt x="8" y="5"/>
                      <a:pt x="8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21" y="0"/>
                      <a:pt x="29" y="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07" name="Freeform 8">
                <a:extLst>
                  <a:ext uri="{FF2B5EF4-FFF2-40B4-BE49-F238E27FC236}">
                    <a16:creationId xmlns:a16="http://schemas.microsoft.com/office/drawing/2014/main" id="{A31D6ABA-D5B7-4699-9A74-EBA3717FBA1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815339" y="3926266"/>
                <a:ext cx="126117" cy="108977"/>
              </a:xfrm>
              <a:custGeom>
                <a:avLst/>
                <a:gdLst>
                  <a:gd name="T0" fmla="*/ 37 w 169"/>
                  <a:gd name="T1" fmla="*/ 141 h 146"/>
                  <a:gd name="T2" fmla="*/ 5 w 169"/>
                  <a:gd name="T3" fmla="*/ 128 h 146"/>
                  <a:gd name="T4" fmla="*/ 10 w 169"/>
                  <a:gd name="T5" fmla="*/ 55 h 146"/>
                  <a:gd name="T6" fmla="*/ 28 w 169"/>
                  <a:gd name="T7" fmla="*/ 23 h 146"/>
                  <a:gd name="T8" fmla="*/ 55 w 169"/>
                  <a:gd name="T9" fmla="*/ 14 h 146"/>
                  <a:gd name="T10" fmla="*/ 78 w 169"/>
                  <a:gd name="T11" fmla="*/ 9 h 146"/>
                  <a:gd name="T12" fmla="*/ 96 w 169"/>
                  <a:gd name="T13" fmla="*/ 5 h 146"/>
                  <a:gd name="T14" fmla="*/ 128 w 169"/>
                  <a:gd name="T15" fmla="*/ 0 h 146"/>
                  <a:gd name="T16" fmla="*/ 151 w 169"/>
                  <a:gd name="T17" fmla="*/ 41 h 146"/>
                  <a:gd name="T18" fmla="*/ 137 w 169"/>
                  <a:gd name="T19" fmla="*/ 96 h 146"/>
                  <a:gd name="T20" fmla="*/ 37 w 169"/>
                  <a:gd name="T21" fmla="*/ 14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9" h="146">
                    <a:moveTo>
                      <a:pt x="37" y="141"/>
                    </a:moveTo>
                    <a:cubicBezTo>
                      <a:pt x="37" y="141"/>
                      <a:pt x="14" y="146"/>
                      <a:pt x="5" y="128"/>
                    </a:cubicBezTo>
                    <a:cubicBezTo>
                      <a:pt x="0" y="114"/>
                      <a:pt x="6" y="72"/>
                      <a:pt x="10" y="55"/>
                    </a:cubicBezTo>
                    <a:cubicBezTo>
                      <a:pt x="23" y="32"/>
                      <a:pt x="19" y="32"/>
                      <a:pt x="28" y="23"/>
                    </a:cubicBezTo>
                    <a:cubicBezTo>
                      <a:pt x="37" y="18"/>
                      <a:pt x="51" y="14"/>
                      <a:pt x="55" y="14"/>
                    </a:cubicBezTo>
                    <a:cubicBezTo>
                      <a:pt x="60" y="14"/>
                      <a:pt x="78" y="9"/>
                      <a:pt x="78" y="9"/>
                    </a:cubicBezTo>
                    <a:cubicBezTo>
                      <a:pt x="83" y="9"/>
                      <a:pt x="96" y="5"/>
                      <a:pt x="96" y="5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51" y="41"/>
                      <a:pt x="169" y="68"/>
                      <a:pt x="137" y="96"/>
                    </a:cubicBezTo>
                    <a:cubicBezTo>
                      <a:pt x="101" y="119"/>
                      <a:pt x="78" y="132"/>
                      <a:pt x="37" y="1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08" name="Freeform 9">
                <a:extLst>
                  <a:ext uri="{FF2B5EF4-FFF2-40B4-BE49-F238E27FC236}">
                    <a16:creationId xmlns:a16="http://schemas.microsoft.com/office/drawing/2014/main" id="{531AC485-E29C-45C3-BFCB-76AC221F44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716366" y="3913239"/>
                <a:ext cx="130683" cy="101131"/>
              </a:xfrm>
              <a:custGeom>
                <a:avLst/>
                <a:gdLst>
                  <a:gd name="T0" fmla="*/ 0 w 190"/>
                  <a:gd name="T1" fmla="*/ 57 h 147"/>
                  <a:gd name="T2" fmla="*/ 23 w 190"/>
                  <a:gd name="T3" fmla="*/ 116 h 147"/>
                  <a:gd name="T4" fmla="*/ 95 w 190"/>
                  <a:gd name="T5" fmla="*/ 138 h 147"/>
                  <a:gd name="T6" fmla="*/ 181 w 190"/>
                  <a:gd name="T7" fmla="*/ 111 h 147"/>
                  <a:gd name="T8" fmla="*/ 190 w 190"/>
                  <a:gd name="T9" fmla="*/ 75 h 147"/>
                  <a:gd name="T10" fmla="*/ 190 w 190"/>
                  <a:gd name="T11" fmla="*/ 53 h 147"/>
                  <a:gd name="T12" fmla="*/ 172 w 190"/>
                  <a:gd name="T13" fmla="*/ 30 h 147"/>
                  <a:gd name="T14" fmla="*/ 140 w 190"/>
                  <a:gd name="T15" fmla="*/ 3 h 147"/>
                  <a:gd name="T16" fmla="*/ 81 w 190"/>
                  <a:gd name="T17" fmla="*/ 3 h 147"/>
                  <a:gd name="T18" fmla="*/ 18 w 190"/>
                  <a:gd name="T19" fmla="*/ 21 h 147"/>
                  <a:gd name="T20" fmla="*/ 0 w 190"/>
                  <a:gd name="T21" fmla="*/ 5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47">
                    <a:moveTo>
                      <a:pt x="0" y="57"/>
                    </a:moveTo>
                    <a:cubicBezTo>
                      <a:pt x="23" y="116"/>
                      <a:pt x="23" y="116"/>
                      <a:pt x="23" y="116"/>
                    </a:cubicBezTo>
                    <a:cubicBezTo>
                      <a:pt x="23" y="116"/>
                      <a:pt x="41" y="134"/>
                      <a:pt x="95" y="138"/>
                    </a:cubicBezTo>
                    <a:cubicBezTo>
                      <a:pt x="154" y="147"/>
                      <a:pt x="181" y="111"/>
                      <a:pt x="181" y="111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53"/>
                      <a:pt x="190" y="53"/>
                      <a:pt x="190" y="53"/>
                    </a:cubicBezTo>
                    <a:cubicBezTo>
                      <a:pt x="172" y="30"/>
                      <a:pt x="172" y="30"/>
                      <a:pt x="172" y="30"/>
                    </a:cubicBezTo>
                    <a:cubicBezTo>
                      <a:pt x="164" y="22"/>
                      <a:pt x="155" y="7"/>
                      <a:pt x="140" y="3"/>
                    </a:cubicBezTo>
                    <a:cubicBezTo>
                      <a:pt x="128" y="1"/>
                      <a:pt x="101" y="0"/>
                      <a:pt x="81" y="3"/>
                    </a:cubicBezTo>
                    <a:cubicBezTo>
                      <a:pt x="68" y="7"/>
                      <a:pt x="32" y="12"/>
                      <a:pt x="18" y="21"/>
                    </a:cubicBezTo>
                    <a:cubicBezTo>
                      <a:pt x="0" y="44"/>
                      <a:pt x="0" y="57"/>
                      <a:pt x="0" y="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09" name="Freeform 10">
                <a:extLst>
                  <a:ext uri="{FF2B5EF4-FFF2-40B4-BE49-F238E27FC236}">
                    <a16:creationId xmlns:a16="http://schemas.microsoft.com/office/drawing/2014/main" id="{07457F0E-E2DA-41F8-BC4A-C5AAB7410F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607605" y="3933075"/>
                <a:ext cx="120822" cy="123693"/>
              </a:xfrm>
              <a:custGeom>
                <a:avLst/>
                <a:gdLst>
                  <a:gd name="T0" fmla="*/ 3 w 37"/>
                  <a:gd name="T1" fmla="*/ 7 h 38"/>
                  <a:gd name="T2" fmla="*/ 2 w 37"/>
                  <a:gd name="T3" fmla="*/ 22 h 38"/>
                  <a:gd name="T4" fmla="*/ 29 w 37"/>
                  <a:gd name="T5" fmla="*/ 38 h 38"/>
                  <a:gd name="T6" fmla="*/ 31 w 37"/>
                  <a:gd name="T7" fmla="*/ 37 h 38"/>
                  <a:gd name="T8" fmla="*/ 37 w 37"/>
                  <a:gd name="T9" fmla="*/ 31 h 38"/>
                  <a:gd name="T10" fmla="*/ 35 w 37"/>
                  <a:gd name="T11" fmla="*/ 14 h 38"/>
                  <a:gd name="T12" fmla="*/ 34 w 37"/>
                  <a:gd name="T13" fmla="*/ 10 h 38"/>
                  <a:gd name="T14" fmla="*/ 29 w 37"/>
                  <a:gd name="T15" fmla="*/ 4 h 38"/>
                  <a:gd name="T16" fmla="*/ 25 w 37"/>
                  <a:gd name="T17" fmla="*/ 1 h 38"/>
                  <a:gd name="T18" fmla="*/ 19 w 37"/>
                  <a:gd name="T19" fmla="*/ 1 h 38"/>
                  <a:gd name="T20" fmla="*/ 15 w 37"/>
                  <a:gd name="T21" fmla="*/ 3 h 38"/>
                  <a:gd name="T22" fmla="*/ 3 w 37"/>
                  <a:gd name="T23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38">
                    <a:moveTo>
                      <a:pt x="3" y="7"/>
                    </a:moveTo>
                    <a:cubicBezTo>
                      <a:pt x="3" y="7"/>
                      <a:pt x="0" y="18"/>
                      <a:pt x="2" y="22"/>
                    </a:cubicBezTo>
                    <a:cubicBezTo>
                      <a:pt x="5" y="27"/>
                      <a:pt x="8" y="35"/>
                      <a:pt x="29" y="38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0" y="4"/>
                      <a:pt x="29" y="4"/>
                    </a:cubicBezTo>
                    <a:cubicBezTo>
                      <a:pt x="28" y="3"/>
                      <a:pt x="26" y="1"/>
                      <a:pt x="25" y="1"/>
                    </a:cubicBezTo>
                    <a:cubicBezTo>
                      <a:pt x="23" y="1"/>
                      <a:pt x="21" y="0"/>
                      <a:pt x="19" y="1"/>
                    </a:cubicBezTo>
                    <a:cubicBezTo>
                      <a:pt x="17" y="2"/>
                      <a:pt x="17" y="2"/>
                      <a:pt x="15" y="3"/>
                    </a:cubicBezTo>
                    <a:cubicBezTo>
                      <a:pt x="12" y="4"/>
                      <a:pt x="3" y="7"/>
                      <a:pt x="3" y="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10" name="Freeform 11">
                <a:extLst>
                  <a:ext uri="{FF2B5EF4-FFF2-40B4-BE49-F238E27FC236}">
                    <a16:creationId xmlns:a16="http://schemas.microsoft.com/office/drawing/2014/main" id="{FAA9E4E2-E9F2-422C-9CE2-38C24E6848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0621283" flipH="1">
                <a:off x="4507014" y="3996507"/>
                <a:ext cx="118321" cy="143418"/>
              </a:xfrm>
              <a:custGeom>
                <a:avLst/>
                <a:gdLst>
                  <a:gd name="T0" fmla="*/ 8 w 45"/>
                  <a:gd name="T1" fmla="*/ 2 h 31"/>
                  <a:gd name="T2" fmla="*/ 0 w 45"/>
                  <a:gd name="T3" fmla="*/ 9 h 31"/>
                  <a:gd name="T4" fmla="*/ 24 w 45"/>
                  <a:gd name="T5" fmla="*/ 28 h 31"/>
                  <a:gd name="T6" fmla="*/ 39 w 45"/>
                  <a:gd name="T7" fmla="*/ 27 h 31"/>
                  <a:gd name="T8" fmla="*/ 38 w 45"/>
                  <a:gd name="T9" fmla="*/ 13 h 31"/>
                  <a:gd name="T10" fmla="*/ 37 w 45"/>
                  <a:gd name="T11" fmla="*/ 10 h 31"/>
                  <a:gd name="T12" fmla="*/ 35 w 45"/>
                  <a:gd name="T13" fmla="*/ 9 h 31"/>
                  <a:gd name="T14" fmla="*/ 34 w 45"/>
                  <a:gd name="T15" fmla="*/ 8 h 31"/>
                  <a:gd name="T16" fmla="*/ 32 w 45"/>
                  <a:gd name="T17" fmla="*/ 6 h 31"/>
                  <a:gd name="T18" fmla="*/ 30 w 45"/>
                  <a:gd name="T19" fmla="*/ 5 h 31"/>
                  <a:gd name="T20" fmla="*/ 29 w 45"/>
                  <a:gd name="T21" fmla="*/ 5 h 31"/>
                  <a:gd name="T22" fmla="*/ 25 w 45"/>
                  <a:gd name="T23" fmla="*/ 3 h 31"/>
                  <a:gd name="T24" fmla="*/ 8 w 45"/>
                  <a:gd name="T25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31">
                    <a:moveTo>
                      <a:pt x="8" y="2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21"/>
                      <a:pt x="24" y="28"/>
                    </a:cubicBezTo>
                    <a:cubicBezTo>
                      <a:pt x="24" y="28"/>
                      <a:pt x="34" y="31"/>
                      <a:pt x="39" y="27"/>
                    </a:cubicBezTo>
                    <a:cubicBezTo>
                      <a:pt x="45" y="23"/>
                      <a:pt x="38" y="13"/>
                      <a:pt x="38" y="13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12" y="0"/>
                      <a:pt x="8" y="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11" name="Freeform 39">
                <a:extLst>
                  <a:ext uri="{FF2B5EF4-FFF2-40B4-BE49-F238E27FC236}">
                    <a16:creationId xmlns:a16="http://schemas.microsoft.com/office/drawing/2014/main" id="{40BE78B2-229F-4FC6-95DE-ECA7F16138A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1168426" flipH="1">
                <a:off x="4899349" y="3928463"/>
                <a:ext cx="93742" cy="87474"/>
              </a:xfrm>
              <a:custGeom>
                <a:avLst/>
                <a:gdLst>
                  <a:gd name="T0" fmla="*/ 32 w 36"/>
                  <a:gd name="T1" fmla="*/ 9 h 34"/>
                  <a:gd name="T2" fmla="*/ 18 w 36"/>
                  <a:gd name="T3" fmla="*/ 34 h 34"/>
                  <a:gd name="T4" fmla="*/ 7 w 36"/>
                  <a:gd name="T5" fmla="*/ 34 h 34"/>
                  <a:gd name="T6" fmla="*/ 0 w 36"/>
                  <a:gd name="T7" fmla="*/ 32 h 34"/>
                  <a:gd name="T8" fmla="*/ 0 w 36"/>
                  <a:gd name="T9" fmla="*/ 23 h 34"/>
                  <a:gd name="T10" fmla="*/ 0 w 36"/>
                  <a:gd name="T11" fmla="*/ 16 h 34"/>
                  <a:gd name="T12" fmla="*/ 2 w 36"/>
                  <a:gd name="T13" fmla="*/ 8 h 34"/>
                  <a:gd name="T14" fmla="*/ 5 w 36"/>
                  <a:gd name="T15" fmla="*/ 4 h 34"/>
                  <a:gd name="T16" fmla="*/ 9 w 36"/>
                  <a:gd name="T17" fmla="*/ 1 h 34"/>
                  <a:gd name="T18" fmla="*/ 12 w 36"/>
                  <a:gd name="T19" fmla="*/ 1 h 34"/>
                  <a:gd name="T20" fmla="*/ 18 w 36"/>
                  <a:gd name="T21" fmla="*/ 0 h 34"/>
                  <a:gd name="T22" fmla="*/ 23 w 36"/>
                  <a:gd name="T23" fmla="*/ 0 h 34"/>
                  <a:gd name="T24" fmla="*/ 23 w 36"/>
                  <a:gd name="T25" fmla="*/ 1 h 34"/>
                  <a:gd name="T26" fmla="*/ 32 w 36"/>
                  <a:gd name="T27" fmla="*/ 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4">
                    <a:moveTo>
                      <a:pt x="32" y="9"/>
                    </a:moveTo>
                    <a:cubicBezTo>
                      <a:pt x="32" y="9"/>
                      <a:pt x="36" y="26"/>
                      <a:pt x="18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23"/>
                      <a:pt x="0" y="23"/>
                    </a:cubicBezTo>
                    <a:cubicBezTo>
                      <a:pt x="0" y="22"/>
                      <a:pt x="0" y="16"/>
                      <a:pt x="0" y="1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3" y="1"/>
                      <a:pt x="23" y="1"/>
                    </a:cubicBezTo>
                    <a:lnTo>
                      <a:pt x="32" y="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12" name="Freeform 40">
                <a:extLst>
                  <a:ext uri="{FF2B5EF4-FFF2-40B4-BE49-F238E27FC236}">
                    <a16:creationId xmlns:a16="http://schemas.microsoft.com/office/drawing/2014/main" id="{7E56FC4A-4AA4-4A4E-90BE-659999BA3E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794616" y="3874936"/>
                <a:ext cx="140041" cy="81185"/>
              </a:xfrm>
              <a:custGeom>
                <a:avLst/>
                <a:gdLst>
                  <a:gd name="T0" fmla="*/ 3 w 54"/>
                  <a:gd name="T1" fmla="*/ 24 h 32"/>
                  <a:gd name="T2" fmla="*/ 13 w 54"/>
                  <a:gd name="T3" fmla="*/ 32 h 32"/>
                  <a:gd name="T4" fmla="*/ 53 w 54"/>
                  <a:gd name="T5" fmla="*/ 17 h 32"/>
                  <a:gd name="T6" fmla="*/ 54 w 54"/>
                  <a:gd name="T7" fmla="*/ 15 h 32"/>
                  <a:gd name="T8" fmla="*/ 54 w 54"/>
                  <a:gd name="T9" fmla="*/ 6 h 32"/>
                  <a:gd name="T10" fmla="*/ 52 w 54"/>
                  <a:gd name="T11" fmla="*/ 1 h 32"/>
                  <a:gd name="T12" fmla="*/ 44 w 54"/>
                  <a:gd name="T13" fmla="*/ 0 h 32"/>
                  <a:gd name="T14" fmla="*/ 40 w 54"/>
                  <a:gd name="T15" fmla="*/ 0 h 32"/>
                  <a:gd name="T16" fmla="*/ 35 w 54"/>
                  <a:gd name="T17" fmla="*/ 2 h 32"/>
                  <a:gd name="T18" fmla="*/ 26 w 54"/>
                  <a:gd name="T19" fmla="*/ 3 h 32"/>
                  <a:gd name="T20" fmla="*/ 18 w 54"/>
                  <a:gd name="T21" fmla="*/ 4 h 32"/>
                  <a:gd name="T22" fmla="*/ 15 w 54"/>
                  <a:gd name="T23" fmla="*/ 5 h 32"/>
                  <a:gd name="T24" fmla="*/ 10 w 54"/>
                  <a:gd name="T25" fmla="*/ 8 h 32"/>
                  <a:gd name="T26" fmla="*/ 0 w 54"/>
                  <a:gd name="T27" fmla="*/ 19 h 32"/>
                  <a:gd name="T28" fmla="*/ 3 w 54"/>
                  <a:gd name="T29" fmla="*/ 2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32">
                    <a:moveTo>
                      <a:pt x="3" y="24"/>
                    </a:moveTo>
                    <a:cubicBezTo>
                      <a:pt x="3" y="24"/>
                      <a:pt x="8" y="31"/>
                      <a:pt x="13" y="32"/>
                    </a:cubicBezTo>
                    <a:cubicBezTo>
                      <a:pt x="17" y="32"/>
                      <a:pt x="38" y="32"/>
                      <a:pt x="53" y="17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2" y="0"/>
                      <a:pt x="40" y="0"/>
                    </a:cubicBezTo>
                    <a:cubicBezTo>
                      <a:pt x="38" y="1"/>
                      <a:pt x="39" y="0"/>
                      <a:pt x="35" y="2"/>
                    </a:cubicBezTo>
                    <a:cubicBezTo>
                      <a:pt x="31" y="3"/>
                      <a:pt x="32" y="2"/>
                      <a:pt x="26" y="3"/>
                    </a:cubicBezTo>
                    <a:cubicBezTo>
                      <a:pt x="20" y="4"/>
                      <a:pt x="19" y="3"/>
                      <a:pt x="18" y="4"/>
                    </a:cubicBezTo>
                    <a:cubicBezTo>
                      <a:pt x="16" y="5"/>
                      <a:pt x="18" y="3"/>
                      <a:pt x="15" y="5"/>
                    </a:cubicBezTo>
                    <a:cubicBezTo>
                      <a:pt x="12" y="7"/>
                      <a:pt x="13" y="5"/>
                      <a:pt x="10" y="8"/>
                    </a:cubicBezTo>
                    <a:cubicBezTo>
                      <a:pt x="7" y="11"/>
                      <a:pt x="0" y="19"/>
                      <a:pt x="0" y="19"/>
                    </a:cubicBezTo>
                    <a:lnTo>
                      <a:pt x="3" y="2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13" name="Freeform 41">
                <a:extLst>
                  <a:ext uri="{FF2B5EF4-FFF2-40B4-BE49-F238E27FC236}">
                    <a16:creationId xmlns:a16="http://schemas.microsoft.com/office/drawing/2014/main" id="{6AB1C809-57C3-4217-9AA9-033A0C6CC17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644432" y="3854531"/>
                <a:ext cx="161297" cy="116632"/>
              </a:xfrm>
              <a:custGeom>
                <a:avLst/>
                <a:gdLst>
                  <a:gd name="T0" fmla="*/ 3 w 58"/>
                  <a:gd name="T1" fmla="*/ 13 h 45"/>
                  <a:gd name="T2" fmla="*/ 7 w 58"/>
                  <a:gd name="T3" fmla="*/ 27 h 45"/>
                  <a:gd name="T4" fmla="*/ 49 w 58"/>
                  <a:gd name="T5" fmla="*/ 36 h 45"/>
                  <a:gd name="T6" fmla="*/ 58 w 58"/>
                  <a:gd name="T7" fmla="*/ 25 h 45"/>
                  <a:gd name="T8" fmla="*/ 51 w 58"/>
                  <a:gd name="T9" fmla="*/ 15 h 45"/>
                  <a:gd name="T10" fmla="*/ 44 w 58"/>
                  <a:gd name="T11" fmla="*/ 13 h 45"/>
                  <a:gd name="T12" fmla="*/ 34 w 58"/>
                  <a:gd name="T13" fmla="*/ 10 h 45"/>
                  <a:gd name="T14" fmla="*/ 30 w 58"/>
                  <a:gd name="T15" fmla="*/ 5 h 45"/>
                  <a:gd name="T16" fmla="*/ 26 w 58"/>
                  <a:gd name="T17" fmla="*/ 2 h 45"/>
                  <a:gd name="T18" fmla="*/ 19 w 58"/>
                  <a:gd name="T19" fmla="*/ 1 h 45"/>
                  <a:gd name="T20" fmla="*/ 14 w 58"/>
                  <a:gd name="T21" fmla="*/ 1 h 45"/>
                  <a:gd name="T22" fmla="*/ 10 w 58"/>
                  <a:gd name="T23" fmla="*/ 0 h 45"/>
                  <a:gd name="T24" fmla="*/ 3 w 58"/>
                  <a:gd name="T25" fmla="*/ 1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8" h="45">
                    <a:moveTo>
                      <a:pt x="3" y="13"/>
                    </a:moveTo>
                    <a:cubicBezTo>
                      <a:pt x="3" y="13"/>
                      <a:pt x="1" y="21"/>
                      <a:pt x="7" y="27"/>
                    </a:cubicBezTo>
                    <a:cubicBezTo>
                      <a:pt x="12" y="33"/>
                      <a:pt x="20" y="45"/>
                      <a:pt x="49" y="36"/>
                    </a:cubicBezTo>
                    <a:cubicBezTo>
                      <a:pt x="49" y="36"/>
                      <a:pt x="57" y="29"/>
                      <a:pt x="58" y="25"/>
                    </a:cubicBezTo>
                    <a:cubicBezTo>
                      <a:pt x="58" y="21"/>
                      <a:pt x="51" y="15"/>
                      <a:pt x="51" y="15"/>
                    </a:cubicBezTo>
                    <a:cubicBezTo>
                      <a:pt x="51" y="15"/>
                      <a:pt x="48" y="14"/>
                      <a:pt x="44" y="13"/>
                    </a:cubicBezTo>
                    <a:cubicBezTo>
                      <a:pt x="39" y="12"/>
                      <a:pt x="35" y="10"/>
                      <a:pt x="34" y="10"/>
                    </a:cubicBezTo>
                    <a:cubicBezTo>
                      <a:pt x="34" y="9"/>
                      <a:pt x="31" y="6"/>
                      <a:pt x="30" y="5"/>
                    </a:cubicBezTo>
                    <a:cubicBezTo>
                      <a:pt x="29" y="5"/>
                      <a:pt x="29" y="3"/>
                      <a:pt x="26" y="2"/>
                    </a:cubicBezTo>
                    <a:cubicBezTo>
                      <a:pt x="22" y="1"/>
                      <a:pt x="20" y="1"/>
                      <a:pt x="19" y="1"/>
                    </a:cubicBezTo>
                    <a:cubicBezTo>
                      <a:pt x="17" y="1"/>
                      <a:pt x="15" y="1"/>
                      <a:pt x="14" y="1"/>
                    </a:cubicBezTo>
                    <a:cubicBezTo>
                      <a:pt x="13" y="1"/>
                      <a:pt x="10" y="0"/>
                      <a:pt x="10" y="0"/>
                    </a:cubicBezTo>
                    <a:cubicBezTo>
                      <a:pt x="10" y="0"/>
                      <a:pt x="0" y="8"/>
                      <a:pt x="3" y="1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14" name="Freeform 42">
                <a:extLst>
                  <a:ext uri="{FF2B5EF4-FFF2-40B4-BE49-F238E27FC236}">
                    <a16:creationId xmlns:a16="http://schemas.microsoft.com/office/drawing/2014/main" id="{8CC24A13-F515-4B99-9668-292FB1D1393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546821" y="3910463"/>
                <a:ext cx="127574" cy="120062"/>
              </a:xfrm>
              <a:custGeom>
                <a:avLst/>
                <a:gdLst>
                  <a:gd name="T0" fmla="*/ 7 w 41"/>
                  <a:gd name="T1" fmla="*/ 2 h 46"/>
                  <a:gd name="T2" fmla="*/ 0 w 41"/>
                  <a:gd name="T3" fmla="*/ 20 h 46"/>
                  <a:gd name="T4" fmla="*/ 34 w 41"/>
                  <a:gd name="T5" fmla="*/ 44 h 46"/>
                  <a:gd name="T6" fmla="*/ 41 w 41"/>
                  <a:gd name="T7" fmla="*/ 45 h 46"/>
                  <a:gd name="T8" fmla="*/ 36 w 41"/>
                  <a:gd name="T9" fmla="*/ 32 h 46"/>
                  <a:gd name="T10" fmla="*/ 31 w 41"/>
                  <a:gd name="T11" fmla="*/ 19 h 46"/>
                  <a:gd name="T12" fmla="*/ 23 w 41"/>
                  <a:gd name="T13" fmla="*/ 6 h 46"/>
                  <a:gd name="T14" fmla="*/ 18 w 41"/>
                  <a:gd name="T15" fmla="*/ 0 h 46"/>
                  <a:gd name="T16" fmla="*/ 7 w 41"/>
                  <a:gd name="T17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46">
                    <a:moveTo>
                      <a:pt x="7" y="2"/>
                    </a:moveTo>
                    <a:cubicBezTo>
                      <a:pt x="7" y="2"/>
                      <a:pt x="0" y="10"/>
                      <a:pt x="0" y="20"/>
                    </a:cubicBezTo>
                    <a:cubicBezTo>
                      <a:pt x="0" y="30"/>
                      <a:pt x="6" y="44"/>
                      <a:pt x="34" y="44"/>
                    </a:cubicBezTo>
                    <a:cubicBezTo>
                      <a:pt x="34" y="44"/>
                      <a:pt x="41" y="46"/>
                      <a:pt x="41" y="45"/>
                    </a:cubicBezTo>
                    <a:cubicBezTo>
                      <a:pt x="40" y="44"/>
                      <a:pt x="36" y="32"/>
                      <a:pt x="36" y="32"/>
                    </a:cubicBezTo>
                    <a:cubicBezTo>
                      <a:pt x="36" y="32"/>
                      <a:pt x="32" y="20"/>
                      <a:pt x="31" y="19"/>
                    </a:cubicBezTo>
                    <a:cubicBezTo>
                      <a:pt x="31" y="18"/>
                      <a:pt x="23" y="6"/>
                      <a:pt x="23" y="6"/>
                    </a:cubicBezTo>
                    <a:cubicBezTo>
                      <a:pt x="23" y="5"/>
                      <a:pt x="19" y="1"/>
                      <a:pt x="18" y="0"/>
                    </a:cubicBezTo>
                    <a:cubicBezTo>
                      <a:pt x="17" y="0"/>
                      <a:pt x="7" y="2"/>
                      <a:pt x="7" y="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sp>
          <p:nvSpPr>
            <p:cNvPr id="292" name="Freeform 19">
              <a:extLst>
                <a:ext uri="{FF2B5EF4-FFF2-40B4-BE49-F238E27FC236}">
                  <a16:creationId xmlns:a16="http://schemas.microsoft.com/office/drawing/2014/main" id="{11E209A5-0492-4308-8BEA-E5475B187A7A}"/>
                </a:ext>
              </a:extLst>
            </p:cNvPr>
            <p:cNvSpPr>
              <a:spLocks noChangeAspect="1"/>
            </p:cNvSpPr>
            <p:nvPr/>
          </p:nvSpPr>
          <p:spPr bwMode="auto">
            <a:xfrm rot="15840000" flipH="1">
              <a:off x="6450616" y="1382609"/>
              <a:ext cx="90650" cy="92802"/>
            </a:xfrm>
            <a:custGeom>
              <a:avLst/>
              <a:gdLst>
                <a:gd name="T0" fmla="*/ 23 w 29"/>
                <a:gd name="T1" fmla="*/ 11 h 30"/>
                <a:gd name="T2" fmla="*/ 27 w 29"/>
                <a:gd name="T3" fmla="*/ 23 h 30"/>
                <a:gd name="T4" fmla="*/ 20 w 29"/>
                <a:gd name="T5" fmla="*/ 28 h 30"/>
                <a:gd name="T6" fmla="*/ 0 w 29"/>
                <a:gd name="T7" fmla="*/ 7 h 30"/>
                <a:gd name="T8" fmla="*/ 9 w 29"/>
                <a:gd name="T9" fmla="*/ 2 h 30"/>
                <a:gd name="T10" fmla="*/ 23 w 29"/>
                <a:gd name="T11" fmla="*/ 11 h 30"/>
                <a:gd name="connsiteX0" fmla="*/ 6610 w 9312"/>
                <a:gd name="connsiteY0" fmla="*/ 3650 h 8954"/>
                <a:gd name="connsiteX1" fmla="*/ 9310 w 9312"/>
                <a:gd name="connsiteY1" fmla="*/ 7120 h 8954"/>
                <a:gd name="connsiteX2" fmla="*/ 6897 w 9312"/>
                <a:gd name="connsiteY2" fmla="*/ 8786 h 8954"/>
                <a:gd name="connsiteX3" fmla="*/ 0 w 9312"/>
                <a:gd name="connsiteY3" fmla="*/ 1786 h 8954"/>
                <a:gd name="connsiteX4" fmla="*/ 3103 w 9312"/>
                <a:gd name="connsiteY4" fmla="*/ 120 h 8954"/>
                <a:gd name="connsiteX5" fmla="*/ 6610 w 9312"/>
                <a:gd name="connsiteY5" fmla="*/ 3650 h 8954"/>
                <a:gd name="connsiteX0" fmla="*/ 7098 w 10000"/>
                <a:gd name="connsiteY0" fmla="*/ 4076 h 9999"/>
                <a:gd name="connsiteX1" fmla="*/ 9998 w 10000"/>
                <a:gd name="connsiteY1" fmla="*/ 7952 h 9999"/>
                <a:gd name="connsiteX2" fmla="*/ 7407 w 10000"/>
                <a:gd name="connsiteY2" fmla="*/ 9812 h 9999"/>
                <a:gd name="connsiteX3" fmla="*/ 0 w 10000"/>
                <a:gd name="connsiteY3" fmla="*/ 1995 h 9999"/>
                <a:gd name="connsiteX4" fmla="*/ 3332 w 10000"/>
                <a:gd name="connsiteY4" fmla="*/ 134 h 9999"/>
                <a:gd name="connsiteX5" fmla="*/ 7098 w 10000"/>
                <a:gd name="connsiteY5" fmla="*/ 4076 h 9999"/>
                <a:gd name="connsiteX0" fmla="*/ 6490 w 9391"/>
                <a:gd name="connsiteY0" fmla="*/ 4059 h 10045"/>
                <a:gd name="connsiteX1" fmla="*/ 9390 w 9391"/>
                <a:gd name="connsiteY1" fmla="*/ 7936 h 10045"/>
                <a:gd name="connsiteX2" fmla="*/ 6799 w 9391"/>
                <a:gd name="connsiteY2" fmla="*/ 9796 h 10045"/>
                <a:gd name="connsiteX3" fmla="*/ 0 w 9391"/>
                <a:gd name="connsiteY3" fmla="*/ 2454 h 10045"/>
                <a:gd name="connsiteX4" fmla="*/ 2724 w 9391"/>
                <a:gd name="connsiteY4" fmla="*/ 117 h 10045"/>
                <a:gd name="connsiteX5" fmla="*/ 6490 w 9391"/>
                <a:gd name="connsiteY5" fmla="*/ 4059 h 10045"/>
                <a:gd name="connsiteX0" fmla="*/ 7943 w 11033"/>
                <a:gd name="connsiteY0" fmla="*/ 4101 h 10139"/>
                <a:gd name="connsiteX1" fmla="*/ 11031 w 11033"/>
                <a:gd name="connsiteY1" fmla="*/ 7960 h 10139"/>
                <a:gd name="connsiteX2" fmla="*/ 8272 w 11033"/>
                <a:gd name="connsiteY2" fmla="*/ 9812 h 10139"/>
                <a:gd name="connsiteX3" fmla="*/ 0 w 11033"/>
                <a:gd name="connsiteY3" fmla="*/ 1263 h 10139"/>
                <a:gd name="connsiteX4" fmla="*/ 3933 w 11033"/>
                <a:gd name="connsiteY4" fmla="*/ 176 h 10139"/>
                <a:gd name="connsiteX5" fmla="*/ 7943 w 11033"/>
                <a:gd name="connsiteY5" fmla="*/ 4101 h 10139"/>
                <a:gd name="connsiteX0" fmla="*/ 7943 w 11033"/>
                <a:gd name="connsiteY0" fmla="*/ 4101 h 9976"/>
                <a:gd name="connsiteX1" fmla="*/ 11031 w 11033"/>
                <a:gd name="connsiteY1" fmla="*/ 7960 h 9976"/>
                <a:gd name="connsiteX2" fmla="*/ 7363 w 11033"/>
                <a:gd name="connsiteY2" fmla="*/ 9631 h 9976"/>
                <a:gd name="connsiteX3" fmla="*/ 0 w 11033"/>
                <a:gd name="connsiteY3" fmla="*/ 1263 h 9976"/>
                <a:gd name="connsiteX4" fmla="*/ 3933 w 11033"/>
                <a:gd name="connsiteY4" fmla="*/ 176 h 9976"/>
                <a:gd name="connsiteX5" fmla="*/ 7943 w 11033"/>
                <a:gd name="connsiteY5" fmla="*/ 4101 h 9976"/>
                <a:gd name="connsiteX0" fmla="*/ 7199 w 9520"/>
                <a:gd name="connsiteY0" fmla="*/ 4111 h 9947"/>
                <a:gd name="connsiteX1" fmla="*/ 9518 w 9520"/>
                <a:gd name="connsiteY1" fmla="*/ 7672 h 9947"/>
                <a:gd name="connsiteX2" fmla="*/ 6674 w 9520"/>
                <a:gd name="connsiteY2" fmla="*/ 9654 h 9947"/>
                <a:gd name="connsiteX3" fmla="*/ 0 w 9520"/>
                <a:gd name="connsiteY3" fmla="*/ 1266 h 9947"/>
                <a:gd name="connsiteX4" fmla="*/ 3565 w 9520"/>
                <a:gd name="connsiteY4" fmla="*/ 176 h 9947"/>
                <a:gd name="connsiteX5" fmla="*/ 7199 w 9520"/>
                <a:gd name="connsiteY5" fmla="*/ 4111 h 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0" h="9947">
                  <a:moveTo>
                    <a:pt x="7199" y="4111"/>
                  </a:moveTo>
                  <a:cubicBezTo>
                    <a:pt x="7199" y="4111"/>
                    <a:pt x="9606" y="6748"/>
                    <a:pt x="9518" y="7672"/>
                  </a:cubicBezTo>
                  <a:cubicBezTo>
                    <a:pt x="9430" y="8596"/>
                    <a:pt x="8260" y="10722"/>
                    <a:pt x="6674" y="9654"/>
                  </a:cubicBezTo>
                  <a:cubicBezTo>
                    <a:pt x="5088" y="8586"/>
                    <a:pt x="1071" y="6839"/>
                    <a:pt x="0" y="1266"/>
                  </a:cubicBezTo>
                  <a:cubicBezTo>
                    <a:pt x="0" y="1266"/>
                    <a:pt x="2135" y="-566"/>
                    <a:pt x="3565" y="176"/>
                  </a:cubicBezTo>
                  <a:cubicBezTo>
                    <a:pt x="3565" y="176"/>
                    <a:pt x="5508" y="2319"/>
                    <a:pt x="7199" y="4111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93" name="Freeform 14">
              <a:extLst>
                <a:ext uri="{FF2B5EF4-FFF2-40B4-BE49-F238E27FC236}">
                  <a16:creationId xmlns:a16="http://schemas.microsoft.com/office/drawing/2014/main" id="{778F3A15-37CB-4CCA-99E9-D293D45D3AA8}"/>
                </a:ext>
              </a:extLst>
            </p:cNvPr>
            <p:cNvSpPr>
              <a:spLocks noChangeAspect="1"/>
            </p:cNvSpPr>
            <p:nvPr/>
          </p:nvSpPr>
          <p:spPr bwMode="auto">
            <a:xfrm rot="18060000" flipH="1">
              <a:off x="6384465" y="1752397"/>
              <a:ext cx="74849" cy="82095"/>
            </a:xfrm>
            <a:custGeom>
              <a:avLst/>
              <a:gdLst>
                <a:gd name="T0" fmla="*/ 16 w 25"/>
                <a:gd name="T1" fmla="*/ 1 h 23"/>
                <a:gd name="T2" fmla="*/ 22 w 25"/>
                <a:gd name="T3" fmla="*/ 2 h 23"/>
                <a:gd name="T4" fmla="*/ 22 w 25"/>
                <a:gd name="T5" fmla="*/ 7 h 23"/>
                <a:gd name="T6" fmla="*/ 4 w 25"/>
                <a:gd name="T7" fmla="*/ 23 h 23"/>
                <a:gd name="T8" fmla="*/ 1 w 25"/>
                <a:gd name="T9" fmla="*/ 18 h 23"/>
                <a:gd name="T10" fmla="*/ 16 w 25"/>
                <a:gd name="T11" fmla="*/ 1 h 23"/>
                <a:gd name="connsiteX0" fmla="*/ 6034 w 8631"/>
                <a:gd name="connsiteY0" fmla="*/ 195 h 9760"/>
                <a:gd name="connsiteX1" fmla="*/ 8434 w 8631"/>
                <a:gd name="connsiteY1" fmla="*/ 2803 h 9760"/>
                <a:gd name="connsiteX2" fmla="*/ 1234 w 8631"/>
                <a:gd name="connsiteY2" fmla="*/ 9760 h 9760"/>
                <a:gd name="connsiteX3" fmla="*/ 34 w 8631"/>
                <a:gd name="connsiteY3" fmla="*/ 7586 h 9760"/>
                <a:gd name="connsiteX4" fmla="*/ 6034 w 8631"/>
                <a:gd name="connsiteY4" fmla="*/ 195 h 9760"/>
                <a:gd name="connsiteX0" fmla="*/ 6991 w 10640"/>
                <a:gd name="connsiteY0" fmla="*/ 200 h 10000"/>
                <a:gd name="connsiteX1" fmla="*/ 10455 w 10640"/>
                <a:gd name="connsiteY1" fmla="*/ 2872 h 10000"/>
                <a:gd name="connsiteX2" fmla="*/ 1430 w 10640"/>
                <a:gd name="connsiteY2" fmla="*/ 10000 h 10000"/>
                <a:gd name="connsiteX3" fmla="*/ 39 w 10640"/>
                <a:gd name="connsiteY3" fmla="*/ 7773 h 10000"/>
                <a:gd name="connsiteX4" fmla="*/ 6991 w 10640"/>
                <a:gd name="connsiteY4" fmla="*/ 200 h 10000"/>
                <a:gd name="connsiteX0" fmla="*/ 6991 w 10356"/>
                <a:gd name="connsiteY0" fmla="*/ 212 h 10012"/>
                <a:gd name="connsiteX1" fmla="*/ 10154 w 10356"/>
                <a:gd name="connsiteY1" fmla="*/ 2722 h 10012"/>
                <a:gd name="connsiteX2" fmla="*/ 1430 w 10356"/>
                <a:gd name="connsiteY2" fmla="*/ 10012 h 10012"/>
                <a:gd name="connsiteX3" fmla="*/ 39 w 10356"/>
                <a:gd name="connsiteY3" fmla="*/ 7785 h 10012"/>
                <a:gd name="connsiteX4" fmla="*/ 6991 w 10356"/>
                <a:gd name="connsiteY4" fmla="*/ 212 h 10012"/>
                <a:gd name="connsiteX0" fmla="*/ 6991 w 10356"/>
                <a:gd name="connsiteY0" fmla="*/ 212 h 10498"/>
                <a:gd name="connsiteX1" fmla="*/ 10154 w 10356"/>
                <a:gd name="connsiteY1" fmla="*/ 2722 h 10498"/>
                <a:gd name="connsiteX2" fmla="*/ 1651 w 10356"/>
                <a:gd name="connsiteY2" fmla="*/ 10498 h 10498"/>
                <a:gd name="connsiteX3" fmla="*/ 39 w 10356"/>
                <a:gd name="connsiteY3" fmla="*/ 7785 h 10498"/>
                <a:gd name="connsiteX4" fmla="*/ 6991 w 10356"/>
                <a:gd name="connsiteY4" fmla="*/ 212 h 10498"/>
                <a:gd name="connsiteX0" fmla="*/ 6991 w 10356"/>
                <a:gd name="connsiteY0" fmla="*/ 212 h 16096"/>
                <a:gd name="connsiteX1" fmla="*/ 10154 w 10356"/>
                <a:gd name="connsiteY1" fmla="*/ 2722 h 16096"/>
                <a:gd name="connsiteX2" fmla="*/ 1651 w 10356"/>
                <a:gd name="connsiteY2" fmla="*/ 10498 h 16096"/>
                <a:gd name="connsiteX3" fmla="*/ 39 w 10356"/>
                <a:gd name="connsiteY3" fmla="*/ 7785 h 16096"/>
                <a:gd name="connsiteX4" fmla="*/ 6991 w 10356"/>
                <a:gd name="connsiteY4" fmla="*/ 212 h 16096"/>
                <a:gd name="connsiteX0" fmla="*/ 6991 w 10356"/>
                <a:gd name="connsiteY0" fmla="*/ 212 h 17854"/>
                <a:gd name="connsiteX1" fmla="*/ 10154 w 10356"/>
                <a:gd name="connsiteY1" fmla="*/ 2722 h 17854"/>
                <a:gd name="connsiteX2" fmla="*/ 2574 w 10356"/>
                <a:gd name="connsiteY2" fmla="*/ 12585 h 17854"/>
                <a:gd name="connsiteX3" fmla="*/ 39 w 10356"/>
                <a:gd name="connsiteY3" fmla="*/ 7785 h 17854"/>
                <a:gd name="connsiteX4" fmla="*/ 6991 w 10356"/>
                <a:gd name="connsiteY4" fmla="*/ 212 h 17854"/>
                <a:gd name="connsiteX0" fmla="*/ 6991 w 13482"/>
                <a:gd name="connsiteY0" fmla="*/ 212 h 16683"/>
                <a:gd name="connsiteX1" fmla="*/ 10154 w 13482"/>
                <a:gd name="connsiteY1" fmla="*/ 2722 h 16683"/>
                <a:gd name="connsiteX2" fmla="*/ 2574 w 13482"/>
                <a:gd name="connsiteY2" fmla="*/ 12585 h 16683"/>
                <a:gd name="connsiteX3" fmla="*/ 39 w 13482"/>
                <a:gd name="connsiteY3" fmla="*/ 7785 h 16683"/>
                <a:gd name="connsiteX4" fmla="*/ 6991 w 13482"/>
                <a:gd name="connsiteY4" fmla="*/ 212 h 16683"/>
                <a:gd name="connsiteX0" fmla="*/ 6991 w 12222"/>
                <a:gd name="connsiteY0" fmla="*/ 212 h 18475"/>
                <a:gd name="connsiteX1" fmla="*/ 10154 w 12222"/>
                <a:gd name="connsiteY1" fmla="*/ 2722 h 18475"/>
                <a:gd name="connsiteX2" fmla="*/ 241 w 12222"/>
                <a:gd name="connsiteY2" fmla="*/ 14634 h 18475"/>
                <a:gd name="connsiteX3" fmla="*/ 39 w 12222"/>
                <a:gd name="connsiteY3" fmla="*/ 7785 h 18475"/>
                <a:gd name="connsiteX4" fmla="*/ 6991 w 12222"/>
                <a:gd name="connsiteY4" fmla="*/ 212 h 18475"/>
                <a:gd name="connsiteX0" fmla="*/ 6991 w 10356"/>
                <a:gd name="connsiteY0" fmla="*/ 212 h 14661"/>
                <a:gd name="connsiteX1" fmla="*/ 10154 w 10356"/>
                <a:gd name="connsiteY1" fmla="*/ 2722 h 14661"/>
                <a:gd name="connsiteX2" fmla="*/ 241 w 10356"/>
                <a:gd name="connsiteY2" fmla="*/ 14634 h 14661"/>
                <a:gd name="connsiteX3" fmla="*/ 39 w 10356"/>
                <a:gd name="connsiteY3" fmla="*/ 7785 h 14661"/>
                <a:gd name="connsiteX4" fmla="*/ 6991 w 10356"/>
                <a:gd name="connsiteY4" fmla="*/ 212 h 14661"/>
                <a:gd name="connsiteX0" fmla="*/ 6991 w 10356"/>
                <a:gd name="connsiteY0" fmla="*/ 212 h 10378"/>
                <a:gd name="connsiteX1" fmla="*/ 10154 w 10356"/>
                <a:gd name="connsiteY1" fmla="*/ 2722 h 10378"/>
                <a:gd name="connsiteX2" fmla="*/ 1349 w 10356"/>
                <a:gd name="connsiteY2" fmla="*/ 10335 h 10378"/>
                <a:gd name="connsiteX3" fmla="*/ 39 w 10356"/>
                <a:gd name="connsiteY3" fmla="*/ 7785 h 10378"/>
                <a:gd name="connsiteX4" fmla="*/ 6991 w 10356"/>
                <a:gd name="connsiteY4" fmla="*/ 212 h 10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6" h="10378">
                  <a:moveTo>
                    <a:pt x="6991" y="212"/>
                  </a:moveTo>
                  <a:cubicBezTo>
                    <a:pt x="8613" y="-605"/>
                    <a:pt x="11081" y="1089"/>
                    <a:pt x="10154" y="2722"/>
                  </a:cubicBezTo>
                  <a:cubicBezTo>
                    <a:pt x="9690" y="4059"/>
                    <a:pt x="3310" y="10988"/>
                    <a:pt x="1349" y="10335"/>
                  </a:cubicBezTo>
                  <a:cubicBezTo>
                    <a:pt x="1349" y="10335"/>
                    <a:pt x="39" y="8230"/>
                    <a:pt x="39" y="7785"/>
                  </a:cubicBezTo>
                  <a:cubicBezTo>
                    <a:pt x="-424" y="7339"/>
                    <a:pt x="3284" y="657"/>
                    <a:pt x="6991" y="212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94" name="Freeform 15">
              <a:extLst>
                <a:ext uri="{FF2B5EF4-FFF2-40B4-BE49-F238E27FC236}">
                  <a16:creationId xmlns:a16="http://schemas.microsoft.com/office/drawing/2014/main" id="{413E5F76-74BA-422D-84E1-A0693BF733B2}"/>
                </a:ext>
              </a:extLst>
            </p:cNvPr>
            <p:cNvSpPr>
              <a:spLocks noChangeAspect="1"/>
            </p:cNvSpPr>
            <p:nvPr/>
          </p:nvSpPr>
          <p:spPr bwMode="auto">
            <a:xfrm rot="17580000" flipH="1">
              <a:off x="6452432" y="1723685"/>
              <a:ext cx="92829" cy="64939"/>
            </a:xfrm>
            <a:custGeom>
              <a:avLst/>
              <a:gdLst>
                <a:gd name="T0" fmla="*/ 27 w 27"/>
                <a:gd name="T1" fmla="*/ 5 h 20"/>
                <a:gd name="T2" fmla="*/ 17 w 27"/>
                <a:gd name="T3" fmla="*/ 15 h 20"/>
                <a:gd name="T4" fmla="*/ 2 w 27"/>
                <a:gd name="T5" fmla="*/ 20 h 20"/>
                <a:gd name="T6" fmla="*/ 0 w 27"/>
                <a:gd name="T7" fmla="*/ 12 h 20"/>
                <a:gd name="T8" fmla="*/ 11 w 27"/>
                <a:gd name="T9" fmla="*/ 4 h 20"/>
                <a:gd name="T10" fmla="*/ 22 w 27"/>
                <a:gd name="T11" fmla="*/ 0 h 20"/>
                <a:gd name="T12" fmla="*/ 23 w 27"/>
                <a:gd name="T13" fmla="*/ 0 h 20"/>
                <a:gd name="T14" fmla="*/ 27 w 27"/>
                <a:gd name="T15" fmla="*/ 5 h 20"/>
                <a:gd name="connsiteX0" fmla="*/ 10168 w 10168"/>
                <a:gd name="connsiteY0" fmla="*/ 2500 h 10585"/>
                <a:gd name="connsiteX1" fmla="*/ 6464 w 10168"/>
                <a:gd name="connsiteY1" fmla="*/ 7500 h 10585"/>
                <a:gd name="connsiteX2" fmla="*/ 717 w 10168"/>
                <a:gd name="connsiteY2" fmla="*/ 10585 h 10585"/>
                <a:gd name="connsiteX3" fmla="*/ 168 w 10168"/>
                <a:gd name="connsiteY3" fmla="*/ 6000 h 10585"/>
                <a:gd name="connsiteX4" fmla="*/ 4242 w 10168"/>
                <a:gd name="connsiteY4" fmla="*/ 2000 h 10585"/>
                <a:gd name="connsiteX5" fmla="*/ 8316 w 10168"/>
                <a:gd name="connsiteY5" fmla="*/ 0 h 10585"/>
                <a:gd name="connsiteX6" fmla="*/ 8687 w 10168"/>
                <a:gd name="connsiteY6" fmla="*/ 0 h 10585"/>
                <a:gd name="connsiteX7" fmla="*/ 10168 w 10168"/>
                <a:gd name="connsiteY7" fmla="*/ 2500 h 10585"/>
                <a:gd name="connsiteX0" fmla="*/ 10842 w 10842"/>
                <a:gd name="connsiteY0" fmla="*/ 2500 h 9156"/>
                <a:gd name="connsiteX1" fmla="*/ 7138 w 10842"/>
                <a:gd name="connsiteY1" fmla="*/ 7500 h 9156"/>
                <a:gd name="connsiteX2" fmla="*/ 0 w 10842"/>
                <a:gd name="connsiteY2" fmla="*/ 9130 h 9156"/>
                <a:gd name="connsiteX3" fmla="*/ 842 w 10842"/>
                <a:gd name="connsiteY3" fmla="*/ 6000 h 9156"/>
                <a:gd name="connsiteX4" fmla="*/ 4916 w 10842"/>
                <a:gd name="connsiteY4" fmla="*/ 2000 h 9156"/>
                <a:gd name="connsiteX5" fmla="*/ 8990 w 10842"/>
                <a:gd name="connsiteY5" fmla="*/ 0 h 9156"/>
                <a:gd name="connsiteX6" fmla="*/ 9361 w 10842"/>
                <a:gd name="connsiteY6" fmla="*/ 0 h 9156"/>
                <a:gd name="connsiteX7" fmla="*/ 10842 w 10842"/>
                <a:gd name="connsiteY7" fmla="*/ 2500 h 9156"/>
                <a:gd name="connsiteX0" fmla="*/ 9282 w 9282"/>
                <a:gd name="connsiteY0" fmla="*/ 2730 h 11557"/>
                <a:gd name="connsiteX1" fmla="*/ 5866 w 9282"/>
                <a:gd name="connsiteY1" fmla="*/ 8191 h 11557"/>
                <a:gd name="connsiteX2" fmla="*/ 1427 w 9282"/>
                <a:gd name="connsiteY2" fmla="*/ 11557 h 11557"/>
                <a:gd name="connsiteX3" fmla="*/ 59 w 9282"/>
                <a:gd name="connsiteY3" fmla="*/ 6553 h 11557"/>
                <a:gd name="connsiteX4" fmla="*/ 3816 w 9282"/>
                <a:gd name="connsiteY4" fmla="*/ 2184 h 11557"/>
                <a:gd name="connsiteX5" fmla="*/ 7574 w 9282"/>
                <a:gd name="connsiteY5" fmla="*/ 0 h 11557"/>
                <a:gd name="connsiteX6" fmla="*/ 7916 w 9282"/>
                <a:gd name="connsiteY6" fmla="*/ 0 h 11557"/>
                <a:gd name="connsiteX7" fmla="*/ 9282 w 9282"/>
                <a:gd name="connsiteY7" fmla="*/ 2730 h 11557"/>
                <a:gd name="connsiteX0" fmla="*/ 11330 w 11330"/>
                <a:gd name="connsiteY0" fmla="*/ 2362 h 16010"/>
                <a:gd name="connsiteX1" fmla="*/ 7650 w 11330"/>
                <a:gd name="connsiteY1" fmla="*/ 7087 h 16010"/>
                <a:gd name="connsiteX2" fmla="*/ 0 w 11330"/>
                <a:gd name="connsiteY2" fmla="*/ 16010 h 16010"/>
                <a:gd name="connsiteX3" fmla="*/ 1394 w 11330"/>
                <a:gd name="connsiteY3" fmla="*/ 5670 h 16010"/>
                <a:gd name="connsiteX4" fmla="*/ 5441 w 11330"/>
                <a:gd name="connsiteY4" fmla="*/ 1890 h 16010"/>
                <a:gd name="connsiteX5" fmla="*/ 9490 w 11330"/>
                <a:gd name="connsiteY5" fmla="*/ 0 h 16010"/>
                <a:gd name="connsiteX6" fmla="*/ 9858 w 11330"/>
                <a:gd name="connsiteY6" fmla="*/ 0 h 16010"/>
                <a:gd name="connsiteX7" fmla="*/ 11330 w 11330"/>
                <a:gd name="connsiteY7" fmla="*/ 2362 h 16010"/>
                <a:gd name="connsiteX0" fmla="*/ 10119 w 10119"/>
                <a:gd name="connsiteY0" fmla="*/ 2362 h 9471"/>
                <a:gd name="connsiteX1" fmla="*/ 6439 w 10119"/>
                <a:gd name="connsiteY1" fmla="*/ 7087 h 9471"/>
                <a:gd name="connsiteX2" fmla="*/ 645 w 10119"/>
                <a:gd name="connsiteY2" fmla="*/ 9471 h 9471"/>
                <a:gd name="connsiteX3" fmla="*/ 183 w 10119"/>
                <a:gd name="connsiteY3" fmla="*/ 5670 h 9471"/>
                <a:gd name="connsiteX4" fmla="*/ 4230 w 10119"/>
                <a:gd name="connsiteY4" fmla="*/ 1890 h 9471"/>
                <a:gd name="connsiteX5" fmla="*/ 8279 w 10119"/>
                <a:gd name="connsiteY5" fmla="*/ 0 h 9471"/>
                <a:gd name="connsiteX6" fmla="*/ 8647 w 10119"/>
                <a:gd name="connsiteY6" fmla="*/ 0 h 9471"/>
                <a:gd name="connsiteX7" fmla="*/ 10119 w 10119"/>
                <a:gd name="connsiteY7" fmla="*/ 2362 h 9471"/>
                <a:gd name="connsiteX0" fmla="*/ 10000 w 10000"/>
                <a:gd name="connsiteY0" fmla="*/ 2498 h 10004"/>
                <a:gd name="connsiteX1" fmla="*/ 6363 w 10000"/>
                <a:gd name="connsiteY1" fmla="*/ 7487 h 10004"/>
                <a:gd name="connsiteX2" fmla="*/ 637 w 10000"/>
                <a:gd name="connsiteY2" fmla="*/ 10004 h 10004"/>
                <a:gd name="connsiteX3" fmla="*/ 181 w 10000"/>
                <a:gd name="connsiteY3" fmla="*/ 5991 h 10004"/>
                <a:gd name="connsiteX4" fmla="*/ 4180 w 10000"/>
                <a:gd name="connsiteY4" fmla="*/ 2000 h 10004"/>
                <a:gd name="connsiteX5" fmla="*/ 8545 w 10000"/>
                <a:gd name="connsiteY5" fmla="*/ 4 h 10004"/>
                <a:gd name="connsiteX6" fmla="*/ 10000 w 10000"/>
                <a:gd name="connsiteY6" fmla="*/ 2498 h 10004"/>
                <a:gd name="connsiteX0" fmla="*/ 9866 w 9866"/>
                <a:gd name="connsiteY0" fmla="*/ 2498 h 9175"/>
                <a:gd name="connsiteX1" fmla="*/ 6229 w 9866"/>
                <a:gd name="connsiteY1" fmla="*/ 7487 h 9175"/>
                <a:gd name="connsiteX2" fmla="*/ 1760 w 9866"/>
                <a:gd name="connsiteY2" fmla="*/ 9155 h 9175"/>
                <a:gd name="connsiteX3" fmla="*/ 47 w 9866"/>
                <a:gd name="connsiteY3" fmla="*/ 5991 h 9175"/>
                <a:gd name="connsiteX4" fmla="*/ 4046 w 9866"/>
                <a:gd name="connsiteY4" fmla="*/ 2000 h 9175"/>
                <a:gd name="connsiteX5" fmla="*/ 8411 w 9866"/>
                <a:gd name="connsiteY5" fmla="*/ 4 h 9175"/>
                <a:gd name="connsiteX6" fmla="*/ 9866 w 9866"/>
                <a:gd name="connsiteY6" fmla="*/ 2498 h 9175"/>
                <a:gd name="connsiteX0" fmla="*/ 10047 w 10047"/>
                <a:gd name="connsiteY0" fmla="*/ 2723 h 10154"/>
                <a:gd name="connsiteX1" fmla="*/ 6361 w 10047"/>
                <a:gd name="connsiteY1" fmla="*/ 8160 h 10154"/>
                <a:gd name="connsiteX2" fmla="*/ 1181 w 10047"/>
                <a:gd name="connsiteY2" fmla="*/ 10151 h 10154"/>
                <a:gd name="connsiteX3" fmla="*/ 95 w 10047"/>
                <a:gd name="connsiteY3" fmla="*/ 6530 h 10154"/>
                <a:gd name="connsiteX4" fmla="*/ 4148 w 10047"/>
                <a:gd name="connsiteY4" fmla="*/ 2180 h 10154"/>
                <a:gd name="connsiteX5" fmla="*/ 8572 w 10047"/>
                <a:gd name="connsiteY5" fmla="*/ 4 h 10154"/>
                <a:gd name="connsiteX6" fmla="*/ 10047 w 10047"/>
                <a:gd name="connsiteY6" fmla="*/ 2723 h 10154"/>
                <a:gd name="connsiteX0" fmla="*/ 10047 w 10047"/>
                <a:gd name="connsiteY0" fmla="*/ 2723 h 10154"/>
                <a:gd name="connsiteX1" fmla="*/ 6361 w 10047"/>
                <a:gd name="connsiteY1" fmla="*/ 8160 h 10154"/>
                <a:gd name="connsiteX2" fmla="*/ 1181 w 10047"/>
                <a:gd name="connsiteY2" fmla="*/ 10151 h 10154"/>
                <a:gd name="connsiteX3" fmla="*/ 95 w 10047"/>
                <a:gd name="connsiteY3" fmla="*/ 6530 h 10154"/>
                <a:gd name="connsiteX4" fmla="*/ 4148 w 10047"/>
                <a:gd name="connsiteY4" fmla="*/ 2180 h 10154"/>
                <a:gd name="connsiteX5" fmla="*/ 8572 w 10047"/>
                <a:gd name="connsiteY5" fmla="*/ 4 h 10154"/>
                <a:gd name="connsiteX6" fmla="*/ 10047 w 10047"/>
                <a:gd name="connsiteY6" fmla="*/ 2723 h 10154"/>
                <a:gd name="connsiteX0" fmla="*/ 10047 w 10047"/>
                <a:gd name="connsiteY0" fmla="*/ 2719 h 10150"/>
                <a:gd name="connsiteX1" fmla="*/ 6361 w 10047"/>
                <a:gd name="connsiteY1" fmla="*/ 8156 h 10150"/>
                <a:gd name="connsiteX2" fmla="*/ 1181 w 10047"/>
                <a:gd name="connsiteY2" fmla="*/ 10147 h 10150"/>
                <a:gd name="connsiteX3" fmla="*/ 95 w 10047"/>
                <a:gd name="connsiteY3" fmla="*/ 6526 h 10150"/>
                <a:gd name="connsiteX4" fmla="*/ 4148 w 10047"/>
                <a:gd name="connsiteY4" fmla="*/ 2176 h 10150"/>
                <a:gd name="connsiteX5" fmla="*/ 8572 w 10047"/>
                <a:gd name="connsiteY5" fmla="*/ 0 h 10150"/>
                <a:gd name="connsiteX6" fmla="*/ 10047 w 10047"/>
                <a:gd name="connsiteY6" fmla="*/ 2719 h 10150"/>
                <a:gd name="connsiteX0" fmla="*/ 10047 w 10047"/>
                <a:gd name="connsiteY0" fmla="*/ 2719 h 10150"/>
                <a:gd name="connsiteX1" fmla="*/ 6361 w 10047"/>
                <a:gd name="connsiteY1" fmla="*/ 8156 h 10150"/>
                <a:gd name="connsiteX2" fmla="*/ 1181 w 10047"/>
                <a:gd name="connsiteY2" fmla="*/ 10147 h 10150"/>
                <a:gd name="connsiteX3" fmla="*/ 95 w 10047"/>
                <a:gd name="connsiteY3" fmla="*/ 6526 h 10150"/>
                <a:gd name="connsiteX4" fmla="*/ 4148 w 10047"/>
                <a:gd name="connsiteY4" fmla="*/ 2176 h 10150"/>
                <a:gd name="connsiteX5" fmla="*/ 8572 w 10047"/>
                <a:gd name="connsiteY5" fmla="*/ 0 h 10150"/>
                <a:gd name="connsiteX6" fmla="*/ 10047 w 10047"/>
                <a:gd name="connsiteY6" fmla="*/ 2719 h 1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47" h="10150">
                  <a:moveTo>
                    <a:pt x="10047" y="2719"/>
                  </a:moveTo>
                  <a:cubicBezTo>
                    <a:pt x="10047" y="2719"/>
                    <a:pt x="9679" y="6526"/>
                    <a:pt x="6361" y="8156"/>
                  </a:cubicBezTo>
                  <a:cubicBezTo>
                    <a:pt x="3043" y="10332"/>
                    <a:pt x="1181" y="10147"/>
                    <a:pt x="1181" y="10147"/>
                  </a:cubicBezTo>
                  <a:cubicBezTo>
                    <a:pt x="1181" y="10147"/>
                    <a:pt x="-399" y="7854"/>
                    <a:pt x="95" y="6526"/>
                  </a:cubicBezTo>
                  <a:cubicBezTo>
                    <a:pt x="589" y="5198"/>
                    <a:pt x="830" y="3264"/>
                    <a:pt x="4148" y="2176"/>
                  </a:cubicBezTo>
                  <a:cubicBezTo>
                    <a:pt x="5561" y="1088"/>
                    <a:pt x="7446" y="388"/>
                    <a:pt x="8572" y="0"/>
                  </a:cubicBezTo>
                  <a:cubicBezTo>
                    <a:pt x="9448" y="291"/>
                    <a:pt x="10033" y="551"/>
                    <a:pt x="10047" y="2719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95" name="Freeform 16">
              <a:extLst>
                <a:ext uri="{FF2B5EF4-FFF2-40B4-BE49-F238E27FC236}">
                  <a16:creationId xmlns:a16="http://schemas.microsoft.com/office/drawing/2014/main" id="{89955AD6-B66E-4CFA-8DF6-93B83E2A4D4B}"/>
                </a:ext>
              </a:extLst>
            </p:cNvPr>
            <p:cNvSpPr>
              <a:spLocks noChangeAspect="1"/>
            </p:cNvSpPr>
            <p:nvPr/>
          </p:nvSpPr>
          <p:spPr bwMode="auto">
            <a:xfrm rot="17095939" flipH="1">
              <a:off x="6513507" y="1644644"/>
              <a:ext cx="106219" cy="53128"/>
            </a:xfrm>
            <a:custGeom>
              <a:avLst/>
              <a:gdLst>
                <a:gd name="T0" fmla="*/ 29 w 29"/>
                <a:gd name="T1" fmla="*/ 12 h 21"/>
                <a:gd name="T2" fmla="*/ 0 w 29"/>
                <a:gd name="T3" fmla="*/ 18 h 21"/>
                <a:gd name="T4" fmla="*/ 0 w 29"/>
                <a:gd name="T5" fmla="*/ 9 h 21"/>
                <a:gd name="T6" fmla="*/ 24 w 29"/>
                <a:gd name="T7" fmla="*/ 4 h 21"/>
                <a:gd name="T8" fmla="*/ 28 w 29"/>
                <a:gd name="T9" fmla="*/ 5 h 21"/>
                <a:gd name="T10" fmla="*/ 29 w 29"/>
                <a:gd name="T11" fmla="*/ 12 h 21"/>
                <a:gd name="connsiteX0" fmla="*/ 10000 w 10123"/>
                <a:gd name="connsiteY0" fmla="*/ 4298 h 7446"/>
                <a:gd name="connsiteX1" fmla="*/ 0 w 10123"/>
                <a:gd name="connsiteY1" fmla="*/ 7155 h 7446"/>
                <a:gd name="connsiteX2" fmla="*/ 0 w 10123"/>
                <a:gd name="connsiteY2" fmla="*/ 2870 h 7446"/>
                <a:gd name="connsiteX3" fmla="*/ 8276 w 10123"/>
                <a:gd name="connsiteY3" fmla="*/ 489 h 7446"/>
                <a:gd name="connsiteX4" fmla="*/ 9655 w 10123"/>
                <a:gd name="connsiteY4" fmla="*/ 965 h 7446"/>
                <a:gd name="connsiteX5" fmla="*/ 10000 w 10123"/>
                <a:gd name="connsiteY5" fmla="*/ 4298 h 7446"/>
                <a:gd name="connsiteX0" fmla="*/ 9878 w 10000"/>
                <a:gd name="connsiteY0" fmla="*/ 5771 h 9999"/>
                <a:gd name="connsiteX1" fmla="*/ 0 w 10000"/>
                <a:gd name="connsiteY1" fmla="*/ 9608 h 9999"/>
                <a:gd name="connsiteX2" fmla="*/ 0 w 10000"/>
                <a:gd name="connsiteY2" fmla="*/ 3853 h 9999"/>
                <a:gd name="connsiteX3" fmla="*/ 8175 w 10000"/>
                <a:gd name="connsiteY3" fmla="*/ 656 h 9999"/>
                <a:gd name="connsiteX4" fmla="*/ 9538 w 10000"/>
                <a:gd name="connsiteY4" fmla="*/ 1295 h 9999"/>
                <a:gd name="connsiteX5" fmla="*/ 9878 w 10000"/>
                <a:gd name="connsiteY5" fmla="*/ 5771 h 9999"/>
                <a:gd name="connsiteX0" fmla="*/ 9878 w 10173"/>
                <a:gd name="connsiteY0" fmla="*/ 5772 h 10000"/>
                <a:gd name="connsiteX1" fmla="*/ 0 w 10173"/>
                <a:gd name="connsiteY1" fmla="*/ 9609 h 10000"/>
                <a:gd name="connsiteX2" fmla="*/ 0 w 10173"/>
                <a:gd name="connsiteY2" fmla="*/ 3853 h 10000"/>
                <a:gd name="connsiteX3" fmla="*/ 8175 w 10173"/>
                <a:gd name="connsiteY3" fmla="*/ 656 h 10000"/>
                <a:gd name="connsiteX4" fmla="*/ 9538 w 10173"/>
                <a:gd name="connsiteY4" fmla="*/ 1295 h 10000"/>
                <a:gd name="connsiteX5" fmla="*/ 9878 w 10173"/>
                <a:gd name="connsiteY5" fmla="*/ 5772 h 10000"/>
                <a:gd name="connsiteX0" fmla="*/ 10216 w 10396"/>
                <a:gd name="connsiteY0" fmla="*/ 5910 h 10008"/>
                <a:gd name="connsiteX1" fmla="*/ 0 w 10396"/>
                <a:gd name="connsiteY1" fmla="*/ 9609 h 10008"/>
                <a:gd name="connsiteX2" fmla="*/ 0 w 10396"/>
                <a:gd name="connsiteY2" fmla="*/ 3853 h 10008"/>
                <a:gd name="connsiteX3" fmla="*/ 8175 w 10396"/>
                <a:gd name="connsiteY3" fmla="*/ 656 h 10008"/>
                <a:gd name="connsiteX4" fmla="*/ 9538 w 10396"/>
                <a:gd name="connsiteY4" fmla="*/ 1295 h 10008"/>
                <a:gd name="connsiteX5" fmla="*/ 10216 w 10396"/>
                <a:gd name="connsiteY5" fmla="*/ 5910 h 10008"/>
                <a:gd name="connsiteX0" fmla="*/ 10216 w 10396"/>
                <a:gd name="connsiteY0" fmla="*/ 5506 h 9604"/>
                <a:gd name="connsiteX1" fmla="*/ 0 w 10396"/>
                <a:gd name="connsiteY1" fmla="*/ 9205 h 9604"/>
                <a:gd name="connsiteX2" fmla="*/ 0 w 10396"/>
                <a:gd name="connsiteY2" fmla="*/ 3449 h 9604"/>
                <a:gd name="connsiteX3" fmla="*/ 8175 w 10396"/>
                <a:gd name="connsiteY3" fmla="*/ 252 h 9604"/>
                <a:gd name="connsiteX4" fmla="*/ 9538 w 10396"/>
                <a:gd name="connsiteY4" fmla="*/ 891 h 9604"/>
                <a:gd name="connsiteX5" fmla="*/ 10216 w 10396"/>
                <a:gd name="connsiteY5" fmla="*/ 5506 h 9604"/>
                <a:gd name="connsiteX0" fmla="*/ 9827 w 10001"/>
                <a:gd name="connsiteY0" fmla="*/ 5733 h 10000"/>
                <a:gd name="connsiteX1" fmla="*/ 0 w 10001"/>
                <a:gd name="connsiteY1" fmla="*/ 9585 h 10000"/>
                <a:gd name="connsiteX2" fmla="*/ 0 w 10001"/>
                <a:gd name="connsiteY2" fmla="*/ 3591 h 10000"/>
                <a:gd name="connsiteX3" fmla="*/ 7864 w 10001"/>
                <a:gd name="connsiteY3" fmla="*/ 262 h 10000"/>
                <a:gd name="connsiteX4" fmla="*/ 9175 w 10001"/>
                <a:gd name="connsiteY4" fmla="*/ 928 h 10000"/>
                <a:gd name="connsiteX5" fmla="*/ 9827 w 10001"/>
                <a:gd name="connsiteY5" fmla="*/ 5733 h 10000"/>
                <a:gd name="connsiteX0" fmla="*/ 10403 w 10577"/>
                <a:gd name="connsiteY0" fmla="*/ 5854 h 10121"/>
                <a:gd name="connsiteX1" fmla="*/ 576 w 10577"/>
                <a:gd name="connsiteY1" fmla="*/ 9706 h 10121"/>
                <a:gd name="connsiteX2" fmla="*/ 576 w 10577"/>
                <a:gd name="connsiteY2" fmla="*/ 3712 h 10121"/>
                <a:gd name="connsiteX3" fmla="*/ 8359 w 10577"/>
                <a:gd name="connsiteY3" fmla="*/ 347 h 10121"/>
                <a:gd name="connsiteX4" fmla="*/ 9751 w 10577"/>
                <a:gd name="connsiteY4" fmla="*/ 1049 h 10121"/>
                <a:gd name="connsiteX5" fmla="*/ 10403 w 10577"/>
                <a:gd name="connsiteY5" fmla="*/ 5854 h 10121"/>
                <a:gd name="connsiteX0" fmla="*/ 10403 w 10577"/>
                <a:gd name="connsiteY0" fmla="*/ 5740 h 10007"/>
                <a:gd name="connsiteX1" fmla="*/ 576 w 10577"/>
                <a:gd name="connsiteY1" fmla="*/ 9592 h 10007"/>
                <a:gd name="connsiteX2" fmla="*/ 576 w 10577"/>
                <a:gd name="connsiteY2" fmla="*/ 3598 h 10007"/>
                <a:gd name="connsiteX3" fmla="*/ 8359 w 10577"/>
                <a:gd name="connsiteY3" fmla="*/ 233 h 10007"/>
                <a:gd name="connsiteX4" fmla="*/ 9751 w 10577"/>
                <a:gd name="connsiteY4" fmla="*/ 935 h 10007"/>
                <a:gd name="connsiteX5" fmla="*/ 10403 w 10577"/>
                <a:gd name="connsiteY5" fmla="*/ 5740 h 10007"/>
                <a:gd name="connsiteX0" fmla="*/ 10403 w 10577"/>
                <a:gd name="connsiteY0" fmla="*/ 5649 h 9916"/>
                <a:gd name="connsiteX1" fmla="*/ 576 w 10577"/>
                <a:gd name="connsiteY1" fmla="*/ 9501 h 9916"/>
                <a:gd name="connsiteX2" fmla="*/ 576 w 10577"/>
                <a:gd name="connsiteY2" fmla="*/ 3507 h 9916"/>
                <a:gd name="connsiteX3" fmla="*/ 8359 w 10577"/>
                <a:gd name="connsiteY3" fmla="*/ 142 h 9916"/>
                <a:gd name="connsiteX4" fmla="*/ 9751 w 10577"/>
                <a:gd name="connsiteY4" fmla="*/ 844 h 9916"/>
                <a:gd name="connsiteX5" fmla="*/ 10403 w 10577"/>
                <a:gd name="connsiteY5" fmla="*/ 5649 h 9916"/>
                <a:gd name="connsiteX0" fmla="*/ 9708 w 9872"/>
                <a:gd name="connsiteY0" fmla="*/ 6154 h 10457"/>
                <a:gd name="connsiteX1" fmla="*/ 418 w 9872"/>
                <a:gd name="connsiteY1" fmla="*/ 10038 h 10457"/>
                <a:gd name="connsiteX2" fmla="*/ 418 w 9872"/>
                <a:gd name="connsiteY2" fmla="*/ 3994 h 10457"/>
                <a:gd name="connsiteX3" fmla="*/ 6057 w 9872"/>
                <a:gd name="connsiteY3" fmla="*/ 126 h 10457"/>
                <a:gd name="connsiteX4" fmla="*/ 9092 w 9872"/>
                <a:gd name="connsiteY4" fmla="*/ 1308 h 10457"/>
                <a:gd name="connsiteX5" fmla="*/ 9708 w 9872"/>
                <a:gd name="connsiteY5" fmla="*/ 6154 h 10457"/>
                <a:gd name="connsiteX0" fmla="*/ 9834 w 10000"/>
                <a:gd name="connsiteY0" fmla="*/ 5765 h 9880"/>
                <a:gd name="connsiteX1" fmla="*/ 423 w 10000"/>
                <a:gd name="connsiteY1" fmla="*/ 9479 h 9880"/>
                <a:gd name="connsiteX2" fmla="*/ 423 w 10000"/>
                <a:gd name="connsiteY2" fmla="*/ 3699 h 9880"/>
                <a:gd name="connsiteX3" fmla="*/ 6136 w 10000"/>
                <a:gd name="connsiteY3" fmla="*/ 0 h 9880"/>
                <a:gd name="connsiteX4" fmla="*/ 9210 w 10000"/>
                <a:gd name="connsiteY4" fmla="*/ 1131 h 9880"/>
                <a:gd name="connsiteX5" fmla="*/ 9834 w 10000"/>
                <a:gd name="connsiteY5" fmla="*/ 5765 h 9880"/>
                <a:gd name="connsiteX0" fmla="*/ 9834 w 10000"/>
                <a:gd name="connsiteY0" fmla="*/ 5896 h 10061"/>
                <a:gd name="connsiteX1" fmla="*/ 423 w 10000"/>
                <a:gd name="connsiteY1" fmla="*/ 9655 h 10061"/>
                <a:gd name="connsiteX2" fmla="*/ 423 w 10000"/>
                <a:gd name="connsiteY2" fmla="*/ 3805 h 10061"/>
                <a:gd name="connsiteX3" fmla="*/ 6136 w 10000"/>
                <a:gd name="connsiteY3" fmla="*/ 61 h 10061"/>
                <a:gd name="connsiteX4" fmla="*/ 9210 w 10000"/>
                <a:gd name="connsiteY4" fmla="*/ 1206 h 10061"/>
                <a:gd name="connsiteX5" fmla="*/ 9834 w 10000"/>
                <a:gd name="connsiteY5" fmla="*/ 5896 h 10061"/>
                <a:gd name="connsiteX0" fmla="*/ 9834 w 10000"/>
                <a:gd name="connsiteY0" fmla="*/ 5896 h 10061"/>
                <a:gd name="connsiteX1" fmla="*/ 423 w 10000"/>
                <a:gd name="connsiteY1" fmla="*/ 9655 h 10061"/>
                <a:gd name="connsiteX2" fmla="*/ 423 w 10000"/>
                <a:gd name="connsiteY2" fmla="*/ 3805 h 10061"/>
                <a:gd name="connsiteX3" fmla="*/ 6136 w 10000"/>
                <a:gd name="connsiteY3" fmla="*/ 61 h 10061"/>
                <a:gd name="connsiteX4" fmla="*/ 9210 w 10000"/>
                <a:gd name="connsiteY4" fmla="*/ 1206 h 10061"/>
                <a:gd name="connsiteX5" fmla="*/ 9834 w 10000"/>
                <a:gd name="connsiteY5" fmla="*/ 5896 h 10061"/>
                <a:gd name="connsiteX0" fmla="*/ 9834 w 10000"/>
                <a:gd name="connsiteY0" fmla="*/ 5896 h 9770"/>
                <a:gd name="connsiteX1" fmla="*/ 423 w 10000"/>
                <a:gd name="connsiteY1" fmla="*/ 9655 h 9770"/>
                <a:gd name="connsiteX2" fmla="*/ 423 w 10000"/>
                <a:gd name="connsiteY2" fmla="*/ 3805 h 9770"/>
                <a:gd name="connsiteX3" fmla="*/ 6136 w 10000"/>
                <a:gd name="connsiteY3" fmla="*/ 61 h 9770"/>
                <a:gd name="connsiteX4" fmla="*/ 9210 w 10000"/>
                <a:gd name="connsiteY4" fmla="*/ 1206 h 9770"/>
                <a:gd name="connsiteX5" fmla="*/ 9834 w 10000"/>
                <a:gd name="connsiteY5" fmla="*/ 5896 h 9770"/>
                <a:gd name="connsiteX0" fmla="*/ 9459 w 9761"/>
                <a:gd name="connsiteY0" fmla="*/ 8197 h 10080"/>
                <a:gd name="connsiteX1" fmla="*/ 423 w 9761"/>
                <a:gd name="connsiteY1" fmla="*/ 9882 h 10080"/>
                <a:gd name="connsiteX2" fmla="*/ 423 w 9761"/>
                <a:gd name="connsiteY2" fmla="*/ 3895 h 10080"/>
                <a:gd name="connsiteX3" fmla="*/ 6136 w 9761"/>
                <a:gd name="connsiteY3" fmla="*/ 62 h 10080"/>
                <a:gd name="connsiteX4" fmla="*/ 9210 w 9761"/>
                <a:gd name="connsiteY4" fmla="*/ 1234 h 10080"/>
                <a:gd name="connsiteX5" fmla="*/ 9459 w 9761"/>
                <a:gd name="connsiteY5" fmla="*/ 8197 h 10080"/>
                <a:gd name="connsiteX0" fmla="*/ 9691 w 11026"/>
                <a:gd name="connsiteY0" fmla="*/ 8132 h 10000"/>
                <a:gd name="connsiteX1" fmla="*/ 433 w 11026"/>
                <a:gd name="connsiteY1" fmla="*/ 9804 h 10000"/>
                <a:gd name="connsiteX2" fmla="*/ 433 w 11026"/>
                <a:gd name="connsiteY2" fmla="*/ 3864 h 10000"/>
                <a:gd name="connsiteX3" fmla="*/ 6286 w 11026"/>
                <a:gd name="connsiteY3" fmla="*/ 62 h 10000"/>
                <a:gd name="connsiteX4" fmla="*/ 9436 w 11026"/>
                <a:gd name="connsiteY4" fmla="*/ 1224 h 10000"/>
                <a:gd name="connsiteX5" fmla="*/ 9691 w 11026"/>
                <a:gd name="connsiteY5" fmla="*/ 8132 h 10000"/>
                <a:gd name="connsiteX0" fmla="*/ 10475 w 11608"/>
                <a:gd name="connsiteY0" fmla="*/ 7655 h 9974"/>
                <a:gd name="connsiteX1" fmla="*/ 433 w 11608"/>
                <a:gd name="connsiteY1" fmla="*/ 9804 h 9974"/>
                <a:gd name="connsiteX2" fmla="*/ 433 w 11608"/>
                <a:gd name="connsiteY2" fmla="*/ 3864 h 9974"/>
                <a:gd name="connsiteX3" fmla="*/ 6286 w 11608"/>
                <a:gd name="connsiteY3" fmla="*/ 62 h 9974"/>
                <a:gd name="connsiteX4" fmla="*/ 9436 w 11608"/>
                <a:gd name="connsiteY4" fmla="*/ 1224 h 9974"/>
                <a:gd name="connsiteX5" fmla="*/ 10475 w 11608"/>
                <a:gd name="connsiteY5" fmla="*/ 7655 h 9974"/>
                <a:gd name="connsiteX0" fmla="*/ 8709 w 9759"/>
                <a:gd name="connsiteY0" fmla="*/ 16139 h 16139"/>
                <a:gd name="connsiteX1" fmla="*/ 373 w 9759"/>
                <a:gd name="connsiteY1" fmla="*/ 9830 h 16139"/>
                <a:gd name="connsiteX2" fmla="*/ 373 w 9759"/>
                <a:gd name="connsiteY2" fmla="*/ 3874 h 16139"/>
                <a:gd name="connsiteX3" fmla="*/ 5415 w 9759"/>
                <a:gd name="connsiteY3" fmla="*/ 62 h 16139"/>
                <a:gd name="connsiteX4" fmla="*/ 8129 w 9759"/>
                <a:gd name="connsiteY4" fmla="*/ 1227 h 16139"/>
                <a:gd name="connsiteX5" fmla="*/ 8709 w 9759"/>
                <a:gd name="connsiteY5" fmla="*/ 16139 h 16139"/>
                <a:gd name="connsiteX0" fmla="*/ 8924 w 10000"/>
                <a:gd name="connsiteY0" fmla="*/ 10000 h 10017"/>
                <a:gd name="connsiteX1" fmla="*/ 382 w 10000"/>
                <a:gd name="connsiteY1" fmla="*/ 6091 h 10017"/>
                <a:gd name="connsiteX2" fmla="*/ 382 w 10000"/>
                <a:gd name="connsiteY2" fmla="*/ 2400 h 10017"/>
                <a:gd name="connsiteX3" fmla="*/ 5549 w 10000"/>
                <a:gd name="connsiteY3" fmla="*/ 38 h 10017"/>
                <a:gd name="connsiteX4" fmla="*/ 8330 w 10000"/>
                <a:gd name="connsiteY4" fmla="*/ 760 h 10017"/>
                <a:gd name="connsiteX5" fmla="*/ 8924 w 10000"/>
                <a:gd name="connsiteY5" fmla="*/ 10000 h 10017"/>
                <a:gd name="connsiteX0" fmla="*/ 6792 w 8795"/>
                <a:gd name="connsiteY0" fmla="*/ 4087 h 6182"/>
                <a:gd name="connsiteX1" fmla="*/ 382 w 8795"/>
                <a:gd name="connsiteY1" fmla="*/ 6091 h 6182"/>
                <a:gd name="connsiteX2" fmla="*/ 382 w 8795"/>
                <a:gd name="connsiteY2" fmla="*/ 2400 h 6182"/>
                <a:gd name="connsiteX3" fmla="*/ 5549 w 8795"/>
                <a:gd name="connsiteY3" fmla="*/ 38 h 6182"/>
                <a:gd name="connsiteX4" fmla="*/ 8330 w 8795"/>
                <a:gd name="connsiteY4" fmla="*/ 760 h 6182"/>
                <a:gd name="connsiteX5" fmla="*/ 6792 w 8795"/>
                <a:gd name="connsiteY5" fmla="*/ 4087 h 6182"/>
                <a:gd name="connsiteX0" fmla="*/ 7724 w 10001"/>
                <a:gd name="connsiteY0" fmla="*/ 6611 h 10056"/>
                <a:gd name="connsiteX1" fmla="*/ 435 w 10001"/>
                <a:gd name="connsiteY1" fmla="*/ 9853 h 10056"/>
                <a:gd name="connsiteX2" fmla="*/ 435 w 10001"/>
                <a:gd name="connsiteY2" fmla="*/ 3882 h 10056"/>
                <a:gd name="connsiteX3" fmla="*/ 6310 w 10001"/>
                <a:gd name="connsiteY3" fmla="*/ 61 h 10056"/>
                <a:gd name="connsiteX4" fmla="*/ 9472 w 10001"/>
                <a:gd name="connsiteY4" fmla="*/ 1229 h 10056"/>
                <a:gd name="connsiteX5" fmla="*/ 7724 w 10001"/>
                <a:gd name="connsiteY5" fmla="*/ 6611 h 10056"/>
                <a:gd name="connsiteX0" fmla="*/ 7724 w 9894"/>
                <a:gd name="connsiteY0" fmla="*/ 6611 h 10056"/>
                <a:gd name="connsiteX1" fmla="*/ 435 w 9894"/>
                <a:gd name="connsiteY1" fmla="*/ 9853 h 10056"/>
                <a:gd name="connsiteX2" fmla="*/ 435 w 9894"/>
                <a:gd name="connsiteY2" fmla="*/ 3882 h 10056"/>
                <a:gd name="connsiteX3" fmla="*/ 6310 w 9894"/>
                <a:gd name="connsiteY3" fmla="*/ 61 h 10056"/>
                <a:gd name="connsiteX4" fmla="*/ 9472 w 9894"/>
                <a:gd name="connsiteY4" fmla="*/ 1229 h 10056"/>
                <a:gd name="connsiteX5" fmla="*/ 7724 w 9894"/>
                <a:gd name="connsiteY5" fmla="*/ 6611 h 10056"/>
                <a:gd name="connsiteX0" fmla="*/ 9221 w 10596"/>
                <a:gd name="connsiteY0" fmla="*/ 5294 h 9942"/>
                <a:gd name="connsiteX1" fmla="*/ 440 w 10596"/>
                <a:gd name="connsiteY1" fmla="*/ 9798 h 9942"/>
                <a:gd name="connsiteX2" fmla="*/ 440 w 10596"/>
                <a:gd name="connsiteY2" fmla="*/ 3860 h 9942"/>
                <a:gd name="connsiteX3" fmla="*/ 6378 w 10596"/>
                <a:gd name="connsiteY3" fmla="*/ 61 h 9942"/>
                <a:gd name="connsiteX4" fmla="*/ 9573 w 10596"/>
                <a:gd name="connsiteY4" fmla="*/ 1222 h 9942"/>
                <a:gd name="connsiteX5" fmla="*/ 9221 w 10596"/>
                <a:gd name="connsiteY5" fmla="*/ 5294 h 9942"/>
                <a:gd name="connsiteX0" fmla="*/ 8702 w 9405"/>
                <a:gd name="connsiteY0" fmla="*/ 5325 h 10000"/>
                <a:gd name="connsiteX1" fmla="*/ 415 w 9405"/>
                <a:gd name="connsiteY1" fmla="*/ 9855 h 10000"/>
                <a:gd name="connsiteX2" fmla="*/ 415 w 9405"/>
                <a:gd name="connsiteY2" fmla="*/ 3883 h 10000"/>
                <a:gd name="connsiteX3" fmla="*/ 6019 w 9405"/>
                <a:gd name="connsiteY3" fmla="*/ 61 h 10000"/>
                <a:gd name="connsiteX4" fmla="*/ 9035 w 9405"/>
                <a:gd name="connsiteY4" fmla="*/ 1229 h 10000"/>
                <a:gd name="connsiteX5" fmla="*/ 8702 w 9405"/>
                <a:gd name="connsiteY5" fmla="*/ 5325 h 10000"/>
                <a:gd name="connsiteX0" fmla="*/ 9253 w 10000"/>
                <a:gd name="connsiteY0" fmla="*/ 5325 h 9987"/>
                <a:gd name="connsiteX1" fmla="*/ 441 w 10000"/>
                <a:gd name="connsiteY1" fmla="*/ 9855 h 9987"/>
                <a:gd name="connsiteX2" fmla="*/ 441 w 10000"/>
                <a:gd name="connsiteY2" fmla="*/ 3883 h 9987"/>
                <a:gd name="connsiteX3" fmla="*/ 6400 w 10000"/>
                <a:gd name="connsiteY3" fmla="*/ 61 h 9987"/>
                <a:gd name="connsiteX4" fmla="*/ 9607 w 10000"/>
                <a:gd name="connsiteY4" fmla="*/ 1229 h 9987"/>
                <a:gd name="connsiteX5" fmla="*/ 9253 w 10000"/>
                <a:gd name="connsiteY5" fmla="*/ 5325 h 9987"/>
                <a:gd name="connsiteX0" fmla="*/ 9185 w 9932"/>
                <a:gd name="connsiteY0" fmla="*/ 5332 h 9212"/>
                <a:gd name="connsiteX1" fmla="*/ 602 w 9932"/>
                <a:gd name="connsiteY1" fmla="*/ 9053 h 9212"/>
                <a:gd name="connsiteX2" fmla="*/ 373 w 9932"/>
                <a:gd name="connsiteY2" fmla="*/ 3888 h 9212"/>
                <a:gd name="connsiteX3" fmla="*/ 6332 w 9932"/>
                <a:gd name="connsiteY3" fmla="*/ 61 h 9212"/>
                <a:gd name="connsiteX4" fmla="*/ 9539 w 9932"/>
                <a:gd name="connsiteY4" fmla="*/ 1231 h 9212"/>
                <a:gd name="connsiteX5" fmla="*/ 9185 w 9932"/>
                <a:gd name="connsiteY5" fmla="*/ 5332 h 9212"/>
                <a:gd name="connsiteX0" fmla="*/ 9248 w 9999"/>
                <a:gd name="connsiteY0" fmla="*/ 5789 h 10096"/>
                <a:gd name="connsiteX1" fmla="*/ 606 w 9999"/>
                <a:gd name="connsiteY1" fmla="*/ 9828 h 10096"/>
                <a:gd name="connsiteX2" fmla="*/ 376 w 9999"/>
                <a:gd name="connsiteY2" fmla="*/ 4222 h 10096"/>
                <a:gd name="connsiteX3" fmla="*/ 6375 w 9999"/>
                <a:gd name="connsiteY3" fmla="*/ 67 h 10096"/>
                <a:gd name="connsiteX4" fmla="*/ 9604 w 9999"/>
                <a:gd name="connsiteY4" fmla="*/ 1337 h 10096"/>
                <a:gd name="connsiteX5" fmla="*/ 9248 w 9999"/>
                <a:gd name="connsiteY5" fmla="*/ 5789 h 10096"/>
                <a:gd name="connsiteX0" fmla="*/ 9340 w 10091"/>
                <a:gd name="connsiteY0" fmla="*/ 5734 h 10000"/>
                <a:gd name="connsiteX1" fmla="*/ 697 w 10091"/>
                <a:gd name="connsiteY1" fmla="*/ 9735 h 10000"/>
                <a:gd name="connsiteX2" fmla="*/ 467 w 10091"/>
                <a:gd name="connsiteY2" fmla="*/ 4182 h 10000"/>
                <a:gd name="connsiteX3" fmla="*/ 6467 w 10091"/>
                <a:gd name="connsiteY3" fmla="*/ 66 h 10000"/>
                <a:gd name="connsiteX4" fmla="*/ 9696 w 10091"/>
                <a:gd name="connsiteY4" fmla="*/ 1324 h 10000"/>
                <a:gd name="connsiteX5" fmla="*/ 9340 w 10091"/>
                <a:gd name="connsiteY5" fmla="*/ 5734 h 10000"/>
                <a:gd name="connsiteX0" fmla="*/ 9340 w 10091"/>
                <a:gd name="connsiteY0" fmla="*/ 5734 h 9968"/>
                <a:gd name="connsiteX1" fmla="*/ 697 w 10091"/>
                <a:gd name="connsiteY1" fmla="*/ 9735 h 9968"/>
                <a:gd name="connsiteX2" fmla="*/ 467 w 10091"/>
                <a:gd name="connsiteY2" fmla="*/ 4182 h 9968"/>
                <a:gd name="connsiteX3" fmla="*/ 6467 w 10091"/>
                <a:gd name="connsiteY3" fmla="*/ 66 h 9968"/>
                <a:gd name="connsiteX4" fmla="*/ 9696 w 10091"/>
                <a:gd name="connsiteY4" fmla="*/ 1324 h 9968"/>
                <a:gd name="connsiteX5" fmla="*/ 9340 w 10091"/>
                <a:gd name="connsiteY5" fmla="*/ 5734 h 9968"/>
                <a:gd name="connsiteX0" fmla="*/ 9256 w 9985"/>
                <a:gd name="connsiteY0" fmla="*/ 5752 h 10000"/>
                <a:gd name="connsiteX1" fmla="*/ 691 w 9985"/>
                <a:gd name="connsiteY1" fmla="*/ 9766 h 10000"/>
                <a:gd name="connsiteX2" fmla="*/ 463 w 9985"/>
                <a:gd name="connsiteY2" fmla="*/ 4195 h 10000"/>
                <a:gd name="connsiteX3" fmla="*/ 6409 w 9985"/>
                <a:gd name="connsiteY3" fmla="*/ 66 h 10000"/>
                <a:gd name="connsiteX4" fmla="*/ 9609 w 9985"/>
                <a:gd name="connsiteY4" fmla="*/ 1328 h 10000"/>
                <a:gd name="connsiteX5" fmla="*/ 9256 w 9985"/>
                <a:gd name="connsiteY5" fmla="*/ 5752 h 10000"/>
                <a:gd name="connsiteX0" fmla="*/ 9270 w 9814"/>
                <a:gd name="connsiteY0" fmla="*/ 6080 h 10328"/>
                <a:gd name="connsiteX1" fmla="*/ 692 w 9814"/>
                <a:gd name="connsiteY1" fmla="*/ 10094 h 10328"/>
                <a:gd name="connsiteX2" fmla="*/ 464 w 9814"/>
                <a:gd name="connsiteY2" fmla="*/ 4523 h 10328"/>
                <a:gd name="connsiteX3" fmla="*/ 6419 w 9814"/>
                <a:gd name="connsiteY3" fmla="*/ 394 h 10328"/>
                <a:gd name="connsiteX4" fmla="*/ 9348 w 9814"/>
                <a:gd name="connsiteY4" fmla="*/ 532 h 10328"/>
                <a:gd name="connsiteX5" fmla="*/ 9270 w 9814"/>
                <a:gd name="connsiteY5" fmla="*/ 6080 h 10328"/>
                <a:gd name="connsiteX0" fmla="*/ 9446 w 9987"/>
                <a:gd name="connsiteY0" fmla="*/ 5887 h 10000"/>
                <a:gd name="connsiteX1" fmla="*/ 705 w 9987"/>
                <a:gd name="connsiteY1" fmla="*/ 9773 h 10000"/>
                <a:gd name="connsiteX2" fmla="*/ 473 w 9987"/>
                <a:gd name="connsiteY2" fmla="*/ 4379 h 10000"/>
                <a:gd name="connsiteX3" fmla="*/ 6541 w 9987"/>
                <a:gd name="connsiteY3" fmla="*/ 381 h 10000"/>
                <a:gd name="connsiteX4" fmla="*/ 9525 w 9987"/>
                <a:gd name="connsiteY4" fmla="*/ 515 h 10000"/>
                <a:gd name="connsiteX5" fmla="*/ 9446 w 9987"/>
                <a:gd name="connsiteY5" fmla="*/ 588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87" h="10000">
                  <a:moveTo>
                    <a:pt x="9446" y="5887"/>
                  </a:moveTo>
                  <a:cubicBezTo>
                    <a:pt x="8261" y="7266"/>
                    <a:pt x="1468" y="10945"/>
                    <a:pt x="705" y="9773"/>
                  </a:cubicBezTo>
                  <a:cubicBezTo>
                    <a:pt x="258" y="9227"/>
                    <a:pt x="-501" y="5945"/>
                    <a:pt x="473" y="4379"/>
                  </a:cubicBezTo>
                  <a:cubicBezTo>
                    <a:pt x="1444" y="2813"/>
                    <a:pt x="5178" y="738"/>
                    <a:pt x="6541" y="381"/>
                  </a:cubicBezTo>
                  <a:cubicBezTo>
                    <a:pt x="8183" y="115"/>
                    <a:pt x="8724" y="-388"/>
                    <a:pt x="9525" y="515"/>
                  </a:cubicBezTo>
                  <a:cubicBezTo>
                    <a:pt x="10307" y="3037"/>
                    <a:pt x="9971" y="5173"/>
                    <a:pt x="9446" y="5887"/>
                  </a:cubicBezTo>
                  <a:close/>
                </a:path>
              </a:pathLst>
            </a:custGeom>
            <a:gradFill>
              <a:gsLst>
                <a:gs pos="20000">
                  <a:srgbClr val="F2E5FF"/>
                </a:gs>
                <a:gs pos="87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96" name="Freeform 17">
              <a:extLst>
                <a:ext uri="{FF2B5EF4-FFF2-40B4-BE49-F238E27FC236}">
                  <a16:creationId xmlns:a16="http://schemas.microsoft.com/office/drawing/2014/main" id="{05553078-59D4-4B50-A3C3-7B156493846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6533363" y="1571540"/>
              <a:ext cx="103284" cy="48099"/>
            </a:xfrm>
            <a:custGeom>
              <a:avLst/>
              <a:gdLst>
                <a:gd name="T0" fmla="*/ 0 w 28"/>
                <a:gd name="T1" fmla="*/ 10 h 19"/>
                <a:gd name="T2" fmla="*/ 3 w 28"/>
                <a:gd name="T3" fmla="*/ 3 h 19"/>
                <a:gd name="T4" fmla="*/ 19 w 28"/>
                <a:gd name="T5" fmla="*/ 2 h 19"/>
                <a:gd name="T6" fmla="*/ 28 w 28"/>
                <a:gd name="T7" fmla="*/ 6 h 19"/>
                <a:gd name="T8" fmla="*/ 27 w 28"/>
                <a:gd name="T9" fmla="*/ 15 h 19"/>
                <a:gd name="T10" fmla="*/ 8 w 28"/>
                <a:gd name="T11" fmla="*/ 14 h 19"/>
                <a:gd name="T12" fmla="*/ 1 w 28"/>
                <a:gd name="T13" fmla="*/ 11 h 19"/>
                <a:gd name="connsiteX0" fmla="*/ 0 w 10146"/>
                <a:gd name="connsiteY0" fmla="*/ 4573 h 8001"/>
                <a:gd name="connsiteX1" fmla="*/ 1071 w 10146"/>
                <a:gd name="connsiteY1" fmla="*/ 889 h 8001"/>
                <a:gd name="connsiteX2" fmla="*/ 6786 w 10146"/>
                <a:gd name="connsiteY2" fmla="*/ 363 h 8001"/>
                <a:gd name="connsiteX3" fmla="*/ 10000 w 10146"/>
                <a:gd name="connsiteY3" fmla="*/ 2468 h 8001"/>
                <a:gd name="connsiteX4" fmla="*/ 9643 w 10146"/>
                <a:gd name="connsiteY4" fmla="*/ 7205 h 8001"/>
                <a:gd name="connsiteX5" fmla="*/ 2857 w 10146"/>
                <a:gd name="connsiteY5" fmla="*/ 6678 h 8001"/>
                <a:gd name="connsiteX6" fmla="*/ 357 w 10146"/>
                <a:gd name="connsiteY6" fmla="*/ 5099 h 8001"/>
                <a:gd name="connsiteX0" fmla="*/ 0 w 10023"/>
                <a:gd name="connsiteY0" fmla="*/ 6170 h 10455"/>
                <a:gd name="connsiteX1" fmla="*/ 1056 w 10023"/>
                <a:gd name="connsiteY1" fmla="*/ 1565 h 10455"/>
                <a:gd name="connsiteX2" fmla="*/ 6361 w 10023"/>
                <a:gd name="connsiteY2" fmla="*/ 535 h 10455"/>
                <a:gd name="connsiteX3" fmla="*/ 9856 w 10023"/>
                <a:gd name="connsiteY3" fmla="*/ 3539 h 10455"/>
                <a:gd name="connsiteX4" fmla="*/ 9504 w 10023"/>
                <a:gd name="connsiteY4" fmla="*/ 9459 h 10455"/>
                <a:gd name="connsiteX5" fmla="*/ 2816 w 10023"/>
                <a:gd name="connsiteY5" fmla="*/ 8800 h 10455"/>
                <a:gd name="connsiteX6" fmla="*/ 352 w 10023"/>
                <a:gd name="connsiteY6" fmla="*/ 6827 h 10455"/>
                <a:gd name="connsiteX0" fmla="*/ 0 w 10023"/>
                <a:gd name="connsiteY0" fmla="*/ 5888 h 10173"/>
                <a:gd name="connsiteX1" fmla="*/ 1056 w 10023"/>
                <a:gd name="connsiteY1" fmla="*/ 1283 h 10173"/>
                <a:gd name="connsiteX2" fmla="*/ 6361 w 10023"/>
                <a:gd name="connsiteY2" fmla="*/ 253 h 10173"/>
                <a:gd name="connsiteX3" fmla="*/ 9856 w 10023"/>
                <a:gd name="connsiteY3" fmla="*/ 3257 h 10173"/>
                <a:gd name="connsiteX4" fmla="*/ 9504 w 10023"/>
                <a:gd name="connsiteY4" fmla="*/ 9177 h 10173"/>
                <a:gd name="connsiteX5" fmla="*/ 2816 w 10023"/>
                <a:gd name="connsiteY5" fmla="*/ 8518 h 10173"/>
                <a:gd name="connsiteX6" fmla="*/ 352 w 10023"/>
                <a:gd name="connsiteY6" fmla="*/ 6545 h 10173"/>
                <a:gd name="connsiteX0" fmla="*/ 704 w 9671"/>
                <a:gd name="connsiteY0" fmla="*/ 1283 h 10173"/>
                <a:gd name="connsiteX1" fmla="*/ 6009 w 9671"/>
                <a:gd name="connsiteY1" fmla="*/ 253 h 10173"/>
                <a:gd name="connsiteX2" fmla="*/ 9504 w 9671"/>
                <a:gd name="connsiteY2" fmla="*/ 3257 h 10173"/>
                <a:gd name="connsiteX3" fmla="*/ 9152 w 9671"/>
                <a:gd name="connsiteY3" fmla="*/ 9177 h 10173"/>
                <a:gd name="connsiteX4" fmla="*/ 2464 w 9671"/>
                <a:gd name="connsiteY4" fmla="*/ 8518 h 10173"/>
                <a:gd name="connsiteX5" fmla="*/ 0 w 9671"/>
                <a:gd name="connsiteY5" fmla="*/ 6545 h 10173"/>
                <a:gd name="connsiteX0" fmla="*/ 1059 w 10330"/>
                <a:gd name="connsiteY0" fmla="*/ 1261 h 9999"/>
                <a:gd name="connsiteX1" fmla="*/ 6544 w 10330"/>
                <a:gd name="connsiteY1" fmla="*/ 249 h 9999"/>
                <a:gd name="connsiteX2" fmla="*/ 10158 w 10330"/>
                <a:gd name="connsiteY2" fmla="*/ 3202 h 9999"/>
                <a:gd name="connsiteX3" fmla="*/ 9794 w 10330"/>
                <a:gd name="connsiteY3" fmla="*/ 9021 h 9999"/>
                <a:gd name="connsiteX4" fmla="*/ 2879 w 10330"/>
                <a:gd name="connsiteY4" fmla="*/ 8373 h 9999"/>
                <a:gd name="connsiteX5" fmla="*/ 0 w 10330"/>
                <a:gd name="connsiteY5" fmla="*/ 5911 h 9999"/>
                <a:gd name="connsiteX0" fmla="*/ 1025 w 10295"/>
                <a:gd name="connsiteY0" fmla="*/ 1261 h 10573"/>
                <a:gd name="connsiteX1" fmla="*/ 6335 w 10295"/>
                <a:gd name="connsiteY1" fmla="*/ 249 h 10573"/>
                <a:gd name="connsiteX2" fmla="*/ 9833 w 10295"/>
                <a:gd name="connsiteY2" fmla="*/ 3202 h 10573"/>
                <a:gd name="connsiteX3" fmla="*/ 9481 w 10295"/>
                <a:gd name="connsiteY3" fmla="*/ 9022 h 10573"/>
                <a:gd name="connsiteX4" fmla="*/ 2765 w 10295"/>
                <a:gd name="connsiteY4" fmla="*/ 8843 h 10573"/>
                <a:gd name="connsiteX5" fmla="*/ 0 w 10295"/>
                <a:gd name="connsiteY5" fmla="*/ 5912 h 10573"/>
                <a:gd name="connsiteX0" fmla="*/ 1025 w 10295"/>
                <a:gd name="connsiteY0" fmla="*/ 1261 h 9810"/>
                <a:gd name="connsiteX1" fmla="*/ 6335 w 10295"/>
                <a:gd name="connsiteY1" fmla="*/ 249 h 9810"/>
                <a:gd name="connsiteX2" fmla="*/ 9833 w 10295"/>
                <a:gd name="connsiteY2" fmla="*/ 3202 h 9810"/>
                <a:gd name="connsiteX3" fmla="*/ 9481 w 10295"/>
                <a:gd name="connsiteY3" fmla="*/ 9022 h 9810"/>
                <a:gd name="connsiteX4" fmla="*/ 2765 w 10295"/>
                <a:gd name="connsiteY4" fmla="*/ 8843 h 9810"/>
                <a:gd name="connsiteX5" fmla="*/ 0 w 10295"/>
                <a:gd name="connsiteY5" fmla="*/ 5912 h 9810"/>
                <a:gd name="connsiteX0" fmla="*/ 996 w 10000"/>
                <a:gd name="connsiteY0" fmla="*/ 1285 h 9712"/>
                <a:gd name="connsiteX1" fmla="*/ 6153 w 10000"/>
                <a:gd name="connsiteY1" fmla="*/ 254 h 9712"/>
                <a:gd name="connsiteX2" fmla="*/ 9551 w 10000"/>
                <a:gd name="connsiteY2" fmla="*/ 3264 h 9712"/>
                <a:gd name="connsiteX3" fmla="*/ 9209 w 10000"/>
                <a:gd name="connsiteY3" fmla="*/ 9197 h 9712"/>
                <a:gd name="connsiteX4" fmla="*/ 2686 w 10000"/>
                <a:gd name="connsiteY4" fmla="*/ 9014 h 9712"/>
                <a:gd name="connsiteX5" fmla="*/ 0 w 10000"/>
                <a:gd name="connsiteY5" fmla="*/ 6027 h 9712"/>
                <a:gd name="connsiteX0" fmla="*/ 996 w 10047"/>
                <a:gd name="connsiteY0" fmla="*/ 1323 h 10014"/>
                <a:gd name="connsiteX1" fmla="*/ 6153 w 10047"/>
                <a:gd name="connsiteY1" fmla="*/ 262 h 10014"/>
                <a:gd name="connsiteX2" fmla="*/ 9551 w 10047"/>
                <a:gd name="connsiteY2" fmla="*/ 3361 h 10014"/>
                <a:gd name="connsiteX3" fmla="*/ 9209 w 10047"/>
                <a:gd name="connsiteY3" fmla="*/ 9470 h 10014"/>
                <a:gd name="connsiteX4" fmla="*/ 1930 w 10047"/>
                <a:gd name="connsiteY4" fmla="*/ 9316 h 10014"/>
                <a:gd name="connsiteX5" fmla="*/ 0 w 10047"/>
                <a:gd name="connsiteY5" fmla="*/ 6206 h 10014"/>
                <a:gd name="connsiteX0" fmla="*/ 996 w 10000"/>
                <a:gd name="connsiteY0" fmla="*/ 1323 h 10000"/>
                <a:gd name="connsiteX1" fmla="*/ 6153 w 10000"/>
                <a:gd name="connsiteY1" fmla="*/ 262 h 10000"/>
                <a:gd name="connsiteX2" fmla="*/ 9551 w 10000"/>
                <a:gd name="connsiteY2" fmla="*/ 3361 h 10000"/>
                <a:gd name="connsiteX3" fmla="*/ 9209 w 10000"/>
                <a:gd name="connsiteY3" fmla="*/ 9470 h 10000"/>
                <a:gd name="connsiteX4" fmla="*/ 2686 w 10000"/>
                <a:gd name="connsiteY4" fmla="*/ 9281 h 10000"/>
                <a:gd name="connsiteX5" fmla="*/ 0 w 10000"/>
                <a:gd name="connsiteY5" fmla="*/ 6206 h 10000"/>
                <a:gd name="connsiteX0" fmla="*/ 996 w 10003"/>
                <a:gd name="connsiteY0" fmla="*/ 661 h 9338"/>
                <a:gd name="connsiteX1" fmla="*/ 6109 w 10003"/>
                <a:gd name="connsiteY1" fmla="*/ 584 h 9338"/>
                <a:gd name="connsiteX2" fmla="*/ 9551 w 10003"/>
                <a:gd name="connsiteY2" fmla="*/ 2699 h 9338"/>
                <a:gd name="connsiteX3" fmla="*/ 9209 w 10003"/>
                <a:gd name="connsiteY3" fmla="*/ 8808 h 9338"/>
                <a:gd name="connsiteX4" fmla="*/ 2686 w 10003"/>
                <a:gd name="connsiteY4" fmla="*/ 8619 h 9338"/>
                <a:gd name="connsiteX5" fmla="*/ 0 w 10003"/>
                <a:gd name="connsiteY5" fmla="*/ 5544 h 9338"/>
                <a:gd name="connsiteX0" fmla="*/ 996 w 10000"/>
                <a:gd name="connsiteY0" fmla="*/ 708 h 10000"/>
                <a:gd name="connsiteX1" fmla="*/ 6107 w 10000"/>
                <a:gd name="connsiteY1" fmla="*/ 625 h 10000"/>
                <a:gd name="connsiteX2" fmla="*/ 9548 w 10000"/>
                <a:gd name="connsiteY2" fmla="*/ 2890 h 10000"/>
                <a:gd name="connsiteX3" fmla="*/ 9206 w 10000"/>
                <a:gd name="connsiteY3" fmla="*/ 9432 h 10000"/>
                <a:gd name="connsiteX4" fmla="*/ 2685 w 10000"/>
                <a:gd name="connsiteY4" fmla="*/ 9230 h 10000"/>
                <a:gd name="connsiteX5" fmla="*/ 0 w 10000"/>
                <a:gd name="connsiteY5" fmla="*/ 5937 h 10000"/>
                <a:gd name="connsiteX6" fmla="*/ 996 w 10000"/>
                <a:gd name="connsiteY6" fmla="*/ 708 h 10000"/>
                <a:gd name="connsiteX0" fmla="*/ 996 w 10000"/>
                <a:gd name="connsiteY0" fmla="*/ 708 h 10000"/>
                <a:gd name="connsiteX1" fmla="*/ 6107 w 10000"/>
                <a:gd name="connsiteY1" fmla="*/ 625 h 10000"/>
                <a:gd name="connsiteX2" fmla="*/ 9548 w 10000"/>
                <a:gd name="connsiteY2" fmla="*/ 2890 h 10000"/>
                <a:gd name="connsiteX3" fmla="*/ 9206 w 10000"/>
                <a:gd name="connsiteY3" fmla="*/ 9432 h 10000"/>
                <a:gd name="connsiteX4" fmla="*/ 2685 w 10000"/>
                <a:gd name="connsiteY4" fmla="*/ 9230 h 10000"/>
                <a:gd name="connsiteX5" fmla="*/ 0 w 10000"/>
                <a:gd name="connsiteY5" fmla="*/ 5937 h 10000"/>
                <a:gd name="connsiteX6" fmla="*/ 996 w 10000"/>
                <a:gd name="connsiteY6" fmla="*/ 708 h 10000"/>
                <a:gd name="connsiteX0" fmla="*/ 996 w 10000"/>
                <a:gd name="connsiteY0" fmla="*/ 708 h 10000"/>
                <a:gd name="connsiteX1" fmla="*/ 6107 w 10000"/>
                <a:gd name="connsiteY1" fmla="*/ 625 h 10000"/>
                <a:gd name="connsiteX2" fmla="*/ 9548 w 10000"/>
                <a:gd name="connsiteY2" fmla="*/ 2890 h 10000"/>
                <a:gd name="connsiteX3" fmla="*/ 9206 w 10000"/>
                <a:gd name="connsiteY3" fmla="*/ 9432 h 10000"/>
                <a:gd name="connsiteX4" fmla="*/ 2685 w 10000"/>
                <a:gd name="connsiteY4" fmla="*/ 9230 h 10000"/>
                <a:gd name="connsiteX5" fmla="*/ 0 w 10000"/>
                <a:gd name="connsiteY5" fmla="*/ 5937 h 10000"/>
                <a:gd name="connsiteX6" fmla="*/ 996 w 10000"/>
                <a:gd name="connsiteY6" fmla="*/ 708 h 10000"/>
                <a:gd name="connsiteX0" fmla="*/ 996 w 10000"/>
                <a:gd name="connsiteY0" fmla="*/ 708 h 10000"/>
                <a:gd name="connsiteX1" fmla="*/ 6107 w 10000"/>
                <a:gd name="connsiteY1" fmla="*/ 625 h 10000"/>
                <a:gd name="connsiteX2" fmla="*/ 9548 w 10000"/>
                <a:gd name="connsiteY2" fmla="*/ 2890 h 10000"/>
                <a:gd name="connsiteX3" fmla="*/ 9206 w 10000"/>
                <a:gd name="connsiteY3" fmla="*/ 9432 h 10000"/>
                <a:gd name="connsiteX4" fmla="*/ 2685 w 10000"/>
                <a:gd name="connsiteY4" fmla="*/ 9230 h 10000"/>
                <a:gd name="connsiteX5" fmla="*/ 0 w 10000"/>
                <a:gd name="connsiteY5" fmla="*/ 5937 h 10000"/>
                <a:gd name="connsiteX6" fmla="*/ 996 w 10000"/>
                <a:gd name="connsiteY6" fmla="*/ 708 h 10000"/>
                <a:gd name="connsiteX0" fmla="*/ 1475 w 10479"/>
                <a:gd name="connsiteY0" fmla="*/ 708 h 10000"/>
                <a:gd name="connsiteX1" fmla="*/ 6586 w 10479"/>
                <a:gd name="connsiteY1" fmla="*/ 625 h 10000"/>
                <a:gd name="connsiteX2" fmla="*/ 10027 w 10479"/>
                <a:gd name="connsiteY2" fmla="*/ 2890 h 10000"/>
                <a:gd name="connsiteX3" fmla="*/ 9685 w 10479"/>
                <a:gd name="connsiteY3" fmla="*/ 9432 h 10000"/>
                <a:gd name="connsiteX4" fmla="*/ 3164 w 10479"/>
                <a:gd name="connsiteY4" fmla="*/ 9230 h 10000"/>
                <a:gd name="connsiteX5" fmla="*/ 479 w 10479"/>
                <a:gd name="connsiteY5" fmla="*/ 5937 h 10000"/>
                <a:gd name="connsiteX6" fmla="*/ 1475 w 10479"/>
                <a:gd name="connsiteY6" fmla="*/ 708 h 10000"/>
                <a:gd name="connsiteX0" fmla="*/ 1083 w 10087"/>
                <a:gd name="connsiteY0" fmla="*/ 708 h 10000"/>
                <a:gd name="connsiteX1" fmla="*/ 6194 w 10087"/>
                <a:gd name="connsiteY1" fmla="*/ 625 h 10000"/>
                <a:gd name="connsiteX2" fmla="*/ 9635 w 10087"/>
                <a:gd name="connsiteY2" fmla="*/ 2890 h 10000"/>
                <a:gd name="connsiteX3" fmla="*/ 9293 w 10087"/>
                <a:gd name="connsiteY3" fmla="*/ 9432 h 10000"/>
                <a:gd name="connsiteX4" fmla="*/ 2772 w 10087"/>
                <a:gd name="connsiteY4" fmla="*/ 9230 h 10000"/>
                <a:gd name="connsiteX5" fmla="*/ 640 w 10087"/>
                <a:gd name="connsiteY5" fmla="*/ 7757 h 10000"/>
                <a:gd name="connsiteX6" fmla="*/ 1083 w 10087"/>
                <a:gd name="connsiteY6" fmla="*/ 708 h 10000"/>
                <a:gd name="connsiteX0" fmla="*/ 1083 w 10087"/>
                <a:gd name="connsiteY0" fmla="*/ 708 h 10000"/>
                <a:gd name="connsiteX1" fmla="*/ 6194 w 10087"/>
                <a:gd name="connsiteY1" fmla="*/ 625 h 10000"/>
                <a:gd name="connsiteX2" fmla="*/ 9635 w 10087"/>
                <a:gd name="connsiteY2" fmla="*/ 2890 h 10000"/>
                <a:gd name="connsiteX3" fmla="*/ 9293 w 10087"/>
                <a:gd name="connsiteY3" fmla="*/ 9432 h 10000"/>
                <a:gd name="connsiteX4" fmla="*/ 2772 w 10087"/>
                <a:gd name="connsiteY4" fmla="*/ 9230 h 10000"/>
                <a:gd name="connsiteX5" fmla="*/ 640 w 10087"/>
                <a:gd name="connsiteY5" fmla="*/ 7757 h 10000"/>
                <a:gd name="connsiteX6" fmla="*/ 1083 w 10087"/>
                <a:gd name="connsiteY6" fmla="*/ 708 h 10000"/>
                <a:gd name="connsiteX0" fmla="*/ 1083 w 10010"/>
                <a:gd name="connsiteY0" fmla="*/ 708 h 10216"/>
                <a:gd name="connsiteX1" fmla="*/ 6194 w 10010"/>
                <a:gd name="connsiteY1" fmla="*/ 625 h 10216"/>
                <a:gd name="connsiteX2" fmla="*/ 9635 w 10010"/>
                <a:gd name="connsiteY2" fmla="*/ 2890 h 10216"/>
                <a:gd name="connsiteX3" fmla="*/ 9293 w 10010"/>
                <a:gd name="connsiteY3" fmla="*/ 9432 h 10216"/>
                <a:gd name="connsiteX4" fmla="*/ 4080 w 10010"/>
                <a:gd name="connsiteY4" fmla="*/ 9678 h 10216"/>
                <a:gd name="connsiteX5" fmla="*/ 640 w 10010"/>
                <a:gd name="connsiteY5" fmla="*/ 7757 h 10216"/>
                <a:gd name="connsiteX6" fmla="*/ 1083 w 10010"/>
                <a:gd name="connsiteY6" fmla="*/ 708 h 10216"/>
                <a:gd name="connsiteX0" fmla="*/ 1299 w 10226"/>
                <a:gd name="connsiteY0" fmla="*/ 708 h 10749"/>
                <a:gd name="connsiteX1" fmla="*/ 6410 w 10226"/>
                <a:gd name="connsiteY1" fmla="*/ 625 h 10749"/>
                <a:gd name="connsiteX2" fmla="*/ 9851 w 10226"/>
                <a:gd name="connsiteY2" fmla="*/ 2890 h 10749"/>
                <a:gd name="connsiteX3" fmla="*/ 9509 w 10226"/>
                <a:gd name="connsiteY3" fmla="*/ 9432 h 10749"/>
                <a:gd name="connsiteX4" fmla="*/ 4296 w 10226"/>
                <a:gd name="connsiteY4" fmla="*/ 9678 h 10749"/>
                <a:gd name="connsiteX5" fmla="*/ 538 w 10226"/>
                <a:gd name="connsiteY5" fmla="*/ 9279 h 10749"/>
                <a:gd name="connsiteX6" fmla="*/ 1299 w 10226"/>
                <a:gd name="connsiteY6" fmla="*/ 708 h 10749"/>
                <a:gd name="connsiteX0" fmla="*/ 1299 w 10226"/>
                <a:gd name="connsiteY0" fmla="*/ 708 h 10349"/>
                <a:gd name="connsiteX1" fmla="*/ 6410 w 10226"/>
                <a:gd name="connsiteY1" fmla="*/ 625 h 10349"/>
                <a:gd name="connsiteX2" fmla="*/ 9851 w 10226"/>
                <a:gd name="connsiteY2" fmla="*/ 2890 h 10349"/>
                <a:gd name="connsiteX3" fmla="*/ 9509 w 10226"/>
                <a:gd name="connsiteY3" fmla="*/ 9432 h 10349"/>
                <a:gd name="connsiteX4" fmla="*/ 4296 w 10226"/>
                <a:gd name="connsiteY4" fmla="*/ 9678 h 10349"/>
                <a:gd name="connsiteX5" fmla="*/ 538 w 10226"/>
                <a:gd name="connsiteY5" fmla="*/ 9279 h 10349"/>
                <a:gd name="connsiteX6" fmla="*/ 1299 w 10226"/>
                <a:gd name="connsiteY6" fmla="*/ 708 h 10349"/>
                <a:gd name="connsiteX0" fmla="*/ 1299 w 10203"/>
                <a:gd name="connsiteY0" fmla="*/ 708 h 10038"/>
                <a:gd name="connsiteX1" fmla="*/ 6410 w 10203"/>
                <a:gd name="connsiteY1" fmla="*/ 625 h 10038"/>
                <a:gd name="connsiteX2" fmla="*/ 9851 w 10203"/>
                <a:gd name="connsiteY2" fmla="*/ 2890 h 10038"/>
                <a:gd name="connsiteX3" fmla="*/ 9509 w 10203"/>
                <a:gd name="connsiteY3" fmla="*/ 9432 h 10038"/>
                <a:gd name="connsiteX4" fmla="*/ 4704 w 10203"/>
                <a:gd name="connsiteY4" fmla="*/ 8335 h 10038"/>
                <a:gd name="connsiteX5" fmla="*/ 538 w 10203"/>
                <a:gd name="connsiteY5" fmla="*/ 9279 h 10038"/>
                <a:gd name="connsiteX6" fmla="*/ 1299 w 10203"/>
                <a:gd name="connsiteY6" fmla="*/ 708 h 10038"/>
                <a:gd name="connsiteX0" fmla="*/ 1299 w 10180"/>
                <a:gd name="connsiteY0" fmla="*/ 708 h 10221"/>
                <a:gd name="connsiteX1" fmla="*/ 6410 w 10180"/>
                <a:gd name="connsiteY1" fmla="*/ 625 h 10221"/>
                <a:gd name="connsiteX2" fmla="*/ 9851 w 10180"/>
                <a:gd name="connsiteY2" fmla="*/ 2890 h 10221"/>
                <a:gd name="connsiteX3" fmla="*/ 9509 w 10180"/>
                <a:gd name="connsiteY3" fmla="*/ 9432 h 10221"/>
                <a:gd name="connsiteX4" fmla="*/ 5154 w 10180"/>
                <a:gd name="connsiteY4" fmla="*/ 9230 h 10221"/>
                <a:gd name="connsiteX5" fmla="*/ 538 w 10180"/>
                <a:gd name="connsiteY5" fmla="*/ 9279 h 10221"/>
                <a:gd name="connsiteX6" fmla="*/ 1299 w 10180"/>
                <a:gd name="connsiteY6" fmla="*/ 708 h 10221"/>
                <a:gd name="connsiteX0" fmla="*/ 1299 w 10180"/>
                <a:gd name="connsiteY0" fmla="*/ 708 h 10221"/>
                <a:gd name="connsiteX1" fmla="*/ 6410 w 10180"/>
                <a:gd name="connsiteY1" fmla="*/ 625 h 10221"/>
                <a:gd name="connsiteX2" fmla="*/ 9851 w 10180"/>
                <a:gd name="connsiteY2" fmla="*/ 2890 h 10221"/>
                <a:gd name="connsiteX3" fmla="*/ 9509 w 10180"/>
                <a:gd name="connsiteY3" fmla="*/ 9432 h 10221"/>
                <a:gd name="connsiteX4" fmla="*/ 5154 w 10180"/>
                <a:gd name="connsiteY4" fmla="*/ 9230 h 10221"/>
                <a:gd name="connsiteX5" fmla="*/ 538 w 10180"/>
                <a:gd name="connsiteY5" fmla="*/ 9279 h 10221"/>
                <a:gd name="connsiteX6" fmla="*/ 1299 w 10180"/>
                <a:gd name="connsiteY6" fmla="*/ 708 h 10221"/>
                <a:gd name="connsiteX0" fmla="*/ 1299 w 10180"/>
                <a:gd name="connsiteY0" fmla="*/ 708 h 10221"/>
                <a:gd name="connsiteX1" fmla="*/ 6410 w 10180"/>
                <a:gd name="connsiteY1" fmla="*/ 625 h 10221"/>
                <a:gd name="connsiteX2" fmla="*/ 9851 w 10180"/>
                <a:gd name="connsiteY2" fmla="*/ 2890 h 10221"/>
                <a:gd name="connsiteX3" fmla="*/ 9509 w 10180"/>
                <a:gd name="connsiteY3" fmla="*/ 9432 h 10221"/>
                <a:gd name="connsiteX4" fmla="*/ 5154 w 10180"/>
                <a:gd name="connsiteY4" fmla="*/ 9230 h 10221"/>
                <a:gd name="connsiteX5" fmla="*/ 538 w 10180"/>
                <a:gd name="connsiteY5" fmla="*/ 9279 h 10221"/>
                <a:gd name="connsiteX6" fmla="*/ 1299 w 10180"/>
                <a:gd name="connsiteY6" fmla="*/ 708 h 1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80" h="10221">
                  <a:moveTo>
                    <a:pt x="1299" y="708"/>
                  </a:moveTo>
                  <a:cubicBezTo>
                    <a:pt x="2328" y="-329"/>
                    <a:pt x="4412" y="-111"/>
                    <a:pt x="6410" y="625"/>
                  </a:cubicBezTo>
                  <a:cubicBezTo>
                    <a:pt x="8410" y="1359"/>
                    <a:pt x="9334" y="1422"/>
                    <a:pt x="9851" y="2890"/>
                  </a:cubicBezTo>
                  <a:cubicBezTo>
                    <a:pt x="10368" y="4359"/>
                    <a:pt x="10292" y="8375"/>
                    <a:pt x="9509" y="9432"/>
                  </a:cubicBezTo>
                  <a:cubicBezTo>
                    <a:pt x="8726" y="10489"/>
                    <a:pt x="6955" y="9506"/>
                    <a:pt x="5154" y="9230"/>
                  </a:cubicBezTo>
                  <a:cubicBezTo>
                    <a:pt x="5154" y="9230"/>
                    <a:pt x="1569" y="11427"/>
                    <a:pt x="538" y="9279"/>
                  </a:cubicBezTo>
                  <a:cubicBezTo>
                    <a:pt x="-555" y="5417"/>
                    <a:pt x="178" y="1958"/>
                    <a:pt x="1299" y="708"/>
                  </a:cubicBezTo>
                  <a:close/>
                </a:path>
              </a:pathLst>
            </a:custGeom>
            <a:gradFill>
              <a:gsLst>
                <a:gs pos="20000">
                  <a:srgbClr val="F2E5FF"/>
                </a:gs>
                <a:gs pos="87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97" name="Freeform 18">
              <a:extLst>
                <a:ext uri="{FF2B5EF4-FFF2-40B4-BE49-F238E27FC236}">
                  <a16:creationId xmlns:a16="http://schemas.microsoft.com/office/drawing/2014/main" id="{1BB887D2-47F0-4B77-A3D6-5D191FB366A1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6507623" y="1468173"/>
              <a:ext cx="101967" cy="70669"/>
            </a:xfrm>
            <a:custGeom>
              <a:avLst/>
              <a:gdLst>
                <a:gd name="T0" fmla="*/ 27 w 27"/>
                <a:gd name="T1" fmla="*/ 11 h 21"/>
                <a:gd name="T2" fmla="*/ 22 w 27"/>
                <a:gd name="T3" fmla="*/ 20 h 21"/>
                <a:gd name="T4" fmla="*/ 0 w 27"/>
                <a:gd name="T5" fmla="*/ 8 h 21"/>
                <a:gd name="T6" fmla="*/ 3 w 27"/>
                <a:gd name="T7" fmla="*/ 2 h 21"/>
                <a:gd name="T8" fmla="*/ 27 w 27"/>
                <a:gd name="T9" fmla="*/ 11 h 21"/>
                <a:gd name="connsiteX0" fmla="*/ 10093 w 10093"/>
                <a:gd name="connsiteY0" fmla="*/ 4720 h 8677"/>
                <a:gd name="connsiteX1" fmla="*/ 8148 w 10093"/>
                <a:gd name="connsiteY1" fmla="*/ 8663 h 8677"/>
                <a:gd name="connsiteX2" fmla="*/ 0 w 10093"/>
                <a:gd name="connsiteY2" fmla="*/ 2949 h 8677"/>
                <a:gd name="connsiteX3" fmla="*/ 1111 w 10093"/>
                <a:gd name="connsiteY3" fmla="*/ 91 h 8677"/>
                <a:gd name="connsiteX4" fmla="*/ 10093 w 10093"/>
                <a:gd name="connsiteY4" fmla="*/ 4720 h 8677"/>
                <a:gd name="connsiteX0" fmla="*/ 10000 w 10000"/>
                <a:gd name="connsiteY0" fmla="*/ 5440 h 10000"/>
                <a:gd name="connsiteX1" fmla="*/ 8073 w 10000"/>
                <a:gd name="connsiteY1" fmla="*/ 9984 h 10000"/>
                <a:gd name="connsiteX2" fmla="*/ 0 w 10000"/>
                <a:gd name="connsiteY2" fmla="*/ 3399 h 10000"/>
                <a:gd name="connsiteX3" fmla="*/ 1101 w 10000"/>
                <a:gd name="connsiteY3" fmla="*/ 105 h 10000"/>
                <a:gd name="connsiteX4" fmla="*/ 10000 w 10000"/>
                <a:gd name="connsiteY4" fmla="*/ 5440 h 10000"/>
                <a:gd name="connsiteX0" fmla="*/ 10000 w 10055"/>
                <a:gd name="connsiteY0" fmla="*/ 5440 h 9984"/>
                <a:gd name="connsiteX1" fmla="*/ 8073 w 10055"/>
                <a:gd name="connsiteY1" fmla="*/ 9984 h 9984"/>
                <a:gd name="connsiteX2" fmla="*/ 0 w 10055"/>
                <a:gd name="connsiteY2" fmla="*/ 3399 h 9984"/>
                <a:gd name="connsiteX3" fmla="*/ 1101 w 10055"/>
                <a:gd name="connsiteY3" fmla="*/ 105 h 9984"/>
                <a:gd name="connsiteX4" fmla="*/ 10000 w 10055"/>
                <a:gd name="connsiteY4" fmla="*/ 5440 h 9984"/>
                <a:gd name="connsiteX0" fmla="*/ 9945 w 9981"/>
                <a:gd name="connsiteY0" fmla="*/ 5449 h 10064"/>
                <a:gd name="connsiteX1" fmla="*/ 8029 w 9981"/>
                <a:gd name="connsiteY1" fmla="*/ 10000 h 10064"/>
                <a:gd name="connsiteX2" fmla="*/ 0 w 9981"/>
                <a:gd name="connsiteY2" fmla="*/ 3404 h 10064"/>
                <a:gd name="connsiteX3" fmla="*/ 1095 w 9981"/>
                <a:gd name="connsiteY3" fmla="*/ 105 h 10064"/>
                <a:gd name="connsiteX4" fmla="*/ 9945 w 9981"/>
                <a:gd name="connsiteY4" fmla="*/ 5449 h 10064"/>
                <a:gd name="connsiteX0" fmla="*/ 9964 w 10000"/>
                <a:gd name="connsiteY0" fmla="*/ 5655 h 10241"/>
                <a:gd name="connsiteX1" fmla="*/ 8044 w 10000"/>
                <a:gd name="connsiteY1" fmla="*/ 10177 h 10241"/>
                <a:gd name="connsiteX2" fmla="*/ 0 w 10000"/>
                <a:gd name="connsiteY2" fmla="*/ 3623 h 10241"/>
                <a:gd name="connsiteX3" fmla="*/ 2747 w 10000"/>
                <a:gd name="connsiteY3" fmla="*/ 83 h 10241"/>
                <a:gd name="connsiteX4" fmla="*/ 9964 w 10000"/>
                <a:gd name="connsiteY4" fmla="*/ 5655 h 10241"/>
                <a:gd name="connsiteX0" fmla="*/ 9964 w 10000"/>
                <a:gd name="connsiteY0" fmla="*/ 6065 h 10651"/>
                <a:gd name="connsiteX1" fmla="*/ 8044 w 10000"/>
                <a:gd name="connsiteY1" fmla="*/ 10587 h 10651"/>
                <a:gd name="connsiteX2" fmla="*/ 0 w 10000"/>
                <a:gd name="connsiteY2" fmla="*/ 4033 h 10651"/>
                <a:gd name="connsiteX3" fmla="*/ 2747 w 10000"/>
                <a:gd name="connsiteY3" fmla="*/ 493 h 10651"/>
                <a:gd name="connsiteX4" fmla="*/ 9964 w 10000"/>
                <a:gd name="connsiteY4" fmla="*/ 6065 h 10651"/>
                <a:gd name="connsiteX0" fmla="*/ 9964 w 10000"/>
                <a:gd name="connsiteY0" fmla="*/ 5852 h 10438"/>
                <a:gd name="connsiteX1" fmla="*/ 8044 w 10000"/>
                <a:gd name="connsiteY1" fmla="*/ 10374 h 10438"/>
                <a:gd name="connsiteX2" fmla="*/ 0 w 10000"/>
                <a:gd name="connsiteY2" fmla="*/ 3820 h 10438"/>
                <a:gd name="connsiteX3" fmla="*/ 2747 w 10000"/>
                <a:gd name="connsiteY3" fmla="*/ 280 h 10438"/>
                <a:gd name="connsiteX4" fmla="*/ 9964 w 10000"/>
                <a:gd name="connsiteY4" fmla="*/ 5852 h 10438"/>
                <a:gd name="connsiteX0" fmla="*/ 9964 w 10000"/>
                <a:gd name="connsiteY0" fmla="*/ 6203 h 10789"/>
                <a:gd name="connsiteX1" fmla="*/ 8044 w 10000"/>
                <a:gd name="connsiteY1" fmla="*/ 10725 h 10789"/>
                <a:gd name="connsiteX2" fmla="*/ 0 w 10000"/>
                <a:gd name="connsiteY2" fmla="*/ 4171 h 10789"/>
                <a:gd name="connsiteX3" fmla="*/ 2655 w 10000"/>
                <a:gd name="connsiteY3" fmla="*/ 238 h 10789"/>
                <a:gd name="connsiteX4" fmla="*/ 9964 w 10000"/>
                <a:gd name="connsiteY4" fmla="*/ 6203 h 10789"/>
                <a:gd name="connsiteX0" fmla="*/ 9964 w 10000"/>
                <a:gd name="connsiteY0" fmla="*/ 6174 h 10760"/>
                <a:gd name="connsiteX1" fmla="*/ 8044 w 10000"/>
                <a:gd name="connsiteY1" fmla="*/ 10696 h 10760"/>
                <a:gd name="connsiteX2" fmla="*/ 0 w 10000"/>
                <a:gd name="connsiteY2" fmla="*/ 4142 h 10760"/>
                <a:gd name="connsiteX3" fmla="*/ 2655 w 10000"/>
                <a:gd name="connsiteY3" fmla="*/ 209 h 10760"/>
                <a:gd name="connsiteX4" fmla="*/ 9964 w 10000"/>
                <a:gd name="connsiteY4" fmla="*/ 6174 h 10760"/>
                <a:gd name="connsiteX0" fmla="*/ 10422 w 10422"/>
                <a:gd name="connsiteY0" fmla="*/ 6062 h 10610"/>
                <a:gd name="connsiteX1" fmla="*/ 8502 w 10422"/>
                <a:gd name="connsiteY1" fmla="*/ 10584 h 10610"/>
                <a:gd name="connsiteX2" fmla="*/ 0 w 10422"/>
                <a:gd name="connsiteY2" fmla="*/ 3506 h 10610"/>
                <a:gd name="connsiteX3" fmla="*/ 3113 w 10422"/>
                <a:gd name="connsiteY3" fmla="*/ 97 h 10610"/>
                <a:gd name="connsiteX4" fmla="*/ 10422 w 10422"/>
                <a:gd name="connsiteY4" fmla="*/ 6062 h 10610"/>
                <a:gd name="connsiteX0" fmla="*/ 10425 w 10425"/>
                <a:gd name="connsiteY0" fmla="*/ 6062 h 10610"/>
                <a:gd name="connsiteX1" fmla="*/ 8505 w 10425"/>
                <a:gd name="connsiteY1" fmla="*/ 10584 h 10610"/>
                <a:gd name="connsiteX2" fmla="*/ 3 w 10425"/>
                <a:gd name="connsiteY2" fmla="*/ 3506 h 10610"/>
                <a:gd name="connsiteX3" fmla="*/ 3116 w 10425"/>
                <a:gd name="connsiteY3" fmla="*/ 97 h 10610"/>
                <a:gd name="connsiteX4" fmla="*/ 10425 w 10425"/>
                <a:gd name="connsiteY4" fmla="*/ 6062 h 10610"/>
                <a:gd name="connsiteX0" fmla="*/ 10425 w 10425"/>
                <a:gd name="connsiteY0" fmla="*/ 6055 h 10603"/>
                <a:gd name="connsiteX1" fmla="*/ 8505 w 10425"/>
                <a:gd name="connsiteY1" fmla="*/ 10577 h 10603"/>
                <a:gd name="connsiteX2" fmla="*/ 3 w 10425"/>
                <a:gd name="connsiteY2" fmla="*/ 3499 h 10603"/>
                <a:gd name="connsiteX3" fmla="*/ 3116 w 10425"/>
                <a:gd name="connsiteY3" fmla="*/ 90 h 10603"/>
                <a:gd name="connsiteX4" fmla="*/ 10425 w 10425"/>
                <a:gd name="connsiteY4" fmla="*/ 6055 h 10603"/>
                <a:gd name="connsiteX0" fmla="*/ 10883 w 10883"/>
                <a:gd name="connsiteY0" fmla="*/ 6086 h 10639"/>
                <a:gd name="connsiteX1" fmla="*/ 8963 w 10883"/>
                <a:gd name="connsiteY1" fmla="*/ 10608 h 10639"/>
                <a:gd name="connsiteX2" fmla="*/ 3 w 10883"/>
                <a:gd name="connsiteY2" fmla="*/ 3268 h 10639"/>
                <a:gd name="connsiteX3" fmla="*/ 3574 w 10883"/>
                <a:gd name="connsiteY3" fmla="*/ 121 h 10639"/>
                <a:gd name="connsiteX4" fmla="*/ 10883 w 10883"/>
                <a:gd name="connsiteY4" fmla="*/ 6086 h 10639"/>
                <a:gd name="connsiteX0" fmla="*/ 10516 w 10522"/>
                <a:gd name="connsiteY0" fmla="*/ 6086 h 10639"/>
                <a:gd name="connsiteX1" fmla="*/ 8963 w 10522"/>
                <a:gd name="connsiteY1" fmla="*/ 10608 h 10639"/>
                <a:gd name="connsiteX2" fmla="*/ 3 w 10522"/>
                <a:gd name="connsiteY2" fmla="*/ 3268 h 10639"/>
                <a:gd name="connsiteX3" fmla="*/ 3574 w 10522"/>
                <a:gd name="connsiteY3" fmla="*/ 121 h 10639"/>
                <a:gd name="connsiteX4" fmla="*/ 10516 w 10522"/>
                <a:gd name="connsiteY4" fmla="*/ 6086 h 10639"/>
                <a:gd name="connsiteX0" fmla="*/ 10516 w 10522"/>
                <a:gd name="connsiteY0" fmla="*/ 6086 h 10639"/>
                <a:gd name="connsiteX1" fmla="*/ 8963 w 10522"/>
                <a:gd name="connsiteY1" fmla="*/ 10608 h 10639"/>
                <a:gd name="connsiteX2" fmla="*/ 3 w 10522"/>
                <a:gd name="connsiteY2" fmla="*/ 3268 h 10639"/>
                <a:gd name="connsiteX3" fmla="*/ 3574 w 10522"/>
                <a:gd name="connsiteY3" fmla="*/ 121 h 10639"/>
                <a:gd name="connsiteX4" fmla="*/ 10516 w 10522"/>
                <a:gd name="connsiteY4" fmla="*/ 6086 h 1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2" h="10639">
                  <a:moveTo>
                    <a:pt x="10516" y="6086"/>
                  </a:moveTo>
                  <a:cubicBezTo>
                    <a:pt x="10516" y="6086"/>
                    <a:pt x="10715" y="11078"/>
                    <a:pt x="8963" y="10608"/>
                  </a:cubicBezTo>
                  <a:cubicBezTo>
                    <a:pt x="7211" y="10138"/>
                    <a:pt x="-187" y="5847"/>
                    <a:pt x="3" y="3268"/>
                  </a:cubicBezTo>
                  <a:cubicBezTo>
                    <a:pt x="550" y="514"/>
                    <a:pt x="1822" y="-349"/>
                    <a:pt x="3574" y="121"/>
                  </a:cubicBezTo>
                  <a:cubicBezTo>
                    <a:pt x="5326" y="591"/>
                    <a:pt x="10068" y="4794"/>
                    <a:pt x="10516" y="6086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98" name="Freeform 47">
              <a:extLst>
                <a:ext uri="{FF2B5EF4-FFF2-40B4-BE49-F238E27FC236}">
                  <a16:creationId xmlns:a16="http://schemas.microsoft.com/office/drawing/2014/main" id="{C91AD4CF-048D-4AF5-927E-A99D5DFE52BD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6304923" y="1745450"/>
              <a:ext cx="51545" cy="101213"/>
            </a:xfrm>
            <a:custGeom>
              <a:avLst/>
              <a:gdLst>
                <a:gd name="T0" fmla="*/ 3 w 18"/>
                <a:gd name="T1" fmla="*/ 7 h 29"/>
                <a:gd name="T2" fmla="*/ 13 w 18"/>
                <a:gd name="T3" fmla="*/ 1 h 29"/>
                <a:gd name="T4" fmla="*/ 17 w 18"/>
                <a:gd name="T5" fmla="*/ 15 h 29"/>
                <a:gd name="T6" fmla="*/ 18 w 18"/>
                <a:gd name="T7" fmla="*/ 28 h 29"/>
                <a:gd name="T8" fmla="*/ 15 w 18"/>
                <a:gd name="T9" fmla="*/ 29 h 29"/>
                <a:gd name="T10" fmla="*/ 8 w 18"/>
                <a:gd name="T11" fmla="*/ 29 h 29"/>
                <a:gd name="T12" fmla="*/ 5 w 18"/>
                <a:gd name="T13" fmla="*/ 26 h 29"/>
                <a:gd name="T14" fmla="*/ 3 w 18"/>
                <a:gd name="T15" fmla="*/ 7 h 29"/>
                <a:gd name="connsiteX0" fmla="*/ 533 w 8310"/>
                <a:gd name="connsiteY0" fmla="*/ 2074 h 9660"/>
                <a:gd name="connsiteX1" fmla="*/ 6088 w 8310"/>
                <a:gd name="connsiteY1" fmla="*/ 5 h 9660"/>
                <a:gd name="connsiteX2" fmla="*/ 8310 w 8310"/>
                <a:gd name="connsiteY2" fmla="*/ 4832 h 9660"/>
                <a:gd name="connsiteX3" fmla="*/ 7199 w 8310"/>
                <a:gd name="connsiteY3" fmla="*/ 9660 h 9660"/>
                <a:gd name="connsiteX4" fmla="*/ 3310 w 8310"/>
                <a:gd name="connsiteY4" fmla="*/ 9660 h 9660"/>
                <a:gd name="connsiteX5" fmla="*/ 1644 w 8310"/>
                <a:gd name="connsiteY5" fmla="*/ 8626 h 9660"/>
                <a:gd name="connsiteX6" fmla="*/ 533 w 8310"/>
                <a:gd name="connsiteY6" fmla="*/ 2074 h 9660"/>
                <a:gd name="connsiteX0" fmla="*/ 641 w 10000"/>
                <a:gd name="connsiteY0" fmla="*/ 2147 h 10027"/>
                <a:gd name="connsiteX1" fmla="*/ 7326 w 10000"/>
                <a:gd name="connsiteY1" fmla="*/ 5 h 10027"/>
                <a:gd name="connsiteX2" fmla="*/ 10000 w 10000"/>
                <a:gd name="connsiteY2" fmla="*/ 5002 h 10027"/>
                <a:gd name="connsiteX3" fmla="*/ 9727 w 10000"/>
                <a:gd name="connsiteY3" fmla="*/ 9629 h 10027"/>
                <a:gd name="connsiteX4" fmla="*/ 8663 w 10000"/>
                <a:gd name="connsiteY4" fmla="*/ 10000 h 10027"/>
                <a:gd name="connsiteX5" fmla="*/ 3983 w 10000"/>
                <a:gd name="connsiteY5" fmla="*/ 10000 h 10027"/>
                <a:gd name="connsiteX6" fmla="*/ 1978 w 10000"/>
                <a:gd name="connsiteY6" fmla="*/ 8930 h 10027"/>
                <a:gd name="connsiteX7" fmla="*/ 641 w 10000"/>
                <a:gd name="connsiteY7" fmla="*/ 2147 h 10027"/>
                <a:gd name="connsiteX0" fmla="*/ 641 w 10000"/>
                <a:gd name="connsiteY0" fmla="*/ 2147 h 12253"/>
                <a:gd name="connsiteX1" fmla="*/ 7326 w 10000"/>
                <a:gd name="connsiteY1" fmla="*/ 5 h 12253"/>
                <a:gd name="connsiteX2" fmla="*/ 10000 w 10000"/>
                <a:gd name="connsiteY2" fmla="*/ 5002 h 12253"/>
                <a:gd name="connsiteX3" fmla="*/ 9727 w 10000"/>
                <a:gd name="connsiteY3" fmla="*/ 9629 h 12253"/>
                <a:gd name="connsiteX4" fmla="*/ 5746 w 10000"/>
                <a:gd name="connsiteY4" fmla="*/ 12252 h 12253"/>
                <a:gd name="connsiteX5" fmla="*/ 3983 w 10000"/>
                <a:gd name="connsiteY5" fmla="*/ 10000 h 12253"/>
                <a:gd name="connsiteX6" fmla="*/ 1978 w 10000"/>
                <a:gd name="connsiteY6" fmla="*/ 8930 h 12253"/>
                <a:gd name="connsiteX7" fmla="*/ 641 w 10000"/>
                <a:gd name="connsiteY7" fmla="*/ 2147 h 12253"/>
                <a:gd name="connsiteX0" fmla="*/ 641 w 10000"/>
                <a:gd name="connsiteY0" fmla="*/ 2147 h 10170"/>
                <a:gd name="connsiteX1" fmla="*/ 7326 w 10000"/>
                <a:gd name="connsiteY1" fmla="*/ 5 h 10170"/>
                <a:gd name="connsiteX2" fmla="*/ 10000 w 10000"/>
                <a:gd name="connsiteY2" fmla="*/ 5002 h 10170"/>
                <a:gd name="connsiteX3" fmla="*/ 9727 w 10000"/>
                <a:gd name="connsiteY3" fmla="*/ 9629 h 10170"/>
                <a:gd name="connsiteX4" fmla="*/ 3983 w 10000"/>
                <a:gd name="connsiteY4" fmla="*/ 10000 h 10170"/>
                <a:gd name="connsiteX5" fmla="*/ 1978 w 10000"/>
                <a:gd name="connsiteY5" fmla="*/ 8930 h 10170"/>
                <a:gd name="connsiteX6" fmla="*/ 641 w 10000"/>
                <a:gd name="connsiteY6" fmla="*/ 2147 h 10170"/>
                <a:gd name="connsiteX0" fmla="*/ 641 w 10242"/>
                <a:gd name="connsiteY0" fmla="*/ 2147 h 10170"/>
                <a:gd name="connsiteX1" fmla="*/ 7326 w 10242"/>
                <a:gd name="connsiteY1" fmla="*/ 5 h 10170"/>
                <a:gd name="connsiteX2" fmla="*/ 10000 w 10242"/>
                <a:gd name="connsiteY2" fmla="*/ 5002 h 10170"/>
                <a:gd name="connsiteX3" fmla="*/ 9727 w 10242"/>
                <a:gd name="connsiteY3" fmla="*/ 9629 h 10170"/>
                <a:gd name="connsiteX4" fmla="*/ 3983 w 10242"/>
                <a:gd name="connsiteY4" fmla="*/ 10000 h 10170"/>
                <a:gd name="connsiteX5" fmla="*/ 1978 w 10242"/>
                <a:gd name="connsiteY5" fmla="*/ 8930 h 10170"/>
                <a:gd name="connsiteX6" fmla="*/ 641 w 10242"/>
                <a:gd name="connsiteY6" fmla="*/ 2147 h 10170"/>
                <a:gd name="connsiteX0" fmla="*/ 641 w 10242"/>
                <a:gd name="connsiteY0" fmla="*/ 2147 h 10303"/>
                <a:gd name="connsiteX1" fmla="*/ 7326 w 10242"/>
                <a:gd name="connsiteY1" fmla="*/ 5 h 10303"/>
                <a:gd name="connsiteX2" fmla="*/ 10000 w 10242"/>
                <a:gd name="connsiteY2" fmla="*/ 5002 h 10303"/>
                <a:gd name="connsiteX3" fmla="*/ 9727 w 10242"/>
                <a:gd name="connsiteY3" fmla="*/ 9629 h 10303"/>
                <a:gd name="connsiteX4" fmla="*/ 3983 w 10242"/>
                <a:gd name="connsiteY4" fmla="*/ 10000 h 10303"/>
                <a:gd name="connsiteX5" fmla="*/ 1978 w 10242"/>
                <a:gd name="connsiteY5" fmla="*/ 8930 h 10303"/>
                <a:gd name="connsiteX6" fmla="*/ 641 w 10242"/>
                <a:gd name="connsiteY6" fmla="*/ 2147 h 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2" h="10303">
                  <a:moveTo>
                    <a:pt x="641" y="2147"/>
                  </a:moveTo>
                  <a:cubicBezTo>
                    <a:pt x="641" y="2147"/>
                    <a:pt x="1309" y="1076"/>
                    <a:pt x="7326" y="5"/>
                  </a:cubicBezTo>
                  <a:cubicBezTo>
                    <a:pt x="7326" y="5"/>
                    <a:pt x="9332" y="-352"/>
                    <a:pt x="10000" y="5002"/>
                  </a:cubicBezTo>
                  <a:cubicBezTo>
                    <a:pt x="9685" y="6507"/>
                    <a:pt x="10884" y="8124"/>
                    <a:pt x="9727" y="9629"/>
                  </a:cubicBezTo>
                  <a:cubicBezTo>
                    <a:pt x="8556" y="10800"/>
                    <a:pt x="5274" y="10116"/>
                    <a:pt x="3983" y="10000"/>
                  </a:cubicBezTo>
                  <a:lnTo>
                    <a:pt x="1978" y="8930"/>
                  </a:lnTo>
                  <a:cubicBezTo>
                    <a:pt x="1978" y="8930"/>
                    <a:pt x="-1365" y="7144"/>
                    <a:pt x="641" y="2147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99" name="Freeform 14">
              <a:extLst>
                <a:ext uri="{FF2B5EF4-FFF2-40B4-BE49-F238E27FC236}">
                  <a16:creationId xmlns:a16="http://schemas.microsoft.com/office/drawing/2014/main" id="{C190F3A9-98BC-4EFD-BFC9-372F1B0690CB}"/>
                </a:ext>
              </a:extLst>
            </p:cNvPr>
            <p:cNvSpPr>
              <a:spLocks noChangeAspect="1"/>
            </p:cNvSpPr>
            <p:nvPr/>
          </p:nvSpPr>
          <p:spPr bwMode="auto">
            <a:xfrm rot="18655563" flipH="1" flipV="1">
              <a:off x="6131041" y="1566167"/>
              <a:ext cx="83202" cy="78777"/>
            </a:xfrm>
            <a:custGeom>
              <a:avLst/>
              <a:gdLst>
                <a:gd name="T0" fmla="*/ 16 w 25"/>
                <a:gd name="T1" fmla="*/ 1 h 23"/>
                <a:gd name="T2" fmla="*/ 22 w 25"/>
                <a:gd name="T3" fmla="*/ 2 h 23"/>
                <a:gd name="T4" fmla="*/ 22 w 25"/>
                <a:gd name="T5" fmla="*/ 7 h 23"/>
                <a:gd name="T6" fmla="*/ 4 w 25"/>
                <a:gd name="T7" fmla="*/ 23 h 23"/>
                <a:gd name="T8" fmla="*/ 1 w 25"/>
                <a:gd name="T9" fmla="*/ 18 h 23"/>
                <a:gd name="T10" fmla="*/ 16 w 25"/>
                <a:gd name="T11" fmla="*/ 1 h 23"/>
                <a:gd name="connsiteX0" fmla="*/ 6363 w 9396"/>
                <a:gd name="connsiteY0" fmla="*/ 109 h 9674"/>
                <a:gd name="connsiteX1" fmla="*/ 8763 w 9396"/>
                <a:gd name="connsiteY1" fmla="*/ 544 h 9674"/>
                <a:gd name="connsiteX2" fmla="*/ 8763 w 9396"/>
                <a:gd name="connsiteY2" fmla="*/ 2717 h 9674"/>
                <a:gd name="connsiteX3" fmla="*/ 1563 w 9396"/>
                <a:gd name="connsiteY3" fmla="*/ 9674 h 9674"/>
                <a:gd name="connsiteX4" fmla="*/ 32 w 9396"/>
                <a:gd name="connsiteY4" fmla="*/ 7113 h 9674"/>
                <a:gd name="connsiteX5" fmla="*/ 6363 w 9396"/>
                <a:gd name="connsiteY5" fmla="*/ 109 h 9674"/>
                <a:gd name="connsiteX0" fmla="*/ 6772 w 9689"/>
                <a:gd name="connsiteY0" fmla="*/ 0 h 9887"/>
                <a:gd name="connsiteX1" fmla="*/ 8767 w 9689"/>
                <a:gd name="connsiteY1" fmla="*/ 785 h 9887"/>
                <a:gd name="connsiteX2" fmla="*/ 9326 w 9689"/>
                <a:gd name="connsiteY2" fmla="*/ 2696 h 9887"/>
                <a:gd name="connsiteX3" fmla="*/ 1663 w 9689"/>
                <a:gd name="connsiteY3" fmla="*/ 9887 h 9887"/>
                <a:gd name="connsiteX4" fmla="*/ 34 w 9689"/>
                <a:gd name="connsiteY4" fmla="*/ 7240 h 9887"/>
                <a:gd name="connsiteX5" fmla="*/ 6772 w 9689"/>
                <a:gd name="connsiteY5" fmla="*/ 0 h 9887"/>
                <a:gd name="connsiteX0" fmla="*/ 6989 w 9625"/>
                <a:gd name="connsiteY0" fmla="*/ 0 h 10000"/>
                <a:gd name="connsiteX1" fmla="*/ 9625 w 9625"/>
                <a:gd name="connsiteY1" fmla="*/ 2727 h 10000"/>
                <a:gd name="connsiteX2" fmla="*/ 1716 w 9625"/>
                <a:gd name="connsiteY2" fmla="*/ 10000 h 10000"/>
                <a:gd name="connsiteX3" fmla="*/ 35 w 9625"/>
                <a:gd name="connsiteY3" fmla="*/ 7323 h 10000"/>
                <a:gd name="connsiteX4" fmla="*/ 6989 w 9625"/>
                <a:gd name="connsiteY4" fmla="*/ 0 h 10000"/>
                <a:gd name="connsiteX0" fmla="*/ 8353 w 9993"/>
                <a:gd name="connsiteY0" fmla="*/ 0 h 10459"/>
                <a:gd name="connsiteX1" fmla="*/ 9993 w 9993"/>
                <a:gd name="connsiteY1" fmla="*/ 3186 h 10459"/>
                <a:gd name="connsiteX2" fmla="*/ 1776 w 9993"/>
                <a:gd name="connsiteY2" fmla="*/ 10459 h 10459"/>
                <a:gd name="connsiteX3" fmla="*/ 29 w 9993"/>
                <a:gd name="connsiteY3" fmla="*/ 7782 h 10459"/>
                <a:gd name="connsiteX4" fmla="*/ 8353 w 9993"/>
                <a:gd name="connsiteY4" fmla="*/ 0 h 10459"/>
                <a:gd name="connsiteX0" fmla="*/ 8359 w 11362"/>
                <a:gd name="connsiteY0" fmla="*/ 0 h 10000"/>
                <a:gd name="connsiteX1" fmla="*/ 11362 w 11362"/>
                <a:gd name="connsiteY1" fmla="*/ 2406 h 10000"/>
                <a:gd name="connsiteX2" fmla="*/ 1777 w 11362"/>
                <a:gd name="connsiteY2" fmla="*/ 10000 h 10000"/>
                <a:gd name="connsiteX3" fmla="*/ 29 w 11362"/>
                <a:gd name="connsiteY3" fmla="*/ 7440 h 10000"/>
                <a:gd name="connsiteX4" fmla="*/ 8359 w 11362"/>
                <a:gd name="connsiteY4" fmla="*/ 0 h 10000"/>
                <a:gd name="connsiteX0" fmla="*/ 8359 w 11362"/>
                <a:gd name="connsiteY0" fmla="*/ 0 h 10387"/>
                <a:gd name="connsiteX1" fmla="*/ 11362 w 11362"/>
                <a:gd name="connsiteY1" fmla="*/ 2406 h 10387"/>
                <a:gd name="connsiteX2" fmla="*/ 2155 w 11362"/>
                <a:gd name="connsiteY2" fmla="*/ 10387 h 10387"/>
                <a:gd name="connsiteX3" fmla="*/ 29 w 11362"/>
                <a:gd name="connsiteY3" fmla="*/ 7440 h 10387"/>
                <a:gd name="connsiteX4" fmla="*/ 8359 w 11362"/>
                <a:gd name="connsiteY4" fmla="*/ 0 h 10387"/>
                <a:gd name="connsiteX0" fmla="*/ 8359 w 11362"/>
                <a:gd name="connsiteY0" fmla="*/ 0 h 10722"/>
                <a:gd name="connsiteX1" fmla="*/ 11362 w 11362"/>
                <a:gd name="connsiteY1" fmla="*/ 2406 h 10722"/>
                <a:gd name="connsiteX2" fmla="*/ 1719 w 11362"/>
                <a:gd name="connsiteY2" fmla="*/ 10722 h 10722"/>
                <a:gd name="connsiteX3" fmla="*/ 29 w 11362"/>
                <a:gd name="connsiteY3" fmla="*/ 7440 h 10722"/>
                <a:gd name="connsiteX4" fmla="*/ 8359 w 11362"/>
                <a:gd name="connsiteY4" fmla="*/ 0 h 10722"/>
                <a:gd name="connsiteX0" fmla="*/ 8359 w 11362"/>
                <a:gd name="connsiteY0" fmla="*/ 0 h 10819"/>
                <a:gd name="connsiteX1" fmla="*/ 11362 w 11362"/>
                <a:gd name="connsiteY1" fmla="*/ 2406 h 10819"/>
                <a:gd name="connsiteX2" fmla="*/ 1719 w 11362"/>
                <a:gd name="connsiteY2" fmla="*/ 10722 h 10819"/>
                <a:gd name="connsiteX3" fmla="*/ 29 w 11362"/>
                <a:gd name="connsiteY3" fmla="*/ 7440 h 10819"/>
                <a:gd name="connsiteX4" fmla="*/ 8359 w 11362"/>
                <a:gd name="connsiteY4" fmla="*/ 0 h 10819"/>
                <a:gd name="connsiteX0" fmla="*/ 8359 w 11362"/>
                <a:gd name="connsiteY0" fmla="*/ 0 h 10756"/>
                <a:gd name="connsiteX1" fmla="*/ 11362 w 11362"/>
                <a:gd name="connsiteY1" fmla="*/ 2406 h 10756"/>
                <a:gd name="connsiteX2" fmla="*/ 1719 w 11362"/>
                <a:gd name="connsiteY2" fmla="*/ 10722 h 10756"/>
                <a:gd name="connsiteX3" fmla="*/ 29 w 11362"/>
                <a:gd name="connsiteY3" fmla="*/ 7440 h 10756"/>
                <a:gd name="connsiteX4" fmla="*/ 8359 w 11362"/>
                <a:gd name="connsiteY4" fmla="*/ 0 h 10756"/>
                <a:gd name="connsiteX0" fmla="*/ 8954 w 11957"/>
                <a:gd name="connsiteY0" fmla="*/ 0 h 10756"/>
                <a:gd name="connsiteX1" fmla="*/ 11957 w 11957"/>
                <a:gd name="connsiteY1" fmla="*/ 2406 h 10756"/>
                <a:gd name="connsiteX2" fmla="*/ 2314 w 11957"/>
                <a:gd name="connsiteY2" fmla="*/ 10722 h 10756"/>
                <a:gd name="connsiteX3" fmla="*/ 25 w 11957"/>
                <a:gd name="connsiteY3" fmla="*/ 7765 h 10756"/>
                <a:gd name="connsiteX4" fmla="*/ 8954 w 11957"/>
                <a:gd name="connsiteY4" fmla="*/ 0 h 10756"/>
                <a:gd name="connsiteX0" fmla="*/ 8954 w 11957"/>
                <a:gd name="connsiteY0" fmla="*/ 0 h 10058"/>
                <a:gd name="connsiteX1" fmla="*/ 11957 w 11957"/>
                <a:gd name="connsiteY1" fmla="*/ 2406 h 10058"/>
                <a:gd name="connsiteX2" fmla="*/ 2698 w 11957"/>
                <a:gd name="connsiteY2" fmla="*/ 10021 h 10058"/>
                <a:gd name="connsiteX3" fmla="*/ 25 w 11957"/>
                <a:gd name="connsiteY3" fmla="*/ 7765 h 10058"/>
                <a:gd name="connsiteX4" fmla="*/ 8954 w 11957"/>
                <a:gd name="connsiteY4" fmla="*/ 0 h 10058"/>
                <a:gd name="connsiteX0" fmla="*/ 8954 w 11346"/>
                <a:gd name="connsiteY0" fmla="*/ 0 h 10061"/>
                <a:gd name="connsiteX1" fmla="*/ 11346 w 11346"/>
                <a:gd name="connsiteY1" fmla="*/ 2875 h 10061"/>
                <a:gd name="connsiteX2" fmla="*/ 2698 w 11346"/>
                <a:gd name="connsiteY2" fmla="*/ 10021 h 10061"/>
                <a:gd name="connsiteX3" fmla="*/ 25 w 11346"/>
                <a:gd name="connsiteY3" fmla="*/ 7765 h 10061"/>
                <a:gd name="connsiteX4" fmla="*/ 8954 w 11346"/>
                <a:gd name="connsiteY4" fmla="*/ 0 h 10061"/>
                <a:gd name="connsiteX0" fmla="*/ 8682 w 11347"/>
                <a:gd name="connsiteY0" fmla="*/ 0 h 9716"/>
                <a:gd name="connsiteX1" fmla="*/ 11347 w 11347"/>
                <a:gd name="connsiteY1" fmla="*/ 2530 h 9716"/>
                <a:gd name="connsiteX2" fmla="*/ 2699 w 11347"/>
                <a:gd name="connsiteY2" fmla="*/ 9676 h 9716"/>
                <a:gd name="connsiteX3" fmla="*/ 26 w 11347"/>
                <a:gd name="connsiteY3" fmla="*/ 7420 h 9716"/>
                <a:gd name="connsiteX4" fmla="*/ 8682 w 11347"/>
                <a:gd name="connsiteY4" fmla="*/ 0 h 9716"/>
                <a:gd name="connsiteX0" fmla="*/ 7651 w 10000"/>
                <a:gd name="connsiteY0" fmla="*/ 0 h 10000"/>
                <a:gd name="connsiteX1" fmla="*/ 10000 w 10000"/>
                <a:gd name="connsiteY1" fmla="*/ 2604 h 10000"/>
                <a:gd name="connsiteX2" fmla="*/ 2379 w 10000"/>
                <a:gd name="connsiteY2" fmla="*/ 9959 h 10000"/>
                <a:gd name="connsiteX3" fmla="*/ 23 w 10000"/>
                <a:gd name="connsiteY3" fmla="*/ 7637 h 10000"/>
                <a:gd name="connsiteX4" fmla="*/ 7651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7651" y="0"/>
                  </a:moveTo>
                  <a:cubicBezTo>
                    <a:pt x="8434" y="868"/>
                    <a:pt x="9679" y="1322"/>
                    <a:pt x="10000" y="2604"/>
                  </a:cubicBezTo>
                  <a:cubicBezTo>
                    <a:pt x="9599" y="3946"/>
                    <a:pt x="3517" y="10587"/>
                    <a:pt x="2379" y="9959"/>
                  </a:cubicBezTo>
                  <a:cubicBezTo>
                    <a:pt x="2379" y="9959"/>
                    <a:pt x="23" y="8085"/>
                    <a:pt x="23" y="7637"/>
                  </a:cubicBezTo>
                  <a:cubicBezTo>
                    <a:pt x="-380" y="7189"/>
                    <a:pt x="4430" y="447"/>
                    <a:pt x="7651" y="0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00" name="Freeform 15">
              <a:extLst>
                <a:ext uri="{FF2B5EF4-FFF2-40B4-BE49-F238E27FC236}">
                  <a16:creationId xmlns:a16="http://schemas.microsoft.com/office/drawing/2014/main" id="{A9A462FF-6DBA-4117-9162-E7995D195A32}"/>
                </a:ext>
              </a:extLst>
            </p:cNvPr>
            <p:cNvSpPr>
              <a:spLocks noChangeAspect="1"/>
            </p:cNvSpPr>
            <p:nvPr/>
          </p:nvSpPr>
          <p:spPr bwMode="auto">
            <a:xfrm rot="19135563" flipH="1" flipV="1">
              <a:off x="6139872" y="1487937"/>
              <a:ext cx="92741" cy="71360"/>
            </a:xfrm>
            <a:custGeom>
              <a:avLst/>
              <a:gdLst>
                <a:gd name="T0" fmla="*/ 27 w 27"/>
                <a:gd name="T1" fmla="*/ 5 h 20"/>
                <a:gd name="T2" fmla="*/ 17 w 27"/>
                <a:gd name="T3" fmla="*/ 15 h 20"/>
                <a:gd name="T4" fmla="*/ 2 w 27"/>
                <a:gd name="T5" fmla="*/ 20 h 20"/>
                <a:gd name="T6" fmla="*/ 0 w 27"/>
                <a:gd name="T7" fmla="*/ 12 h 20"/>
                <a:gd name="T8" fmla="*/ 11 w 27"/>
                <a:gd name="T9" fmla="*/ 4 h 20"/>
                <a:gd name="T10" fmla="*/ 22 w 27"/>
                <a:gd name="T11" fmla="*/ 0 h 20"/>
                <a:gd name="T12" fmla="*/ 23 w 27"/>
                <a:gd name="T13" fmla="*/ 0 h 20"/>
                <a:gd name="T14" fmla="*/ 27 w 27"/>
                <a:gd name="T15" fmla="*/ 5 h 20"/>
                <a:gd name="connsiteX0" fmla="*/ 10000 w 10000"/>
                <a:gd name="connsiteY0" fmla="*/ 2500 h 10000"/>
                <a:gd name="connsiteX1" fmla="*/ 6296 w 10000"/>
                <a:gd name="connsiteY1" fmla="*/ 7500 h 10000"/>
                <a:gd name="connsiteX2" fmla="*/ 741 w 10000"/>
                <a:gd name="connsiteY2" fmla="*/ 10000 h 10000"/>
                <a:gd name="connsiteX3" fmla="*/ 0 w 10000"/>
                <a:gd name="connsiteY3" fmla="*/ 6000 h 10000"/>
                <a:gd name="connsiteX4" fmla="*/ 4074 w 10000"/>
                <a:gd name="connsiteY4" fmla="*/ 2000 h 10000"/>
                <a:gd name="connsiteX5" fmla="*/ 8148 w 10000"/>
                <a:gd name="connsiteY5" fmla="*/ 0 h 10000"/>
                <a:gd name="connsiteX6" fmla="*/ 10000 w 10000"/>
                <a:gd name="connsiteY6" fmla="*/ 2500 h 10000"/>
                <a:gd name="connsiteX0" fmla="*/ 10000 w 10000"/>
                <a:gd name="connsiteY0" fmla="*/ 3251 h 10751"/>
                <a:gd name="connsiteX1" fmla="*/ 6296 w 10000"/>
                <a:gd name="connsiteY1" fmla="*/ 8251 h 10751"/>
                <a:gd name="connsiteX2" fmla="*/ 741 w 10000"/>
                <a:gd name="connsiteY2" fmla="*/ 10751 h 10751"/>
                <a:gd name="connsiteX3" fmla="*/ 0 w 10000"/>
                <a:gd name="connsiteY3" fmla="*/ 6751 h 10751"/>
                <a:gd name="connsiteX4" fmla="*/ 4074 w 10000"/>
                <a:gd name="connsiteY4" fmla="*/ 2751 h 10751"/>
                <a:gd name="connsiteX5" fmla="*/ 8612 w 10000"/>
                <a:gd name="connsiteY5" fmla="*/ 0 h 10751"/>
                <a:gd name="connsiteX6" fmla="*/ 10000 w 10000"/>
                <a:gd name="connsiteY6" fmla="*/ 3251 h 10751"/>
                <a:gd name="connsiteX0" fmla="*/ 10110 w 10110"/>
                <a:gd name="connsiteY0" fmla="*/ 3251 h 10751"/>
                <a:gd name="connsiteX1" fmla="*/ 6406 w 10110"/>
                <a:gd name="connsiteY1" fmla="*/ 8251 h 10751"/>
                <a:gd name="connsiteX2" fmla="*/ 851 w 10110"/>
                <a:gd name="connsiteY2" fmla="*/ 10751 h 10751"/>
                <a:gd name="connsiteX3" fmla="*/ 110 w 10110"/>
                <a:gd name="connsiteY3" fmla="*/ 6751 h 10751"/>
                <a:gd name="connsiteX4" fmla="*/ 3703 w 10110"/>
                <a:gd name="connsiteY4" fmla="*/ 3150 h 10751"/>
                <a:gd name="connsiteX5" fmla="*/ 8722 w 10110"/>
                <a:gd name="connsiteY5" fmla="*/ 0 h 10751"/>
                <a:gd name="connsiteX6" fmla="*/ 10110 w 10110"/>
                <a:gd name="connsiteY6" fmla="*/ 3251 h 10751"/>
                <a:gd name="connsiteX0" fmla="*/ 10110 w 10110"/>
                <a:gd name="connsiteY0" fmla="*/ 3251 h 10751"/>
                <a:gd name="connsiteX1" fmla="*/ 6406 w 10110"/>
                <a:gd name="connsiteY1" fmla="*/ 8251 h 10751"/>
                <a:gd name="connsiteX2" fmla="*/ 851 w 10110"/>
                <a:gd name="connsiteY2" fmla="*/ 10751 h 10751"/>
                <a:gd name="connsiteX3" fmla="*/ 110 w 10110"/>
                <a:gd name="connsiteY3" fmla="*/ 6751 h 10751"/>
                <a:gd name="connsiteX4" fmla="*/ 3703 w 10110"/>
                <a:gd name="connsiteY4" fmla="*/ 3150 h 10751"/>
                <a:gd name="connsiteX5" fmla="*/ 8722 w 10110"/>
                <a:gd name="connsiteY5" fmla="*/ 0 h 10751"/>
                <a:gd name="connsiteX6" fmla="*/ 10110 w 10110"/>
                <a:gd name="connsiteY6" fmla="*/ 3251 h 10751"/>
                <a:gd name="connsiteX0" fmla="*/ 10110 w 10110"/>
                <a:gd name="connsiteY0" fmla="*/ 2770 h 10270"/>
                <a:gd name="connsiteX1" fmla="*/ 6406 w 10110"/>
                <a:gd name="connsiteY1" fmla="*/ 7770 h 10270"/>
                <a:gd name="connsiteX2" fmla="*/ 851 w 10110"/>
                <a:gd name="connsiteY2" fmla="*/ 10270 h 10270"/>
                <a:gd name="connsiteX3" fmla="*/ 110 w 10110"/>
                <a:gd name="connsiteY3" fmla="*/ 6270 h 10270"/>
                <a:gd name="connsiteX4" fmla="*/ 3703 w 10110"/>
                <a:gd name="connsiteY4" fmla="*/ 2669 h 10270"/>
                <a:gd name="connsiteX5" fmla="*/ 8308 w 10110"/>
                <a:gd name="connsiteY5" fmla="*/ 0 h 10270"/>
                <a:gd name="connsiteX6" fmla="*/ 10110 w 10110"/>
                <a:gd name="connsiteY6" fmla="*/ 2770 h 10270"/>
                <a:gd name="connsiteX0" fmla="*/ 10110 w 10110"/>
                <a:gd name="connsiteY0" fmla="*/ 2770 h 10270"/>
                <a:gd name="connsiteX1" fmla="*/ 6406 w 10110"/>
                <a:gd name="connsiteY1" fmla="*/ 7770 h 10270"/>
                <a:gd name="connsiteX2" fmla="*/ 851 w 10110"/>
                <a:gd name="connsiteY2" fmla="*/ 10270 h 10270"/>
                <a:gd name="connsiteX3" fmla="*/ 110 w 10110"/>
                <a:gd name="connsiteY3" fmla="*/ 6270 h 10270"/>
                <a:gd name="connsiteX4" fmla="*/ 3703 w 10110"/>
                <a:gd name="connsiteY4" fmla="*/ 2669 h 10270"/>
                <a:gd name="connsiteX5" fmla="*/ 8308 w 10110"/>
                <a:gd name="connsiteY5" fmla="*/ 0 h 10270"/>
                <a:gd name="connsiteX6" fmla="*/ 10110 w 10110"/>
                <a:gd name="connsiteY6" fmla="*/ 2770 h 10270"/>
                <a:gd name="connsiteX0" fmla="*/ 10110 w 10110"/>
                <a:gd name="connsiteY0" fmla="*/ 6963 h 14463"/>
                <a:gd name="connsiteX1" fmla="*/ 6406 w 10110"/>
                <a:gd name="connsiteY1" fmla="*/ 11963 h 14463"/>
                <a:gd name="connsiteX2" fmla="*/ 851 w 10110"/>
                <a:gd name="connsiteY2" fmla="*/ 14463 h 14463"/>
                <a:gd name="connsiteX3" fmla="*/ 110 w 10110"/>
                <a:gd name="connsiteY3" fmla="*/ 10463 h 14463"/>
                <a:gd name="connsiteX4" fmla="*/ 3703 w 10110"/>
                <a:gd name="connsiteY4" fmla="*/ 6862 h 14463"/>
                <a:gd name="connsiteX5" fmla="*/ 8308 w 10110"/>
                <a:gd name="connsiteY5" fmla="*/ 4193 h 14463"/>
                <a:gd name="connsiteX6" fmla="*/ 10110 w 10110"/>
                <a:gd name="connsiteY6" fmla="*/ 6963 h 14463"/>
                <a:gd name="connsiteX0" fmla="*/ 10110 w 13360"/>
                <a:gd name="connsiteY0" fmla="*/ 2770 h 10270"/>
                <a:gd name="connsiteX1" fmla="*/ 6406 w 13360"/>
                <a:gd name="connsiteY1" fmla="*/ 7770 h 10270"/>
                <a:gd name="connsiteX2" fmla="*/ 851 w 13360"/>
                <a:gd name="connsiteY2" fmla="*/ 10270 h 10270"/>
                <a:gd name="connsiteX3" fmla="*/ 110 w 13360"/>
                <a:gd name="connsiteY3" fmla="*/ 6270 h 10270"/>
                <a:gd name="connsiteX4" fmla="*/ 3703 w 13360"/>
                <a:gd name="connsiteY4" fmla="*/ 2669 h 10270"/>
                <a:gd name="connsiteX5" fmla="*/ 8308 w 13360"/>
                <a:gd name="connsiteY5" fmla="*/ 0 h 10270"/>
                <a:gd name="connsiteX6" fmla="*/ 10110 w 13360"/>
                <a:gd name="connsiteY6" fmla="*/ 2770 h 10270"/>
                <a:gd name="connsiteX0" fmla="*/ 10564 w 13709"/>
                <a:gd name="connsiteY0" fmla="*/ 6961 h 10270"/>
                <a:gd name="connsiteX1" fmla="*/ 6406 w 13709"/>
                <a:gd name="connsiteY1" fmla="*/ 7770 h 10270"/>
                <a:gd name="connsiteX2" fmla="*/ 851 w 13709"/>
                <a:gd name="connsiteY2" fmla="*/ 10270 h 10270"/>
                <a:gd name="connsiteX3" fmla="*/ 110 w 13709"/>
                <a:gd name="connsiteY3" fmla="*/ 6270 h 10270"/>
                <a:gd name="connsiteX4" fmla="*/ 3703 w 13709"/>
                <a:gd name="connsiteY4" fmla="*/ 2669 h 10270"/>
                <a:gd name="connsiteX5" fmla="*/ 8308 w 13709"/>
                <a:gd name="connsiteY5" fmla="*/ 0 h 10270"/>
                <a:gd name="connsiteX6" fmla="*/ 10564 w 13709"/>
                <a:gd name="connsiteY6" fmla="*/ 6961 h 10270"/>
                <a:gd name="connsiteX0" fmla="*/ 8741 w 12351"/>
                <a:gd name="connsiteY0" fmla="*/ 9343 h 10270"/>
                <a:gd name="connsiteX1" fmla="*/ 6406 w 12351"/>
                <a:gd name="connsiteY1" fmla="*/ 7770 h 10270"/>
                <a:gd name="connsiteX2" fmla="*/ 851 w 12351"/>
                <a:gd name="connsiteY2" fmla="*/ 10270 h 10270"/>
                <a:gd name="connsiteX3" fmla="*/ 110 w 12351"/>
                <a:gd name="connsiteY3" fmla="*/ 6270 h 10270"/>
                <a:gd name="connsiteX4" fmla="*/ 3703 w 12351"/>
                <a:gd name="connsiteY4" fmla="*/ 2669 h 10270"/>
                <a:gd name="connsiteX5" fmla="*/ 8308 w 12351"/>
                <a:gd name="connsiteY5" fmla="*/ 0 h 10270"/>
                <a:gd name="connsiteX6" fmla="*/ 8741 w 12351"/>
                <a:gd name="connsiteY6" fmla="*/ 9343 h 10270"/>
                <a:gd name="connsiteX0" fmla="*/ 8741 w 12743"/>
                <a:gd name="connsiteY0" fmla="*/ 9387 h 10314"/>
                <a:gd name="connsiteX1" fmla="*/ 6406 w 12743"/>
                <a:gd name="connsiteY1" fmla="*/ 7814 h 10314"/>
                <a:gd name="connsiteX2" fmla="*/ 851 w 12743"/>
                <a:gd name="connsiteY2" fmla="*/ 10314 h 10314"/>
                <a:gd name="connsiteX3" fmla="*/ 110 w 12743"/>
                <a:gd name="connsiteY3" fmla="*/ 6314 h 10314"/>
                <a:gd name="connsiteX4" fmla="*/ 3703 w 12743"/>
                <a:gd name="connsiteY4" fmla="*/ 2713 h 10314"/>
                <a:gd name="connsiteX5" fmla="*/ 8308 w 12743"/>
                <a:gd name="connsiteY5" fmla="*/ 44 h 10314"/>
                <a:gd name="connsiteX6" fmla="*/ 8741 w 12743"/>
                <a:gd name="connsiteY6" fmla="*/ 9387 h 10314"/>
                <a:gd name="connsiteX0" fmla="*/ 8308 w 8410"/>
                <a:gd name="connsiteY0" fmla="*/ 0 h 10270"/>
                <a:gd name="connsiteX1" fmla="*/ 6406 w 8410"/>
                <a:gd name="connsiteY1" fmla="*/ 7770 h 10270"/>
                <a:gd name="connsiteX2" fmla="*/ 851 w 8410"/>
                <a:gd name="connsiteY2" fmla="*/ 10270 h 10270"/>
                <a:gd name="connsiteX3" fmla="*/ 110 w 8410"/>
                <a:gd name="connsiteY3" fmla="*/ 6270 h 10270"/>
                <a:gd name="connsiteX4" fmla="*/ 3703 w 8410"/>
                <a:gd name="connsiteY4" fmla="*/ 2669 h 10270"/>
                <a:gd name="connsiteX5" fmla="*/ 8308 w 8410"/>
                <a:gd name="connsiteY5" fmla="*/ 0 h 10270"/>
                <a:gd name="connsiteX0" fmla="*/ 10258 w 12656"/>
                <a:gd name="connsiteY0" fmla="*/ 0 h 10029"/>
                <a:gd name="connsiteX1" fmla="*/ 12244 w 12656"/>
                <a:gd name="connsiteY1" fmla="*/ 3965 h 10029"/>
                <a:gd name="connsiteX2" fmla="*/ 1391 w 12656"/>
                <a:gd name="connsiteY2" fmla="*/ 10000 h 10029"/>
                <a:gd name="connsiteX3" fmla="*/ 510 w 12656"/>
                <a:gd name="connsiteY3" fmla="*/ 6105 h 10029"/>
                <a:gd name="connsiteX4" fmla="*/ 4782 w 12656"/>
                <a:gd name="connsiteY4" fmla="*/ 2599 h 10029"/>
                <a:gd name="connsiteX5" fmla="*/ 10258 w 12656"/>
                <a:gd name="connsiteY5" fmla="*/ 0 h 10029"/>
                <a:gd name="connsiteX0" fmla="*/ 10258 w 12656"/>
                <a:gd name="connsiteY0" fmla="*/ 0 h 10029"/>
                <a:gd name="connsiteX1" fmla="*/ 12244 w 12656"/>
                <a:gd name="connsiteY1" fmla="*/ 3965 h 10029"/>
                <a:gd name="connsiteX2" fmla="*/ 1391 w 12656"/>
                <a:gd name="connsiteY2" fmla="*/ 10000 h 10029"/>
                <a:gd name="connsiteX3" fmla="*/ 510 w 12656"/>
                <a:gd name="connsiteY3" fmla="*/ 6105 h 10029"/>
                <a:gd name="connsiteX4" fmla="*/ 4782 w 12656"/>
                <a:gd name="connsiteY4" fmla="*/ 2599 h 10029"/>
                <a:gd name="connsiteX5" fmla="*/ 10258 w 12656"/>
                <a:gd name="connsiteY5" fmla="*/ 0 h 10029"/>
                <a:gd name="connsiteX0" fmla="*/ 10258 w 12600"/>
                <a:gd name="connsiteY0" fmla="*/ 57 h 10086"/>
                <a:gd name="connsiteX1" fmla="*/ 12244 w 12600"/>
                <a:gd name="connsiteY1" fmla="*/ 4022 h 10086"/>
                <a:gd name="connsiteX2" fmla="*/ 1391 w 12600"/>
                <a:gd name="connsiteY2" fmla="*/ 10057 h 10086"/>
                <a:gd name="connsiteX3" fmla="*/ 510 w 12600"/>
                <a:gd name="connsiteY3" fmla="*/ 6162 h 10086"/>
                <a:gd name="connsiteX4" fmla="*/ 4782 w 12600"/>
                <a:gd name="connsiteY4" fmla="*/ 2656 h 10086"/>
                <a:gd name="connsiteX5" fmla="*/ 10258 w 12600"/>
                <a:gd name="connsiteY5" fmla="*/ 57 h 10086"/>
                <a:gd name="connsiteX0" fmla="*/ 10258 w 12600"/>
                <a:gd name="connsiteY0" fmla="*/ 57 h 10086"/>
                <a:gd name="connsiteX1" fmla="*/ 12244 w 12600"/>
                <a:gd name="connsiteY1" fmla="*/ 4022 h 10086"/>
                <a:gd name="connsiteX2" fmla="*/ 1391 w 12600"/>
                <a:gd name="connsiteY2" fmla="*/ 10057 h 10086"/>
                <a:gd name="connsiteX3" fmla="*/ 510 w 12600"/>
                <a:gd name="connsiteY3" fmla="*/ 6162 h 10086"/>
                <a:gd name="connsiteX4" fmla="*/ 4782 w 12600"/>
                <a:gd name="connsiteY4" fmla="*/ 2656 h 10086"/>
                <a:gd name="connsiteX5" fmla="*/ 10258 w 12600"/>
                <a:gd name="connsiteY5" fmla="*/ 57 h 10086"/>
                <a:gd name="connsiteX0" fmla="*/ 10258 w 12648"/>
                <a:gd name="connsiteY0" fmla="*/ 106 h 10135"/>
                <a:gd name="connsiteX1" fmla="*/ 12244 w 12648"/>
                <a:gd name="connsiteY1" fmla="*/ 4071 h 10135"/>
                <a:gd name="connsiteX2" fmla="*/ 1391 w 12648"/>
                <a:gd name="connsiteY2" fmla="*/ 10106 h 10135"/>
                <a:gd name="connsiteX3" fmla="*/ 510 w 12648"/>
                <a:gd name="connsiteY3" fmla="*/ 6211 h 10135"/>
                <a:gd name="connsiteX4" fmla="*/ 4782 w 12648"/>
                <a:gd name="connsiteY4" fmla="*/ 2705 h 10135"/>
                <a:gd name="connsiteX5" fmla="*/ 10258 w 12648"/>
                <a:gd name="connsiteY5" fmla="*/ 106 h 10135"/>
                <a:gd name="connsiteX0" fmla="*/ 10258 w 12648"/>
                <a:gd name="connsiteY0" fmla="*/ 106 h 10135"/>
                <a:gd name="connsiteX1" fmla="*/ 12244 w 12648"/>
                <a:gd name="connsiteY1" fmla="*/ 4071 h 10135"/>
                <a:gd name="connsiteX2" fmla="*/ 1391 w 12648"/>
                <a:gd name="connsiteY2" fmla="*/ 10106 h 10135"/>
                <a:gd name="connsiteX3" fmla="*/ 510 w 12648"/>
                <a:gd name="connsiteY3" fmla="*/ 6211 h 10135"/>
                <a:gd name="connsiteX4" fmla="*/ 4782 w 12648"/>
                <a:gd name="connsiteY4" fmla="*/ 2705 h 10135"/>
                <a:gd name="connsiteX5" fmla="*/ 10258 w 12648"/>
                <a:gd name="connsiteY5" fmla="*/ 106 h 10135"/>
                <a:gd name="connsiteX0" fmla="*/ 10258 w 12690"/>
                <a:gd name="connsiteY0" fmla="*/ 0 h 10029"/>
                <a:gd name="connsiteX1" fmla="*/ 12244 w 12690"/>
                <a:gd name="connsiteY1" fmla="*/ 3965 h 10029"/>
                <a:gd name="connsiteX2" fmla="*/ 1391 w 12690"/>
                <a:gd name="connsiteY2" fmla="*/ 10000 h 10029"/>
                <a:gd name="connsiteX3" fmla="*/ 510 w 12690"/>
                <a:gd name="connsiteY3" fmla="*/ 6105 h 10029"/>
                <a:gd name="connsiteX4" fmla="*/ 4782 w 12690"/>
                <a:gd name="connsiteY4" fmla="*/ 2599 h 10029"/>
                <a:gd name="connsiteX5" fmla="*/ 10258 w 12690"/>
                <a:gd name="connsiteY5" fmla="*/ 0 h 10029"/>
                <a:gd name="connsiteX0" fmla="*/ 10258 w 12690"/>
                <a:gd name="connsiteY0" fmla="*/ 0 h 10029"/>
                <a:gd name="connsiteX1" fmla="*/ 12244 w 12690"/>
                <a:gd name="connsiteY1" fmla="*/ 3965 h 10029"/>
                <a:gd name="connsiteX2" fmla="*/ 1391 w 12690"/>
                <a:gd name="connsiteY2" fmla="*/ 10000 h 10029"/>
                <a:gd name="connsiteX3" fmla="*/ 510 w 12690"/>
                <a:gd name="connsiteY3" fmla="*/ 6105 h 10029"/>
                <a:gd name="connsiteX4" fmla="*/ 4782 w 12690"/>
                <a:gd name="connsiteY4" fmla="*/ 2599 h 10029"/>
                <a:gd name="connsiteX5" fmla="*/ 10258 w 12690"/>
                <a:gd name="connsiteY5" fmla="*/ 0 h 10029"/>
                <a:gd name="connsiteX0" fmla="*/ 10141 w 12573"/>
                <a:gd name="connsiteY0" fmla="*/ 0 h 10027"/>
                <a:gd name="connsiteX1" fmla="*/ 12127 w 12573"/>
                <a:gd name="connsiteY1" fmla="*/ 3965 h 10027"/>
                <a:gd name="connsiteX2" fmla="*/ 1274 w 12573"/>
                <a:gd name="connsiteY2" fmla="*/ 10000 h 10027"/>
                <a:gd name="connsiteX3" fmla="*/ 393 w 12573"/>
                <a:gd name="connsiteY3" fmla="*/ 6105 h 10027"/>
                <a:gd name="connsiteX4" fmla="*/ 2860 w 12573"/>
                <a:gd name="connsiteY4" fmla="*/ 3515 h 10027"/>
                <a:gd name="connsiteX5" fmla="*/ 10141 w 12573"/>
                <a:gd name="connsiteY5" fmla="*/ 0 h 10027"/>
                <a:gd name="connsiteX0" fmla="*/ 10141 w 12573"/>
                <a:gd name="connsiteY0" fmla="*/ 0 h 10027"/>
                <a:gd name="connsiteX1" fmla="*/ 12127 w 12573"/>
                <a:gd name="connsiteY1" fmla="*/ 3965 h 10027"/>
                <a:gd name="connsiteX2" fmla="*/ 1274 w 12573"/>
                <a:gd name="connsiteY2" fmla="*/ 10000 h 10027"/>
                <a:gd name="connsiteX3" fmla="*/ 393 w 12573"/>
                <a:gd name="connsiteY3" fmla="*/ 6105 h 10027"/>
                <a:gd name="connsiteX4" fmla="*/ 2860 w 12573"/>
                <a:gd name="connsiteY4" fmla="*/ 3515 h 10027"/>
                <a:gd name="connsiteX5" fmla="*/ 10141 w 12573"/>
                <a:gd name="connsiteY5" fmla="*/ 0 h 10027"/>
                <a:gd name="connsiteX0" fmla="*/ 10141 w 12573"/>
                <a:gd name="connsiteY0" fmla="*/ 0 h 10027"/>
                <a:gd name="connsiteX1" fmla="*/ 12127 w 12573"/>
                <a:gd name="connsiteY1" fmla="*/ 3965 h 10027"/>
                <a:gd name="connsiteX2" fmla="*/ 1274 w 12573"/>
                <a:gd name="connsiteY2" fmla="*/ 10000 h 10027"/>
                <a:gd name="connsiteX3" fmla="*/ 393 w 12573"/>
                <a:gd name="connsiteY3" fmla="*/ 6105 h 10027"/>
                <a:gd name="connsiteX4" fmla="*/ 2860 w 12573"/>
                <a:gd name="connsiteY4" fmla="*/ 3515 h 10027"/>
                <a:gd name="connsiteX5" fmla="*/ 10141 w 12573"/>
                <a:gd name="connsiteY5" fmla="*/ 0 h 10027"/>
                <a:gd name="connsiteX0" fmla="*/ 9312 w 12492"/>
                <a:gd name="connsiteY0" fmla="*/ 0 h 10219"/>
                <a:gd name="connsiteX1" fmla="*/ 12127 w 12492"/>
                <a:gd name="connsiteY1" fmla="*/ 4157 h 10219"/>
                <a:gd name="connsiteX2" fmla="*/ 1274 w 12492"/>
                <a:gd name="connsiteY2" fmla="*/ 10192 h 10219"/>
                <a:gd name="connsiteX3" fmla="*/ 393 w 12492"/>
                <a:gd name="connsiteY3" fmla="*/ 6297 h 10219"/>
                <a:gd name="connsiteX4" fmla="*/ 2860 w 12492"/>
                <a:gd name="connsiteY4" fmla="*/ 3707 h 10219"/>
                <a:gd name="connsiteX5" fmla="*/ 9312 w 12492"/>
                <a:gd name="connsiteY5" fmla="*/ 0 h 10219"/>
                <a:gd name="connsiteX0" fmla="*/ 9260 w 11666"/>
                <a:gd name="connsiteY0" fmla="*/ 0 h 10207"/>
                <a:gd name="connsiteX1" fmla="*/ 11217 w 11666"/>
                <a:gd name="connsiteY1" fmla="*/ 4740 h 10207"/>
                <a:gd name="connsiteX2" fmla="*/ 1222 w 11666"/>
                <a:gd name="connsiteY2" fmla="*/ 10192 h 10207"/>
                <a:gd name="connsiteX3" fmla="*/ 341 w 11666"/>
                <a:gd name="connsiteY3" fmla="*/ 6297 h 10207"/>
                <a:gd name="connsiteX4" fmla="*/ 2808 w 11666"/>
                <a:gd name="connsiteY4" fmla="*/ 3707 h 10207"/>
                <a:gd name="connsiteX5" fmla="*/ 9260 w 11666"/>
                <a:gd name="connsiteY5" fmla="*/ 0 h 10207"/>
                <a:gd name="connsiteX0" fmla="*/ 9260 w 11758"/>
                <a:gd name="connsiteY0" fmla="*/ 8 h 10215"/>
                <a:gd name="connsiteX1" fmla="*/ 11217 w 11758"/>
                <a:gd name="connsiteY1" fmla="*/ 4748 h 10215"/>
                <a:gd name="connsiteX2" fmla="*/ 1222 w 11758"/>
                <a:gd name="connsiteY2" fmla="*/ 10200 h 10215"/>
                <a:gd name="connsiteX3" fmla="*/ 341 w 11758"/>
                <a:gd name="connsiteY3" fmla="*/ 6305 h 10215"/>
                <a:gd name="connsiteX4" fmla="*/ 2808 w 11758"/>
                <a:gd name="connsiteY4" fmla="*/ 3715 h 10215"/>
                <a:gd name="connsiteX5" fmla="*/ 9260 w 11758"/>
                <a:gd name="connsiteY5" fmla="*/ 8 h 10215"/>
                <a:gd name="connsiteX0" fmla="*/ 9260 w 11728"/>
                <a:gd name="connsiteY0" fmla="*/ 3 h 10210"/>
                <a:gd name="connsiteX1" fmla="*/ 11217 w 11728"/>
                <a:gd name="connsiteY1" fmla="*/ 4743 h 10210"/>
                <a:gd name="connsiteX2" fmla="*/ 1222 w 11728"/>
                <a:gd name="connsiteY2" fmla="*/ 10195 h 10210"/>
                <a:gd name="connsiteX3" fmla="*/ 341 w 11728"/>
                <a:gd name="connsiteY3" fmla="*/ 6300 h 10210"/>
                <a:gd name="connsiteX4" fmla="*/ 2808 w 11728"/>
                <a:gd name="connsiteY4" fmla="*/ 3710 h 10210"/>
                <a:gd name="connsiteX5" fmla="*/ 9260 w 11728"/>
                <a:gd name="connsiteY5" fmla="*/ 3 h 10210"/>
                <a:gd name="connsiteX0" fmla="*/ 9260 w 11728"/>
                <a:gd name="connsiteY0" fmla="*/ 3 h 10210"/>
                <a:gd name="connsiteX1" fmla="*/ 11217 w 11728"/>
                <a:gd name="connsiteY1" fmla="*/ 4743 h 10210"/>
                <a:gd name="connsiteX2" fmla="*/ 1222 w 11728"/>
                <a:gd name="connsiteY2" fmla="*/ 10195 h 10210"/>
                <a:gd name="connsiteX3" fmla="*/ 341 w 11728"/>
                <a:gd name="connsiteY3" fmla="*/ 6300 h 10210"/>
                <a:gd name="connsiteX4" fmla="*/ 2808 w 11728"/>
                <a:gd name="connsiteY4" fmla="*/ 3710 h 10210"/>
                <a:gd name="connsiteX5" fmla="*/ 9260 w 11728"/>
                <a:gd name="connsiteY5" fmla="*/ 3 h 1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28" h="10210">
                  <a:moveTo>
                    <a:pt x="9260" y="3"/>
                  </a:moveTo>
                  <a:cubicBezTo>
                    <a:pt x="10634" y="-95"/>
                    <a:pt x="12695" y="3076"/>
                    <a:pt x="11217" y="4743"/>
                  </a:cubicBezTo>
                  <a:cubicBezTo>
                    <a:pt x="9070" y="7666"/>
                    <a:pt x="3035" y="9936"/>
                    <a:pt x="1222" y="10195"/>
                  </a:cubicBezTo>
                  <a:cubicBezTo>
                    <a:pt x="-591" y="10455"/>
                    <a:pt x="77" y="7381"/>
                    <a:pt x="341" y="6300"/>
                  </a:cubicBezTo>
                  <a:cubicBezTo>
                    <a:pt x="605" y="5219"/>
                    <a:pt x="1234" y="4838"/>
                    <a:pt x="2808" y="3710"/>
                  </a:cubicBezTo>
                  <a:cubicBezTo>
                    <a:pt x="6331" y="2736"/>
                    <a:pt x="7574" y="395"/>
                    <a:pt x="9260" y="3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01" name="Freeform 16">
              <a:extLst>
                <a:ext uri="{FF2B5EF4-FFF2-40B4-BE49-F238E27FC236}">
                  <a16:creationId xmlns:a16="http://schemas.microsoft.com/office/drawing/2014/main" id="{0EDB553C-E9C9-4EFD-BBDC-54294EA5671D}"/>
                </a:ext>
              </a:extLst>
            </p:cNvPr>
            <p:cNvSpPr>
              <a:spLocks noChangeAspect="1"/>
            </p:cNvSpPr>
            <p:nvPr/>
          </p:nvSpPr>
          <p:spPr bwMode="auto">
            <a:xfrm rot="19502168" flipH="1" flipV="1">
              <a:off x="6184871" y="1422252"/>
              <a:ext cx="106147" cy="50934"/>
            </a:xfrm>
            <a:custGeom>
              <a:avLst/>
              <a:gdLst>
                <a:gd name="T0" fmla="*/ 29 w 29"/>
                <a:gd name="T1" fmla="*/ 12 h 21"/>
                <a:gd name="T2" fmla="*/ 0 w 29"/>
                <a:gd name="T3" fmla="*/ 18 h 21"/>
                <a:gd name="T4" fmla="*/ 0 w 29"/>
                <a:gd name="T5" fmla="*/ 9 h 21"/>
                <a:gd name="T6" fmla="*/ 24 w 29"/>
                <a:gd name="T7" fmla="*/ 4 h 21"/>
                <a:gd name="T8" fmla="*/ 28 w 29"/>
                <a:gd name="T9" fmla="*/ 5 h 21"/>
                <a:gd name="T10" fmla="*/ 29 w 29"/>
                <a:gd name="T11" fmla="*/ 12 h 21"/>
                <a:gd name="connsiteX0" fmla="*/ 10000 w 10000"/>
                <a:gd name="connsiteY0" fmla="*/ 4298 h 7446"/>
                <a:gd name="connsiteX1" fmla="*/ 0 w 10000"/>
                <a:gd name="connsiteY1" fmla="*/ 7155 h 7446"/>
                <a:gd name="connsiteX2" fmla="*/ 0 w 10000"/>
                <a:gd name="connsiteY2" fmla="*/ 2870 h 7446"/>
                <a:gd name="connsiteX3" fmla="*/ 8276 w 10000"/>
                <a:gd name="connsiteY3" fmla="*/ 489 h 7446"/>
                <a:gd name="connsiteX4" fmla="*/ 10000 w 10000"/>
                <a:gd name="connsiteY4" fmla="*/ 4298 h 7446"/>
                <a:gd name="connsiteX0" fmla="*/ 10709 w 10709"/>
                <a:gd name="connsiteY0" fmla="*/ 5591 h 9819"/>
                <a:gd name="connsiteX1" fmla="*/ 709 w 10709"/>
                <a:gd name="connsiteY1" fmla="*/ 9428 h 9819"/>
                <a:gd name="connsiteX2" fmla="*/ 709 w 10709"/>
                <a:gd name="connsiteY2" fmla="*/ 3673 h 9819"/>
                <a:gd name="connsiteX3" fmla="*/ 10288 w 10709"/>
                <a:gd name="connsiteY3" fmla="*/ 842 h 9819"/>
                <a:gd name="connsiteX4" fmla="*/ 10709 w 10709"/>
                <a:gd name="connsiteY4" fmla="*/ 5591 h 9819"/>
                <a:gd name="connsiteX0" fmla="*/ 10000 w 10382"/>
                <a:gd name="connsiteY0" fmla="*/ 5694 h 10000"/>
                <a:gd name="connsiteX1" fmla="*/ 662 w 10382"/>
                <a:gd name="connsiteY1" fmla="*/ 9602 h 10000"/>
                <a:gd name="connsiteX2" fmla="*/ 662 w 10382"/>
                <a:gd name="connsiteY2" fmla="*/ 3741 h 10000"/>
                <a:gd name="connsiteX3" fmla="*/ 9607 w 10382"/>
                <a:gd name="connsiteY3" fmla="*/ 858 h 10000"/>
                <a:gd name="connsiteX4" fmla="*/ 10000 w 10382"/>
                <a:gd name="connsiteY4" fmla="*/ 5694 h 10000"/>
                <a:gd name="connsiteX0" fmla="*/ 10386 w 10533"/>
                <a:gd name="connsiteY0" fmla="*/ 6255 h 10034"/>
                <a:gd name="connsiteX1" fmla="*/ 662 w 10533"/>
                <a:gd name="connsiteY1" fmla="*/ 9602 h 10034"/>
                <a:gd name="connsiteX2" fmla="*/ 662 w 10533"/>
                <a:gd name="connsiteY2" fmla="*/ 3741 h 10034"/>
                <a:gd name="connsiteX3" fmla="*/ 9607 w 10533"/>
                <a:gd name="connsiteY3" fmla="*/ 858 h 10034"/>
                <a:gd name="connsiteX4" fmla="*/ 10386 w 10533"/>
                <a:gd name="connsiteY4" fmla="*/ 6255 h 10034"/>
                <a:gd name="connsiteX0" fmla="*/ 10360 w 10360"/>
                <a:gd name="connsiteY0" fmla="*/ 6550 h 10329"/>
                <a:gd name="connsiteX1" fmla="*/ 636 w 10360"/>
                <a:gd name="connsiteY1" fmla="*/ 9897 h 10329"/>
                <a:gd name="connsiteX2" fmla="*/ 636 w 10360"/>
                <a:gd name="connsiteY2" fmla="*/ 4036 h 10329"/>
                <a:gd name="connsiteX3" fmla="*/ 9214 w 10360"/>
                <a:gd name="connsiteY3" fmla="*/ 819 h 10329"/>
                <a:gd name="connsiteX4" fmla="*/ 10360 w 10360"/>
                <a:gd name="connsiteY4" fmla="*/ 6550 h 10329"/>
                <a:gd name="connsiteX0" fmla="*/ 10360 w 10360"/>
                <a:gd name="connsiteY0" fmla="*/ 6013 h 9792"/>
                <a:gd name="connsiteX1" fmla="*/ 636 w 10360"/>
                <a:gd name="connsiteY1" fmla="*/ 9360 h 9792"/>
                <a:gd name="connsiteX2" fmla="*/ 636 w 10360"/>
                <a:gd name="connsiteY2" fmla="*/ 3499 h 9792"/>
                <a:gd name="connsiteX3" fmla="*/ 9214 w 10360"/>
                <a:gd name="connsiteY3" fmla="*/ 282 h 9792"/>
                <a:gd name="connsiteX4" fmla="*/ 10360 w 10360"/>
                <a:gd name="connsiteY4" fmla="*/ 6013 h 9792"/>
                <a:gd name="connsiteX0" fmla="*/ 9702 w 9702"/>
                <a:gd name="connsiteY0" fmla="*/ 6155 h 10014"/>
                <a:gd name="connsiteX1" fmla="*/ 316 w 9702"/>
                <a:gd name="connsiteY1" fmla="*/ 9573 h 10014"/>
                <a:gd name="connsiteX2" fmla="*/ 316 w 9702"/>
                <a:gd name="connsiteY2" fmla="*/ 3587 h 10014"/>
                <a:gd name="connsiteX3" fmla="*/ 8596 w 9702"/>
                <a:gd name="connsiteY3" fmla="*/ 302 h 10014"/>
                <a:gd name="connsiteX4" fmla="*/ 9702 w 9702"/>
                <a:gd name="connsiteY4" fmla="*/ 6155 h 1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02" h="10014">
                  <a:moveTo>
                    <a:pt x="9702" y="6155"/>
                  </a:moveTo>
                  <a:cubicBezTo>
                    <a:pt x="9702" y="6155"/>
                    <a:pt x="6843" y="11568"/>
                    <a:pt x="316" y="9573"/>
                  </a:cubicBezTo>
                  <a:cubicBezTo>
                    <a:pt x="316" y="7577"/>
                    <a:pt x="-393" y="5350"/>
                    <a:pt x="316" y="3587"/>
                  </a:cubicBezTo>
                  <a:cubicBezTo>
                    <a:pt x="1025" y="1824"/>
                    <a:pt x="6687" y="-916"/>
                    <a:pt x="8596" y="302"/>
                  </a:cubicBezTo>
                  <a:cubicBezTo>
                    <a:pt x="10102" y="2847"/>
                    <a:pt x="9576" y="4508"/>
                    <a:pt x="9702" y="6155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02" name="Freeform 17">
              <a:extLst>
                <a:ext uri="{FF2B5EF4-FFF2-40B4-BE49-F238E27FC236}">
                  <a16:creationId xmlns:a16="http://schemas.microsoft.com/office/drawing/2014/main" id="{130D53E7-9AAD-4F1D-A26B-E27D990BD226}"/>
                </a:ext>
              </a:extLst>
            </p:cNvPr>
            <p:cNvSpPr>
              <a:spLocks noChangeAspect="1"/>
            </p:cNvSpPr>
            <p:nvPr/>
          </p:nvSpPr>
          <p:spPr bwMode="auto">
            <a:xfrm rot="20215563" flipH="1" flipV="1">
              <a:off x="6260840" y="1373640"/>
              <a:ext cx="106004" cy="51874"/>
            </a:xfrm>
            <a:custGeom>
              <a:avLst/>
              <a:gdLst>
                <a:gd name="T0" fmla="*/ 0 w 28"/>
                <a:gd name="T1" fmla="*/ 10 h 19"/>
                <a:gd name="T2" fmla="*/ 3 w 28"/>
                <a:gd name="T3" fmla="*/ 3 h 19"/>
                <a:gd name="T4" fmla="*/ 19 w 28"/>
                <a:gd name="T5" fmla="*/ 2 h 19"/>
                <a:gd name="T6" fmla="*/ 28 w 28"/>
                <a:gd name="T7" fmla="*/ 6 h 19"/>
                <a:gd name="T8" fmla="*/ 27 w 28"/>
                <a:gd name="T9" fmla="*/ 15 h 19"/>
                <a:gd name="T10" fmla="*/ 8 w 28"/>
                <a:gd name="T11" fmla="*/ 14 h 19"/>
                <a:gd name="T12" fmla="*/ 1 w 28"/>
                <a:gd name="T13" fmla="*/ 11 h 19"/>
                <a:gd name="connsiteX0" fmla="*/ 0 w 10221"/>
                <a:gd name="connsiteY0" fmla="*/ 4573 h 8074"/>
                <a:gd name="connsiteX1" fmla="*/ 1071 w 10221"/>
                <a:gd name="connsiteY1" fmla="*/ 889 h 8074"/>
                <a:gd name="connsiteX2" fmla="*/ 6786 w 10221"/>
                <a:gd name="connsiteY2" fmla="*/ 363 h 8074"/>
                <a:gd name="connsiteX3" fmla="*/ 10000 w 10221"/>
                <a:gd name="connsiteY3" fmla="*/ 2468 h 8074"/>
                <a:gd name="connsiteX4" fmla="*/ 9950 w 10221"/>
                <a:gd name="connsiteY4" fmla="*/ 7414 h 8074"/>
                <a:gd name="connsiteX5" fmla="*/ 2857 w 10221"/>
                <a:gd name="connsiteY5" fmla="*/ 6678 h 8074"/>
                <a:gd name="connsiteX6" fmla="*/ 357 w 10221"/>
                <a:gd name="connsiteY6" fmla="*/ 5099 h 8074"/>
                <a:gd name="connsiteX0" fmla="*/ 0 w 10041"/>
                <a:gd name="connsiteY0" fmla="*/ 5663 h 10109"/>
                <a:gd name="connsiteX1" fmla="*/ 1048 w 10041"/>
                <a:gd name="connsiteY1" fmla="*/ 1100 h 10109"/>
                <a:gd name="connsiteX2" fmla="*/ 6639 w 10041"/>
                <a:gd name="connsiteY2" fmla="*/ 449 h 10109"/>
                <a:gd name="connsiteX3" fmla="*/ 9784 w 10041"/>
                <a:gd name="connsiteY3" fmla="*/ 3056 h 10109"/>
                <a:gd name="connsiteX4" fmla="*/ 9853 w 10041"/>
                <a:gd name="connsiteY4" fmla="*/ 9463 h 10109"/>
                <a:gd name="connsiteX5" fmla="*/ 2795 w 10041"/>
                <a:gd name="connsiteY5" fmla="*/ 8270 h 10109"/>
                <a:gd name="connsiteX6" fmla="*/ 349 w 10041"/>
                <a:gd name="connsiteY6" fmla="*/ 6314 h 10109"/>
                <a:gd name="connsiteX0" fmla="*/ 0 w 10208"/>
                <a:gd name="connsiteY0" fmla="*/ 5663 h 10109"/>
                <a:gd name="connsiteX1" fmla="*/ 1048 w 10208"/>
                <a:gd name="connsiteY1" fmla="*/ 1100 h 10109"/>
                <a:gd name="connsiteX2" fmla="*/ 6639 w 10208"/>
                <a:gd name="connsiteY2" fmla="*/ 449 h 10109"/>
                <a:gd name="connsiteX3" fmla="*/ 9784 w 10208"/>
                <a:gd name="connsiteY3" fmla="*/ 3056 h 10109"/>
                <a:gd name="connsiteX4" fmla="*/ 9853 w 10208"/>
                <a:gd name="connsiteY4" fmla="*/ 9463 h 10109"/>
                <a:gd name="connsiteX5" fmla="*/ 2795 w 10208"/>
                <a:gd name="connsiteY5" fmla="*/ 8270 h 10109"/>
                <a:gd name="connsiteX6" fmla="*/ 349 w 10208"/>
                <a:gd name="connsiteY6" fmla="*/ 6314 h 10109"/>
                <a:gd name="connsiteX0" fmla="*/ 0 w 10060"/>
                <a:gd name="connsiteY0" fmla="*/ 5032 h 9478"/>
                <a:gd name="connsiteX1" fmla="*/ 1048 w 10060"/>
                <a:gd name="connsiteY1" fmla="*/ 469 h 9478"/>
                <a:gd name="connsiteX2" fmla="*/ 6383 w 10060"/>
                <a:gd name="connsiteY2" fmla="*/ 1033 h 9478"/>
                <a:gd name="connsiteX3" fmla="*/ 9784 w 10060"/>
                <a:gd name="connsiteY3" fmla="*/ 2425 h 9478"/>
                <a:gd name="connsiteX4" fmla="*/ 9853 w 10060"/>
                <a:gd name="connsiteY4" fmla="*/ 8832 h 9478"/>
                <a:gd name="connsiteX5" fmla="*/ 2795 w 10060"/>
                <a:gd name="connsiteY5" fmla="*/ 7639 h 9478"/>
                <a:gd name="connsiteX6" fmla="*/ 349 w 10060"/>
                <a:gd name="connsiteY6" fmla="*/ 5683 h 9478"/>
                <a:gd name="connsiteX0" fmla="*/ 0 w 10000"/>
                <a:gd name="connsiteY0" fmla="*/ 5040 h 9730"/>
                <a:gd name="connsiteX1" fmla="*/ 1042 w 10000"/>
                <a:gd name="connsiteY1" fmla="*/ 226 h 9730"/>
                <a:gd name="connsiteX2" fmla="*/ 6345 w 10000"/>
                <a:gd name="connsiteY2" fmla="*/ 821 h 9730"/>
                <a:gd name="connsiteX3" fmla="*/ 9726 w 10000"/>
                <a:gd name="connsiteY3" fmla="*/ 2290 h 9730"/>
                <a:gd name="connsiteX4" fmla="*/ 9794 w 10000"/>
                <a:gd name="connsiteY4" fmla="*/ 9049 h 9730"/>
                <a:gd name="connsiteX5" fmla="*/ 2778 w 10000"/>
                <a:gd name="connsiteY5" fmla="*/ 7791 h 9730"/>
                <a:gd name="connsiteX6" fmla="*/ 347 w 10000"/>
                <a:gd name="connsiteY6" fmla="*/ 5727 h 9730"/>
                <a:gd name="connsiteX0" fmla="*/ 0 w 10024"/>
                <a:gd name="connsiteY0" fmla="*/ 5204 h 10025"/>
                <a:gd name="connsiteX1" fmla="*/ 1042 w 10024"/>
                <a:gd name="connsiteY1" fmla="*/ 256 h 10025"/>
                <a:gd name="connsiteX2" fmla="*/ 6014 w 10024"/>
                <a:gd name="connsiteY2" fmla="*/ 752 h 10025"/>
                <a:gd name="connsiteX3" fmla="*/ 9726 w 10024"/>
                <a:gd name="connsiteY3" fmla="*/ 2378 h 10025"/>
                <a:gd name="connsiteX4" fmla="*/ 9794 w 10024"/>
                <a:gd name="connsiteY4" fmla="*/ 9324 h 10025"/>
                <a:gd name="connsiteX5" fmla="*/ 2778 w 10024"/>
                <a:gd name="connsiteY5" fmla="*/ 8031 h 10025"/>
                <a:gd name="connsiteX6" fmla="*/ 347 w 10024"/>
                <a:gd name="connsiteY6" fmla="*/ 5910 h 10025"/>
                <a:gd name="connsiteX0" fmla="*/ 0 w 10024"/>
                <a:gd name="connsiteY0" fmla="*/ 5688 h 10509"/>
                <a:gd name="connsiteX1" fmla="*/ 1319 w 10024"/>
                <a:gd name="connsiteY1" fmla="*/ 222 h 10509"/>
                <a:gd name="connsiteX2" fmla="*/ 6014 w 10024"/>
                <a:gd name="connsiteY2" fmla="*/ 1236 h 10509"/>
                <a:gd name="connsiteX3" fmla="*/ 9726 w 10024"/>
                <a:gd name="connsiteY3" fmla="*/ 2862 h 10509"/>
                <a:gd name="connsiteX4" fmla="*/ 9794 w 10024"/>
                <a:gd name="connsiteY4" fmla="*/ 9808 h 10509"/>
                <a:gd name="connsiteX5" fmla="*/ 2778 w 10024"/>
                <a:gd name="connsiteY5" fmla="*/ 8515 h 10509"/>
                <a:gd name="connsiteX6" fmla="*/ 347 w 10024"/>
                <a:gd name="connsiteY6" fmla="*/ 6394 h 10509"/>
                <a:gd name="connsiteX0" fmla="*/ 972 w 9677"/>
                <a:gd name="connsiteY0" fmla="*/ 222 h 10509"/>
                <a:gd name="connsiteX1" fmla="*/ 5667 w 9677"/>
                <a:gd name="connsiteY1" fmla="*/ 1236 h 10509"/>
                <a:gd name="connsiteX2" fmla="*/ 9379 w 9677"/>
                <a:gd name="connsiteY2" fmla="*/ 2862 h 10509"/>
                <a:gd name="connsiteX3" fmla="*/ 9447 w 9677"/>
                <a:gd name="connsiteY3" fmla="*/ 9808 h 10509"/>
                <a:gd name="connsiteX4" fmla="*/ 2431 w 9677"/>
                <a:gd name="connsiteY4" fmla="*/ 8515 h 10509"/>
                <a:gd name="connsiteX5" fmla="*/ 0 w 9677"/>
                <a:gd name="connsiteY5" fmla="*/ 6394 h 10509"/>
                <a:gd name="connsiteX0" fmla="*/ 1291 w 10287"/>
                <a:gd name="connsiteY0" fmla="*/ 211 h 9999"/>
                <a:gd name="connsiteX1" fmla="*/ 6143 w 10287"/>
                <a:gd name="connsiteY1" fmla="*/ 1176 h 9999"/>
                <a:gd name="connsiteX2" fmla="*/ 9979 w 10287"/>
                <a:gd name="connsiteY2" fmla="*/ 2723 h 9999"/>
                <a:gd name="connsiteX3" fmla="*/ 10049 w 10287"/>
                <a:gd name="connsiteY3" fmla="*/ 9333 h 9999"/>
                <a:gd name="connsiteX4" fmla="*/ 2799 w 10287"/>
                <a:gd name="connsiteY4" fmla="*/ 8103 h 9999"/>
                <a:gd name="connsiteX5" fmla="*/ 0 w 10287"/>
                <a:gd name="connsiteY5" fmla="*/ 5280 h 9999"/>
                <a:gd name="connsiteX0" fmla="*/ 1255 w 10421"/>
                <a:gd name="connsiteY0" fmla="*/ 211 h 10723"/>
                <a:gd name="connsiteX1" fmla="*/ 5972 w 10421"/>
                <a:gd name="connsiteY1" fmla="*/ 1176 h 10723"/>
                <a:gd name="connsiteX2" fmla="*/ 9701 w 10421"/>
                <a:gd name="connsiteY2" fmla="*/ 2723 h 10723"/>
                <a:gd name="connsiteX3" fmla="*/ 9769 w 10421"/>
                <a:gd name="connsiteY3" fmla="*/ 9334 h 10723"/>
                <a:gd name="connsiteX4" fmla="*/ 2850 w 10421"/>
                <a:gd name="connsiteY4" fmla="*/ 8774 h 10723"/>
                <a:gd name="connsiteX5" fmla="*/ 0 w 10421"/>
                <a:gd name="connsiteY5" fmla="*/ 5281 h 10723"/>
                <a:gd name="connsiteX0" fmla="*/ 1255 w 10421"/>
                <a:gd name="connsiteY0" fmla="*/ 211 h 10430"/>
                <a:gd name="connsiteX1" fmla="*/ 5972 w 10421"/>
                <a:gd name="connsiteY1" fmla="*/ 1176 h 10430"/>
                <a:gd name="connsiteX2" fmla="*/ 9701 w 10421"/>
                <a:gd name="connsiteY2" fmla="*/ 2723 h 10430"/>
                <a:gd name="connsiteX3" fmla="*/ 9769 w 10421"/>
                <a:gd name="connsiteY3" fmla="*/ 9334 h 10430"/>
                <a:gd name="connsiteX4" fmla="*/ 2850 w 10421"/>
                <a:gd name="connsiteY4" fmla="*/ 8774 h 10430"/>
                <a:gd name="connsiteX5" fmla="*/ 0 w 10421"/>
                <a:gd name="connsiteY5" fmla="*/ 5281 h 1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21" h="10430">
                  <a:moveTo>
                    <a:pt x="1255" y="211"/>
                  </a:moveTo>
                  <a:cubicBezTo>
                    <a:pt x="2262" y="-495"/>
                    <a:pt x="4564" y="757"/>
                    <a:pt x="5972" y="1176"/>
                  </a:cubicBezTo>
                  <a:cubicBezTo>
                    <a:pt x="7379" y="1595"/>
                    <a:pt x="9068" y="1364"/>
                    <a:pt x="9701" y="2723"/>
                  </a:cubicBezTo>
                  <a:cubicBezTo>
                    <a:pt x="10333" y="4083"/>
                    <a:pt x="10911" y="8326"/>
                    <a:pt x="9769" y="9334"/>
                  </a:cubicBezTo>
                  <a:cubicBezTo>
                    <a:pt x="8627" y="10342"/>
                    <a:pt x="7273" y="11420"/>
                    <a:pt x="2850" y="8774"/>
                  </a:cubicBezTo>
                  <a:cubicBezTo>
                    <a:pt x="2850" y="8774"/>
                    <a:pt x="698" y="7300"/>
                    <a:pt x="0" y="5281"/>
                  </a:cubicBezTo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03" name="Freeform 18">
              <a:extLst>
                <a:ext uri="{FF2B5EF4-FFF2-40B4-BE49-F238E27FC236}">
                  <a16:creationId xmlns:a16="http://schemas.microsoft.com/office/drawing/2014/main" id="{6DEDDC9E-2E39-4EBB-BA10-AF5B08AEEFFA}"/>
                </a:ext>
              </a:extLst>
            </p:cNvPr>
            <p:cNvSpPr>
              <a:spLocks noChangeAspect="1"/>
            </p:cNvSpPr>
            <p:nvPr/>
          </p:nvSpPr>
          <p:spPr bwMode="auto">
            <a:xfrm rot="20515563" flipH="1" flipV="1">
              <a:off x="6358259" y="1361368"/>
              <a:ext cx="104409" cy="66053"/>
            </a:xfrm>
            <a:custGeom>
              <a:avLst/>
              <a:gdLst>
                <a:gd name="T0" fmla="*/ 27 w 27"/>
                <a:gd name="T1" fmla="*/ 11 h 21"/>
                <a:gd name="T2" fmla="*/ 22 w 27"/>
                <a:gd name="T3" fmla="*/ 20 h 21"/>
                <a:gd name="T4" fmla="*/ 0 w 27"/>
                <a:gd name="T5" fmla="*/ 8 h 21"/>
                <a:gd name="T6" fmla="*/ 3 w 27"/>
                <a:gd name="T7" fmla="*/ 2 h 21"/>
                <a:gd name="T8" fmla="*/ 27 w 27"/>
                <a:gd name="T9" fmla="*/ 11 h 21"/>
                <a:gd name="connsiteX0" fmla="*/ 10000 w 10000"/>
                <a:gd name="connsiteY0" fmla="*/ 4820 h 9139"/>
                <a:gd name="connsiteX1" fmla="*/ 8148 w 10000"/>
                <a:gd name="connsiteY1" fmla="*/ 9106 h 9139"/>
                <a:gd name="connsiteX2" fmla="*/ 0 w 10000"/>
                <a:gd name="connsiteY2" fmla="*/ 3392 h 9139"/>
                <a:gd name="connsiteX3" fmla="*/ 771 w 10000"/>
                <a:gd name="connsiteY3" fmla="*/ 9 h 9139"/>
                <a:gd name="connsiteX4" fmla="*/ 10000 w 10000"/>
                <a:gd name="connsiteY4" fmla="*/ 4820 h 9139"/>
                <a:gd name="connsiteX0" fmla="*/ 10227 w 10227"/>
                <a:gd name="connsiteY0" fmla="*/ 5274 h 10000"/>
                <a:gd name="connsiteX1" fmla="*/ 8375 w 10227"/>
                <a:gd name="connsiteY1" fmla="*/ 9964 h 10000"/>
                <a:gd name="connsiteX2" fmla="*/ 227 w 10227"/>
                <a:gd name="connsiteY2" fmla="*/ 3712 h 10000"/>
                <a:gd name="connsiteX3" fmla="*/ 998 w 10227"/>
                <a:gd name="connsiteY3" fmla="*/ 10 h 10000"/>
                <a:gd name="connsiteX4" fmla="*/ 10227 w 10227"/>
                <a:gd name="connsiteY4" fmla="*/ 5274 h 10000"/>
                <a:gd name="connsiteX0" fmla="*/ 10855 w 10855"/>
                <a:gd name="connsiteY0" fmla="*/ 5284 h 9981"/>
                <a:gd name="connsiteX1" fmla="*/ 9003 w 10855"/>
                <a:gd name="connsiteY1" fmla="*/ 9974 h 9981"/>
                <a:gd name="connsiteX2" fmla="*/ 434 w 10855"/>
                <a:gd name="connsiteY2" fmla="*/ 3932 h 9981"/>
                <a:gd name="connsiteX3" fmla="*/ 1626 w 10855"/>
                <a:gd name="connsiteY3" fmla="*/ 20 h 9981"/>
                <a:gd name="connsiteX4" fmla="*/ 10855 w 10855"/>
                <a:gd name="connsiteY4" fmla="*/ 5284 h 9981"/>
                <a:gd name="connsiteX0" fmla="*/ 10000 w 10000"/>
                <a:gd name="connsiteY0" fmla="*/ 5294 h 10000"/>
                <a:gd name="connsiteX1" fmla="*/ 8294 w 10000"/>
                <a:gd name="connsiteY1" fmla="*/ 9993 h 10000"/>
                <a:gd name="connsiteX2" fmla="*/ 400 w 10000"/>
                <a:gd name="connsiteY2" fmla="*/ 3939 h 10000"/>
                <a:gd name="connsiteX3" fmla="*/ 1498 w 10000"/>
                <a:gd name="connsiteY3" fmla="*/ 20 h 10000"/>
                <a:gd name="connsiteX4" fmla="*/ 10000 w 10000"/>
                <a:gd name="connsiteY4" fmla="*/ 5294 h 10000"/>
                <a:gd name="connsiteX0" fmla="*/ 10000 w 10000"/>
                <a:gd name="connsiteY0" fmla="*/ 5294 h 10000"/>
                <a:gd name="connsiteX1" fmla="*/ 8294 w 10000"/>
                <a:gd name="connsiteY1" fmla="*/ 9993 h 10000"/>
                <a:gd name="connsiteX2" fmla="*/ 400 w 10000"/>
                <a:gd name="connsiteY2" fmla="*/ 3939 h 10000"/>
                <a:gd name="connsiteX3" fmla="*/ 1498 w 10000"/>
                <a:gd name="connsiteY3" fmla="*/ 20 h 10000"/>
                <a:gd name="connsiteX4" fmla="*/ 10000 w 10000"/>
                <a:gd name="connsiteY4" fmla="*/ 5294 h 10000"/>
                <a:gd name="connsiteX0" fmla="*/ 8867 w 9094"/>
                <a:gd name="connsiteY0" fmla="*/ 4295 h 9975"/>
                <a:gd name="connsiteX1" fmla="*/ 8253 w 9094"/>
                <a:gd name="connsiteY1" fmla="*/ 9975 h 9975"/>
                <a:gd name="connsiteX2" fmla="*/ 359 w 9094"/>
                <a:gd name="connsiteY2" fmla="*/ 3921 h 9975"/>
                <a:gd name="connsiteX3" fmla="*/ 1457 w 9094"/>
                <a:gd name="connsiteY3" fmla="*/ 2 h 9975"/>
                <a:gd name="connsiteX4" fmla="*/ 8867 w 9094"/>
                <a:gd name="connsiteY4" fmla="*/ 4295 h 9975"/>
                <a:gd name="connsiteX0" fmla="*/ 9750 w 9999"/>
                <a:gd name="connsiteY0" fmla="*/ 4306 h 10000"/>
                <a:gd name="connsiteX1" fmla="*/ 9075 w 9999"/>
                <a:gd name="connsiteY1" fmla="*/ 10000 h 10000"/>
                <a:gd name="connsiteX2" fmla="*/ 395 w 9999"/>
                <a:gd name="connsiteY2" fmla="*/ 3931 h 10000"/>
                <a:gd name="connsiteX3" fmla="*/ 1602 w 9999"/>
                <a:gd name="connsiteY3" fmla="*/ 2 h 10000"/>
                <a:gd name="connsiteX4" fmla="*/ 9750 w 9999"/>
                <a:gd name="connsiteY4" fmla="*/ 4306 h 10000"/>
                <a:gd name="connsiteX0" fmla="*/ 11475 w 11475"/>
                <a:gd name="connsiteY0" fmla="*/ 5817 h 10049"/>
                <a:gd name="connsiteX1" fmla="*/ 9140 w 11475"/>
                <a:gd name="connsiteY1" fmla="*/ 10034 h 10049"/>
                <a:gd name="connsiteX2" fmla="*/ 459 w 11475"/>
                <a:gd name="connsiteY2" fmla="*/ 3965 h 10049"/>
                <a:gd name="connsiteX3" fmla="*/ 1666 w 11475"/>
                <a:gd name="connsiteY3" fmla="*/ 36 h 10049"/>
                <a:gd name="connsiteX4" fmla="*/ 11475 w 11475"/>
                <a:gd name="connsiteY4" fmla="*/ 5817 h 10049"/>
                <a:gd name="connsiteX0" fmla="*/ 11379 w 11379"/>
                <a:gd name="connsiteY0" fmla="*/ 5998 h 10230"/>
                <a:gd name="connsiteX1" fmla="*/ 9044 w 11379"/>
                <a:gd name="connsiteY1" fmla="*/ 10215 h 10230"/>
                <a:gd name="connsiteX2" fmla="*/ 363 w 11379"/>
                <a:gd name="connsiteY2" fmla="*/ 4146 h 10230"/>
                <a:gd name="connsiteX3" fmla="*/ 1570 w 11379"/>
                <a:gd name="connsiteY3" fmla="*/ 217 h 10230"/>
                <a:gd name="connsiteX4" fmla="*/ 11379 w 11379"/>
                <a:gd name="connsiteY4" fmla="*/ 5998 h 10230"/>
                <a:gd name="connsiteX0" fmla="*/ 11342 w 11342"/>
                <a:gd name="connsiteY0" fmla="*/ 5986 h 10218"/>
                <a:gd name="connsiteX1" fmla="*/ 9007 w 11342"/>
                <a:gd name="connsiteY1" fmla="*/ 10203 h 10218"/>
                <a:gd name="connsiteX2" fmla="*/ 326 w 11342"/>
                <a:gd name="connsiteY2" fmla="*/ 4134 h 10218"/>
                <a:gd name="connsiteX3" fmla="*/ 1533 w 11342"/>
                <a:gd name="connsiteY3" fmla="*/ 205 h 10218"/>
                <a:gd name="connsiteX4" fmla="*/ 11342 w 11342"/>
                <a:gd name="connsiteY4" fmla="*/ 5986 h 1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2" h="10218">
                  <a:moveTo>
                    <a:pt x="11342" y="5986"/>
                  </a:moveTo>
                  <a:cubicBezTo>
                    <a:pt x="11342" y="5986"/>
                    <a:pt x="10843" y="10512"/>
                    <a:pt x="9007" y="10203"/>
                  </a:cubicBezTo>
                  <a:cubicBezTo>
                    <a:pt x="7171" y="9894"/>
                    <a:pt x="1994" y="6471"/>
                    <a:pt x="326" y="4134"/>
                  </a:cubicBezTo>
                  <a:cubicBezTo>
                    <a:pt x="-485" y="1590"/>
                    <a:pt x="330" y="1299"/>
                    <a:pt x="1533" y="205"/>
                  </a:cubicBezTo>
                  <a:cubicBezTo>
                    <a:pt x="2736" y="-889"/>
                    <a:pt x="7720" y="2593"/>
                    <a:pt x="11342" y="5986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04" name="Freeform 47">
              <a:extLst>
                <a:ext uri="{FF2B5EF4-FFF2-40B4-BE49-F238E27FC236}">
                  <a16:creationId xmlns:a16="http://schemas.microsoft.com/office/drawing/2014/main" id="{1BED388F-66AB-46D9-AC74-135DFA225A54}"/>
                </a:ext>
              </a:extLst>
            </p:cNvPr>
            <p:cNvSpPr>
              <a:spLocks noChangeAspect="1"/>
            </p:cNvSpPr>
            <p:nvPr/>
          </p:nvSpPr>
          <p:spPr bwMode="auto">
            <a:xfrm rot="20515563" flipH="1" flipV="1">
              <a:off x="6172080" y="1640899"/>
              <a:ext cx="50236" cy="102842"/>
            </a:xfrm>
            <a:custGeom>
              <a:avLst/>
              <a:gdLst>
                <a:gd name="T0" fmla="*/ 3 w 18"/>
                <a:gd name="T1" fmla="*/ 7 h 29"/>
                <a:gd name="T2" fmla="*/ 13 w 18"/>
                <a:gd name="T3" fmla="*/ 1 h 29"/>
                <a:gd name="T4" fmla="*/ 17 w 18"/>
                <a:gd name="T5" fmla="*/ 15 h 29"/>
                <a:gd name="T6" fmla="*/ 18 w 18"/>
                <a:gd name="T7" fmla="*/ 28 h 29"/>
                <a:gd name="T8" fmla="*/ 15 w 18"/>
                <a:gd name="T9" fmla="*/ 29 h 29"/>
                <a:gd name="T10" fmla="*/ 8 w 18"/>
                <a:gd name="T11" fmla="*/ 29 h 29"/>
                <a:gd name="T12" fmla="*/ 5 w 18"/>
                <a:gd name="T13" fmla="*/ 26 h 29"/>
                <a:gd name="T14" fmla="*/ 3 w 18"/>
                <a:gd name="T15" fmla="*/ 7 h 29"/>
                <a:gd name="connsiteX0" fmla="*/ 533 w 8310"/>
                <a:gd name="connsiteY0" fmla="*/ 2074 h 9660"/>
                <a:gd name="connsiteX1" fmla="*/ 6088 w 8310"/>
                <a:gd name="connsiteY1" fmla="*/ 5 h 9660"/>
                <a:gd name="connsiteX2" fmla="*/ 8310 w 8310"/>
                <a:gd name="connsiteY2" fmla="*/ 4832 h 9660"/>
                <a:gd name="connsiteX3" fmla="*/ 7199 w 8310"/>
                <a:gd name="connsiteY3" fmla="*/ 9660 h 9660"/>
                <a:gd name="connsiteX4" fmla="*/ 3310 w 8310"/>
                <a:gd name="connsiteY4" fmla="*/ 9660 h 9660"/>
                <a:gd name="connsiteX5" fmla="*/ 1644 w 8310"/>
                <a:gd name="connsiteY5" fmla="*/ 8626 h 9660"/>
                <a:gd name="connsiteX6" fmla="*/ 533 w 8310"/>
                <a:gd name="connsiteY6" fmla="*/ 2074 h 9660"/>
                <a:gd name="connsiteX0" fmla="*/ 641 w 10160"/>
                <a:gd name="connsiteY0" fmla="*/ 2147 h 10143"/>
                <a:gd name="connsiteX1" fmla="*/ 7326 w 10160"/>
                <a:gd name="connsiteY1" fmla="*/ 5 h 10143"/>
                <a:gd name="connsiteX2" fmla="*/ 10000 w 10160"/>
                <a:gd name="connsiteY2" fmla="*/ 5002 h 10143"/>
                <a:gd name="connsiteX3" fmla="*/ 10160 w 10160"/>
                <a:gd name="connsiteY3" fmla="*/ 10143 h 10143"/>
                <a:gd name="connsiteX4" fmla="*/ 3983 w 10160"/>
                <a:gd name="connsiteY4" fmla="*/ 10000 h 10143"/>
                <a:gd name="connsiteX5" fmla="*/ 1978 w 10160"/>
                <a:gd name="connsiteY5" fmla="*/ 8930 h 10143"/>
                <a:gd name="connsiteX6" fmla="*/ 641 w 10160"/>
                <a:gd name="connsiteY6" fmla="*/ 2147 h 10143"/>
                <a:gd name="connsiteX0" fmla="*/ 641 w 10535"/>
                <a:gd name="connsiteY0" fmla="*/ 2147 h 10583"/>
                <a:gd name="connsiteX1" fmla="*/ 7326 w 10535"/>
                <a:gd name="connsiteY1" fmla="*/ 5 h 10583"/>
                <a:gd name="connsiteX2" fmla="*/ 10000 w 10535"/>
                <a:gd name="connsiteY2" fmla="*/ 5002 h 10583"/>
                <a:gd name="connsiteX3" fmla="*/ 10160 w 10535"/>
                <a:gd name="connsiteY3" fmla="*/ 10143 h 10583"/>
                <a:gd name="connsiteX4" fmla="*/ 3983 w 10535"/>
                <a:gd name="connsiteY4" fmla="*/ 10000 h 10583"/>
                <a:gd name="connsiteX5" fmla="*/ 1978 w 10535"/>
                <a:gd name="connsiteY5" fmla="*/ 8930 h 10583"/>
                <a:gd name="connsiteX6" fmla="*/ 641 w 10535"/>
                <a:gd name="connsiteY6" fmla="*/ 2147 h 10583"/>
                <a:gd name="connsiteX0" fmla="*/ 641 w 10726"/>
                <a:gd name="connsiteY0" fmla="*/ 2147 h 10422"/>
                <a:gd name="connsiteX1" fmla="*/ 7326 w 10726"/>
                <a:gd name="connsiteY1" fmla="*/ 5 h 10422"/>
                <a:gd name="connsiteX2" fmla="*/ 10000 w 10726"/>
                <a:gd name="connsiteY2" fmla="*/ 5002 h 10422"/>
                <a:gd name="connsiteX3" fmla="*/ 10160 w 10726"/>
                <a:gd name="connsiteY3" fmla="*/ 10143 h 10422"/>
                <a:gd name="connsiteX4" fmla="*/ 1978 w 10726"/>
                <a:gd name="connsiteY4" fmla="*/ 8930 h 10422"/>
                <a:gd name="connsiteX5" fmla="*/ 641 w 10726"/>
                <a:gd name="connsiteY5" fmla="*/ 2147 h 10422"/>
                <a:gd name="connsiteX0" fmla="*/ 509 w 10503"/>
                <a:gd name="connsiteY0" fmla="*/ 2147 h 10594"/>
                <a:gd name="connsiteX1" fmla="*/ 7194 w 10503"/>
                <a:gd name="connsiteY1" fmla="*/ 5 h 10594"/>
                <a:gd name="connsiteX2" fmla="*/ 9868 w 10503"/>
                <a:gd name="connsiteY2" fmla="*/ 5002 h 10594"/>
                <a:gd name="connsiteX3" fmla="*/ 10028 w 10503"/>
                <a:gd name="connsiteY3" fmla="*/ 10143 h 10594"/>
                <a:gd name="connsiteX4" fmla="*/ 3076 w 10503"/>
                <a:gd name="connsiteY4" fmla="*/ 9428 h 10594"/>
                <a:gd name="connsiteX5" fmla="*/ 509 w 10503"/>
                <a:gd name="connsiteY5" fmla="*/ 2147 h 10594"/>
                <a:gd name="connsiteX0" fmla="*/ 857 w 9625"/>
                <a:gd name="connsiteY0" fmla="*/ 2407 h 10624"/>
                <a:gd name="connsiteX1" fmla="*/ 6316 w 9625"/>
                <a:gd name="connsiteY1" fmla="*/ 46 h 10624"/>
                <a:gd name="connsiteX2" fmla="*/ 8990 w 9625"/>
                <a:gd name="connsiteY2" fmla="*/ 5043 h 10624"/>
                <a:gd name="connsiteX3" fmla="*/ 9150 w 9625"/>
                <a:gd name="connsiteY3" fmla="*/ 10184 h 10624"/>
                <a:gd name="connsiteX4" fmla="*/ 2198 w 9625"/>
                <a:gd name="connsiteY4" fmla="*/ 9469 h 10624"/>
                <a:gd name="connsiteX5" fmla="*/ 857 w 9625"/>
                <a:gd name="connsiteY5" fmla="*/ 2407 h 10624"/>
                <a:gd name="connsiteX0" fmla="*/ 674 w 9784"/>
                <a:gd name="connsiteY0" fmla="*/ 2266 h 10000"/>
                <a:gd name="connsiteX1" fmla="*/ 6346 w 9784"/>
                <a:gd name="connsiteY1" fmla="*/ 43 h 10000"/>
                <a:gd name="connsiteX2" fmla="*/ 9124 w 9784"/>
                <a:gd name="connsiteY2" fmla="*/ 4747 h 10000"/>
                <a:gd name="connsiteX3" fmla="*/ 9290 w 9784"/>
                <a:gd name="connsiteY3" fmla="*/ 9586 h 10000"/>
                <a:gd name="connsiteX4" fmla="*/ 2068 w 9784"/>
                <a:gd name="connsiteY4" fmla="*/ 8913 h 10000"/>
                <a:gd name="connsiteX5" fmla="*/ 674 w 9784"/>
                <a:gd name="connsiteY5" fmla="*/ 2266 h 10000"/>
                <a:gd name="connsiteX0" fmla="*/ 614 w 10367"/>
                <a:gd name="connsiteY0" fmla="*/ 1627 h 10075"/>
                <a:gd name="connsiteX1" fmla="*/ 6853 w 10367"/>
                <a:gd name="connsiteY1" fmla="*/ 85 h 10075"/>
                <a:gd name="connsiteX2" fmla="*/ 9692 w 10367"/>
                <a:gd name="connsiteY2" fmla="*/ 4789 h 10075"/>
                <a:gd name="connsiteX3" fmla="*/ 9862 w 10367"/>
                <a:gd name="connsiteY3" fmla="*/ 9628 h 10075"/>
                <a:gd name="connsiteX4" fmla="*/ 2481 w 10367"/>
                <a:gd name="connsiteY4" fmla="*/ 8955 h 10075"/>
                <a:gd name="connsiteX5" fmla="*/ 614 w 10367"/>
                <a:gd name="connsiteY5" fmla="*/ 1627 h 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67" h="10075">
                  <a:moveTo>
                    <a:pt x="614" y="1627"/>
                  </a:moveTo>
                  <a:cubicBezTo>
                    <a:pt x="614" y="1627"/>
                    <a:pt x="5340" y="-442"/>
                    <a:pt x="6853" y="85"/>
                  </a:cubicBezTo>
                  <a:cubicBezTo>
                    <a:pt x="8366" y="612"/>
                    <a:pt x="8983" y="-251"/>
                    <a:pt x="9692" y="4789"/>
                  </a:cubicBezTo>
                  <a:cubicBezTo>
                    <a:pt x="9749" y="6402"/>
                    <a:pt x="11065" y="8933"/>
                    <a:pt x="9862" y="9628"/>
                  </a:cubicBezTo>
                  <a:cubicBezTo>
                    <a:pt x="8660" y="10322"/>
                    <a:pt x="4022" y="10288"/>
                    <a:pt x="2481" y="8955"/>
                  </a:cubicBezTo>
                  <a:cubicBezTo>
                    <a:pt x="940" y="7622"/>
                    <a:pt x="-1015" y="3179"/>
                    <a:pt x="614" y="1627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05" name="Freeform 47">
              <a:extLst>
                <a:ext uri="{FF2B5EF4-FFF2-40B4-BE49-F238E27FC236}">
                  <a16:creationId xmlns:a16="http://schemas.microsoft.com/office/drawing/2014/main" id="{4E004D5C-0359-4F7E-92AB-EB53DE422062}"/>
                </a:ext>
              </a:extLst>
            </p:cNvPr>
            <p:cNvSpPr>
              <a:spLocks noChangeAspect="1"/>
            </p:cNvSpPr>
            <p:nvPr/>
          </p:nvSpPr>
          <p:spPr bwMode="auto">
            <a:xfrm rot="18853486" flipH="1" flipV="1">
              <a:off x="6227737" y="1710205"/>
              <a:ext cx="50327" cy="107480"/>
            </a:xfrm>
            <a:custGeom>
              <a:avLst/>
              <a:gdLst>
                <a:gd name="T0" fmla="*/ 3 w 18"/>
                <a:gd name="T1" fmla="*/ 7 h 29"/>
                <a:gd name="T2" fmla="*/ 13 w 18"/>
                <a:gd name="T3" fmla="*/ 1 h 29"/>
                <a:gd name="T4" fmla="*/ 17 w 18"/>
                <a:gd name="T5" fmla="*/ 15 h 29"/>
                <a:gd name="T6" fmla="*/ 18 w 18"/>
                <a:gd name="T7" fmla="*/ 28 h 29"/>
                <a:gd name="T8" fmla="*/ 15 w 18"/>
                <a:gd name="T9" fmla="*/ 29 h 29"/>
                <a:gd name="T10" fmla="*/ 8 w 18"/>
                <a:gd name="T11" fmla="*/ 29 h 29"/>
                <a:gd name="T12" fmla="*/ 5 w 18"/>
                <a:gd name="T13" fmla="*/ 26 h 29"/>
                <a:gd name="T14" fmla="*/ 3 w 18"/>
                <a:gd name="T15" fmla="*/ 7 h 29"/>
                <a:gd name="connsiteX0" fmla="*/ 533 w 8310"/>
                <a:gd name="connsiteY0" fmla="*/ 2074 h 9660"/>
                <a:gd name="connsiteX1" fmla="*/ 6088 w 8310"/>
                <a:gd name="connsiteY1" fmla="*/ 5 h 9660"/>
                <a:gd name="connsiteX2" fmla="*/ 8310 w 8310"/>
                <a:gd name="connsiteY2" fmla="*/ 4832 h 9660"/>
                <a:gd name="connsiteX3" fmla="*/ 7199 w 8310"/>
                <a:gd name="connsiteY3" fmla="*/ 9660 h 9660"/>
                <a:gd name="connsiteX4" fmla="*/ 3310 w 8310"/>
                <a:gd name="connsiteY4" fmla="*/ 9660 h 9660"/>
                <a:gd name="connsiteX5" fmla="*/ 1644 w 8310"/>
                <a:gd name="connsiteY5" fmla="*/ 8626 h 9660"/>
                <a:gd name="connsiteX6" fmla="*/ 533 w 8310"/>
                <a:gd name="connsiteY6" fmla="*/ 2074 h 9660"/>
                <a:gd name="connsiteX0" fmla="*/ 641 w 10884"/>
                <a:gd name="connsiteY0" fmla="*/ 2147 h 10015"/>
                <a:gd name="connsiteX1" fmla="*/ 7326 w 10884"/>
                <a:gd name="connsiteY1" fmla="*/ 5 h 10015"/>
                <a:gd name="connsiteX2" fmla="*/ 10000 w 10884"/>
                <a:gd name="connsiteY2" fmla="*/ 5002 h 10015"/>
                <a:gd name="connsiteX3" fmla="*/ 10884 w 10884"/>
                <a:gd name="connsiteY3" fmla="*/ 10015 h 10015"/>
                <a:gd name="connsiteX4" fmla="*/ 3983 w 10884"/>
                <a:gd name="connsiteY4" fmla="*/ 10000 h 10015"/>
                <a:gd name="connsiteX5" fmla="*/ 1978 w 10884"/>
                <a:gd name="connsiteY5" fmla="*/ 8930 h 10015"/>
                <a:gd name="connsiteX6" fmla="*/ 641 w 10884"/>
                <a:gd name="connsiteY6" fmla="*/ 2147 h 10015"/>
                <a:gd name="connsiteX0" fmla="*/ 641 w 11297"/>
                <a:gd name="connsiteY0" fmla="*/ 2147 h 10331"/>
                <a:gd name="connsiteX1" fmla="*/ 7326 w 11297"/>
                <a:gd name="connsiteY1" fmla="*/ 5 h 10331"/>
                <a:gd name="connsiteX2" fmla="*/ 10000 w 11297"/>
                <a:gd name="connsiteY2" fmla="*/ 5002 h 10331"/>
                <a:gd name="connsiteX3" fmla="*/ 10884 w 11297"/>
                <a:gd name="connsiteY3" fmla="*/ 10015 h 10331"/>
                <a:gd name="connsiteX4" fmla="*/ 3983 w 11297"/>
                <a:gd name="connsiteY4" fmla="*/ 10000 h 10331"/>
                <a:gd name="connsiteX5" fmla="*/ 1978 w 11297"/>
                <a:gd name="connsiteY5" fmla="*/ 8930 h 10331"/>
                <a:gd name="connsiteX6" fmla="*/ 641 w 11297"/>
                <a:gd name="connsiteY6" fmla="*/ 2147 h 10331"/>
                <a:gd name="connsiteX0" fmla="*/ 641 w 10784"/>
                <a:gd name="connsiteY0" fmla="*/ 2147 h 10451"/>
                <a:gd name="connsiteX1" fmla="*/ 7326 w 10784"/>
                <a:gd name="connsiteY1" fmla="*/ 5 h 10451"/>
                <a:gd name="connsiteX2" fmla="*/ 10000 w 10784"/>
                <a:gd name="connsiteY2" fmla="*/ 5002 h 10451"/>
                <a:gd name="connsiteX3" fmla="*/ 10245 w 10784"/>
                <a:gd name="connsiteY3" fmla="*/ 10170 h 10451"/>
                <a:gd name="connsiteX4" fmla="*/ 3983 w 10784"/>
                <a:gd name="connsiteY4" fmla="*/ 10000 h 10451"/>
                <a:gd name="connsiteX5" fmla="*/ 1978 w 10784"/>
                <a:gd name="connsiteY5" fmla="*/ 8930 h 10451"/>
                <a:gd name="connsiteX6" fmla="*/ 641 w 10784"/>
                <a:gd name="connsiteY6" fmla="*/ 2147 h 10451"/>
                <a:gd name="connsiteX0" fmla="*/ 641 w 10996"/>
                <a:gd name="connsiteY0" fmla="*/ 2147 h 10484"/>
                <a:gd name="connsiteX1" fmla="*/ 7326 w 10996"/>
                <a:gd name="connsiteY1" fmla="*/ 5 h 10484"/>
                <a:gd name="connsiteX2" fmla="*/ 10000 w 10996"/>
                <a:gd name="connsiteY2" fmla="*/ 5002 h 10484"/>
                <a:gd name="connsiteX3" fmla="*/ 10245 w 10996"/>
                <a:gd name="connsiteY3" fmla="*/ 10170 h 10484"/>
                <a:gd name="connsiteX4" fmla="*/ 3983 w 10996"/>
                <a:gd name="connsiteY4" fmla="*/ 10000 h 10484"/>
                <a:gd name="connsiteX5" fmla="*/ 1978 w 10996"/>
                <a:gd name="connsiteY5" fmla="*/ 8930 h 10484"/>
                <a:gd name="connsiteX6" fmla="*/ 641 w 10996"/>
                <a:gd name="connsiteY6" fmla="*/ 2147 h 10484"/>
                <a:gd name="connsiteX0" fmla="*/ 641 w 11483"/>
                <a:gd name="connsiteY0" fmla="*/ 2147 h 10241"/>
                <a:gd name="connsiteX1" fmla="*/ 7326 w 11483"/>
                <a:gd name="connsiteY1" fmla="*/ 5 h 10241"/>
                <a:gd name="connsiteX2" fmla="*/ 10000 w 11483"/>
                <a:gd name="connsiteY2" fmla="*/ 5002 h 10241"/>
                <a:gd name="connsiteX3" fmla="*/ 10245 w 11483"/>
                <a:gd name="connsiteY3" fmla="*/ 10170 h 10241"/>
                <a:gd name="connsiteX4" fmla="*/ 3983 w 11483"/>
                <a:gd name="connsiteY4" fmla="*/ 10000 h 10241"/>
                <a:gd name="connsiteX5" fmla="*/ 1978 w 11483"/>
                <a:gd name="connsiteY5" fmla="*/ 8930 h 10241"/>
                <a:gd name="connsiteX6" fmla="*/ 641 w 11483"/>
                <a:gd name="connsiteY6" fmla="*/ 2147 h 10241"/>
                <a:gd name="connsiteX0" fmla="*/ 730 w 10738"/>
                <a:gd name="connsiteY0" fmla="*/ 2147 h 10650"/>
                <a:gd name="connsiteX1" fmla="*/ 7415 w 10738"/>
                <a:gd name="connsiteY1" fmla="*/ 5 h 10650"/>
                <a:gd name="connsiteX2" fmla="*/ 10089 w 10738"/>
                <a:gd name="connsiteY2" fmla="*/ 5002 h 10650"/>
                <a:gd name="connsiteX3" fmla="*/ 10334 w 10738"/>
                <a:gd name="connsiteY3" fmla="*/ 10170 h 10650"/>
                <a:gd name="connsiteX4" fmla="*/ 4656 w 10738"/>
                <a:gd name="connsiteY4" fmla="*/ 10422 h 10650"/>
                <a:gd name="connsiteX5" fmla="*/ 2067 w 10738"/>
                <a:gd name="connsiteY5" fmla="*/ 8930 h 10650"/>
                <a:gd name="connsiteX6" fmla="*/ 730 w 10738"/>
                <a:gd name="connsiteY6" fmla="*/ 2147 h 10650"/>
                <a:gd name="connsiteX0" fmla="*/ 733 w 10733"/>
                <a:gd name="connsiteY0" fmla="*/ 2147 h 10887"/>
                <a:gd name="connsiteX1" fmla="*/ 7418 w 10733"/>
                <a:gd name="connsiteY1" fmla="*/ 5 h 10887"/>
                <a:gd name="connsiteX2" fmla="*/ 10092 w 10733"/>
                <a:gd name="connsiteY2" fmla="*/ 5002 h 10887"/>
                <a:gd name="connsiteX3" fmla="*/ 10337 w 10733"/>
                <a:gd name="connsiteY3" fmla="*/ 10170 h 10887"/>
                <a:gd name="connsiteX4" fmla="*/ 4767 w 10733"/>
                <a:gd name="connsiteY4" fmla="*/ 10841 h 10887"/>
                <a:gd name="connsiteX5" fmla="*/ 2070 w 10733"/>
                <a:gd name="connsiteY5" fmla="*/ 8930 h 10887"/>
                <a:gd name="connsiteX6" fmla="*/ 733 w 10733"/>
                <a:gd name="connsiteY6" fmla="*/ 2147 h 10887"/>
                <a:gd name="connsiteX0" fmla="*/ 0 w 10000"/>
                <a:gd name="connsiteY0" fmla="*/ 2147 h 10887"/>
                <a:gd name="connsiteX1" fmla="*/ 6685 w 10000"/>
                <a:gd name="connsiteY1" fmla="*/ 5 h 10887"/>
                <a:gd name="connsiteX2" fmla="*/ 9359 w 10000"/>
                <a:gd name="connsiteY2" fmla="*/ 5002 h 10887"/>
                <a:gd name="connsiteX3" fmla="*/ 9604 w 10000"/>
                <a:gd name="connsiteY3" fmla="*/ 10170 h 10887"/>
                <a:gd name="connsiteX4" fmla="*/ 4034 w 10000"/>
                <a:gd name="connsiteY4" fmla="*/ 10841 h 10887"/>
                <a:gd name="connsiteX5" fmla="*/ 1337 w 10000"/>
                <a:gd name="connsiteY5" fmla="*/ 8930 h 10887"/>
                <a:gd name="connsiteX6" fmla="*/ 0 w 10000"/>
                <a:gd name="connsiteY6" fmla="*/ 2147 h 10887"/>
                <a:gd name="connsiteX0" fmla="*/ 0 w 10000"/>
                <a:gd name="connsiteY0" fmla="*/ 2147 h 10941"/>
                <a:gd name="connsiteX1" fmla="*/ 6685 w 10000"/>
                <a:gd name="connsiteY1" fmla="*/ 5 h 10941"/>
                <a:gd name="connsiteX2" fmla="*/ 9359 w 10000"/>
                <a:gd name="connsiteY2" fmla="*/ 5002 h 10941"/>
                <a:gd name="connsiteX3" fmla="*/ 9604 w 10000"/>
                <a:gd name="connsiteY3" fmla="*/ 10170 h 10941"/>
                <a:gd name="connsiteX4" fmla="*/ 4034 w 10000"/>
                <a:gd name="connsiteY4" fmla="*/ 10841 h 10941"/>
                <a:gd name="connsiteX5" fmla="*/ 1337 w 10000"/>
                <a:gd name="connsiteY5" fmla="*/ 8930 h 10941"/>
                <a:gd name="connsiteX6" fmla="*/ 0 w 10000"/>
                <a:gd name="connsiteY6" fmla="*/ 2147 h 10941"/>
                <a:gd name="connsiteX0" fmla="*/ 0 w 10000"/>
                <a:gd name="connsiteY0" fmla="*/ 2147 h 10941"/>
                <a:gd name="connsiteX1" fmla="*/ 6685 w 10000"/>
                <a:gd name="connsiteY1" fmla="*/ 5 h 10941"/>
                <a:gd name="connsiteX2" fmla="*/ 9359 w 10000"/>
                <a:gd name="connsiteY2" fmla="*/ 5002 h 10941"/>
                <a:gd name="connsiteX3" fmla="*/ 9604 w 10000"/>
                <a:gd name="connsiteY3" fmla="*/ 10170 h 10941"/>
                <a:gd name="connsiteX4" fmla="*/ 4034 w 10000"/>
                <a:gd name="connsiteY4" fmla="*/ 10841 h 10941"/>
                <a:gd name="connsiteX5" fmla="*/ 1337 w 10000"/>
                <a:gd name="connsiteY5" fmla="*/ 8930 h 10941"/>
                <a:gd name="connsiteX6" fmla="*/ 0 w 10000"/>
                <a:gd name="connsiteY6" fmla="*/ 2147 h 1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941">
                  <a:moveTo>
                    <a:pt x="0" y="2147"/>
                  </a:moveTo>
                  <a:cubicBezTo>
                    <a:pt x="0" y="2147"/>
                    <a:pt x="668" y="1076"/>
                    <a:pt x="6685" y="5"/>
                  </a:cubicBezTo>
                  <a:cubicBezTo>
                    <a:pt x="6685" y="5"/>
                    <a:pt x="8691" y="-352"/>
                    <a:pt x="9359" y="5002"/>
                  </a:cubicBezTo>
                  <a:cubicBezTo>
                    <a:pt x="9654" y="6673"/>
                    <a:pt x="10491" y="9197"/>
                    <a:pt x="9604" y="10170"/>
                  </a:cubicBezTo>
                  <a:cubicBezTo>
                    <a:pt x="8717" y="11143"/>
                    <a:pt x="6807" y="10969"/>
                    <a:pt x="4034" y="10841"/>
                  </a:cubicBezTo>
                  <a:cubicBezTo>
                    <a:pt x="1267" y="10331"/>
                    <a:pt x="2009" y="10379"/>
                    <a:pt x="1337" y="8930"/>
                  </a:cubicBezTo>
                  <a:cubicBezTo>
                    <a:pt x="665" y="7481"/>
                    <a:pt x="12" y="7337"/>
                    <a:pt x="0" y="2147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315" name="グループ化 314">
            <a:extLst>
              <a:ext uri="{FF2B5EF4-FFF2-40B4-BE49-F238E27FC236}">
                <a16:creationId xmlns:a16="http://schemas.microsoft.com/office/drawing/2014/main" id="{D6B24A1E-8027-42FA-8740-DBC8B33E1367}"/>
              </a:ext>
            </a:extLst>
          </p:cNvPr>
          <p:cNvGrpSpPr>
            <a:grpSpLocks noChangeAspect="1"/>
          </p:cNvGrpSpPr>
          <p:nvPr/>
        </p:nvGrpSpPr>
        <p:grpSpPr>
          <a:xfrm rot="3823360">
            <a:off x="5201539" y="4521883"/>
            <a:ext cx="233043" cy="233043"/>
            <a:chOff x="6109843" y="1324541"/>
            <a:chExt cx="525841" cy="525841"/>
          </a:xfrm>
        </p:grpSpPr>
        <p:sp>
          <p:nvSpPr>
            <p:cNvPr id="316" name="Oval 3584">
              <a:extLst>
                <a:ext uri="{FF2B5EF4-FFF2-40B4-BE49-F238E27FC236}">
                  <a16:creationId xmlns:a16="http://schemas.microsoft.com/office/drawing/2014/main" id="{B1212721-FED1-4EAC-9BBC-07367EFC1A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>
              <a:off x="6109843" y="1324541"/>
              <a:ext cx="525841" cy="525841"/>
            </a:xfrm>
            <a:prstGeom prst="ellipse">
              <a:avLst/>
            </a:prstGeom>
            <a:gradFill>
              <a:gsLst>
                <a:gs pos="45000">
                  <a:schemeClr val="bg1"/>
                </a:gs>
                <a:gs pos="97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3175" cap="rnd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glow rad="25400">
                <a:srgbClr val="FFD9D9"/>
              </a:glo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17" name="Oval 3613">
              <a:extLst>
                <a:ext uri="{FF2B5EF4-FFF2-40B4-BE49-F238E27FC236}">
                  <a16:creationId xmlns:a16="http://schemas.microsoft.com/office/drawing/2014/main" id="{FD33F3ED-9F0F-4F00-8AE5-09FEF08A3E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>
              <a:off x="6156794" y="1384537"/>
              <a:ext cx="431941" cy="431941"/>
            </a:xfrm>
            <a:prstGeom prst="ellipse">
              <a:avLst/>
            </a:prstGeom>
            <a:solidFill>
              <a:srgbClr val="FEF1E6"/>
            </a:solidFill>
            <a:ln>
              <a:noFill/>
            </a:ln>
            <a:effectLst>
              <a:softEdge rad="0"/>
            </a:effectLst>
            <a:ex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grpSp>
          <p:nvGrpSpPr>
            <p:cNvPr id="318" name="グループ化 317">
              <a:extLst>
                <a:ext uri="{FF2B5EF4-FFF2-40B4-BE49-F238E27FC236}">
                  <a16:creationId xmlns:a16="http://schemas.microsoft.com/office/drawing/2014/main" id="{CC53A93D-8977-430D-8EE5-B96A7060F3C0}"/>
                </a:ext>
              </a:extLst>
            </p:cNvPr>
            <p:cNvGrpSpPr/>
            <p:nvPr/>
          </p:nvGrpSpPr>
          <p:grpSpPr>
            <a:xfrm rot="16200000" flipH="1">
              <a:off x="6084169" y="1461712"/>
              <a:ext cx="417637" cy="246908"/>
              <a:chOff x="4507014" y="3854531"/>
              <a:chExt cx="511232" cy="285394"/>
            </a:xfrm>
            <a:gradFill flip="none" rotWithShape="1">
              <a:gsLst>
                <a:gs pos="0">
                  <a:srgbClr val="EAC1FF"/>
                </a:gs>
                <a:gs pos="83000">
                  <a:srgbClr val="D071FF"/>
                </a:gs>
                <a:gs pos="100000">
                  <a:srgbClr val="EAC1FF"/>
                </a:gs>
              </a:gsLst>
              <a:lin ang="18900000" scaled="1"/>
              <a:tileRect/>
            </a:gradFill>
          </p:grpSpPr>
          <p:sp>
            <p:nvSpPr>
              <p:cNvPr id="333" name="Freeform 7">
                <a:extLst>
                  <a:ext uri="{FF2B5EF4-FFF2-40B4-BE49-F238E27FC236}">
                    <a16:creationId xmlns:a16="http://schemas.microsoft.com/office/drawing/2014/main" id="{E88A03EA-03BB-4D36-91A3-57ABDD61478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915724" y="3978892"/>
                <a:ext cx="102522" cy="114166"/>
              </a:xfrm>
              <a:custGeom>
                <a:avLst/>
                <a:gdLst>
                  <a:gd name="T0" fmla="*/ 29 w 33"/>
                  <a:gd name="T1" fmla="*/ 5 h 37"/>
                  <a:gd name="T2" fmla="*/ 31 w 33"/>
                  <a:gd name="T3" fmla="*/ 11 h 37"/>
                  <a:gd name="T4" fmla="*/ 7 w 33"/>
                  <a:gd name="T5" fmla="*/ 37 h 37"/>
                  <a:gd name="T6" fmla="*/ 4 w 33"/>
                  <a:gd name="T7" fmla="*/ 36 h 37"/>
                  <a:gd name="T8" fmla="*/ 0 w 33"/>
                  <a:gd name="T9" fmla="*/ 31 h 37"/>
                  <a:gd name="T10" fmla="*/ 1 w 33"/>
                  <a:gd name="T11" fmla="*/ 27 h 37"/>
                  <a:gd name="T12" fmla="*/ 0 w 33"/>
                  <a:gd name="T13" fmla="*/ 21 h 37"/>
                  <a:gd name="T14" fmla="*/ 2 w 33"/>
                  <a:gd name="T15" fmla="*/ 14 h 37"/>
                  <a:gd name="T16" fmla="*/ 4 w 33"/>
                  <a:gd name="T17" fmla="*/ 11 h 37"/>
                  <a:gd name="T18" fmla="*/ 8 w 33"/>
                  <a:gd name="T19" fmla="*/ 5 h 37"/>
                  <a:gd name="T20" fmla="*/ 15 w 33"/>
                  <a:gd name="T21" fmla="*/ 4 h 37"/>
                  <a:gd name="T22" fmla="*/ 29 w 33"/>
                  <a:gd name="T23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37">
                    <a:moveTo>
                      <a:pt x="29" y="5"/>
                    </a:moveTo>
                    <a:cubicBezTo>
                      <a:pt x="29" y="5"/>
                      <a:pt x="33" y="6"/>
                      <a:pt x="31" y="11"/>
                    </a:cubicBezTo>
                    <a:cubicBezTo>
                      <a:pt x="31" y="11"/>
                      <a:pt x="26" y="37"/>
                      <a:pt x="7" y="37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2"/>
                      <a:pt x="4" y="11"/>
                    </a:cubicBezTo>
                    <a:cubicBezTo>
                      <a:pt x="5" y="9"/>
                      <a:pt x="8" y="5"/>
                      <a:pt x="8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21" y="0"/>
                      <a:pt x="29" y="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34" name="Freeform 8">
                <a:extLst>
                  <a:ext uri="{FF2B5EF4-FFF2-40B4-BE49-F238E27FC236}">
                    <a16:creationId xmlns:a16="http://schemas.microsoft.com/office/drawing/2014/main" id="{09EE8DCF-FD4F-4312-BB29-00FD2DCBC19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815339" y="3926266"/>
                <a:ext cx="126117" cy="108977"/>
              </a:xfrm>
              <a:custGeom>
                <a:avLst/>
                <a:gdLst>
                  <a:gd name="T0" fmla="*/ 37 w 169"/>
                  <a:gd name="T1" fmla="*/ 141 h 146"/>
                  <a:gd name="T2" fmla="*/ 5 w 169"/>
                  <a:gd name="T3" fmla="*/ 128 h 146"/>
                  <a:gd name="T4" fmla="*/ 10 w 169"/>
                  <a:gd name="T5" fmla="*/ 55 h 146"/>
                  <a:gd name="T6" fmla="*/ 28 w 169"/>
                  <a:gd name="T7" fmla="*/ 23 h 146"/>
                  <a:gd name="T8" fmla="*/ 55 w 169"/>
                  <a:gd name="T9" fmla="*/ 14 h 146"/>
                  <a:gd name="T10" fmla="*/ 78 w 169"/>
                  <a:gd name="T11" fmla="*/ 9 h 146"/>
                  <a:gd name="T12" fmla="*/ 96 w 169"/>
                  <a:gd name="T13" fmla="*/ 5 h 146"/>
                  <a:gd name="T14" fmla="*/ 128 w 169"/>
                  <a:gd name="T15" fmla="*/ 0 h 146"/>
                  <a:gd name="T16" fmla="*/ 151 w 169"/>
                  <a:gd name="T17" fmla="*/ 41 h 146"/>
                  <a:gd name="T18" fmla="*/ 137 w 169"/>
                  <a:gd name="T19" fmla="*/ 96 h 146"/>
                  <a:gd name="T20" fmla="*/ 37 w 169"/>
                  <a:gd name="T21" fmla="*/ 14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9" h="146">
                    <a:moveTo>
                      <a:pt x="37" y="141"/>
                    </a:moveTo>
                    <a:cubicBezTo>
                      <a:pt x="37" y="141"/>
                      <a:pt x="14" y="146"/>
                      <a:pt x="5" y="128"/>
                    </a:cubicBezTo>
                    <a:cubicBezTo>
                      <a:pt x="0" y="114"/>
                      <a:pt x="6" y="72"/>
                      <a:pt x="10" y="55"/>
                    </a:cubicBezTo>
                    <a:cubicBezTo>
                      <a:pt x="23" y="32"/>
                      <a:pt x="19" y="32"/>
                      <a:pt x="28" y="23"/>
                    </a:cubicBezTo>
                    <a:cubicBezTo>
                      <a:pt x="37" y="18"/>
                      <a:pt x="51" y="14"/>
                      <a:pt x="55" y="14"/>
                    </a:cubicBezTo>
                    <a:cubicBezTo>
                      <a:pt x="60" y="14"/>
                      <a:pt x="78" y="9"/>
                      <a:pt x="78" y="9"/>
                    </a:cubicBezTo>
                    <a:cubicBezTo>
                      <a:pt x="83" y="9"/>
                      <a:pt x="96" y="5"/>
                      <a:pt x="96" y="5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51" y="41"/>
                      <a:pt x="169" y="68"/>
                      <a:pt x="137" y="96"/>
                    </a:cubicBezTo>
                    <a:cubicBezTo>
                      <a:pt x="101" y="119"/>
                      <a:pt x="78" y="132"/>
                      <a:pt x="37" y="1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35" name="Freeform 9">
                <a:extLst>
                  <a:ext uri="{FF2B5EF4-FFF2-40B4-BE49-F238E27FC236}">
                    <a16:creationId xmlns:a16="http://schemas.microsoft.com/office/drawing/2014/main" id="{2021032E-34F4-445B-B029-E4658AFA5EE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716366" y="3913239"/>
                <a:ext cx="130683" cy="101131"/>
              </a:xfrm>
              <a:custGeom>
                <a:avLst/>
                <a:gdLst>
                  <a:gd name="T0" fmla="*/ 0 w 190"/>
                  <a:gd name="T1" fmla="*/ 57 h 147"/>
                  <a:gd name="T2" fmla="*/ 23 w 190"/>
                  <a:gd name="T3" fmla="*/ 116 h 147"/>
                  <a:gd name="T4" fmla="*/ 95 w 190"/>
                  <a:gd name="T5" fmla="*/ 138 h 147"/>
                  <a:gd name="T6" fmla="*/ 181 w 190"/>
                  <a:gd name="T7" fmla="*/ 111 h 147"/>
                  <a:gd name="T8" fmla="*/ 190 w 190"/>
                  <a:gd name="T9" fmla="*/ 75 h 147"/>
                  <a:gd name="T10" fmla="*/ 190 w 190"/>
                  <a:gd name="T11" fmla="*/ 53 h 147"/>
                  <a:gd name="T12" fmla="*/ 172 w 190"/>
                  <a:gd name="T13" fmla="*/ 30 h 147"/>
                  <a:gd name="T14" fmla="*/ 140 w 190"/>
                  <a:gd name="T15" fmla="*/ 3 h 147"/>
                  <a:gd name="T16" fmla="*/ 81 w 190"/>
                  <a:gd name="T17" fmla="*/ 3 h 147"/>
                  <a:gd name="T18" fmla="*/ 18 w 190"/>
                  <a:gd name="T19" fmla="*/ 21 h 147"/>
                  <a:gd name="T20" fmla="*/ 0 w 190"/>
                  <a:gd name="T21" fmla="*/ 5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47">
                    <a:moveTo>
                      <a:pt x="0" y="57"/>
                    </a:moveTo>
                    <a:cubicBezTo>
                      <a:pt x="23" y="116"/>
                      <a:pt x="23" y="116"/>
                      <a:pt x="23" y="116"/>
                    </a:cubicBezTo>
                    <a:cubicBezTo>
                      <a:pt x="23" y="116"/>
                      <a:pt x="41" y="134"/>
                      <a:pt x="95" y="138"/>
                    </a:cubicBezTo>
                    <a:cubicBezTo>
                      <a:pt x="154" y="147"/>
                      <a:pt x="181" y="111"/>
                      <a:pt x="181" y="111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53"/>
                      <a:pt x="190" y="53"/>
                      <a:pt x="190" y="53"/>
                    </a:cubicBezTo>
                    <a:cubicBezTo>
                      <a:pt x="172" y="30"/>
                      <a:pt x="172" y="30"/>
                      <a:pt x="172" y="30"/>
                    </a:cubicBezTo>
                    <a:cubicBezTo>
                      <a:pt x="164" y="22"/>
                      <a:pt x="155" y="7"/>
                      <a:pt x="140" y="3"/>
                    </a:cubicBezTo>
                    <a:cubicBezTo>
                      <a:pt x="128" y="1"/>
                      <a:pt x="101" y="0"/>
                      <a:pt x="81" y="3"/>
                    </a:cubicBezTo>
                    <a:cubicBezTo>
                      <a:pt x="68" y="7"/>
                      <a:pt x="32" y="12"/>
                      <a:pt x="18" y="21"/>
                    </a:cubicBezTo>
                    <a:cubicBezTo>
                      <a:pt x="0" y="44"/>
                      <a:pt x="0" y="57"/>
                      <a:pt x="0" y="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36" name="Freeform 10">
                <a:extLst>
                  <a:ext uri="{FF2B5EF4-FFF2-40B4-BE49-F238E27FC236}">
                    <a16:creationId xmlns:a16="http://schemas.microsoft.com/office/drawing/2014/main" id="{2EE284E3-04D4-4CAA-961B-4EEBA930D55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607605" y="3933075"/>
                <a:ext cx="120822" cy="123693"/>
              </a:xfrm>
              <a:custGeom>
                <a:avLst/>
                <a:gdLst>
                  <a:gd name="T0" fmla="*/ 3 w 37"/>
                  <a:gd name="T1" fmla="*/ 7 h 38"/>
                  <a:gd name="T2" fmla="*/ 2 w 37"/>
                  <a:gd name="T3" fmla="*/ 22 h 38"/>
                  <a:gd name="T4" fmla="*/ 29 w 37"/>
                  <a:gd name="T5" fmla="*/ 38 h 38"/>
                  <a:gd name="T6" fmla="*/ 31 w 37"/>
                  <a:gd name="T7" fmla="*/ 37 h 38"/>
                  <a:gd name="T8" fmla="*/ 37 w 37"/>
                  <a:gd name="T9" fmla="*/ 31 h 38"/>
                  <a:gd name="T10" fmla="*/ 35 w 37"/>
                  <a:gd name="T11" fmla="*/ 14 h 38"/>
                  <a:gd name="T12" fmla="*/ 34 w 37"/>
                  <a:gd name="T13" fmla="*/ 10 h 38"/>
                  <a:gd name="T14" fmla="*/ 29 w 37"/>
                  <a:gd name="T15" fmla="*/ 4 h 38"/>
                  <a:gd name="T16" fmla="*/ 25 w 37"/>
                  <a:gd name="T17" fmla="*/ 1 h 38"/>
                  <a:gd name="T18" fmla="*/ 19 w 37"/>
                  <a:gd name="T19" fmla="*/ 1 h 38"/>
                  <a:gd name="T20" fmla="*/ 15 w 37"/>
                  <a:gd name="T21" fmla="*/ 3 h 38"/>
                  <a:gd name="T22" fmla="*/ 3 w 37"/>
                  <a:gd name="T23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38">
                    <a:moveTo>
                      <a:pt x="3" y="7"/>
                    </a:moveTo>
                    <a:cubicBezTo>
                      <a:pt x="3" y="7"/>
                      <a:pt x="0" y="18"/>
                      <a:pt x="2" y="22"/>
                    </a:cubicBezTo>
                    <a:cubicBezTo>
                      <a:pt x="5" y="27"/>
                      <a:pt x="8" y="35"/>
                      <a:pt x="29" y="38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0" y="4"/>
                      <a:pt x="29" y="4"/>
                    </a:cubicBezTo>
                    <a:cubicBezTo>
                      <a:pt x="28" y="3"/>
                      <a:pt x="26" y="1"/>
                      <a:pt x="25" y="1"/>
                    </a:cubicBezTo>
                    <a:cubicBezTo>
                      <a:pt x="23" y="1"/>
                      <a:pt x="21" y="0"/>
                      <a:pt x="19" y="1"/>
                    </a:cubicBezTo>
                    <a:cubicBezTo>
                      <a:pt x="17" y="2"/>
                      <a:pt x="17" y="2"/>
                      <a:pt x="15" y="3"/>
                    </a:cubicBezTo>
                    <a:cubicBezTo>
                      <a:pt x="12" y="4"/>
                      <a:pt x="3" y="7"/>
                      <a:pt x="3" y="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37" name="Freeform 11">
                <a:extLst>
                  <a:ext uri="{FF2B5EF4-FFF2-40B4-BE49-F238E27FC236}">
                    <a16:creationId xmlns:a16="http://schemas.microsoft.com/office/drawing/2014/main" id="{EC15BFAD-8545-43CB-B924-A48EF36A3BB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0621283" flipH="1">
                <a:off x="4507014" y="3996507"/>
                <a:ext cx="118321" cy="143418"/>
              </a:xfrm>
              <a:custGeom>
                <a:avLst/>
                <a:gdLst>
                  <a:gd name="T0" fmla="*/ 8 w 45"/>
                  <a:gd name="T1" fmla="*/ 2 h 31"/>
                  <a:gd name="T2" fmla="*/ 0 w 45"/>
                  <a:gd name="T3" fmla="*/ 9 h 31"/>
                  <a:gd name="T4" fmla="*/ 24 w 45"/>
                  <a:gd name="T5" fmla="*/ 28 h 31"/>
                  <a:gd name="T6" fmla="*/ 39 w 45"/>
                  <a:gd name="T7" fmla="*/ 27 h 31"/>
                  <a:gd name="T8" fmla="*/ 38 w 45"/>
                  <a:gd name="T9" fmla="*/ 13 h 31"/>
                  <a:gd name="T10" fmla="*/ 37 w 45"/>
                  <a:gd name="T11" fmla="*/ 10 h 31"/>
                  <a:gd name="T12" fmla="*/ 35 w 45"/>
                  <a:gd name="T13" fmla="*/ 9 h 31"/>
                  <a:gd name="T14" fmla="*/ 34 w 45"/>
                  <a:gd name="T15" fmla="*/ 8 h 31"/>
                  <a:gd name="T16" fmla="*/ 32 w 45"/>
                  <a:gd name="T17" fmla="*/ 6 h 31"/>
                  <a:gd name="T18" fmla="*/ 30 w 45"/>
                  <a:gd name="T19" fmla="*/ 5 h 31"/>
                  <a:gd name="T20" fmla="*/ 29 w 45"/>
                  <a:gd name="T21" fmla="*/ 5 h 31"/>
                  <a:gd name="T22" fmla="*/ 25 w 45"/>
                  <a:gd name="T23" fmla="*/ 3 h 31"/>
                  <a:gd name="T24" fmla="*/ 8 w 45"/>
                  <a:gd name="T25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31">
                    <a:moveTo>
                      <a:pt x="8" y="2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21"/>
                      <a:pt x="24" y="28"/>
                    </a:cubicBezTo>
                    <a:cubicBezTo>
                      <a:pt x="24" y="28"/>
                      <a:pt x="34" y="31"/>
                      <a:pt x="39" y="27"/>
                    </a:cubicBezTo>
                    <a:cubicBezTo>
                      <a:pt x="45" y="23"/>
                      <a:pt x="38" y="13"/>
                      <a:pt x="38" y="13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12" y="0"/>
                      <a:pt x="8" y="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38" name="Freeform 39">
                <a:extLst>
                  <a:ext uri="{FF2B5EF4-FFF2-40B4-BE49-F238E27FC236}">
                    <a16:creationId xmlns:a16="http://schemas.microsoft.com/office/drawing/2014/main" id="{00589397-BD8E-4714-911E-7F25AC1473A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1168426" flipH="1">
                <a:off x="4899349" y="3928463"/>
                <a:ext cx="93742" cy="87474"/>
              </a:xfrm>
              <a:custGeom>
                <a:avLst/>
                <a:gdLst>
                  <a:gd name="T0" fmla="*/ 32 w 36"/>
                  <a:gd name="T1" fmla="*/ 9 h 34"/>
                  <a:gd name="T2" fmla="*/ 18 w 36"/>
                  <a:gd name="T3" fmla="*/ 34 h 34"/>
                  <a:gd name="T4" fmla="*/ 7 w 36"/>
                  <a:gd name="T5" fmla="*/ 34 h 34"/>
                  <a:gd name="T6" fmla="*/ 0 w 36"/>
                  <a:gd name="T7" fmla="*/ 32 h 34"/>
                  <a:gd name="T8" fmla="*/ 0 w 36"/>
                  <a:gd name="T9" fmla="*/ 23 h 34"/>
                  <a:gd name="T10" fmla="*/ 0 w 36"/>
                  <a:gd name="T11" fmla="*/ 16 h 34"/>
                  <a:gd name="T12" fmla="*/ 2 w 36"/>
                  <a:gd name="T13" fmla="*/ 8 h 34"/>
                  <a:gd name="T14" fmla="*/ 5 w 36"/>
                  <a:gd name="T15" fmla="*/ 4 h 34"/>
                  <a:gd name="T16" fmla="*/ 9 w 36"/>
                  <a:gd name="T17" fmla="*/ 1 h 34"/>
                  <a:gd name="T18" fmla="*/ 12 w 36"/>
                  <a:gd name="T19" fmla="*/ 1 h 34"/>
                  <a:gd name="T20" fmla="*/ 18 w 36"/>
                  <a:gd name="T21" fmla="*/ 0 h 34"/>
                  <a:gd name="T22" fmla="*/ 23 w 36"/>
                  <a:gd name="T23" fmla="*/ 0 h 34"/>
                  <a:gd name="T24" fmla="*/ 23 w 36"/>
                  <a:gd name="T25" fmla="*/ 1 h 34"/>
                  <a:gd name="T26" fmla="*/ 32 w 36"/>
                  <a:gd name="T27" fmla="*/ 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4">
                    <a:moveTo>
                      <a:pt x="32" y="9"/>
                    </a:moveTo>
                    <a:cubicBezTo>
                      <a:pt x="32" y="9"/>
                      <a:pt x="36" y="26"/>
                      <a:pt x="18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23"/>
                      <a:pt x="0" y="23"/>
                    </a:cubicBezTo>
                    <a:cubicBezTo>
                      <a:pt x="0" y="22"/>
                      <a:pt x="0" y="16"/>
                      <a:pt x="0" y="1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3" y="1"/>
                      <a:pt x="23" y="1"/>
                    </a:cubicBezTo>
                    <a:lnTo>
                      <a:pt x="32" y="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39" name="Freeform 40">
                <a:extLst>
                  <a:ext uri="{FF2B5EF4-FFF2-40B4-BE49-F238E27FC236}">
                    <a16:creationId xmlns:a16="http://schemas.microsoft.com/office/drawing/2014/main" id="{C80A9BE1-DBE4-4DCD-9EE6-862E885AE8A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794616" y="3874936"/>
                <a:ext cx="140041" cy="81185"/>
              </a:xfrm>
              <a:custGeom>
                <a:avLst/>
                <a:gdLst>
                  <a:gd name="T0" fmla="*/ 3 w 54"/>
                  <a:gd name="T1" fmla="*/ 24 h 32"/>
                  <a:gd name="T2" fmla="*/ 13 w 54"/>
                  <a:gd name="T3" fmla="*/ 32 h 32"/>
                  <a:gd name="T4" fmla="*/ 53 w 54"/>
                  <a:gd name="T5" fmla="*/ 17 h 32"/>
                  <a:gd name="T6" fmla="*/ 54 w 54"/>
                  <a:gd name="T7" fmla="*/ 15 h 32"/>
                  <a:gd name="T8" fmla="*/ 54 w 54"/>
                  <a:gd name="T9" fmla="*/ 6 h 32"/>
                  <a:gd name="T10" fmla="*/ 52 w 54"/>
                  <a:gd name="T11" fmla="*/ 1 h 32"/>
                  <a:gd name="T12" fmla="*/ 44 w 54"/>
                  <a:gd name="T13" fmla="*/ 0 h 32"/>
                  <a:gd name="T14" fmla="*/ 40 w 54"/>
                  <a:gd name="T15" fmla="*/ 0 h 32"/>
                  <a:gd name="T16" fmla="*/ 35 w 54"/>
                  <a:gd name="T17" fmla="*/ 2 h 32"/>
                  <a:gd name="T18" fmla="*/ 26 w 54"/>
                  <a:gd name="T19" fmla="*/ 3 h 32"/>
                  <a:gd name="T20" fmla="*/ 18 w 54"/>
                  <a:gd name="T21" fmla="*/ 4 h 32"/>
                  <a:gd name="T22" fmla="*/ 15 w 54"/>
                  <a:gd name="T23" fmla="*/ 5 h 32"/>
                  <a:gd name="T24" fmla="*/ 10 w 54"/>
                  <a:gd name="T25" fmla="*/ 8 h 32"/>
                  <a:gd name="T26" fmla="*/ 0 w 54"/>
                  <a:gd name="T27" fmla="*/ 19 h 32"/>
                  <a:gd name="T28" fmla="*/ 3 w 54"/>
                  <a:gd name="T29" fmla="*/ 2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32">
                    <a:moveTo>
                      <a:pt x="3" y="24"/>
                    </a:moveTo>
                    <a:cubicBezTo>
                      <a:pt x="3" y="24"/>
                      <a:pt x="8" y="31"/>
                      <a:pt x="13" y="32"/>
                    </a:cubicBezTo>
                    <a:cubicBezTo>
                      <a:pt x="17" y="32"/>
                      <a:pt x="38" y="32"/>
                      <a:pt x="53" y="17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2" y="0"/>
                      <a:pt x="40" y="0"/>
                    </a:cubicBezTo>
                    <a:cubicBezTo>
                      <a:pt x="38" y="1"/>
                      <a:pt x="39" y="0"/>
                      <a:pt x="35" y="2"/>
                    </a:cubicBezTo>
                    <a:cubicBezTo>
                      <a:pt x="31" y="3"/>
                      <a:pt x="32" y="2"/>
                      <a:pt x="26" y="3"/>
                    </a:cubicBezTo>
                    <a:cubicBezTo>
                      <a:pt x="20" y="4"/>
                      <a:pt x="19" y="3"/>
                      <a:pt x="18" y="4"/>
                    </a:cubicBezTo>
                    <a:cubicBezTo>
                      <a:pt x="16" y="5"/>
                      <a:pt x="18" y="3"/>
                      <a:pt x="15" y="5"/>
                    </a:cubicBezTo>
                    <a:cubicBezTo>
                      <a:pt x="12" y="7"/>
                      <a:pt x="13" y="5"/>
                      <a:pt x="10" y="8"/>
                    </a:cubicBezTo>
                    <a:cubicBezTo>
                      <a:pt x="7" y="11"/>
                      <a:pt x="0" y="19"/>
                      <a:pt x="0" y="19"/>
                    </a:cubicBezTo>
                    <a:lnTo>
                      <a:pt x="3" y="2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40" name="Freeform 41">
                <a:extLst>
                  <a:ext uri="{FF2B5EF4-FFF2-40B4-BE49-F238E27FC236}">
                    <a16:creationId xmlns:a16="http://schemas.microsoft.com/office/drawing/2014/main" id="{1573E8D2-E58C-4298-AE4A-5B94E3415C6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644432" y="3854531"/>
                <a:ext cx="161297" cy="116632"/>
              </a:xfrm>
              <a:custGeom>
                <a:avLst/>
                <a:gdLst>
                  <a:gd name="T0" fmla="*/ 3 w 58"/>
                  <a:gd name="T1" fmla="*/ 13 h 45"/>
                  <a:gd name="T2" fmla="*/ 7 w 58"/>
                  <a:gd name="T3" fmla="*/ 27 h 45"/>
                  <a:gd name="T4" fmla="*/ 49 w 58"/>
                  <a:gd name="T5" fmla="*/ 36 h 45"/>
                  <a:gd name="T6" fmla="*/ 58 w 58"/>
                  <a:gd name="T7" fmla="*/ 25 h 45"/>
                  <a:gd name="T8" fmla="*/ 51 w 58"/>
                  <a:gd name="T9" fmla="*/ 15 h 45"/>
                  <a:gd name="T10" fmla="*/ 44 w 58"/>
                  <a:gd name="T11" fmla="*/ 13 h 45"/>
                  <a:gd name="T12" fmla="*/ 34 w 58"/>
                  <a:gd name="T13" fmla="*/ 10 h 45"/>
                  <a:gd name="T14" fmla="*/ 30 w 58"/>
                  <a:gd name="T15" fmla="*/ 5 h 45"/>
                  <a:gd name="T16" fmla="*/ 26 w 58"/>
                  <a:gd name="T17" fmla="*/ 2 h 45"/>
                  <a:gd name="T18" fmla="*/ 19 w 58"/>
                  <a:gd name="T19" fmla="*/ 1 h 45"/>
                  <a:gd name="T20" fmla="*/ 14 w 58"/>
                  <a:gd name="T21" fmla="*/ 1 h 45"/>
                  <a:gd name="T22" fmla="*/ 10 w 58"/>
                  <a:gd name="T23" fmla="*/ 0 h 45"/>
                  <a:gd name="T24" fmla="*/ 3 w 58"/>
                  <a:gd name="T25" fmla="*/ 1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8" h="45">
                    <a:moveTo>
                      <a:pt x="3" y="13"/>
                    </a:moveTo>
                    <a:cubicBezTo>
                      <a:pt x="3" y="13"/>
                      <a:pt x="1" y="21"/>
                      <a:pt x="7" y="27"/>
                    </a:cubicBezTo>
                    <a:cubicBezTo>
                      <a:pt x="12" y="33"/>
                      <a:pt x="20" y="45"/>
                      <a:pt x="49" y="36"/>
                    </a:cubicBezTo>
                    <a:cubicBezTo>
                      <a:pt x="49" y="36"/>
                      <a:pt x="57" y="29"/>
                      <a:pt x="58" y="25"/>
                    </a:cubicBezTo>
                    <a:cubicBezTo>
                      <a:pt x="58" y="21"/>
                      <a:pt x="51" y="15"/>
                      <a:pt x="51" y="15"/>
                    </a:cubicBezTo>
                    <a:cubicBezTo>
                      <a:pt x="51" y="15"/>
                      <a:pt x="48" y="14"/>
                      <a:pt x="44" y="13"/>
                    </a:cubicBezTo>
                    <a:cubicBezTo>
                      <a:pt x="39" y="12"/>
                      <a:pt x="35" y="10"/>
                      <a:pt x="34" y="10"/>
                    </a:cubicBezTo>
                    <a:cubicBezTo>
                      <a:pt x="34" y="9"/>
                      <a:pt x="31" y="6"/>
                      <a:pt x="30" y="5"/>
                    </a:cubicBezTo>
                    <a:cubicBezTo>
                      <a:pt x="29" y="5"/>
                      <a:pt x="29" y="3"/>
                      <a:pt x="26" y="2"/>
                    </a:cubicBezTo>
                    <a:cubicBezTo>
                      <a:pt x="22" y="1"/>
                      <a:pt x="20" y="1"/>
                      <a:pt x="19" y="1"/>
                    </a:cubicBezTo>
                    <a:cubicBezTo>
                      <a:pt x="17" y="1"/>
                      <a:pt x="15" y="1"/>
                      <a:pt x="14" y="1"/>
                    </a:cubicBezTo>
                    <a:cubicBezTo>
                      <a:pt x="13" y="1"/>
                      <a:pt x="10" y="0"/>
                      <a:pt x="10" y="0"/>
                    </a:cubicBezTo>
                    <a:cubicBezTo>
                      <a:pt x="10" y="0"/>
                      <a:pt x="0" y="8"/>
                      <a:pt x="3" y="1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41" name="Freeform 42">
                <a:extLst>
                  <a:ext uri="{FF2B5EF4-FFF2-40B4-BE49-F238E27FC236}">
                    <a16:creationId xmlns:a16="http://schemas.microsoft.com/office/drawing/2014/main" id="{30FB2ED0-0D9A-43A2-BC59-80C137DC79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546821" y="3910463"/>
                <a:ext cx="127574" cy="120062"/>
              </a:xfrm>
              <a:custGeom>
                <a:avLst/>
                <a:gdLst>
                  <a:gd name="T0" fmla="*/ 7 w 41"/>
                  <a:gd name="T1" fmla="*/ 2 h 46"/>
                  <a:gd name="T2" fmla="*/ 0 w 41"/>
                  <a:gd name="T3" fmla="*/ 20 h 46"/>
                  <a:gd name="T4" fmla="*/ 34 w 41"/>
                  <a:gd name="T5" fmla="*/ 44 h 46"/>
                  <a:gd name="T6" fmla="*/ 41 w 41"/>
                  <a:gd name="T7" fmla="*/ 45 h 46"/>
                  <a:gd name="T8" fmla="*/ 36 w 41"/>
                  <a:gd name="T9" fmla="*/ 32 h 46"/>
                  <a:gd name="T10" fmla="*/ 31 w 41"/>
                  <a:gd name="T11" fmla="*/ 19 h 46"/>
                  <a:gd name="T12" fmla="*/ 23 w 41"/>
                  <a:gd name="T13" fmla="*/ 6 h 46"/>
                  <a:gd name="T14" fmla="*/ 18 w 41"/>
                  <a:gd name="T15" fmla="*/ 0 h 46"/>
                  <a:gd name="T16" fmla="*/ 7 w 41"/>
                  <a:gd name="T17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46">
                    <a:moveTo>
                      <a:pt x="7" y="2"/>
                    </a:moveTo>
                    <a:cubicBezTo>
                      <a:pt x="7" y="2"/>
                      <a:pt x="0" y="10"/>
                      <a:pt x="0" y="20"/>
                    </a:cubicBezTo>
                    <a:cubicBezTo>
                      <a:pt x="0" y="30"/>
                      <a:pt x="6" y="44"/>
                      <a:pt x="34" y="44"/>
                    </a:cubicBezTo>
                    <a:cubicBezTo>
                      <a:pt x="34" y="44"/>
                      <a:pt x="41" y="46"/>
                      <a:pt x="41" y="45"/>
                    </a:cubicBezTo>
                    <a:cubicBezTo>
                      <a:pt x="40" y="44"/>
                      <a:pt x="36" y="32"/>
                      <a:pt x="36" y="32"/>
                    </a:cubicBezTo>
                    <a:cubicBezTo>
                      <a:pt x="36" y="32"/>
                      <a:pt x="32" y="20"/>
                      <a:pt x="31" y="19"/>
                    </a:cubicBezTo>
                    <a:cubicBezTo>
                      <a:pt x="31" y="18"/>
                      <a:pt x="23" y="6"/>
                      <a:pt x="23" y="6"/>
                    </a:cubicBezTo>
                    <a:cubicBezTo>
                      <a:pt x="23" y="5"/>
                      <a:pt x="19" y="1"/>
                      <a:pt x="18" y="0"/>
                    </a:cubicBezTo>
                    <a:cubicBezTo>
                      <a:pt x="17" y="0"/>
                      <a:pt x="7" y="2"/>
                      <a:pt x="7" y="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sp>
          <p:nvSpPr>
            <p:cNvPr id="319" name="Freeform 19">
              <a:extLst>
                <a:ext uri="{FF2B5EF4-FFF2-40B4-BE49-F238E27FC236}">
                  <a16:creationId xmlns:a16="http://schemas.microsoft.com/office/drawing/2014/main" id="{043402A4-2FFA-47CB-ADBA-2737323D1032}"/>
                </a:ext>
              </a:extLst>
            </p:cNvPr>
            <p:cNvSpPr>
              <a:spLocks noChangeAspect="1"/>
            </p:cNvSpPr>
            <p:nvPr/>
          </p:nvSpPr>
          <p:spPr bwMode="auto">
            <a:xfrm rot="15840000" flipH="1">
              <a:off x="6450616" y="1382609"/>
              <a:ext cx="90650" cy="92802"/>
            </a:xfrm>
            <a:custGeom>
              <a:avLst/>
              <a:gdLst>
                <a:gd name="T0" fmla="*/ 23 w 29"/>
                <a:gd name="T1" fmla="*/ 11 h 30"/>
                <a:gd name="T2" fmla="*/ 27 w 29"/>
                <a:gd name="T3" fmla="*/ 23 h 30"/>
                <a:gd name="T4" fmla="*/ 20 w 29"/>
                <a:gd name="T5" fmla="*/ 28 h 30"/>
                <a:gd name="T6" fmla="*/ 0 w 29"/>
                <a:gd name="T7" fmla="*/ 7 h 30"/>
                <a:gd name="T8" fmla="*/ 9 w 29"/>
                <a:gd name="T9" fmla="*/ 2 h 30"/>
                <a:gd name="T10" fmla="*/ 23 w 29"/>
                <a:gd name="T11" fmla="*/ 11 h 30"/>
                <a:gd name="connsiteX0" fmla="*/ 6610 w 9312"/>
                <a:gd name="connsiteY0" fmla="*/ 3650 h 8954"/>
                <a:gd name="connsiteX1" fmla="*/ 9310 w 9312"/>
                <a:gd name="connsiteY1" fmla="*/ 7120 h 8954"/>
                <a:gd name="connsiteX2" fmla="*/ 6897 w 9312"/>
                <a:gd name="connsiteY2" fmla="*/ 8786 h 8954"/>
                <a:gd name="connsiteX3" fmla="*/ 0 w 9312"/>
                <a:gd name="connsiteY3" fmla="*/ 1786 h 8954"/>
                <a:gd name="connsiteX4" fmla="*/ 3103 w 9312"/>
                <a:gd name="connsiteY4" fmla="*/ 120 h 8954"/>
                <a:gd name="connsiteX5" fmla="*/ 6610 w 9312"/>
                <a:gd name="connsiteY5" fmla="*/ 3650 h 8954"/>
                <a:gd name="connsiteX0" fmla="*/ 7098 w 10000"/>
                <a:gd name="connsiteY0" fmla="*/ 4076 h 9999"/>
                <a:gd name="connsiteX1" fmla="*/ 9998 w 10000"/>
                <a:gd name="connsiteY1" fmla="*/ 7952 h 9999"/>
                <a:gd name="connsiteX2" fmla="*/ 7407 w 10000"/>
                <a:gd name="connsiteY2" fmla="*/ 9812 h 9999"/>
                <a:gd name="connsiteX3" fmla="*/ 0 w 10000"/>
                <a:gd name="connsiteY3" fmla="*/ 1995 h 9999"/>
                <a:gd name="connsiteX4" fmla="*/ 3332 w 10000"/>
                <a:gd name="connsiteY4" fmla="*/ 134 h 9999"/>
                <a:gd name="connsiteX5" fmla="*/ 7098 w 10000"/>
                <a:gd name="connsiteY5" fmla="*/ 4076 h 9999"/>
                <a:gd name="connsiteX0" fmla="*/ 6490 w 9391"/>
                <a:gd name="connsiteY0" fmla="*/ 4059 h 10045"/>
                <a:gd name="connsiteX1" fmla="*/ 9390 w 9391"/>
                <a:gd name="connsiteY1" fmla="*/ 7936 h 10045"/>
                <a:gd name="connsiteX2" fmla="*/ 6799 w 9391"/>
                <a:gd name="connsiteY2" fmla="*/ 9796 h 10045"/>
                <a:gd name="connsiteX3" fmla="*/ 0 w 9391"/>
                <a:gd name="connsiteY3" fmla="*/ 2454 h 10045"/>
                <a:gd name="connsiteX4" fmla="*/ 2724 w 9391"/>
                <a:gd name="connsiteY4" fmla="*/ 117 h 10045"/>
                <a:gd name="connsiteX5" fmla="*/ 6490 w 9391"/>
                <a:gd name="connsiteY5" fmla="*/ 4059 h 10045"/>
                <a:gd name="connsiteX0" fmla="*/ 7943 w 11033"/>
                <a:gd name="connsiteY0" fmla="*/ 4101 h 10139"/>
                <a:gd name="connsiteX1" fmla="*/ 11031 w 11033"/>
                <a:gd name="connsiteY1" fmla="*/ 7960 h 10139"/>
                <a:gd name="connsiteX2" fmla="*/ 8272 w 11033"/>
                <a:gd name="connsiteY2" fmla="*/ 9812 h 10139"/>
                <a:gd name="connsiteX3" fmla="*/ 0 w 11033"/>
                <a:gd name="connsiteY3" fmla="*/ 1263 h 10139"/>
                <a:gd name="connsiteX4" fmla="*/ 3933 w 11033"/>
                <a:gd name="connsiteY4" fmla="*/ 176 h 10139"/>
                <a:gd name="connsiteX5" fmla="*/ 7943 w 11033"/>
                <a:gd name="connsiteY5" fmla="*/ 4101 h 10139"/>
                <a:gd name="connsiteX0" fmla="*/ 7943 w 11033"/>
                <a:gd name="connsiteY0" fmla="*/ 4101 h 9976"/>
                <a:gd name="connsiteX1" fmla="*/ 11031 w 11033"/>
                <a:gd name="connsiteY1" fmla="*/ 7960 h 9976"/>
                <a:gd name="connsiteX2" fmla="*/ 7363 w 11033"/>
                <a:gd name="connsiteY2" fmla="*/ 9631 h 9976"/>
                <a:gd name="connsiteX3" fmla="*/ 0 w 11033"/>
                <a:gd name="connsiteY3" fmla="*/ 1263 h 9976"/>
                <a:gd name="connsiteX4" fmla="*/ 3933 w 11033"/>
                <a:gd name="connsiteY4" fmla="*/ 176 h 9976"/>
                <a:gd name="connsiteX5" fmla="*/ 7943 w 11033"/>
                <a:gd name="connsiteY5" fmla="*/ 4101 h 9976"/>
                <a:gd name="connsiteX0" fmla="*/ 7199 w 9520"/>
                <a:gd name="connsiteY0" fmla="*/ 4111 h 9947"/>
                <a:gd name="connsiteX1" fmla="*/ 9518 w 9520"/>
                <a:gd name="connsiteY1" fmla="*/ 7672 h 9947"/>
                <a:gd name="connsiteX2" fmla="*/ 6674 w 9520"/>
                <a:gd name="connsiteY2" fmla="*/ 9654 h 9947"/>
                <a:gd name="connsiteX3" fmla="*/ 0 w 9520"/>
                <a:gd name="connsiteY3" fmla="*/ 1266 h 9947"/>
                <a:gd name="connsiteX4" fmla="*/ 3565 w 9520"/>
                <a:gd name="connsiteY4" fmla="*/ 176 h 9947"/>
                <a:gd name="connsiteX5" fmla="*/ 7199 w 9520"/>
                <a:gd name="connsiteY5" fmla="*/ 4111 h 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0" h="9947">
                  <a:moveTo>
                    <a:pt x="7199" y="4111"/>
                  </a:moveTo>
                  <a:cubicBezTo>
                    <a:pt x="7199" y="4111"/>
                    <a:pt x="9606" y="6748"/>
                    <a:pt x="9518" y="7672"/>
                  </a:cubicBezTo>
                  <a:cubicBezTo>
                    <a:pt x="9430" y="8596"/>
                    <a:pt x="8260" y="10722"/>
                    <a:pt x="6674" y="9654"/>
                  </a:cubicBezTo>
                  <a:cubicBezTo>
                    <a:pt x="5088" y="8586"/>
                    <a:pt x="1071" y="6839"/>
                    <a:pt x="0" y="1266"/>
                  </a:cubicBezTo>
                  <a:cubicBezTo>
                    <a:pt x="0" y="1266"/>
                    <a:pt x="2135" y="-566"/>
                    <a:pt x="3565" y="176"/>
                  </a:cubicBezTo>
                  <a:cubicBezTo>
                    <a:pt x="3565" y="176"/>
                    <a:pt x="5508" y="2319"/>
                    <a:pt x="7199" y="4111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20" name="Freeform 14">
              <a:extLst>
                <a:ext uri="{FF2B5EF4-FFF2-40B4-BE49-F238E27FC236}">
                  <a16:creationId xmlns:a16="http://schemas.microsoft.com/office/drawing/2014/main" id="{51061193-E2AD-407F-BAEA-7F0D9D86AEE4}"/>
                </a:ext>
              </a:extLst>
            </p:cNvPr>
            <p:cNvSpPr>
              <a:spLocks noChangeAspect="1"/>
            </p:cNvSpPr>
            <p:nvPr/>
          </p:nvSpPr>
          <p:spPr bwMode="auto">
            <a:xfrm rot="18060000" flipH="1">
              <a:off x="6384465" y="1752397"/>
              <a:ext cx="74849" cy="82095"/>
            </a:xfrm>
            <a:custGeom>
              <a:avLst/>
              <a:gdLst>
                <a:gd name="T0" fmla="*/ 16 w 25"/>
                <a:gd name="T1" fmla="*/ 1 h 23"/>
                <a:gd name="T2" fmla="*/ 22 w 25"/>
                <a:gd name="T3" fmla="*/ 2 h 23"/>
                <a:gd name="T4" fmla="*/ 22 w 25"/>
                <a:gd name="T5" fmla="*/ 7 h 23"/>
                <a:gd name="T6" fmla="*/ 4 w 25"/>
                <a:gd name="T7" fmla="*/ 23 h 23"/>
                <a:gd name="T8" fmla="*/ 1 w 25"/>
                <a:gd name="T9" fmla="*/ 18 h 23"/>
                <a:gd name="T10" fmla="*/ 16 w 25"/>
                <a:gd name="T11" fmla="*/ 1 h 23"/>
                <a:gd name="connsiteX0" fmla="*/ 6034 w 8631"/>
                <a:gd name="connsiteY0" fmla="*/ 195 h 9760"/>
                <a:gd name="connsiteX1" fmla="*/ 8434 w 8631"/>
                <a:gd name="connsiteY1" fmla="*/ 2803 h 9760"/>
                <a:gd name="connsiteX2" fmla="*/ 1234 w 8631"/>
                <a:gd name="connsiteY2" fmla="*/ 9760 h 9760"/>
                <a:gd name="connsiteX3" fmla="*/ 34 w 8631"/>
                <a:gd name="connsiteY3" fmla="*/ 7586 h 9760"/>
                <a:gd name="connsiteX4" fmla="*/ 6034 w 8631"/>
                <a:gd name="connsiteY4" fmla="*/ 195 h 9760"/>
                <a:gd name="connsiteX0" fmla="*/ 6991 w 10640"/>
                <a:gd name="connsiteY0" fmla="*/ 200 h 10000"/>
                <a:gd name="connsiteX1" fmla="*/ 10455 w 10640"/>
                <a:gd name="connsiteY1" fmla="*/ 2872 h 10000"/>
                <a:gd name="connsiteX2" fmla="*/ 1430 w 10640"/>
                <a:gd name="connsiteY2" fmla="*/ 10000 h 10000"/>
                <a:gd name="connsiteX3" fmla="*/ 39 w 10640"/>
                <a:gd name="connsiteY3" fmla="*/ 7773 h 10000"/>
                <a:gd name="connsiteX4" fmla="*/ 6991 w 10640"/>
                <a:gd name="connsiteY4" fmla="*/ 200 h 10000"/>
                <a:gd name="connsiteX0" fmla="*/ 6991 w 10356"/>
                <a:gd name="connsiteY0" fmla="*/ 212 h 10012"/>
                <a:gd name="connsiteX1" fmla="*/ 10154 w 10356"/>
                <a:gd name="connsiteY1" fmla="*/ 2722 h 10012"/>
                <a:gd name="connsiteX2" fmla="*/ 1430 w 10356"/>
                <a:gd name="connsiteY2" fmla="*/ 10012 h 10012"/>
                <a:gd name="connsiteX3" fmla="*/ 39 w 10356"/>
                <a:gd name="connsiteY3" fmla="*/ 7785 h 10012"/>
                <a:gd name="connsiteX4" fmla="*/ 6991 w 10356"/>
                <a:gd name="connsiteY4" fmla="*/ 212 h 10012"/>
                <a:gd name="connsiteX0" fmla="*/ 6991 w 10356"/>
                <a:gd name="connsiteY0" fmla="*/ 212 h 10498"/>
                <a:gd name="connsiteX1" fmla="*/ 10154 w 10356"/>
                <a:gd name="connsiteY1" fmla="*/ 2722 h 10498"/>
                <a:gd name="connsiteX2" fmla="*/ 1651 w 10356"/>
                <a:gd name="connsiteY2" fmla="*/ 10498 h 10498"/>
                <a:gd name="connsiteX3" fmla="*/ 39 w 10356"/>
                <a:gd name="connsiteY3" fmla="*/ 7785 h 10498"/>
                <a:gd name="connsiteX4" fmla="*/ 6991 w 10356"/>
                <a:gd name="connsiteY4" fmla="*/ 212 h 10498"/>
                <a:gd name="connsiteX0" fmla="*/ 6991 w 10356"/>
                <a:gd name="connsiteY0" fmla="*/ 212 h 16096"/>
                <a:gd name="connsiteX1" fmla="*/ 10154 w 10356"/>
                <a:gd name="connsiteY1" fmla="*/ 2722 h 16096"/>
                <a:gd name="connsiteX2" fmla="*/ 1651 w 10356"/>
                <a:gd name="connsiteY2" fmla="*/ 10498 h 16096"/>
                <a:gd name="connsiteX3" fmla="*/ 39 w 10356"/>
                <a:gd name="connsiteY3" fmla="*/ 7785 h 16096"/>
                <a:gd name="connsiteX4" fmla="*/ 6991 w 10356"/>
                <a:gd name="connsiteY4" fmla="*/ 212 h 16096"/>
                <a:gd name="connsiteX0" fmla="*/ 6991 w 10356"/>
                <a:gd name="connsiteY0" fmla="*/ 212 h 17854"/>
                <a:gd name="connsiteX1" fmla="*/ 10154 w 10356"/>
                <a:gd name="connsiteY1" fmla="*/ 2722 h 17854"/>
                <a:gd name="connsiteX2" fmla="*/ 2574 w 10356"/>
                <a:gd name="connsiteY2" fmla="*/ 12585 h 17854"/>
                <a:gd name="connsiteX3" fmla="*/ 39 w 10356"/>
                <a:gd name="connsiteY3" fmla="*/ 7785 h 17854"/>
                <a:gd name="connsiteX4" fmla="*/ 6991 w 10356"/>
                <a:gd name="connsiteY4" fmla="*/ 212 h 17854"/>
                <a:gd name="connsiteX0" fmla="*/ 6991 w 13482"/>
                <a:gd name="connsiteY0" fmla="*/ 212 h 16683"/>
                <a:gd name="connsiteX1" fmla="*/ 10154 w 13482"/>
                <a:gd name="connsiteY1" fmla="*/ 2722 h 16683"/>
                <a:gd name="connsiteX2" fmla="*/ 2574 w 13482"/>
                <a:gd name="connsiteY2" fmla="*/ 12585 h 16683"/>
                <a:gd name="connsiteX3" fmla="*/ 39 w 13482"/>
                <a:gd name="connsiteY3" fmla="*/ 7785 h 16683"/>
                <a:gd name="connsiteX4" fmla="*/ 6991 w 13482"/>
                <a:gd name="connsiteY4" fmla="*/ 212 h 16683"/>
                <a:gd name="connsiteX0" fmla="*/ 6991 w 12222"/>
                <a:gd name="connsiteY0" fmla="*/ 212 h 18475"/>
                <a:gd name="connsiteX1" fmla="*/ 10154 w 12222"/>
                <a:gd name="connsiteY1" fmla="*/ 2722 h 18475"/>
                <a:gd name="connsiteX2" fmla="*/ 241 w 12222"/>
                <a:gd name="connsiteY2" fmla="*/ 14634 h 18475"/>
                <a:gd name="connsiteX3" fmla="*/ 39 w 12222"/>
                <a:gd name="connsiteY3" fmla="*/ 7785 h 18475"/>
                <a:gd name="connsiteX4" fmla="*/ 6991 w 12222"/>
                <a:gd name="connsiteY4" fmla="*/ 212 h 18475"/>
                <a:gd name="connsiteX0" fmla="*/ 6991 w 10356"/>
                <a:gd name="connsiteY0" fmla="*/ 212 h 14661"/>
                <a:gd name="connsiteX1" fmla="*/ 10154 w 10356"/>
                <a:gd name="connsiteY1" fmla="*/ 2722 h 14661"/>
                <a:gd name="connsiteX2" fmla="*/ 241 w 10356"/>
                <a:gd name="connsiteY2" fmla="*/ 14634 h 14661"/>
                <a:gd name="connsiteX3" fmla="*/ 39 w 10356"/>
                <a:gd name="connsiteY3" fmla="*/ 7785 h 14661"/>
                <a:gd name="connsiteX4" fmla="*/ 6991 w 10356"/>
                <a:gd name="connsiteY4" fmla="*/ 212 h 14661"/>
                <a:gd name="connsiteX0" fmla="*/ 6991 w 10356"/>
                <a:gd name="connsiteY0" fmla="*/ 212 h 10378"/>
                <a:gd name="connsiteX1" fmla="*/ 10154 w 10356"/>
                <a:gd name="connsiteY1" fmla="*/ 2722 h 10378"/>
                <a:gd name="connsiteX2" fmla="*/ 1349 w 10356"/>
                <a:gd name="connsiteY2" fmla="*/ 10335 h 10378"/>
                <a:gd name="connsiteX3" fmla="*/ 39 w 10356"/>
                <a:gd name="connsiteY3" fmla="*/ 7785 h 10378"/>
                <a:gd name="connsiteX4" fmla="*/ 6991 w 10356"/>
                <a:gd name="connsiteY4" fmla="*/ 212 h 10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6" h="10378">
                  <a:moveTo>
                    <a:pt x="6991" y="212"/>
                  </a:moveTo>
                  <a:cubicBezTo>
                    <a:pt x="8613" y="-605"/>
                    <a:pt x="11081" y="1089"/>
                    <a:pt x="10154" y="2722"/>
                  </a:cubicBezTo>
                  <a:cubicBezTo>
                    <a:pt x="9690" y="4059"/>
                    <a:pt x="3310" y="10988"/>
                    <a:pt x="1349" y="10335"/>
                  </a:cubicBezTo>
                  <a:cubicBezTo>
                    <a:pt x="1349" y="10335"/>
                    <a:pt x="39" y="8230"/>
                    <a:pt x="39" y="7785"/>
                  </a:cubicBezTo>
                  <a:cubicBezTo>
                    <a:pt x="-424" y="7339"/>
                    <a:pt x="3284" y="657"/>
                    <a:pt x="6991" y="212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21" name="Freeform 15">
              <a:extLst>
                <a:ext uri="{FF2B5EF4-FFF2-40B4-BE49-F238E27FC236}">
                  <a16:creationId xmlns:a16="http://schemas.microsoft.com/office/drawing/2014/main" id="{87F72379-D837-4FDA-9A51-57CAFF815DEA}"/>
                </a:ext>
              </a:extLst>
            </p:cNvPr>
            <p:cNvSpPr>
              <a:spLocks noChangeAspect="1"/>
            </p:cNvSpPr>
            <p:nvPr/>
          </p:nvSpPr>
          <p:spPr bwMode="auto">
            <a:xfrm rot="17580000" flipH="1">
              <a:off x="6452432" y="1723685"/>
              <a:ext cx="92829" cy="64939"/>
            </a:xfrm>
            <a:custGeom>
              <a:avLst/>
              <a:gdLst>
                <a:gd name="T0" fmla="*/ 27 w 27"/>
                <a:gd name="T1" fmla="*/ 5 h 20"/>
                <a:gd name="T2" fmla="*/ 17 w 27"/>
                <a:gd name="T3" fmla="*/ 15 h 20"/>
                <a:gd name="T4" fmla="*/ 2 w 27"/>
                <a:gd name="T5" fmla="*/ 20 h 20"/>
                <a:gd name="T6" fmla="*/ 0 w 27"/>
                <a:gd name="T7" fmla="*/ 12 h 20"/>
                <a:gd name="T8" fmla="*/ 11 w 27"/>
                <a:gd name="T9" fmla="*/ 4 h 20"/>
                <a:gd name="T10" fmla="*/ 22 w 27"/>
                <a:gd name="T11" fmla="*/ 0 h 20"/>
                <a:gd name="T12" fmla="*/ 23 w 27"/>
                <a:gd name="T13" fmla="*/ 0 h 20"/>
                <a:gd name="T14" fmla="*/ 27 w 27"/>
                <a:gd name="T15" fmla="*/ 5 h 20"/>
                <a:gd name="connsiteX0" fmla="*/ 10168 w 10168"/>
                <a:gd name="connsiteY0" fmla="*/ 2500 h 10585"/>
                <a:gd name="connsiteX1" fmla="*/ 6464 w 10168"/>
                <a:gd name="connsiteY1" fmla="*/ 7500 h 10585"/>
                <a:gd name="connsiteX2" fmla="*/ 717 w 10168"/>
                <a:gd name="connsiteY2" fmla="*/ 10585 h 10585"/>
                <a:gd name="connsiteX3" fmla="*/ 168 w 10168"/>
                <a:gd name="connsiteY3" fmla="*/ 6000 h 10585"/>
                <a:gd name="connsiteX4" fmla="*/ 4242 w 10168"/>
                <a:gd name="connsiteY4" fmla="*/ 2000 h 10585"/>
                <a:gd name="connsiteX5" fmla="*/ 8316 w 10168"/>
                <a:gd name="connsiteY5" fmla="*/ 0 h 10585"/>
                <a:gd name="connsiteX6" fmla="*/ 8687 w 10168"/>
                <a:gd name="connsiteY6" fmla="*/ 0 h 10585"/>
                <a:gd name="connsiteX7" fmla="*/ 10168 w 10168"/>
                <a:gd name="connsiteY7" fmla="*/ 2500 h 10585"/>
                <a:gd name="connsiteX0" fmla="*/ 10842 w 10842"/>
                <a:gd name="connsiteY0" fmla="*/ 2500 h 9156"/>
                <a:gd name="connsiteX1" fmla="*/ 7138 w 10842"/>
                <a:gd name="connsiteY1" fmla="*/ 7500 h 9156"/>
                <a:gd name="connsiteX2" fmla="*/ 0 w 10842"/>
                <a:gd name="connsiteY2" fmla="*/ 9130 h 9156"/>
                <a:gd name="connsiteX3" fmla="*/ 842 w 10842"/>
                <a:gd name="connsiteY3" fmla="*/ 6000 h 9156"/>
                <a:gd name="connsiteX4" fmla="*/ 4916 w 10842"/>
                <a:gd name="connsiteY4" fmla="*/ 2000 h 9156"/>
                <a:gd name="connsiteX5" fmla="*/ 8990 w 10842"/>
                <a:gd name="connsiteY5" fmla="*/ 0 h 9156"/>
                <a:gd name="connsiteX6" fmla="*/ 9361 w 10842"/>
                <a:gd name="connsiteY6" fmla="*/ 0 h 9156"/>
                <a:gd name="connsiteX7" fmla="*/ 10842 w 10842"/>
                <a:gd name="connsiteY7" fmla="*/ 2500 h 9156"/>
                <a:gd name="connsiteX0" fmla="*/ 9282 w 9282"/>
                <a:gd name="connsiteY0" fmla="*/ 2730 h 11557"/>
                <a:gd name="connsiteX1" fmla="*/ 5866 w 9282"/>
                <a:gd name="connsiteY1" fmla="*/ 8191 h 11557"/>
                <a:gd name="connsiteX2" fmla="*/ 1427 w 9282"/>
                <a:gd name="connsiteY2" fmla="*/ 11557 h 11557"/>
                <a:gd name="connsiteX3" fmla="*/ 59 w 9282"/>
                <a:gd name="connsiteY3" fmla="*/ 6553 h 11557"/>
                <a:gd name="connsiteX4" fmla="*/ 3816 w 9282"/>
                <a:gd name="connsiteY4" fmla="*/ 2184 h 11557"/>
                <a:gd name="connsiteX5" fmla="*/ 7574 w 9282"/>
                <a:gd name="connsiteY5" fmla="*/ 0 h 11557"/>
                <a:gd name="connsiteX6" fmla="*/ 7916 w 9282"/>
                <a:gd name="connsiteY6" fmla="*/ 0 h 11557"/>
                <a:gd name="connsiteX7" fmla="*/ 9282 w 9282"/>
                <a:gd name="connsiteY7" fmla="*/ 2730 h 11557"/>
                <a:gd name="connsiteX0" fmla="*/ 11330 w 11330"/>
                <a:gd name="connsiteY0" fmla="*/ 2362 h 16010"/>
                <a:gd name="connsiteX1" fmla="*/ 7650 w 11330"/>
                <a:gd name="connsiteY1" fmla="*/ 7087 h 16010"/>
                <a:gd name="connsiteX2" fmla="*/ 0 w 11330"/>
                <a:gd name="connsiteY2" fmla="*/ 16010 h 16010"/>
                <a:gd name="connsiteX3" fmla="*/ 1394 w 11330"/>
                <a:gd name="connsiteY3" fmla="*/ 5670 h 16010"/>
                <a:gd name="connsiteX4" fmla="*/ 5441 w 11330"/>
                <a:gd name="connsiteY4" fmla="*/ 1890 h 16010"/>
                <a:gd name="connsiteX5" fmla="*/ 9490 w 11330"/>
                <a:gd name="connsiteY5" fmla="*/ 0 h 16010"/>
                <a:gd name="connsiteX6" fmla="*/ 9858 w 11330"/>
                <a:gd name="connsiteY6" fmla="*/ 0 h 16010"/>
                <a:gd name="connsiteX7" fmla="*/ 11330 w 11330"/>
                <a:gd name="connsiteY7" fmla="*/ 2362 h 16010"/>
                <a:gd name="connsiteX0" fmla="*/ 10119 w 10119"/>
                <a:gd name="connsiteY0" fmla="*/ 2362 h 9471"/>
                <a:gd name="connsiteX1" fmla="*/ 6439 w 10119"/>
                <a:gd name="connsiteY1" fmla="*/ 7087 h 9471"/>
                <a:gd name="connsiteX2" fmla="*/ 645 w 10119"/>
                <a:gd name="connsiteY2" fmla="*/ 9471 h 9471"/>
                <a:gd name="connsiteX3" fmla="*/ 183 w 10119"/>
                <a:gd name="connsiteY3" fmla="*/ 5670 h 9471"/>
                <a:gd name="connsiteX4" fmla="*/ 4230 w 10119"/>
                <a:gd name="connsiteY4" fmla="*/ 1890 h 9471"/>
                <a:gd name="connsiteX5" fmla="*/ 8279 w 10119"/>
                <a:gd name="connsiteY5" fmla="*/ 0 h 9471"/>
                <a:gd name="connsiteX6" fmla="*/ 8647 w 10119"/>
                <a:gd name="connsiteY6" fmla="*/ 0 h 9471"/>
                <a:gd name="connsiteX7" fmla="*/ 10119 w 10119"/>
                <a:gd name="connsiteY7" fmla="*/ 2362 h 9471"/>
                <a:gd name="connsiteX0" fmla="*/ 10000 w 10000"/>
                <a:gd name="connsiteY0" fmla="*/ 2498 h 10004"/>
                <a:gd name="connsiteX1" fmla="*/ 6363 w 10000"/>
                <a:gd name="connsiteY1" fmla="*/ 7487 h 10004"/>
                <a:gd name="connsiteX2" fmla="*/ 637 w 10000"/>
                <a:gd name="connsiteY2" fmla="*/ 10004 h 10004"/>
                <a:gd name="connsiteX3" fmla="*/ 181 w 10000"/>
                <a:gd name="connsiteY3" fmla="*/ 5991 h 10004"/>
                <a:gd name="connsiteX4" fmla="*/ 4180 w 10000"/>
                <a:gd name="connsiteY4" fmla="*/ 2000 h 10004"/>
                <a:gd name="connsiteX5" fmla="*/ 8545 w 10000"/>
                <a:gd name="connsiteY5" fmla="*/ 4 h 10004"/>
                <a:gd name="connsiteX6" fmla="*/ 10000 w 10000"/>
                <a:gd name="connsiteY6" fmla="*/ 2498 h 10004"/>
                <a:gd name="connsiteX0" fmla="*/ 9866 w 9866"/>
                <a:gd name="connsiteY0" fmla="*/ 2498 h 9175"/>
                <a:gd name="connsiteX1" fmla="*/ 6229 w 9866"/>
                <a:gd name="connsiteY1" fmla="*/ 7487 h 9175"/>
                <a:gd name="connsiteX2" fmla="*/ 1760 w 9866"/>
                <a:gd name="connsiteY2" fmla="*/ 9155 h 9175"/>
                <a:gd name="connsiteX3" fmla="*/ 47 w 9866"/>
                <a:gd name="connsiteY3" fmla="*/ 5991 h 9175"/>
                <a:gd name="connsiteX4" fmla="*/ 4046 w 9866"/>
                <a:gd name="connsiteY4" fmla="*/ 2000 h 9175"/>
                <a:gd name="connsiteX5" fmla="*/ 8411 w 9866"/>
                <a:gd name="connsiteY5" fmla="*/ 4 h 9175"/>
                <a:gd name="connsiteX6" fmla="*/ 9866 w 9866"/>
                <a:gd name="connsiteY6" fmla="*/ 2498 h 9175"/>
                <a:gd name="connsiteX0" fmla="*/ 10047 w 10047"/>
                <a:gd name="connsiteY0" fmla="*/ 2723 h 10154"/>
                <a:gd name="connsiteX1" fmla="*/ 6361 w 10047"/>
                <a:gd name="connsiteY1" fmla="*/ 8160 h 10154"/>
                <a:gd name="connsiteX2" fmla="*/ 1181 w 10047"/>
                <a:gd name="connsiteY2" fmla="*/ 10151 h 10154"/>
                <a:gd name="connsiteX3" fmla="*/ 95 w 10047"/>
                <a:gd name="connsiteY3" fmla="*/ 6530 h 10154"/>
                <a:gd name="connsiteX4" fmla="*/ 4148 w 10047"/>
                <a:gd name="connsiteY4" fmla="*/ 2180 h 10154"/>
                <a:gd name="connsiteX5" fmla="*/ 8572 w 10047"/>
                <a:gd name="connsiteY5" fmla="*/ 4 h 10154"/>
                <a:gd name="connsiteX6" fmla="*/ 10047 w 10047"/>
                <a:gd name="connsiteY6" fmla="*/ 2723 h 10154"/>
                <a:gd name="connsiteX0" fmla="*/ 10047 w 10047"/>
                <a:gd name="connsiteY0" fmla="*/ 2723 h 10154"/>
                <a:gd name="connsiteX1" fmla="*/ 6361 w 10047"/>
                <a:gd name="connsiteY1" fmla="*/ 8160 h 10154"/>
                <a:gd name="connsiteX2" fmla="*/ 1181 w 10047"/>
                <a:gd name="connsiteY2" fmla="*/ 10151 h 10154"/>
                <a:gd name="connsiteX3" fmla="*/ 95 w 10047"/>
                <a:gd name="connsiteY3" fmla="*/ 6530 h 10154"/>
                <a:gd name="connsiteX4" fmla="*/ 4148 w 10047"/>
                <a:gd name="connsiteY4" fmla="*/ 2180 h 10154"/>
                <a:gd name="connsiteX5" fmla="*/ 8572 w 10047"/>
                <a:gd name="connsiteY5" fmla="*/ 4 h 10154"/>
                <a:gd name="connsiteX6" fmla="*/ 10047 w 10047"/>
                <a:gd name="connsiteY6" fmla="*/ 2723 h 10154"/>
                <a:gd name="connsiteX0" fmla="*/ 10047 w 10047"/>
                <a:gd name="connsiteY0" fmla="*/ 2719 h 10150"/>
                <a:gd name="connsiteX1" fmla="*/ 6361 w 10047"/>
                <a:gd name="connsiteY1" fmla="*/ 8156 h 10150"/>
                <a:gd name="connsiteX2" fmla="*/ 1181 w 10047"/>
                <a:gd name="connsiteY2" fmla="*/ 10147 h 10150"/>
                <a:gd name="connsiteX3" fmla="*/ 95 w 10047"/>
                <a:gd name="connsiteY3" fmla="*/ 6526 h 10150"/>
                <a:gd name="connsiteX4" fmla="*/ 4148 w 10047"/>
                <a:gd name="connsiteY4" fmla="*/ 2176 h 10150"/>
                <a:gd name="connsiteX5" fmla="*/ 8572 w 10047"/>
                <a:gd name="connsiteY5" fmla="*/ 0 h 10150"/>
                <a:gd name="connsiteX6" fmla="*/ 10047 w 10047"/>
                <a:gd name="connsiteY6" fmla="*/ 2719 h 10150"/>
                <a:gd name="connsiteX0" fmla="*/ 10047 w 10047"/>
                <a:gd name="connsiteY0" fmla="*/ 2719 h 10150"/>
                <a:gd name="connsiteX1" fmla="*/ 6361 w 10047"/>
                <a:gd name="connsiteY1" fmla="*/ 8156 h 10150"/>
                <a:gd name="connsiteX2" fmla="*/ 1181 w 10047"/>
                <a:gd name="connsiteY2" fmla="*/ 10147 h 10150"/>
                <a:gd name="connsiteX3" fmla="*/ 95 w 10047"/>
                <a:gd name="connsiteY3" fmla="*/ 6526 h 10150"/>
                <a:gd name="connsiteX4" fmla="*/ 4148 w 10047"/>
                <a:gd name="connsiteY4" fmla="*/ 2176 h 10150"/>
                <a:gd name="connsiteX5" fmla="*/ 8572 w 10047"/>
                <a:gd name="connsiteY5" fmla="*/ 0 h 10150"/>
                <a:gd name="connsiteX6" fmla="*/ 10047 w 10047"/>
                <a:gd name="connsiteY6" fmla="*/ 2719 h 1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47" h="10150">
                  <a:moveTo>
                    <a:pt x="10047" y="2719"/>
                  </a:moveTo>
                  <a:cubicBezTo>
                    <a:pt x="10047" y="2719"/>
                    <a:pt x="9679" y="6526"/>
                    <a:pt x="6361" y="8156"/>
                  </a:cubicBezTo>
                  <a:cubicBezTo>
                    <a:pt x="3043" y="10332"/>
                    <a:pt x="1181" y="10147"/>
                    <a:pt x="1181" y="10147"/>
                  </a:cubicBezTo>
                  <a:cubicBezTo>
                    <a:pt x="1181" y="10147"/>
                    <a:pt x="-399" y="7854"/>
                    <a:pt x="95" y="6526"/>
                  </a:cubicBezTo>
                  <a:cubicBezTo>
                    <a:pt x="589" y="5198"/>
                    <a:pt x="830" y="3264"/>
                    <a:pt x="4148" y="2176"/>
                  </a:cubicBezTo>
                  <a:cubicBezTo>
                    <a:pt x="5561" y="1088"/>
                    <a:pt x="7446" y="388"/>
                    <a:pt x="8572" y="0"/>
                  </a:cubicBezTo>
                  <a:cubicBezTo>
                    <a:pt x="9448" y="291"/>
                    <a:pt x="10033" y="551"/>
                    <a:pt x="10047" y="2719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22" name="Freeform 16">
              <a:extLst>
                <a:ext uri="{FF2B5EF4-FFF2-40B4-BE49-F238E27FC236}">
                  <a16:creationId xmlns:a16="http://schemas.microsoft.com/office/drawing/2014/main" id="{1E8AC95A-BA3E-43D1-96AB-381C240AC413}"/>
                </a:ext>
              </a:extLst>
            </p:cNvPr>
            <p:cNvSpPr>
              <a:spLocks noChangeAspect="1"/>
            </p:cNvSpPr>
            <p:nvPr/>
          </p:nvSpPr>
          <p:spPr bwMode="auto">
            <a:xfrm rot="17095939" flipH="1">
              <a:off x="6513507" y="1644644"/>
              <a:ext cx="106219" cy="53128"/>
            </a:xfrm>
            <a:custGeom>
              <a:avLst/>
              <a:gdLst>
                <a:gd name="T0" fmla="*/ 29 w 29"/>
                <a:gd name="T1" fmla="*/ 12 h 21"/>
                <a:gd name="T2" fmla="*/ 0 w 29"/>
                <a:gd name="T3" fmla="*/ 18 h 21"/>
                <a:gd name="T4" fmla="*/ 0 w 29"/>
                <a:gd name="T5" fmla="*/ 9 h 21"/>
                <a:gd name="T6" fmla="*/ 24 w 29"/>
                <a:gd name="T7" fmla="*/ 4 h 21"/>
                <a:gd name="T8" fmla="*/ 28 w 29"/>
                <a:gd name="T9" fmla="*/ 5 h 21"/>
                <a:gd name="T10" fmla="*/ 29 w 29"/>
                <a:gd name="T11" fmla="*/ 12 h 21"/>
                <a:gd name="connsiteX0" fmla="*/ 10000 w 10123"/>
                <a:gd name="connsiteY0" fmla="*/ 4298 h 7446"/>
                <a:gd name="connsiteX1" fmla="*/ 0 w 10123"/>
                <a:gd name="connsiteY1" fmla="*/ 7155 h 7446"/>
                <a:gd name="connsiteX2" fmla="*/ 0 w 10123"/>
                <a:gd name="connsiteY2" fmla="*/ 2870 h 7446"/>
                <a:gd name="connsiteX3" fmla="*/ 8276 w 10123"/>
                <a:gd name="connsiteY3" fmla="*/ 489 h 7446"/>
                <a:gd name="connsiteX4" fmla="*/ 9655 w 10123"/>
                <a:gd name="connsiteY4" fmla="*/ 965 h 7446"/>
                <a:gd name="connsiteX5" fmla="*/ 10000 w 10123"/>
                <a:gd name="connsiteY5" fmla="*/ 4298 h 7446"/>
                <a:gd name="connsiteX0" fmla="*/ 9878 w 10000"/>
                <a:gd name="connsiteY0" fmla="*/ 5771 h 9999"/>
                <a:gd name="connsiteX1" fmla="*/ 0 w 10000"/>
                <a:gd name="connsiteY1" fmla="*/ 9608 h 9999"/>
                <a:gd name="connsiteX2" fmla="*/ 0 w 10000"/>
                <a:gd name="connsiteY2" fmla="*/ 3853 h 9999"/>
                <a:gd name="connsiteX3" fmla="*/ 8175 w 10000"/>
                <a:gd name="connsiteY3" fmla="*/ 656 h 9999"/>
                <a:gd name="connsiteX4" fmla="*/ 9538 w 10000"/>
                <a:gd name="connsiteY4" fmla="*/ 1295 h 9999"/>
                <a:gd name="connsiteX5" fmla="*/ 9878 w 10000"/>
                <a:gd name="connsiteY5" fmla="*/ 5771 h 9999"/>
                <a:gd name="connsiteX0" fmla="*/ 9878 w 10173"/>
                <a:gd name="connsiteY0" fmla="*/ 5772 h 10000"/>
                <a:gd name="connsiteX1" fmla="*/ 0 w 10173"/>
                <a:gd name="connsiteY1" fmla="*/ 9609 h 10000"/>
                <a:gd name="connsiteX2" fmla="*/ 0 w 10173"/>
                <a:gd name="connsiteY2" fmla="*/ 3853 h 10000"/>
                <a:gd name="connsiteX3" fmla="*/ 8175 w 10173"/>
                <a:gd name="connsiteY3" fmla="*/ 656 h 10000"/>
                <a:gd name="connsiteX4" fmla="*/ 9538 w 10173"/>
                <a:gd name="connsiteY4" fmla="*/ 1295 h 10000"/>
                <a:gd name="connsiteX5" fmla="*/ 9878 w 10173"/>
                <a:gd name="connsiteY5" fmla="*/ 5772 h 10000"/>
                <a:gd name="connsiteX0" fmla="*/ 10216 w 10396"/>
                <a:gd name="connsiteY0" fmla="*/ 5910 h 10008"/>
                <a:gd name="connsiteX1" fmla="*/ 0 w 10396"/>
                <a:gd name="connsiteY1" fmla="*/ 9609 h 10008"/>
                <a:gd name="connsiteX2" fmla="*/ 0 w 10396"/>
                <a:gd name="connsiteY2" fmla="*/ 3853 h 10008"/>
                <a:gd name="connsiteX3" fmla="*/ 8175 w 10396"/>
                <a:gd name="connsiteY3" fmla="*/ 656 h 10008"/>
                <a:gd name="connsiteX4" fmla="*/ 9538 w 10396"/>
                <a:gd name="connsiteY4" fmla="*/ 1295 h 10008"/>
                <a:gd name="connsiteX5" fmla="*/ 10216 w 10396"/>
                <a:gd name="connsiteY5" fmla="*/ 5910 h 10008"/>
                <a:gd name="connsiteX0" fmla="*/ 10216 w 10396"/>
                <a:gd name="connsiteY0" fmla="*/ 5506 h 9604"/>
                <a:gd name="connsiteX1" fmla="*/ 0 w 10396"/>
                <a:gd name="connsiteY1" fmla="*/ 9205 h 9604"/>
                <a:gd name="connsiteX2" fmla="*/ 0 w 10396"/>
                <a:gd name="connsiteY2" fmla="*/ 3449 h 9604"/>
                <a:gd name="connsiteX3" fmla="*/ 8175 w 10396"/>
                <a:gd name="connsiteY3" fmla="*/ 252 h 9604"/>
                <a:gd name="connsiteX4" fmla="*/ 9538 w 10396"/>
                <a:gd name="connsiteY4" fmla="*/ 891 h 9604"/>
                <a:gd name="connsiteX5" fmla="*/ 10216 w 10396"/>
                <a:gd name="connsiteY5" fmla="*/ 5506 h 9604"/>
                <a:gd name="connsiteX0" fmla="*/ 9827 w 10001"/>
                <a:gd name="connsiteY0" fmla="*/ 5733 h 10000"/>
                <a:gd name="connsiteX1" fmla="*/ 0 w 10001"/>
                <a:gd name="connsiteY1" fmla="*/ 9585 h 10000"/>
                <a:gd name="connsiteX2" fmla="*/ 0 w 10001"/>
                <a:gd name="connsiteY2" fmla="*/ 3591 h 10000"/>
                <a:gd name="connsiteX3" fmla="*/ 7864 w 10001"/>
                <a:gd name="connsiteY3" fmla="*/ 262 h 10000"/>
                <a:gd name="connsiteX4" fmla="*/ 9175 w 10001"/>
                <a:gd name="connsiteY4" fmla="*/ 928 h 10000"/>
                <a:gd name="connsiteX5" fmla="*/ 9827 w 10001"/>
                <a:gd name="connsiteY5" fmla="*/ 5733 h 10000"/>
                <a:gd name="connsiteX0" fmla="*/ 10403 w 10577"/>
                <a:gd name="connsiteY0" fmla="*/ 5854 h 10121"/>
                <a:gd name="connsiteX1" fmla="*/ 576 w 10577"/>
                <a:gd name="connsiteY1" fmla="*/ 9706 h 10121"/>
                <a:gd name="connsiteX2" fmla="*/ 576 w 10577"/>
                <a:gd name="connsiteY2" fmla="*/ 3712 h 10121"/>
                <a:gd name="connsiteX3" fmla="*/ 8359 w 10577"/>
                <a:gd name="connsiteY3" fmla="*/ 347 h 10121"/>
                <a:gd name="connsiteX4" fmla="*/ 9751 w 10577"/>
                <a:gd name="connsiteY4" fmla="*/ 1049 h 10121"/>
                <a:gd name="connsiteX5" fmla="*/ 10403 w 10577"/>
                <a:gd name="connsiteY5" fmla="*/ 5854 h 10121"/>
                <a:gd name="connsiteX0" fmla="*/ 10403 w 10577"/>
                <a:gd name="connsiteY0" fmla="*/ 5740 h 10007"/>
                <a:gd name="connsiteX1" fmla="*/ 576 w 10577"/>
                <a:gd name="connsiteY1" fmla="*/ 9592 h 10007"/>
                <a:gd name="connsiteX2" fmla="*/ 576 w 10577"/>
                <a:gd name="connsiteY2" fmla="*/ 3598 h 10007"/>
                <a:gd name="connsiteX3" fmla="*/ 8359 w 10577"/>
                <a:gd name="connsiteY3" fmla="*/ 233 h 10007"/>
                <a:gd name="connsiteX4" fmla="*/ 9751 w 10577"/>
                <a:gd name="connsiteY4" fmla="*/ 935 h 10007"/>
                <a:gd name="connsiteX5" fmla="*/ 10403 w 10577"/>
                <a:gd name="connsiteY5" fmla="*/ 5740 h 10007"/>
                <a:gd name="connsiteX0" fmla="*/ 10403 w 10577"/>
                <a:gd name="connsiteY0" fmla="*/ 5649 h 9916"/>
                <a:gd name="connsiteX1" fmla="*/ 576 w 10577"/>
                <a:gd name="connsiteY1" fmla="*/ 9501 h 9916"/>
                <a:gd name="connsiteX2" fmla="*/ 576 w 10577"/>
                <a:gd name="connsiteY2" fmla="*/ 3507 h 9916"/>
                <a:gd name="connsiteX3" fmla="*/ 8359 w 10577"/>
                <a:gd name="connsiteY3" fmla="*/ 142 h 9916"/>
                <a:gd name="connsiteX4" fmla="*/ 9751 w 10577"/>
                <a:gd name="connsiteY4" fmla="*/ 844 h 9916"/>
                <a:gd name="connsiteX5" fmla="*/ 10403 w 10577"/>
                <a:gd name="connsiteY5" fmla="*/ 5649 h 9916"/>
                <a:gd name="connsiteX0" fmla="*/ 9708 w 9872"/>
                <a:gd name="connsiteY0" fmla="*/ 6154 h 10457"/>
                <a:gd name="connsiteX1" fmla="*/ 418 w 9872"/>
                <a:gd name="connsiteY1" fmla="*/ 10038 h 10457"/>
                <a:gd name="connsiteX2" fmla="*/ 418 w 9872"/>
                <a:gd name="connsiteY2" fmla="*/ 3994 h 10457"/>
                <a:gd name="connsiteX3" fmla="*/ 6057 w 9872"/>
                <a:gd name="connsiteY3" fmla="*/ 126 h 10457"/>
                <a:gd name="connsiteX4" fmla="*/ 9092 w 9872"/>
                <a:gd name="connsiteY4" fmla="*/ 1308 h 10457"/>
                <a:gd name="connsiteX5" fmla="*/ 9708 w 9872"/>
                <a:gd name="connsiteY5" fmla="*/ 6154 h 10457"/>
                <a:gd name="connsiteX0" fmla="*/ 9834 w 10000"/>
                <a:gd name="connsiteY0" fmla="*/ 5765 h 9880"/>
                <a:gd name="connsiteX1" fmla="*/ 423 w 10000"/>
                <a:gd name="connsiteY1" fmla="*/ 9479 h 9880"/>
                <a:gd name="connsiteX2" fmla="*/ 423 w 10000"/>
                <a:gd name="connsiteY2" fmla="*/ 3699 h 9880"/>
                <a:gd name="connsiteX3" fmla="*/ 6136 w 10000"/>
                <a:gd name="connsiteY3" fmla="*/ 0 h 9880"/>
                <a:gd name="connsiteX4" fmla="*/ 9210 w 10000"/>
                <a:gd name="connsiteY4" fmla="*/ 1131 h 9880"/>
                <a:gd name="connsiteX5" fmla="*/ 9834 w 10000"/>
                <a:gd name="connsiteY5" fmla="*/ 5765 h 9880"/>
                <a:gd name="connsiteX0" fmla="*/ 9834 w 10000"/>
                <a:gd name="connsiteY0" fmla="*/ 5896 h 10061"/>
                <a:gd name="connsiteX1" fmla="*/ 423 w 10000"/>
                <a:gd name="connsiteY1" fmla="*/ 9655 h 10061"/>
                <a:gd name="connsiteX2" fmla="*/ 423 w 10000"/>
                <a:gd name="connsiteY2" fmla="*/ 3805 h 10061"/>
                <a:gd name="connsiteX3" fmla="*/ 6136 w 10000"/>
                <a:gd name="connsiteY3" fmla="*/ 61 h 10061"/>
                <a:gd name="connsiteX4" fmla="*/ 9210 w 10000"/>
                <a:gd name="connsiteY4" fmla="*/ 1206 h 10061"/>
                <a:gd name="connsiteX5" fmla="*/ 9834 w 10000"/>
                <a:gd name="connsiteY5" fmla="*/ 5896 h 10061"/>
                <a:gd name="connsiteX0" fmla="*/ 9834 w 10000"/>
                <a:gd name="connsiteY0" fmla="*/ 5896 h 10061"/>
                <a:gd name="connsiteX1" fmla="*/ 423 w 10000"/>
                <a:gd name="connsiteY1" fmla="*/ 9655 h 10061"/>
                <a:gd name="connsiteX2" fmla="*/ 423 w 10000"/>
                <a:gd name="connsiteY2" fmla="*/ 3805 h 10061"/>
                <a:gd name="connsiteX3" fmla="*/ 6136 w 10000"/>
                <a:gd name="connsiteY3" fmla="*/ 61 h 10061"/>
                <a:gd name="connsiteX4" fmla="*/ 9210 w 10000"/>
                <a:gd name="connsiteY4" fmla="*/ 1206 h 10061"/>
                <a:gd name="connsiteX5" fmla="*/ 9834 w 10000"/>
                <a:gd name="connsiteY5" fmla="*/ 5896 h 10061"/>
                <a:gd name="connsiteX0" fmla="*/ 9834 w 10000"/>
                <a:gd name="connsiteY0" fmla="*/ 5896 h 9770"/>
                <a:gd name="connsiteX1" fmla="*/ 423 w 10000"/>
                <a:gd name="connsiteY1" fmla="*/ 9655 h 9770"/>
                <a:gd name="connsiteX2" fmla="*/ 423 w 10000"/>
                <a:gd name="connsiteY2" fmla="*/ 3805 h 9770"/>
                <a:gd name="connsiteX3" fmla="*/ 6136 w 10000"/>
                <a:gd name="connsiteY3" fmla="*/ 61 h 9770"/>
                <a:gd name="connsiteX4" fmla="*/ 9210 w 10000"/>
                <a:gd name="connsiteY4" fmla="*/ 1206 h 9770"/>
                <a:gd name="connsiteX5" fmla="*/ 9834 w 10000"/>
                <a:gd name="connsiteY5" fmla="*/ 5896 h 9770"/>
                <a:gd name="connsiteX0" fmla="*/ 9459 w 9761"/>
                <a:gd name="connsiteY0" fmla="*/ 8197 h 10080"/>
                <a:gd name="connsiteX1" fmla="*/ 423 w 9761"/>
                <a:gd name="connsiteY1" fmla="*/ 9882 h 10080"/>
                <a:gd name="connsiteX2" fmla="*/ 423 w 9761"/>
                <a:gd name="connsiteY2" fmla="*/ 3895 h 10080"/>
                <a:gd name="connsiteX3" fmla="*/ 6136 w 9761"/>
                <a:gd name="connsiteY3" fmla="*/ 62 h 10080"/>
                <a:gd name="connsiteX4" fmla="*/ 9210 w 9761"/>
                <a:gd name="connsiteY4" fmla="*/ 1234 h 10080"/>
                <a:gd name="connsiteX5" fmla="*/ 9459 w 9761"/>
                <a:gd name="connsiteY5" fmla="*/ 8197 h 10080"/>
                <a:gd name="connsiteX0" fmla="*/ 9691 w 11026"/>
                <a:gd name="connsiteY0" fmla="*/ 8132 h 10000"/>
                <a:gd name="connsiteX1" fmla="*/ 433 w 11026"/>
                <a:gd name="connsiteY1" fmla="*/ 9804 h 10000"/>
                <a:gd name="connsiteX2" fmla="*/ 433 w 11026"/>
                <a:gd name="connsiteY2" fmla="*/ 3864 h 10000"/>
                <a:gd name="connsiteX3" fmla="*/ 6286 w 11026"/>
                <a:gd name="connsiteY3" fmla="*/ 62 h 10000"/>
                <a:gd name="connsiteX4" fmla="*/ 9436 w 11026"/>
                <a:gd name="connsiteY4" fmla="*/ 1224 h 10000"/>
                <a:gd name="connsiteX5" fmla="*/ 9691 w 11026"/>
                <a:gd name="connsiteY5" fmla="*/ 8132 h 10000"/>
                <a:gd name="connsiteX0" fmla="*/ 10475 w 11608"/>
                <a:gd name="connsiteY0" fmla="*/ 7655 h 9974"/>
                <a:gd name="connsiteX1" fmla="*/ 433 w 11608"/>
                <a:gd name="connsiteY1" fmla="*/ 9804 h 9974"/>
                <a:gd name="connsiteX2" fmla="*/ 433 w 11608"/>
                <a:gd name="connsiteY2" fmla="*/ 3864 h 9974"/>
                <a:gd name="connsiteX3" fmla="*/ 6286 w 11608"/>
                <a:gd name="connsiteY3" fmla="*/ 62 h 9974"/>
                <a:gd name="connsiteX4" fmla="*/ 9436 w 11608"/>
                <a:gd name="connsiteY4" fmla="*/ 1224 h 9974"/>
                <a:gd name="connsiteX5" fmla="*/ 10475 w 11608"/>
                <a:gd name="connsiteY5" fmla="*/ 7655 h 9974"/>
                <a:gd name="connsiteX0" fmla="*/ 8709 w 9759"/>
                <a:gd name="connsiteY0" fmla="*/ 16139 h 16139"/>
                <a:gd name="connsiteX1" fmla="*/ 373 w 9759"/>
                <a:gd name="connsiteY1" fmla="*/ 9830 h 16139"/>
                <a:gd name="connsiteX2" fmla="*/ 373 w 9759"/>
                <a:gd name="connsiteY2" fmla="*/ 3874 h 16139"/>
                <a:gd name="connsiteX3" fmla="*/ 5415 w 9759"/>
                <a:gd name="connsiteY3" fmla="*/ 62 h 16139"/>
                <a:gd name="connsiteX4" fmla="*/ 8129 w 9759"/>
                <a:gd name="connsiteY4" fmla="*/ 1227 h 16139"/>
                <a:gd name="connsiteX5" fmla="*/ 8709 w 9759"/>
                <a:gd name="connsiteY5" fmla="*/ 16139 h 16139"/>
                <a:gd name="connsiteX0" fmla="*/ 8924 w 10000"/>
                <a:gd name="connsiteY0" fmla="*/ 10000 h 10017"/>
                <a:gd name="connsiteX1" fmla="*/ 382 w 10000"/>
                <a:gd name="connsiteY1" fmla="*/ 6091 h 10017"/>
                <a:gd name="connsiteX2" fmla="*/ 382 w 10000"/>
                <a:gd name="connsiteY2" fmla="*/ 2400 h 10017"/>
                <a:gd name="connsiteX3" fmla="*/ 5549 w 10000"/>
                <a:gd name="connsiteY3" fmla="*/ 38 h 10017"/>
                <a:gd name="connsiteX4" fmla="*/ 8330 w 10000"/>
                <a:gd name="connsiteY4" fmla="*/ 760 h 10017"/>
                <a:gd name="connsiteX5" fmla="*/ 8924 w 10000"/>
                <a:gd name="connsiteY5" fmla="*/ 10000 h 10017"/>
                <a:gd name="connsiteX0" fmla="*/ 6792 w 8795"/>
                <a:gd name="connsiteY0" fmla="*/ 4087 h 6182"/>
                <a:gd name="connsiteX1" fmla="*/ 382 w 8795"/>
                <a:gd name="connsiteY1" fmla="*/ 6091 h 6182"/>
                <a:gd name="connsiteX2" fmla="*/ 382 w 8795"/>
                <a:gd name="connsiteY2" fmla="*/ 2400 h 6182"/>
                <a:gd name="connsiteX3" fmla="*/ 5549 w 8795"/>
                <a:gd name="connsiteY3" fmla="*/ 38 h 6182"/>
                <a:gd name="connsiteX4" fmla="*/ 8330 w 8795"/>
                <a:gd name="connsiteY4" fmla="*/ 760 h 6182"/>
                <a:gd name="connsiteX5" fmla="*/ 6792 w 8795"/>
                <a:gd name="connsiteY5" fmla="*/ 4087 h 6182"/>
                <a:gd name="connsiteX0" fmla="*/ 7724 w 10001"/>
                <a:gd name="connsiteY0" fmla="*/ 6611 h 10056"/>
                <a:gd name="connsiteX1" fmla="*/ 435 w 10001"/>
                <a:gd name="connsiteY1" fmla="*/ 9853 h 10056"/>
                <a:gd name="connsiteX2" fmla="*/ 435 w 10001"/>
                <a:gd name="connsiteY2" fmla="*/ 3882 h 10056"/>
                <a:gd name="connsiteX3" fmla="*/ 6310 w 10001"/>
                <a:gd name="connsiteY3" fmla="*/ 61 h 10056"/>
                <a:gd name="connsiteX4" fmla="*/ 9472 w 10001"/>
                <a:gd name="connsiteY4" fmla="*/ 1229 h 10056"/>
                <a:gd name="connsiteX5" fmla="*/ 7724 w 10001"/>
                <a:gd name="connsiteY5" fmla="*/ 6611 h 10056"/>
                <a:gd name="connsiteX0" fmla="*/ 7724 w 9894"/>
                <a:gd name="connsiteY0" fmla="*/ 6611 h 10056"/>
                <a:gd name="connsiteX1" fmla="*/ 435 w 9894"/>
                <a:gd name="connsiteY1" fmla="*/ 9853 h 10056"/>
                <a:gd name="connsiteX2" fmla="*/ 435 w 9894"/>
                <a:gd name="connsiteY2" fmla="*/ 3882 h 10056"/>
                <a:gd name="connsiteX3" fmla="*/ 6310 w 9894"/>
                <a:gd name="connsiteY3" fmla="*/ 61 h 10056"/>
                <a:gd name="connsiteX4" fmla="*/ 9472 w 9894"/>
                <a:gd name="connsiteY4" fmla="*/ 1229 h 10056"/>
                <a:gd name="connsiteX5" fmla="*/ 7724 w 9894"/>
                <a:gd name="connsiteY5" fmla="*/ 6611 h 10056"/>
                <a:gd name="connsiteX0" fmla="*/ 9221 w 10596"/>
                <a:gd name="connsiteY0" fmla="*/ 5294 h 9942"/>
                <a:gd name="connsiteX1" fmla="*/ 440 w 10596"/>
                <a:gd name="connsiteY1" fmla="*/ 9798 h 9942"/>
                <a:gd name="connsiteX2" fmla="*/ 440 w 10596"/>
                <a:gd name="connsiteY2" fmla="*/ 3860 h 9942"/>
                <a:gd name="connsiteX3" fmla="*/ 6378 w 10596"/>
                <a:gd name="connsiteY3" fmla="*/ 61 h 9942"/>
                <a:gd name="connsiteX4" fmla="*/ 9573 w 10596"/>
                <a:gd name="connsiteY4" fmla="*/ 1222 h 9942"/>
                <a:gd name="connsiteX5" fmla="*/ 9221 w 10596"/>
                <a:gd name="connsiteY5" fmla="*/ 5294 h 9942"/>
                <a:gd name="connsiteX0" fmla="*/ 8702 w 9405"/>
                <a:gd name="connsiteY0" fmla="*/ 5325 h 10000"/>
                <a:gd name="connsiteX1" fmla="*/ 415 w 9405"/>
                <a:gd name="connsiteY1" fmla="*/ 9855 h 10000"/>
                <a:gd name="connsiteX2" fmla="*/ 415 w 9405"/>
                <a:gd name="connsiteY2" fmla="*/ 3883 h 10000"/>
                <a:gd name="connsiteX3" fmla="*/ 6019 w 9405"/>
                <a:gd name="connsiteY3" fmla="*/ 61 h 10000"/>
                <a:gd name="connsiteX4" fmla="*/ 9035 w 9405"/>
                <a:gd name="connsiteY4" fmla="*/ 1229 h 10000"/>
                <a:gd name="connsiteX5" fmla="*/ 8702 w 9405"/>
                <a:gd name="connsiteY5" fmla="*/ 5325 h 10000"/>
                <a:gd name="connsiteX0" fmla="*/ 9253 w 10000"/>
                <a:gd name="connsiteY0" fmla="*/ 5325 h 9987"/>
                <a:gd name="connsiteX1" fmla="*/ 441 w 10000"/>
                <a:gd name="connsiteY1" fmla="*/ 9855 h 9987"/>
                <a:gd name="connsiteX2" fmla="*/ 441 w 10000"/>
                <a:gd name="connsiteY2" fmla="*/ 3883 h 9987"/>
                <a:gd name="connsiteX3" fmla="*/ 6400 w 10000"/>
                <a:gd name="connsiteY3" fmla="*/ 61 h 9987"/>
                <a:gd name="connsiteX4" fmla="*/ 9607 w 10000"/>
                <a:gd name="connsiteY4" fmla="*/ 1229 h 9987"/>
                <a:gd name="connsiteX5" fmla="*/ 9253 w 10000"/>
                <a:gd name="connsiteY5" fmla="*/ 5325 h 9987"/>
                <a:gd name="connsiteX0" fmla="*/ 9185 w 9932"/>
                <a:gd name="connsiteY0" fmla="*/ 5332 h 9212"/>
                <a:gd name="connsiteX1" fmla="*/ 602 w 9932"/>
                <a:gd name="connsiteY1" fmla="*/ 9053 h 9212"/>
                <a:gd name="connsiteX2" fmla="*/ 373 w 9932"/>
                <a:gd name="connsiteY2" fmla="*/ 3888 h 9212"/>
                <a:gd name="connsiteX3" fmla="*/ 6332 w 9932"/>
                <a:gd name="connsiteY3" fmla="*/ 61 h 9212"/>
                <a:gd name="connsiteX4" fmla="*/ 9539 w 9932"/>
                <a:gd name="connsiteY4" fmla="*/ 1231 h 9212"/>
                <a:gd name="connsiteX5" fmla="*/ 9185 w 9932"/>
                <a:gd name="connsiteY5" fmla="*/ 5332 h 9212"/>
                <a:gd name="connsiteX0" fmla="*/ 9248 w 9999"/>
                <a:gd name="connsiteY0" fmla="*/ 5789 h 10096"/>
                <a:gd name="connsiteX1" fmla="*/ 606 w 9999"/>
                <a:gd name="connsiteY1" fmla="*/ 9828 h 10096"/>
                <a:gd name="connsiteX2" fmla="*/ 376 w 9999"/>
                <a:gd name="connsiteY2" fmla="*/ 4222 h 10096"/>
                <a:gd name="connsiteX3" fmla="*/ 6375 w 9999"/>
                <a:gd name="connsiteY3" fmla="*/ 67 h 10096"/>
                <a:gd name="connsiteX4" fmla="*/ 9604 w 9999"/>
                <a:gd name="connsiteY4" fmla="*/ 1337 h 10096"/>
                <a:gd name="connsiteX5" fmla="*/ 9248 w 9999"/>
                <a:gd name="connsiteY5" fmla="*/ 5789 h 10096"/>
                <a:gd name="connsiteX0" fmla="*/ 9340 w 10091"/>
                <a:gd name="connsiteY0" fmla="*/ 5734 h 10000"/>
                <a:gd name="connsiteX1" fmla="*/ 697 w 10091"/>
                <a:gd name="connsiteY1" fmla="*/ 9735 h 10000"/>
                <a:gd name="connsiteX2" fmla="*/ 467 w 10091"/>
                <a:gd name="connsiteY2" fmla="*/ 4182 h 10000"/>
                <a:gd name="connsiteX3" fmla="*/ 6467 w 10091"/>
                <a:gd name="connsiteY3" fmla="*/ 66 h 10000"/>
                <a:gd name="connsiteX4" fmla="*/ 9696 w 10091"/>
                <a:gd name="connsiteY4" fmla="*/ 1324 h 10000"/>
                <a:gd name="connsiteX5" fmla="*/ 9340 w 10091"/>
                <a:gd name="connsiteY5" fmla="*/ 5734 h 10000"/>
                <a:gd name="connsiteX0" fmla="*/ 9340 w 10091"/>
                <a:gd name="connsiteY0" fmla="*/ 5734 h 9968"/>
                <a:gd name="connsiteX1" fmla="*/ 697 w 10091"/>
                <a:gd name="connsiteY1" fmla="*/ 9735 h 9968"/>
                <a:gd name="connsiteX2" fmla="*/ 467 w 10091"/>
                <a:gd name="connsiteY2" fmla="*/ 4182 h 9968"/>
                <a:gd name="connsiteX3" fmla="*/ 6467 w 10091"/>
                <a:gd name="connsiteY3" fmla="*/ 66 h 9968"/>
                <a:gd name="connsiteX4" fmla="*/ 9696 w 10091"/>
                <a:gd name="connsiteY4" fmla="*/ 1324 h 9968"/>
                <a:gd name="connsiteX5" fmla="*/ 9340 w 10091"/>
                <a:gd name="connsiteY5" fmla="*/ 5734 h 9968"/>
                <a:gd name="connsiteX0" fmla="*/ 9256 w 9985"/>
                <a:gd name="connsiteY0" fmla="*/ 5752 h 10000"/>
                <a:gd name="connsiteX1" fmla="*/ 691 w 9985"/>
                <a:gd name="connsiteY1" fmla="*/ 9766 h 10000"/>
                <a:gd name="connsiteX2" fmla="*/ 463 w 9985"/>
                <a:gd name="connsiteY2" fmla="*/ 4195 h 10000"/>
                <a:gd name="connsiteX3" fmla="*/ 6409 w 9985"/>
                <a:gd name="connsiteY3" fmla="*/ 66 h 10000"/>
                <a:gd name="connsiteX4" fmla="*/ 9609 w 9985"/>
                <a:gd name="connsiteY4" fmla="*/ 1328 h 10000"/>
                <a:gd name="connsiteX5" fmla="*/ 9256 w 9985"/>
                <a:gd name="connsiteY5" fmla="*/ 5752 h 10000"/>
                <a:gd name="connsiteX0" fmla="*/ 9270 w 9814"/>
                <a:gd name="connsiteY0" fmla="*/ 6080 h 10328"/>
                <a:gd name="connsiteX1" fmla="*/ 692 w 9814"/>
                <a:gd name="connsiteY1" fmla="*/ 10094 h 10328"/>
                <a:gd name="connsiteX2" fmla="*/ 464 w 9814"/>
                <a:gd name="connsiteY2" fmla="*/ 4523 h 10328"/>
                <a:gd name="connsiteX3" fmla="*/ 6419 w 9814"/>
                <a:gd name="connsiteY3" fmla="*/ 394 h 10328"/>
                <a:gd name="connsiteX4" fmla="*/ 9348 w 9814"/>
                <a:gd name="connsiteY4" fmla="*/ 532 h 10328"/>
                <a:gd name="connsiteX5" fmla="*/ 9270 w 9814"/>
                <a:gd name="connsiteY5" fmla="*/ 6080 h 10328"/>
                <a:gd name="connsiteX0" fmla="*/ 9446 w 9987"/>
                <a:gd name="connsiteY0" fmla="*/ 5887 h 10000"/>
                <a:gd name="connsiteX1" fmla="*/ 705 w 9987"/>
                <a:gd name="connsiteY1" fmla="*/ 9773 h 10000"/>
                <a:gd name="connsiteX2" fmla="*/ 473 w 9987"/>
                <a:gd name="connsiteY2" fmla="*/ 4379 h 10000"/>
                <a:gd name="connsiteX3" fmla="*/ 6541 w 9987"/>
                <a:gd name="connsiteY3" fmla="*/ 381 h 10000"/>
                <a:gd name="connsiteX4" fmla="*/ 9525 w 9987"/>
                <a:gd name="connsiteY4" fmla="*/ 515 h 10000"/>
                <a:gd name="connsiteX5" fmla="*/ 9446 w 9987"/>
                <a:gd name="connsiteY5" fmla="*/ 588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87" h="10000">
                  <a:moveTo>
                    <a:pt x="9446" y="5887"/>
                  </a:moveTo>
                  <a:cubicBezTo>
                    <a:pt x="8261" y="7266"/>
                    <a:pt x="1468" y="10945"/>
                    <a:pt x="705" y="9773"/>
                  </a:cubicBezTo>
                  <a:cubicBezTo>
                    <a:pt x="258" y="9227"/>
                    <a:pt x="-501" y="5945"/>
                    <a:pt x="473" y="4379"/>
                  </a:cubicBezTo>
                  <a:cubicBezTo>
                    <a:pt x="1444" y="2813"/>
                    <a:pt x="5178" y="738"/>
                    <a:pt x="6541" y="381"/>
                  </a:cubicBezTo>
                  <a:cubicBezTo>
                    <a:pt x="8183" y="115"/>
                    <a:pt x="8724" y="-388"/>
                    <a:pt x="9525" y="515"/>
                  </a:cubicBezTo>
                  <a:cubicBezTo>
                    <a:pt x="10307" y="3037"/>
                    <a:pt x="9971" y="5173"/>
                    <a:pt x="9446" y="5887"/>
                  </a:cubicBezTo>
                  <a:close/>
                </a:path>
              </a:pathLst>
            </a:custGeom>
            <a:gradFill>
              <a:gsLst>
                <a:gs pos="20000">
                  <a:srgbClr val="F2E5FF"/>
                </a:gs>
                <a:gs pos="87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23" name="Freeform 17">
              <a:extLst>
                <a:ext uri="{FF2B5EF4-FFF2-40B4-BE49-F238E27FC236}">
                  <a16:creationId xmlns:a16="http://schemas.microsoft.com/office/drawing/2014/main" id="{75642F99-99C4-4AAD-BE5B-F497F9E536A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6533363" y="1571540"/>
              <a:ext cx="103284" cy="48099"/>
            </a:xfrm>
            <a:custGeom>
              <a:avLst/>
              <a:gdLst>
                <a:gd name="T0" fmla="*/ 0 w 28"/>
                <a:gd name="T1" fmla="*/ 10 h 19"/>
                <a:gd name="T2" fmla="*/ 3 w 28"/>
                <a:gd name="T3" fmla="*/ 3 h 19"/>
                <a:gd name="T4" fmla="*/ 19 w 28"/>
                <a:gd name="T5" fmla="*/ 2 h 19"/>
                <a:gd name="T6" fmla="*/ 28 w 28"/>
                <a:gd name="T7" fmla="*/ 6 h 19"/>
                <a:gd name="T8" fmla="*/ 27 w 28"/>
                <a:gd name="T9" fmla="*/ 15 h 19"/>
                <a:gd name="T10" fmla="*/ 8 w 28"/>
                <a:gd name="T11" fmla="*/ 14 h 19"/>
                <a:gd name="T12" fmla="*/ 1 w 28"/>
                <a:gd name="T13" fmla="*/ 11 h 19"/>
                <a:gd name="connsiteX0" fmla="*/ 0 w 10146"/>
                <a:gd name="connsiteY0" fmla="*/ 4573 h 8001"/>
                <a:gd name="connsiteX1" fmla="*/ 1071 w 10146"/>
                <a:gd name="connsiteY1" fmla="*/ 889 h 8001"/>
                <a:gd name="connsiteX2" fmla="*/ 6786 w 10146"/>
                <a:gd name="connsiteY2" fmla="*/ 363 h 8001"/>
                <a:gd name="connsiteX3" fmla="*/ 10000 w 10146"/>
                <a:gd name="connsiteY3" fmla="*/ 2468 h 8001"/>
                <a:gd name="connsiteX4" fmla="*/ 9643 w 10146"/>
                <a:gd name="connsiteY4" fmla="*/ 7205 h 8001"/>
                <a:gd name="connsiteX5" fmla="*/ 2857 w 10146"/>
                <a:gd name="connsiteY5" fmla="*/ 6678 h 8001"/>
                <a:gd name="connsiteX6" fmla="*/ 357 w 10146"/>
                <a:gd name="connsiteY6" fmla="*/ 5099 h 8001"/>
                <a:gd name="connsiteX0" fmla="*/ 0 w 10023"/>
                <a:gd name="connsiteY0" fmla="*/ 6170 h 10455"/>
                <a:gd name="connsiteX1" fmla="*/ 1056 w 10023"/>
                <a:gd name="connsiteY1" fmla="*/ 1565 h 10455"/>
                <a:gd name="connsiteX2" fmla="*/ 6361 w 10023"/>
                <a:gd name="connsiteY2" fmla="*/ 535 h 10455"/>
                <a:gd name="connsiteX3" fmla="*/ 9856 w 10023"/>
                <a:gd name="connsiteY3" fmla="*/ 3539 h 10455"/>
                <a:gd name="connsiteX4" fmla="*/ 9504 w 10023"/>
                <a:gd name="connsiteY4" fmla="*/ 9459 h 10455"/>
                <a:gd name="connsiteX5" fmla="*/ 2816 w 10023"/>
                <a:gd name="connsiteY5" fmla="*/ 8800 h 10455"/>
                <a:gd name="connsiteX6" fmla="*/ 352 w 10023"/>
                <a:gd name="connsiteY6" fmla="*/ 6827 h 10455"/>
                <a:gd name="connsiteX0" fmla="*/ 0 w 10023"/>
                <a:gd name="connsiteY0" fmla="*/ 5888 h 10173"/>
                <a:gd name="connsiteX1" fmla="*/ 1056 w 10023"/>
                <a:gd name="connsiteY1" fmla="*/ 1283 h 10173"/>
                <a:gd name="connsiteX2" fmla="*/ 6361 w 10023"/>
                <a:gd name="connsiteY2" fmla="*/ 253 h 10173"/>
                <a:gd name="connsiteX3" fmla="*/ 9856 w 10023"/>
                <a:gd name="connsiteY3" fmla="*/ 3257 h 10173"/>
                <a:gd name="connsiteX4" fmla="*/ 9504 w 10023"/>
                <a:gd name="connsiteY4" fmla="*/ 9177 h 10173"/>
                <a:gd name="connsiteX5" fmla="*/ 2816 w 10023"/>
                <a:gd name="connsiteY5" fmla="*/ 8518 h 10173"/>
                <a:gd name="connsiteX6" fmla="*/ 352 w 10023"/>
                <a:gd name="connsiteY6" fmla="*/ 6545 h 10173"/>
                <a:gd name="connsiteX0" fmla="*/ 704 w 9671"/>
                <a:gd name="connsiteY0" fmla="*/ 1283 h 10173"/>
                <a:gd name="connsiteX1" fmla="*/ 6009 w 9671"/>
                <a:gd name="connsiteY1" fmla="*/ 253 h 10173"/>
                <a:gd name="connsiteX2" fmla="*/ 9504 w 9671"/>
                <a:gd name="connsiteY2" fmla="*/ 3257 h 10173"/>
                <a:gd name="connsiteX3" fmla="*/ 9152 w 9671"/>
                <a:gd name="connsiteY3" fmla="*/ 9177 h 10173"/>
                <a:gd name="connsiteX4" fmla="*/ 2464 w 9671"/>
                <a:gd name="connsiteY4" fmla="*/ 8518 h 10173"/>
                <a:gd name="connsiteX5" fmla="*/ 0 w 9671"/>
                <a:gd name="connsiteY5" fmla="*/ 6545 h 10173"/>
                <a:gd name="connsiteX0" fmla="*/ 1059 w 10330"/>
                <a:gd name="connsiteY0" fmla="*/ 1261 h 9999"/>
                <a:gd name="connsiteX1" fmla="*/ 6544 w 10330"/>
                <a:gd name="connsiteY1" fmla="*/ 249 h 9999"/>
                <a:gd name="connsiteX2" fmla="*/ 10158 w 10330"/>
                <a:gd name="connsiteY2" fmla="*/ 3202 h 9999"/>
                <a:gd name="connsiteX3" fmla="*/ 9794 w 10330"/>
                <a:gd name="connsiteY3" fmla="*/ 9021 h 9999"/>
                <a:gd name="connsiteX4" fmla="*/ 2879 w 10330"/>
                <a:gd name="connsiteY4" fmla="*/ 8373 h 9999"/>
                <a:gd name="connsiteX5" fmla="*/ 0 w 10330"/>
                <a:gd name="connsiteY5" fmla="*/ 5911 h 9999"/>
                <a:gd name="connsiteX0" fmla="*/ 1025 w 10295"/>
                <a:gd name="connsiteY0" fmla="*/ 1261 h 10573"/>
                <a:gd name="connsiteX1" fmla="*/ 6335 w 10295"/>
                <a:gd name="connsiteY1" fmla="*/ 249 h 10573"/>
                <a:gd name="connsiteX2" fmla="*/ 9833 w 10295"/>
                <a:gd name="connsiteY2" fmla="*/ 3202 h 10573"/>
                <a:gd name="connsiteX3" fmla="*/ 9481 w 10295"/>
                <a:gd name="connsiteY3" fmla="*/ 9022 h 10573"/>
                <a:gd name="connsiteX4" fmla="*/ 2765 w 10295"/>
                <a:gd name="connsiteY4" fmla="*/ 8843 h 10573"/>
                <a:gd name="connsiteX5" fmla="*/ 0 w 10295"/>
                <a:gd name="connsiteY5" fmla="*/ 5912 h 10573"/>
                <a:gd name="connsiteX0" fmla="*/ 1025 w 10295"/>
                <a:gd name="connsiteY0" fmla="*/ 1261 h 9810"/>
                <a:gd name="connsiteX1" fmla="*/ 6335 w 10295"/>
                <a:gd name="connsiteY1" fmla="*/ 249 h 9810"/>
                <a:gd name="connsiteX2" fmla="*/ 9833 w 10295"/>
                <a:gd name="connsiteY2" fmla="*/ 3202 h 9810"/>
                <a:gd name="connsiteX3" fmla="*/ 9481 w 10295"/>
                <a:gd name="connsiteY3" fmla="*/ 9022 h 9810"/>
                <a:gd name="connsiteX4" fmla="*/ 2765 w 10295"/>
                <a:gd name="connsiteY4" fmla="*/ 8843 h 9810"/>
                <a:gd name="connsiteX5" fmla="*/ 0 w 10295"/>
                <a:gd name="connsiteY5" fmla="*/ 5912 h 9810"/>
                <a:gd name="connsiteX0" fmla="*/ 996 w 10000"/>
                <a:gd name="connsiteY0" fmla="*/ 1285 h 9712"/>
                <a:gd name="connsiteX1" fmla="*/ 6153 w 10000"/>
                <a:gd name="connsiteY1" fmla="*/ 254 h 9712"/>
                <a:gd name="connsiteX2" fmla="*/ 9551 w 10000"/>
                <a:gd name="connsiteY2" fmla="*/ 3264 h 9712"/>
                <a:gd name="connsiteX3" fmla="*/ 9209 w 10000"/>
                <a:gd name="connsiteY3" fmla="*/ 9197 h 9712"/>
                <a:gd name="connsiteX4" fmla="*/ 2686 w 10000"/>
                <a:gd name="connsiteY4" fmla="*/ 9014 h 9712"/>
                <a:gd name="connsiteX5" fmla="*/ 0 w 10000"/>
                <a:gd name="connsiteY5" fmla="*/ 6027 h 9712"/>
                <a:gd name="connsiteX0" fmla="*/ 996 w 10047"/>
                <a:gd name="connsiteY0" fmla="*/ 1323 h 10014"/>
                <a:gd name="connsiteX1" fmla="*/ 6153 w 10047"/>
                <a:gd name="connsiteY1" fmla="*/ 262 h 10014"/>
                <a:gd name="connsiteX2" fmla="*/ 9551 w 10047"/>
                <a:gd name="connsiteY2" fmla="*/ 3361 h 10014"/>
                <a:gd name="connsiteX3" fmla="*/ 9209 w 10047"/>
                <a:gd name="connsiteY3" fmla="*/ 9470 h 10014"/>
                <a:gd name="connsiteX4" fmla="*/ 1930 w 10047"/>
                <a:gd name="connsiteY4" fmla="*/ 9316 h 10014"/>
                <a:gd name="connsiteX5" fmla="*/ 0 w 10047"/>
                <a:gd name="connsiteY5" fmla="*/ 6206 h 10014"/>
                <a:gd name="connsiteX0" fmla="*/ 996 w 10000"/>
                <a:gd name="connsiteY0" fmla="*/ 1323 h 10000"/>
                <a:gd name="connsiteX1" fmla="*/ 6153 w 10000"/>
                <a:gd name="connsiteY1" fmla="*/ 262 h 10000"/>
                <a:gd name="connsiteX2" fmla="*/ 9551 w 10000"/>
                <a:gd name="connsiteY2" fmla="*/ 3361 h 10000"/>
                <a:gd name="connsiteX3" fmla="*/ 9209 w 10000"/>
                <a:gd name="connsiteY3" fmla="*/ 9470 h 10000"/>
                <a:gd name="connsiteX4" fmla="*/ 2686 w 10000"/>
                <a:gd name="connsiteY4" fmla="*/ 9281 h 10000"/>
                <a:gd name="connsiteX5" fmla="*/ 0 w 10000"/>
                <a:gd name="connsiteY5" fmla="*/ 6206 h 10000"/>
                <a:gd name="connsiteX0" fmla="*/ 996 w 10003"/>
                <a:gd name="connsiteY0" fmla="*/ 661 h 9338"/>
                <a:gd name="connsiteX1" fmla="*/ 6109 w 10003"/>
                <a:gd name="connsiteY1" fmla="*/ 584 h 9338"/>
                <a:gd name="connsiteX2" fmla="*/ 9551 w 10003"/>
                <a:gd name="connsiteY2" fmla="*/ 2699 h 9338"/>
                <a:gd name="connsiteX3" fmla="*/ 9209 w 10003"/>
                <a:gd name="connsiteY3" fmla="*/ 8808 h 9338"/>
                <a:gd name="connsiteX4" fmla="*/ 2686 w 10003"/>
                <a:gd name="connsiteY4" fmla="*/ 8619 h 9338"/>
                <a:gd name="connsiteX5" fmla="*/ 0 w 10003"/>
                <a:gd name="connsiteY5" fmla="*/ 5544 h 9338"/>
                <a:gd name="connsiteX0" fmla="*/ 996 w 10000"/>
                <a:gd name="connsiteY0" fmla="*/ 708 h 10000"/>
                <a:gd name="connsiteX1" fmla="*/ 6107 w 10000"/>
                <a:gd name="connsiteY1" fmla="*/ 625 h 10000"/>
                <a:gd name="connsiteX2" fmla="*/ 9548 w 10000"/>
                <a:gd name="connsiteY2" fmla="*/ 2890 h 10000"/>
                <a:gd name="connsiteX3" fmla="*/ 9206 w 10000"/>
                <a:gd name="connsiteY3" fmla="*/ 9432 h 10000"/>
                <a:gd name="connsiteX4" fmla="*/ 2685 w 10000"/>
                <a:gd name="connsiteY4" fmla="*/ 9230 h 10000"/>
                <a:gd name="connsiteX5" fmla="*/ 0 w 10000"/>
                <a:gd name="connsiteY5" fmla="*/ 5937 h 10000"/>
                <a:gd name="connsiteX6" fmla="*/ 996 w 10000"/>
                <a:gd name="connsiteY6" fmla="*/ 708 h 10000"/>
                <a:gd name="connsiteX0" fmla="*/ 996 w 10000"/>
                <a:gd name="connsiteY0" fmla="*/ 708 h 10000"/>
                <a:gd name="connsiteX1" fmla="*/ 6107 w 10000"/>
                <a:gd name="connsiteY1" fmla="*/ 625 h 10000"/>
                <a:gd name="connsiteX2" fmla="*/ 9548 w 10000"/>
                <a:gd name="connsiteY2" fmla="*/ 2890 h 10000"/>
                <a:gd name="connsiteX3" fmla="*/ 9206 w 10000"/>
                <a:gd name="connsiteY3" fmla="*/ 9432 h 10000"/>
                <a:gd name="connsiteX4" fmla="*/ 2685 w 10000"/>
                <a:gd name="connsiteY4" fmla="*/ 9230 h 10000"/>
                <a:gd name="connsiteX5" fmla="*/ 0 w 10000"/>
                <a:gd name="connsiteY5" fmla="*/ 5937 h 10000"/>
                <a:gd name="connsiteX6" fmla="*/ 996 w 10000"/>
                <a:gd name="connsiteY6" fmla="*/ 708 h 10000"/>
                <a:gd name="connsiteX0" fmla="*/ 996 w 10000"/>
                <a:gd name="connsiteY0" fmla="*/ 708 h 10000"/>
                <a:gd name="connsiteX1" fmla="*/ 6107 w 10000"/>
                <a:gd name="connsiteY1" fmla="*/ 625 h 10000"/>
                <a:gd name="connsiteX2" fmla="*/ 9548 w 10000"/>
                <a:gd name="connsiteY2" fmla="*/ 2890 h 10000"/>
                <a:gd name="connsiteX3" fmla="*/ 9206 w 10000"/>
                <a:gd name="connsiteY3" fmla="*/ 9432 h 10000"/>
                <a:gd name="connsiteX4" fmla="*/ 2685 w 10000"/>
                <a:gd name="connsiteY4" fmla="*/ 9230 h 10000"/>
                <a:gd name="connsiteX5" fmla="*/ 0 w 10000"/>
                <a:gd name="connsiteY5" fmla="*/ 5937 h 10000"/>
                <a:gd name="connsiteX6" fmla="*/ 996 w 10000"/>
                <a:gd name="connsiteY6" fmla="*/ 708 h 10000"/>
                <a:gd name="connsiteX0" fmla="*/ 996 w 10000"/>
                <a:gd name="connsiteY0" fmla="*/ 708 h 10000"/>
                <a:gd name="connsiteX1" fmla="*/ 6107 w 10000"/>
                <a:gd name="connsiteY1" fmla="*/ 625 h 10000"/>
                <a:gd name="connsiteX2" fmla="*/ 9548 w 10000"/>
                <a:gd name="connsiteY2" fmla="*/ 2890 h 10000"/>
                <a:gd name="connsiteX3" fmla="*/ 9206 w 10000"/>
                <a:gd name="connsiteY3" fmla="*/ 9432 h 10000"/>
                <a:gd name="connsiteX4" fmla="*/ 2685 w 10000"/>
                <a:gd name="connsiteY4" fmla="*/ 9230 h 10000"/>
                <a:gd name="connsiteX5" fmla="*/ 0 w 10000"/>
                <a:gd name="connsiteY5" fmla="*/ 5937 h 10000"/>
                <a:gd name="connsiteX6" fmla="*/ 996 w 10000"/>
                <a:gd name="connsiteY6" fmla="*/ 708 h 10000"/>
                <a:gd name="connsiteX0" fmla="*/ 1475 w 10479"/>
                <a:gd name="connsiteY0" fmla="*/ 708 h 10000"/>
                <a:gd name="connsiteX1" fmla="*/ 6586 w 10479"/>
                <a:gd name="connsiteY1" fmla="*/ 625 h 10000"/>
                <a:gd name="connsiteX2" fmla="*/ 10027 w 10479"/>
                <a:gd name="connsiteY2" fmla="*/ 2890 h 10000"/>
                <a:gd name="connsiteX3" fmla="*/ 9685 w 10479"/>
                <a:gd name="connsiteY3" fmla="*/ 9432 h 10000"/>
                <a:gd name="connsiteX4" fmla="*/ 3164 w 10479"/>
                <a:gd name="connsiteY4" fmla="*/ 9230 h 10000"/>
                <a:gd name="connsiteX5" fmla="*/ 479 w 10479"/>
                <a:gd name="connsiteY5" fmla="*/ 5937 h 10000"/>
                <a:gd name="connsiteX6" fmla="*/ 1475 w 10479"/>
                <a:gd name="connsiteY6" fmla="*/ 708 h 10000"/>
                <a:gd name="connsiteX0" fmla="*/ 1083 w 10087"/>
                <a:gd name="connsiteY0" fmla="*/ 708 h 10000"/>
                <a:gd name="connsiteX1" fmla="*/ 6194 w 10087"/>
                <a:gd name="connsiteY1" fmla="*/ 625 h 10000"/>
                <a:gd name="connsiteX2" fmla="*/ 9635 w 10087"/>
                <a:gd name="connsiteY2" fmla="*/ 2890 h 10000"/>
                <a:gd name="connsiteX3" fmla="*/ 9293 w 10087"/>
                <a:gd name="connsiteY3" fmla="*/ 9432 h 10000"/>
                <a:gd name="connsiteX4" fmla="*/ 2772 w 10087"/>
                <a:gd name="connsiteY4" fmla="*/ 9230 h 10000"/>
                <a:gd name="connsiteX5" fmla="*/ 640 w 10087"/>
                <a:gd name="connsiteY5" fmla="*/ 7757 h 10000"/>
                <a:gd name="connsiteX6" fmla="*/ 1083 w 10087"/>
                <a:gd name="connsiteY6" fmla="*/ 708 h 10000"/>
                <a:gd name="connsiteX0" fmla="*/ 1083 w 10087"/>
                <a:gd name="connsiteY0" fmla="*/ 708 h 10000"/>
                <a:gd name="connsiteX1" fmla="*/ 6194 w 10087"/>
                <a:gd name="connsiteY1" fmla="*/ 625 h 10000"/>
                <a:gd name="connsiteX2" fmla="*/ 9635 w 10087"/>
                <a:gd name="connsiteY2" fmla="*/ 2890 h 10000"/>
                <a:gd name="connsiteX3" fmla="*/ 9293 w 10087"/>
                <a:gd name="connsiteY3" fmla="*/ 9432 h 10000"/>
                <a:gd name="connsiteX4" fmla="*/ 2772 w 10087"/>
                <a:gd name="connsiteY4" fmla="*/ 9230 h 10000"/>
                <a:gd name="connsiteX5" fmla="*/ 640 w 10087"/>
                <a:gd name="connsiteY5" fmla="*/ 7757 h 10000"/>
                <a:gd name="connsiteX6" fmla="*/ 1083 w 10087"/>
                <a:gd name="connsiteY6" fmla="*/ 708 h 10000"/>
                <a:gd name="connsiteX0" fmla="*/ 1083 w 10010"/>
                <a:gd name="connsiteY0" fmla="*/ 708 h 10216"/>
                <a:gd name="connsiteX1" fmla="*/ 6194 w 10010"/>
                <a:gd name="connsiteY1" fmla="*/ 625 h 10216"/>
                <a:gd name="connsiteX2" fmla="*/ 9635 w 10010"/>
                <a:gd name="connsiteY2" fmla="*/ 2890 h 10216"/>
                <a:gd name="connsiteX3" fmla="*/ 9293 w 10010"/>
                <a:gd name="connsiteY3" fmla="*/ 9432 h 10216"/>
                <a:gd name="connsiteX4" fmla="*/ 4080 w 10010"/>
                <a:gd name="connsiteY4" fmla="*/ 9678 h 10216"/>
                <a:gd name="connsiteX5" fmla="*/ 640 w 10010"/>
                <a:gd name="connsiteY5" fmla="*/ 7757 h 10216"/>
                <a:gd name="connsiteX6" fmla="*/ 1083 w 10010"/>
                <a:gd name="connsiteY6" fmla="*/ 708 h 10216"/>
                <a:gd name="connsiteX0" fmla="*/ 1299 w 10226"/>
                <a:gd name="connsiteY0" fmla="*/ 708 h 10749"/>
                <a:gd name="connsiteX1" fmla="*/ 6410 w 10226"/>
                <a:gd name="connsiteY1" fmla="*/ 625 h 10749"/>
                <a:gd name="connsiteX2" fmla="*/ 9851 w 10226"/>
                <a:gd name="connsiteY2" fmla="*/ 2890 h 10749"/>
                <a:gd name="connsiteX3" fmla="*/ 9509 w 10226"/>
                <a:gd name="connsiteY3" fmla="*/ 9432 h 10749"/>
                <a:gd name="connsiteX4" fmla="*/ 4296 w 10226"/>
                <a:gd name="connsiteY4" fmla="*/ 9678 h 10749"/>
                <a:gd name="connsiteX5" fmla="*/ 538 w 10226"/>
                <a:gd name="connsiteY5" fmla="*/ 9279 h 10749"/>
                <a:gd name="connsiteX6" fmla="*/ 1299 w 10226"/>
                <a:gd name="connsiteY6" fmla="*/ 708 h 10749"/>
                <a:gd name="connsiteX0" fmla="*/ 1299 w 10226"/>
                <a:gd name="connsiteY0" fmla="*/ 708 h 10349"/>
                <a:gd name="connsiteX1" fmla="*/ 6410 w 10226"/>
                <a:gd name="connsiteY1" fmla="*/ 625 h 10349"/>
                <a:gd name="connsiteX2" fmla="*/ 9851 w 10226"/>
                <a:gd name="connsiteY2" fmla="*/ 2890 h 10349"/>
                <a:gd name="connsiteX3" fmla="*/ 9509 w 10226"/>
                <a:gd name="connsiteY3" fmla="*/ 9432 h 10349"/>
                <a:gd name="connsiteX4" fmla="*/ 4296 w 10226"/>
                <a:gd name="connsiteY4" fmla="*/ 9678 h 10349"/>
                <a:gd name="connsiteX5" fmla="*/ 538 w 10226"/>
                <a:gd name="connsiteY5" fmla="*/ 9279 h 10349"/>
                <a:gd name="connsiteX6" fmla="*/ 1299 w 10226"/>
                <a:gd name="connsiteY6" fmla="*/ 708 h 10349"/>
                <a:gd name="connsiteX0" fmla="*/ 1299 w 10203"/>
                <a:gd name="connsiteY0" fmla="*/ 708 h 10038"/>
                <a:gd name="connsiteX1" fmla="*/ 6410 w 10203"/>
                <a:gd name="connsiteY1" fmla="*/ 625 h 10038"/>
                <a:gd name="connsiteX2" fmla="*/ 9851 w 10203"/>
                <a:gd name="connsiteY2" fmla="*/ 2890 h 10038"/>
                <a:gd name="connsiteX3" fmla="*/ 9509 w 10203"/>
                <a:gd name="connsiteY3" fmla="*/ 9432 h 10038"/>
                <a:gd name="connsiteX4" fmla="*/ 4704 w 10203"/>
                <a:gd name="connsiteY4" fmla="*/ 8335 h 10038"/>
                <a:gd name="connsiteX5" fmla="*/ 538 w 10203"/>
                <a:gd name="connsiteY5" fmla="*/ 9279 h 10038"/>
                <a:gd name="connsiteX6" fmla="*/ 1299 w 10203"/>
                <a:gd name="connsiteY6" fmla="*/ 708 h 10038"/>
                <a:gd name="connsiteX0" fmla="*/ 1299 w 10180"/>
                <a:gd name="connsiteY0" fmla="*/ 708 h 10221"/>
                <a:gd name="connsiteX1" fmla="*/ 6410 w 10180"/>
                <a:gd name="connsiteY1" fmla="*/ 625 h 10221"/>
                <a:gd name="connsiteX2" fmla="*/ 9851 w 10180"/>
                <a:gd name="connsiteY2" fmla="*/ 2890 h 10221"/>
                <a:gd name="connsiteX3" fmla="*/ 9509 w 10180"/>
                <a:gd name="connsiteY3" fmla="*/ 9432 h 10221"/>
                <a:gd name="connsiteX4" fmla="*/ 5154 w 10180"/>
                <a:gd name="connsiteY4" fmla="*/ 9230 h 10221"/>
                <a:gd name="connsiteX5" fmla="*/ 538 w 10180"/>
                <a:gd name="connsiteY5" fmla="*/ 9279 h 10221"/>
                <a:gd name="connsiteX6" fmla="*/ 1299 w 10180"/>
                <a:gd name="connsiteY6" fmla="*/ 708 h 10221"/>
                <a:gd name="connsiteX0" fmla="*/ 1299 w 10180"/>
                <a:gd name="connsiteY0" fmla="*/ 708 h 10221"/>
                <a:gd name="connsiteX1" fmla="*/ 6410 w 10180"/>
                <a:gd name="connsiteY1" fmla="*/ 625 h 10221"/>
                <a:gd name="connsiteX2" fmla="*/ 9851 w 10180"/>
                <a:gd name="connsiteY2" fmla="*/ 2890 h 10221"/>
                <a:gd name="connsiteX3" fmla="*/ 9509 w 10180"/>
                <a:gd name="connsiteY3" fmla="*/ 9432 h 10221"/>
                <a:gd name="connsiteX4" fmla="*/ 5154 w 10180"/>
                <a:gd name="connsiteY4" fmla="*/ 9230 h 10221"/>
                <a:gd name="connsiteX5" fmla="*/ 538 w 10180"/>
                <a:gd name="connsiteY5" fmla="*/ 9279 h 10221"/>
                <a:gd name="connsiteX6" fmla="*/ 1299 w 10180"/>
                <a:gd name="connsiteY6" fmla="*/ 708 h 10221"/>
                <a:gd name="connsiteX0" fmla="*/ 1299 w 10180"/>
                <a:gd name="connsiteY0" fmla="*/ 708 h 10221"/>
                <a:gd name="connsiteX1" fmla="*/ 6410 w 10180"/>
                <a:gd name="connsiteY1" fmla="*/ 625 h 10221"/>
                <a:gd name="connsiteX2" fmla="*/ 9851 w 10180"/>
                <a:gd name="connsiteY2" fmla="*/ 2890 h 10221"/>
                <a:gd name="connsiteX3" fmla="*/ 9509 w 10180"/>
                <a:gd name="connsiteY3" fmla="*/ 9432 h 10221"/>
                <a:gd name="connsiteX4" fmla="*/ 5154 w 10180"/>
                <a:gd name="connsiteY4" fmla="*/ 9230 h 10221"/>
                <a:gd name="connsiteX5" fmla="*/ 538 w 10180"/>
                <a:gd name="connsiteY5" fmla="*/ 9279 h 10221"/>
                <a:gd name="connsiteX6" fmla="*/ 1299 w 10180"/>
                <a:gd name="connsiteY6" fmla="*/ 708 h 1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80" h="10221">
                  <a:moveTo>
                    <a:pt x="1299" y="708"/>
                  </a:moveTo>
                  <a:cubicBezTo>
                    <a:pt x="2328" y="-329"/>
                    <a:pt x="4412" y="-111"/>
                    <a:pt x="6410" y="625"/>
                  </a:cubicBezTo>
                  <a:cubicBezTo>
                    <a:pt x="8410" y="1359"/>
                    <a:pt x="9334" y="1422"/>
                    <a:pt x="9851" y="2890"/>
                  </a:cubicBezTo>
                  <a:cubicBezTo>
                    <a:pt x="10368" y="4359"/>
                    <a:pt x="10292" y="8375"/>
                    <a:pt x="9509" y="9432"/>
                  </a:cubicBezTo>
                  <a:cubicBezTo>
                    <a:pt x="8726" y="10489"/>
                    <a:pt x="6955" y="9506"/>
                    <a:pt x="5154" y="9230"/>
                  </a:cubicBezTo>
                  <a:cubicBezTo>
                    <a:pt x="5154" y="9230"/>
                    <a:pt x="1569" y="11427"/>
                    <a:pt x="538" y="9279"/>
                  </a:cubicBezTo>
                  <a:cubicBezTo>
                    <a:pt x="-555" y="5417"/>
                    <a:pt x="178" y="1958"/>
                    <a:pt x="1299" y="708"/>
                  </a:cubicBezTo>
                  <a:close/>
                </a:path>
              </a:pathLst>
            </a:custGeom>
            <a:gradFill>
              <a:gsLst>
                <a:gs pos="20000">
                  <a:srgbClr val="F2E5FF"/>
                </a:gs>
                <a:gs pos="87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24" name="Freeform 18">
              <a:extLst>
                <a:ext uri="{FF2B5EF4-FFF2-40B4-BE49-F238E27FC236}">
                  <a16:creationId xmlns:a16="http://schemas.microsoft.com/office/drawing/2014/main" id="{05250382-BD4E-41B8-B614-28148FF9D050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6507623" y="1468173"/>
              <a:ext cx="101967" cy="70669"/>
            </a:xfrm>
            <a:custGeom>
              <a:avLst/>
              <a:gdLst>
                <a:gd name="T0" fmla="*/ 27 w 27"/>
                <a:gd name="T1" fmla="*/ 11 h 21"/>
                <a:gd name="T2" fmla="*/ 22 w 27"/>
                <a:gd name="T3" fmla="*/ 20 h 21"/>
                <a:gd name="T4" fmla="*/ 0 w 27"/>
                <a:gd name="T5" fmla="*/ 8 h 21"/>
                <a:gd name="T6" fmla="*/ 3 w 27"/>
                <a:gd name="T7" fmla="*/ 2 h 21"/>
                <a:gd name="T8" fmla="*/ 27 w 27"/>
                <a:gd name="T9" fmla="*/ 11 h 21"/>
                <a:gd name="connsiteX0" fmla="*/ 10093 w 10093"/>
                <a:gd name="connsiteY0" fmla="*/ 4720 h 8677"/>
                <a:gd name="connsiteX1" fmla="*/ 8148 w 10093"/>
                <a:gd name="connsiteY1" fmla="*/ 8663 h 8677"/>
                <a:gd name="connsiteX2" fmla="*/ 0 w 10093"/>
                <a:gd name="connsiteY2" fmla="*/ 2949 h 8677"/>
                <a:gd name="connsiteX3" fmla="*/ 1111 w 10093"/>
                <a:gd name="connsiteY3" fmla="*/ 91 h 8677"/>
                <a:gd name="connsiteX4" fmla="*/ 10093 w 10093"/>
                <a:gd name="connsiteY4" fmla="*/ 4720 h 8677"/>
                <a:gd name="connsiteX0" fmla="*/ 10000 w 10000"/>
                <a:gd name="connsiteY0" fmla="*/ 5440 h 10000"/>
                <a:gd name="connsiteX1" fmla="*/ 8073 w 10000"/>
                <a:gd name="connsiteY1" fmla="*/ 9984 h 10000"/>
                <a:gd name="connsiteX2" fmla="*/ 0 w 10000"/>
                <a:gd name="connsiteY2" fmla="*/ 3399 h 10000"/>
                <a:gd name="connsiteX3" fmla="*/ 1101 w 10000"/>
                <a:gd name="connsiteY3" fmla="*/ 105 h 10000"/>
                <a:gd name="connsiteX4" fmla="*/ 10000 w 10000"/>
                <a:gd name="connsiteY4" fmla="*/ 5440 h 10000"/>
                <a:gd name="connsiteX0" fmla="*/ 10000 w 10055"/>
                <a:gd name="connsiteY0" fmla="*/ 5440 h 9984"/>
                <a:gd name="connsiteX1" fmla="*/ 8073 w 10055"/>
                <a:gd name="connsiteY1" fmla="*/ 9984 h 9984"/>
                <a:gd name="connsiteX2" fmla="*/ 0 w 10055"/>
                <a:gd name="connsiteY2" fmla="*/ 3399 h 9984"/>
                <a:gd name="connsiteX3" fmla="*/ 1101 w 10055"/>
                <a:gd name="connsiteY3" fmla="*/ 105 h 9984"/>
                <a:gd name="connsiteX4" fmla="*/ 10000 w 10055"/>
                <a:gd name="connsiteY4" fmla="*/ 5440 h 9984"/>
                <a:gd name="connsiteX0" fmla="*/ 9945 w 9981"/>
                <a:gd name="connsiteY0" fmla="*/ 5449 h 10064"/>
                <a:gd name="connsiteX1" fmla="*/ 8029 w 9981"/>
                <a:gd name="connsiteY1" fmla="*/ 10000 h 10064"/>
                <a:gd name="connsiteX2" fmla="*/ 0 w 9981"/>
                <a:gd name="connsiteY2" fmla="*/ 3404 h 10064"/>
                <a:gd name="connsiteX3" fmla="*/ 1095 w 9981"/>
                <a:gd name="connsiteY3" fmla="*/ 105 h 10064"/>
                <a:gd name="connsiteX4" fmla="*/ 9945 w 9981"/>
                <a:gd name="connsiteY4" fmla="*/ 5449 h 10064"/>
                <a:gd name="connsiteX0" fmla="*/ 9964 w 10000"/>
                <a:gd name="connsiteY0" fmla="*/ 5655 h 10241"/>
                <a:gd name="connsiteX1" fmla="*/ 8044 w 10000"/>
                <a:gd name="connsiteY1" fmla="*/ 10177 h 10241"/>
                <a:gd name="connsiteX2" fmla="*/ 0 w 10000"/>
                <a:gd name="connsiteY2" fmla="*/ 3623 h 10241"/>
                <a:gd name="connsiteX3" fmla="*/ 2747 w 10000"/>
                <a:gd name="connsiteY3" fmla="*/ 83 h 10241"/>
                <a:gd name="connsiteX4" fmla="*/ 9964 w 10000"/>
                <a:gd name="connsiteY4" fmla="*/ 5655 h 10241"/>
                <a:gd name="connsiteX0" fmla="*/ 9964 w 10000"/>
                <a:gd name="connsiteY0" fmla="*/ 6065 h 10651"/>
                <a:gd name="connsiteX1" fmla="*/ 8044 w 10000"/>
                <a:gd name="connsiteY1" fmla="*/ 10587 h 10651"/>
                <a:gd name="connsiteX2" fmla="*/ 0 w 10000"/>
                <a:gd name="connsiteY2" fmla="*/ 4033 h 10651"/>
                <a:gd name="connsiteX3" fmla="*/ 2747 w 10000"/>
                <a:gd name="connsiteY3" fmla="*/ 493 h 10651"/>
                <a:gd name="connsiteX4" fmla="*/ 9964 w 10000"/>
                <a:gd name="connsiteY4" fmla="*/ 6065 h 10651"/>
                <a:gd name="connsiteX0" fmla="*/ 9964 w 10000"/>
                <a:gd name="connsiteY0" fmla="*/ 5852 h 10438"/>
                <a:gd name="connsiteX1" fmla="*/ 8044 w 10000"/>
                <a:gd name="connsiteY1" fmla="*/ 10374 h 10438"/>
                <a:gd name="connsiteX2" fmla="*/ 0 w 10000"/>
                <a:gd name="connsiteY2" fmla="*/ 3820 h 10438"/>
                <a:gd name="connsiteX3" fmla="*/ 2747 w 10000"/>
                <a:gd name="connsiteY3" fmla="*/ 280 h 10438"/>
                <a:gd name="connsiteX4" fmla="*/ 9964 w 10000"/>
                <a:gd name="connsiteY4" fmla="*/ 5852 h 10438"/>
                <a:gd name="connsiteX0" fmla="*/ 9964 w 10000"/>
                <a:gd name="connsiteY0" fmla="*/ 6203 h 10789"/>
                <a:gd name="connsiteX1" fmla="*/ 8044 w 10000"/>
                <a:gd name="connsiteY1" fmla="*/ 10725 h 10789"/>
                <a:gd name="connsiteX2" fmla="*/ 0 w 10000"/>
                <a:gd name="connsiteY2" fmla="*/ 4171 h 10789"/>
                <a:gd name="connsiteX3" fmla="*/ 2655 w 10000"/>
                <a:gd name="connsiteY3" fmla="*/ 238 h 10789"/>
                <a:gd name="connsiteX4" fmla="*/ 9964 w 10000"/>
                <a:gd name="connsiteY4" fmla="*/ 6203 h 10789"/>
                <a:gd name="connsiteX0" fmla="*/ 9964 w 10000"/>
                <a:gd name="connsiteY0" fmla="*/ 6174 h 10760"/>
                <a:gd name="connsiteX1" fmla="*/ 8044 w 10000"/>
                <a:gd name="connsiteY1" fmla="*/ 10696 h 10760"/>
                <a:gd name="connsiteX2" fmla="*/ 0 w 10000"/>
                <a:gd name="connsiteY2" fmla="*/ 4142 h 10760"/>
                <a:gd name="connsiteX3" fmla="*/ 2655 w 10000"/>
                <a:gd name="connsiteY3" fmla="*/ 209 h 10760"/>
                <a:gd name="connsiteX4" fmla="*/ 9964 w 10000"/>
                <a:gd name="connsiteY4" fmla="*/ 6174 h 10760"/>
                <a:gd name="connsiteX0" fmla="*/ 10422 w 10422"/>
                <a:gd name="connsiteY0" fmla="*/ 6062 h 10610"/>
                <a:gd name="connsiteX1" fmla="*/ 8502 w 10422"/>
                <a:gd name="connsiteY1" fmla="*/ 10584 h 10610"/>
                <a:gd name="connsiteX2" fmla="*/ 0 w 10422"/>
                <a:gd name="connsiteY2" fmla="*/ 3506 h 10610"/>
                <a:gd name="connsiteX3" fmla="*/ 3113 w 10422"/>
                <a:gd name="connsiteY3" fmla="*/ 97 h 10610"/>
                <a:gd name="connsiteX4" fmla="*/ 10422 w 10422"/>
                <a:gd name="connsiteY4" fmla="*/ 6062 h 10610"/>
                <a:gd name="connsiteX0" fmla="*/ 10425 w 10425"/>
                <a:gd name="connsiteY0" fmla="*/ 6062 h 10610"/>
                <a:gd name="connsiteX1" fmla="*/ 8505 w 10425"/>
                <a:gd name="connsiteY1" fmla="*/ 10584 h 10610"/>
                <a:gd name="connsiteX2" fmla="*/ 3 w 10425"/>
                <a:gd name="connsiteY2" fmla="*/ 3506 h 10610"/>
                <a:gd name="connsiteX3" fmla="*/ 3116 w 10425"/>
                <a:gd name="connsiteY3" fmla="*/ 97 h 10610"/>
                <a:gd name="connsiteX4" fmla="*/ 10425 w 10425"/>
                <a:gd name="connsiteY4" fmla="*/ 6062 h 10610"/>
                <a:gd name="connsiteX0" fmla="*/ 10425 w 10425"/>
                <a:gd name="connsiteY0" fmla="*/ 6055 h 10603"/>
                <a:gd name="connsiteX1" fmla="*/ 8505 w 10425"/>
                <a:gd name="connsiteY1" fmla="*/ 10577 h 10603"/>
                <a:gd name="connsiteX2" fmla="*/ 3 w 10425"/>
                <a:gd name="connsiteY2" fmla="*/ 3499 h 10603"/>
                <a:gd name="connsiteX3" fmla="*/ 3116 w 10425"/>
                <a:gd name="connsiteY3" fmla="*/ 90 h 10603"/>
                <a:gd name="connsiteX4" fmla="*/ 10425 w 10425"/>
                <a:gd name="connsiteY4" fmla="*/ 6055 h 10603"/>
                <a:gd name="connsiteX0" fmla="*/ 10883 w 10883"/>
                <a:gd name="connsiteY0" fmla="*/ 6086 h 10639"/>
                <a:gd name="connsiteX1" fmla="*/ 8963 w 10883"/>
                <a:gd name="connsiteY1" fmla="*/ 10608 h 10639"/>
                <a:gd name="connsiteX2" fmla="*/ 3 w 10883"/>
                <a:gd name="connsiteY2" fmla="*/ 3268 h 10639"/>
                <a:gd name="connsiteX3" fmla="*/ 3574 w 10883"/>
                <a:gd name="connsiteY3" fmla="*/ 121 h 10639"/>
                <a:gd name="connsiteX4" fmla="*/ 10883 w 10883"/>
                <a:gd name="connsiteY4" fmla="*/ 6086 h 10639"/>
                <a:gd name="connsiteX0" fmla="*/ 10516 w 10522"/>
                <a:gd name="connsiteY0" fmla="*/ 6086 h 10639"/>
                <a:gd name="connsiteX1" fmla="*/ 8963 w 10522"/>
                <a:gd name="connsiteY1" fmla="*/ 10608 h 10639"/>
                <a:gd name="connsiteX2" fmla="*/ 3 w 10522"/>
                <a:gd name="connsiteY2" fmla="*/ 3268 h 10639"/>
                <a:gd name="connsiteX3" fmla="*/ 3574 w 10522"/>
                <a:gd name="connsiteY3" fmla="*/ 121 h 10639"/>
                <a:gd name="connsiteX4" fmla="*/ 10516 w 10522"/>
                <a:gd name="connsiteY4" fmla="*/ 6086 h 10639"/>
                <a:gd name="connsiteX0" fmla="*/ 10516 w 10522"/>
                <a:gd name="connsiteY0" fmla="*/ 6086 h 10639"/>
                <a:gd name="connsiteX1" fmla="*/ 8963 w 10522"/>
                <a:gd name="connsiteY1" fmla="*/ 10608 h 10639"/>
                <a:gd name="connsiteX2" fmla="*/ 3 w 10522"/>
                <a:gd name="connsiteY2" fmla="*/ 3268 h 10639"/>
                <a:gd name="connsiteX3" fmla="*/ 3574 w 10522"/>
                <a:gd name="connsiteY3" fmla="*/ 121 h 10639"/>
                <a:gd name="connsiteX4" fmla="*/ 10516 w 10522"/>
                <a:gd name="connsiteY4" fmla="*/ 6086 h 1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2" h="10639">
                  <a:moveTo>
                    <a:pt x="10516" y="6086"/>
                  </a:moveTo>
                  <a:cubicBezTo>
                    <a:pt x="10516" y="6086"/>
                    <a:pt x="10715" y="11078"/>
                    <a:pt x="8963" y="10608"/>
                  </a:cubicBezTo>
                  <a:cubicBezTo>
                    <a:pt x="7211" y="10138"/>
                    <a:pt x="-187" y="5847"/>
                    <a:pt x="3" y="3268"/>
                  </a:cubicBezTo>
                  <a:cubicBezTo>
                    <a:pt x="550" y="514"/>
                    <a:pt x="1822" y="-349"/>
                    <a:pt x="3574" y="121"/>
                  </a:cubicBezTo>
                  <a:cubicBezTo>
                    <a:pt x="5326" y="591"/>
                    <a:pt x="10068" y="4794"/>
                    <a:pt x="10516" y="6086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25" name="Freeform 47">
              <a:extLst>
                <a:ext uri="{FF2B5EF4-FFF2-40B4-BE49-F238E27FC236}">
                  <a16:creationId xmlns:a16="http://schemas.microsoft.com/office/drawing/2014/main" id="{97353CC6-3C1C-472F-83CC-80F8645C2101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6304923" y="1745450"/>
              <a:ext cx="51545" cy="101213"/>
            </a:xfrm>
            <a:custGeom>
              <a:avLst/>
              <a:gdLst>
                <a:gd name="T0" fmla="*/ 3 w 18"/>
                <a:gd name="T1" fmla="*/ 7 h 29"/>
                <a:gd name="T2" fmla="*/ 13 w 18"/>
                <a:gd name="T3" fmla="*/ 1 h 29"/>
                <a:gd name="T4" fmla="*/ 17 w 18"/>
                <a:gd name="T5" fmla="*/ 15 h 29"/>
                <a:gd name="T6" fmla="*/ 18 w 18"/>
                <a:gd name="T7" fmla="*/ 28 h 29"/>
                <a:gd name="T8" fmla="*/ 15 w 18"/>
                <a:gd name="T9" fmla="*/ 29 h 29"/>
                <a:gd name="T10" fmla="*/ 8 w 18"/>
                <a:gd name="T11" fmla="*/ 29 h 29"/>
                <a:gd name="T12" fmla="*/ 5 w 18"/>
                <a:gd name="T13" fmla="*/ 26 h 29"/>
                <a:gd name="T14" fmla="*/ 3 w 18"/>
                <a:gd name="T15" fmla="*/ 7 h 29"/>
                <a:gd name="connsiteX0" fmla="*/ 533 w 8310"/>
                <a:gd name="connsiteY0" fmla="*/ 2074 h 9660"/>
                <a:gd name="connsiteX1" fmla="*/ 6088 w 8310"/>
                <a:gd name="connsiteY1" fmla="*/ 5 h 9660"/>
                <a:gd name="connsiteX2" fmla="*/ 8310 w 8310"/>
                <a:gd name="connsiteY2" fmla="*/ 4832 h 9660"/>
                <a:gd name="connsiteX3" fmla="*/ 7199 w 8310"/>
                <a:gd name="connsiteY3" fmla="*/ 9660 h 9660"/>
                <a:gd name="connsiteX4" fmla="*/ 3310 w 8310"/>
                <a:gd name="connsiteY4" fmla="*/ 9660 h 9660"/>
                <a:gd name="connsiteX5" fmla="*/ 1644 w 8310"/>
                <a:gd name="connsiteY5" fmla="*/ 8626 h 9660"/>
                <a:gd name="connsiteX6" fmla="*/ 533 w 8310"/>
                <a:gd name="connsiteY6" fmla="*/ 2074 h 9660"/>
                <a:gd name="connsiteX0" fmla="*/ 641 w 10000"/>
                <a:gd name="connsiteY0" fmla="*/ 2147 h 10027"/>
                <a:gd name="connsiteX1" fmla="*/ 7326 w 10000"/>
                <a:gd name="connsiteY1" fmla="*/ 5 h 10027"/>
                <a:gd name="connsiteX2" fmla="*/ 10000 w 10000"/>
                <a:gd name="connsiteY2" fmla="*/ 5002 h 10027"/>
                <a:gd name="connsiteX3" fmla="*/ 9727 w 10000"/>
                <a:gd name="connsiteY3" fmla="*/ 9629 h 10027"/>
                <a:gd name="connsiteX4" fmla="*/ 8663 w 10000"/>
                <a:gd name="connsiteY4" fmla="*/ 10000 h 10027"/>
                <a:gd name="connsiteX5" fmla="*/ 3983 w 10000"/>
                <a:gd name="connsiteY5" fmla="*/ 10000 h 10027"/>
                <a:gd name="connsiteX6" fmla="*/ 1978 w 10000"/>
                <a:gd name="connsiteY6" fmla="*/ 8930 h 10027"/>
                <a:gd name="connsiteX7" fmla="*/ 641 w 10000"/>
                <a:gd name="connsiteY7" fmla="*/ 2147 h 10027"/>
                <a:gd name="connsiteX0" fmla="*/ 641 w 10000"/>
                <a:gd name="connsiteY0" fmla="*/ 2147 h 12253"/>
                <a:gd name="connsiteX1" fmla="*/ 7326 w 10000"/>
                <a:gd name="connsiteY1" fmla="*/ 5 h 12253"/>
                <a:gd name="connsiteX2" fmla="*/ 10000 w 10000"/>
                <a:gd name="connsiteY2" fmla="*/ 5002 h 12253"/>
                <a:gd name="connsiteX3" fmla="*/ 9727 w 10000"/>
                <a:gd name="connsiteY3" fmla="*/ 9629 h 12253"/>
                <a:gd name="connsiteX4" fmla="*/ 5746 w 10000"/>
                <a:gd name="connsiteY4" fmla="*/ 12252 h 12253"/>
                <a:gd name="connsiteX5" fmla="*/ 3983 w 10000"/>
                <a:gd name="connsiteY5" fmla="*/ 10000 h 12253"/>
                <a:gd name="connsiteX6" fmla="*/ 1978 w 10000"/>
                <a:gd name="connsiteY6" fmla="*/ 8930 h 12253"/>
                <a:gd name="connsiteX7" fmla="*/ 641 w 10000"/>
                <a:gd name="connsiteY7" fmla="*/ 2147 h 12253"/>
                <a:gd name="connsiteX0" fmla="*/ 641 w 10000"/>
                <a:gd name="connsiteY0" fmla="*/ 2147 h 10170"/>
                <a:gd name="connsiteX1" fmla="*/ 7326 w 10000"/>
                <a:gd name="connsiteY1" fmla="*/ 5 h 10170"/>
                <a:gd name="connsiteX2" fmla="*/ 10000 w 10000"/>
                <a:gd name="connsiteY2" fmla="*/ 5002 h 10170"/>
                <a:gd name="connsiteX3" fmla="*/ 9727 w 10000"/>
                <a:gd name="connsiteY3" fmla="*/ 9629 h 10170"/>
                <a:gd name="connsiteX4" fmla="*/ 3983 w 10000"/>
                <a:gd name="connsiteY4" fmla="*/ 10000 h 10170"/>
                <a:gd name="connsiteX5" fmla="*/ 1978 w 10000"/>
                <a:gd name="connsiteY5" fmla="*/ 8930 h 10170"/>
                <a:gd name="connsiteX6" fmla="*/ 641 w 10000"/>
                <a:gd name="connsiteY6" fmla="*/ 2147 h 10170"/>
                <a:gd name="connsiteX0" fmla="*/ 641 w 10242"/>
                <a:gd name="connsiteY0" fmla="*/ 2147 h 10170"/>
                <a:gd name="connsiteX1" fmla="*/ 7326 w 10242"/>
                <a:gd name="connsiteY1" fmla="*/ 5 h 10170"/>
                <a:gd name="connsiteX2" fmla="*/ 10000 w 10242"/>
                <a:gd name="connsiteY2" fmla="*/ 5002 h 10170"/>
                <a:gd name="connsiteX3" fmla="*/ 9727 w 10242"/>
                <a:gd name="connsiteY3" fmla="*/ 9629 h 10170"/>
                <a:gd name="connsiteX4" fmla="*/ 3983 w 10242"/>
                <a:gd name="connsiteY4" fmla="*/ 10000 h 10170"/>
                <a:gd name="connsiteX5" fmla="*/ 1978 w 10242"/>
                <a:gd name="connsiteY5" fmla="*/ 8930 h 10170"/>
                <a:gd name="connsiteX6" fmla="*/ 641 w 10242"/>
                <a:gd name="connsiteY6" fmla="*/ 2147 h 10170"/>
                <a:gd name="connsiteX0" fmla="*/ 641 w 10242"/>
                <a:gd name="connsiteY0" fmla="*/ 2147 h 10303"/>
                <a:gd name="connsiteX1" fmla="*/ 7326 w 10242"/>
                <a:gd name="connsiteY1" fmla="*/ 5 h 10303"/>
                <a:gd name="connsiteX2" fmla="*/ 10000 w 10242"/>
                <a:gd name="connsiteY2" fmla="*/ 5002 h 10303"/>
                <a:gd name="connsiteX3" fmla="*/ 9727 w 10242"/>
                <a:gd name="connsiteY3" fmla="*/ 9629 h 10303"/>
                <a:gd name="connsiteX4" fmla="*/ 3983 w 10242"/>
                <a:gd name="connsiteY4" fmla="*/ 10000 h 10303"/>
                <a:gd name="connsiteX5" fmla="*/ 1978 w 10242"/>
                <a:gd name="connsiteY5" fmla="*/ 8930 h 10303"/>
                <a:gd name="connsiteX6" fmla="*/ 641 w 10242"/>
                <a:gd name="connsiteY6" fmla="*/ 2147 h 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2" h="10303">
                  <a:moveTo>
                    <a:pt x="641" y="2147"/>
                  </a:moveTo>
                  <a:cubicBezTo>
                    <a:pt x="641" y="2147"/>
                    <a:pt x="1309" y="1076"/>
                    <a:pt x="7326" y="5"/>
                  </a:cubicBezTo>
                  <a:cubicBezTo>
                    <a:pt x="7326" y="5"/>
                    <a:pt x="9332" y="-352"/>
                    <a:pt x="10000" y="5002"/>
                  </a:cubicBezTo>
                  <a:cubicBezTo>
                    <a:pt x="9685" y="6507"/>
                    <a:pt x="10884" y="8124"/>
                    <a:pt x="9727" y="9629"/>
                  </a:cubicBezTo>
                  <a:cubicBezTo>
                    <a:pt x="8556" y="10800"/>
                    <a:pt x="5274" y="10116"/>
                    <a:pt x="3983" y="10000"/>
                  </a:cubicBezTo>
                  <a:lnTo>
                    <a:pt x="1978" y="8930"/>
                  </a:lnTo>
                  <a:cubicBezTo>
                    <a:pt x="1978" y="8930"/>
                    <a:pt x="-1365" y="7144"/>
                    <a:pt x="641" y="2147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26" name="Freeform 14">
              <a:extLst>
                <a:ext uri="{FF2B5EF4-FFF2-40B4-BE49-F238E27FC236}">
                  <a16:creationId xmlns:a16="http://schemas.microsoft.com/office/drawing/2014/main" id="{79D49886-FA3D-4A6A-830D-9038E715B160}"/>
                </a:ext>
              </a:extLst>
            </p:cNvPr>
            <p:cNvSpPr>
              <a:spLocks noChangeAspect="1"/>
            </p:cNvSpPr>
            <p:nvPr/>
          </p:nvSpPr>
          <p:spPr bwMode="auto">
            <a:xfrm rot="18655563" flipH="1" flipV="1">
              <a:off x="6131041" y="1566167"/>
              <a:ext cx="83202" cy="78777"/>
            </a:xfrm>
            <a:custGeom>
              <a:avLst/>
              <a:gdLst>
                <a:gd name="T0" fmla="*/ 16 w 25"/>
                <a:gd name="T1" fmla="*/ 1 h 23"/>
                <a:gd name="T2" fmla="*/ 22 w 25"/>
                <a:gd name="T3" fmla="*/ 2 h 23"/>
                <a:gd name="T4" fmla="*/ 22 w 25"/>
                <a:gd name="T5" fmla="*/ 7 h 23"/>
                <a:gd name="T6" fmla="*/ 4 w 25"/>
                <a:gd name="T7" fmla="*/ 23 h 23"/>
                <a:gd name="T8" fmla="*/ 1 w 25"/>
                <a:gd name="T9" fmla="*/ 18 h 23"/>
                <a:gd name="T10" fmla="*/ 16 w 25"/>
                <a:gd name="T11" fmla="*/ 1 h 23"/>
                <a:gd name="connsiteX0" fmla="*/ 6363 w 9396"/>
                <a:gd name="connsiteY0" fmla="*/ 109 h 9674"/>
                <a:gd name="connsiteX1" fmla="*/ 8763 w 9396"/>
                <a:gd name="connsiteY1" fmla="*/ 544 h 9674"/>
                <a:gd name="connsiteX2" fmla="*/ 8763 w 9396"/>
                <a:gd name="connsiteY2" fmla="*/ 2717 h 9674"/>
                <a:gd name="connsiteX3" fmla="*/ 1563 w 9396"/>
                <a:gd name="connsiteY3" fmla="*/ 9674 h 9674"/>
                <a:gd name="connsiteX4" fmla="*/ 32 w 9396"/>
                <a:gd name="connsiteY4" fmla="*/ 7113 h 9674"/>
                <a:gd name="connsiteX5" fmla="*/ 6363 w 9396"/>
                <a:gd name="connsiteY5" fmla="*/ 109 h 9674"/>
                <a:gd name="connsiteX0" fmla="*/ 6772 w 9689"/>
                <a:gd name="connsiteY0" fmla="*/ 0 h 9887"/>
                <a:gd name="connsiteX1" fmla="*/ 8767 w 9689"/>
                <a:gd name="connsiteY1" fmla="*/ 785 h 9887"/>
                <a:gd name="connsiteX2" fmla="*/ 9326 w 9689"/>
                <a:gd name="connsiteY2" fmla="*/ 2696 h 9887"/>
                <a:gd name="connsiteX3" fmla="*/ 1663 w 9689"/>
                <a:gd name="connsiteY3" fmla="*/ 9887 h 9887"/>
                <a:gd name="connsiteX4" fmla="*/ 34 w 9689"/>
                <a:gd name="connsiteY4" fmla="*/ 7240 h 9887"/>
                <a:gd name="connsiteX5" fmla="*/ 6772 w 9689"/>
                <a:gd name="connsiteY5" fmla="*/ 0 h 9887"/>
                <a:gd name="connsiteX0" fmla="*/ 6989 w 9625"/>
                <a:gd name="connsiteY0" fmla="*/ 0 h 10000"/>
                <a:gd name="connsiteX1" fmla="*/ 9625 w 9625"/>
                <a:gd name="connsiteY1" fmla="*/ 2727 h 10000"/>
                <a:gd name="connsiteX2" fmla="*/ 1716 w 9625"/>
                <a:gd name="connsiteY2" fmla="*/ 10000 h 10000"/>
                <a:gd name="connsiteX3" fmla="*/ 35 w 9625"/>
                <a:gd name="connsiteY3" fmla="*/ 7323 h 10000"/>
                <a:gd name="connsiteX4" fmla="*/ 6989 w 9625"/>
                <a:gd name="connsiteY4" fmla="*/ 0 h 10000"/>
                <a:gd name="connsiteX0" fmla="*/ 8353 w 9993"/>
                <a:gd name="connsiteY0" fmla="*/ 0 h 10459"/>
                <a:gd name="connsiteX1" fmla="*/ 9993 w 9993"/>
                <a:gd name="connsiteY1" fmla="*/ 3186 h 10459"/>
                <a:gd name="connsiteX2" fmla="*/ 1776 w 9993"/>
                <a:gd name="connsiteY2" fmla="*/ 10459 h 10459"/>
                <a:gd name="connsiteX3" fmla="*/ 29 w 9993"/>
                <a:gd name="connsiteY3" fmla="*/ 7782 h 10459"/>
                <a:gd name="connsiteX4" fmla="*/ 8353 w 9993"/>
                <a:gd name="connsiteY4" fmla="*/ 0 h 10459"/>
                <a:gd name="connsiteX0" fmla="*/ 8359 w 11362"/>
                <a:gd name="connsiteY0" fmla="*/ 0 h 10000"/>
                <a:gd name="connsiteX1" fmla="*/ 11362 w 11362"/>
                <a:gd name="connsiteY1" fmla="*/ 2406 h 10000"/>
                <a:gd name="connsiteX2" fmla="*/ 1777 w 11362"/>
                <a:gd name="connsiteY2" fmla="*/ 10000 h 10000"/>
                <a:gd name="connsiteX3" fmla="*/ 29 w 11362"/>
                <a:gd name="connsiteY3" fmla="*/ 7440 h 10000"/>
                <a:gd name="connsiteX4" fmla="*/ 8359 w 11362"/>
                <a:gd name="connsiteY4" fmla="*/ 0 h 10000"/>
                <a:gd name="connsiteX0" fmla="*/ 8359 w 11362"/>
                <a:gd name="connsiteY0" fmla="*/ 0 h 10387"/>
                <a:gd name="connsiteX1" fmla="*/ 11362 w 11362"/>
                <a:gd name="connsiteY1" fmla="*/ 2406 h 10387"/>
                <a:gd name="connsiteX2" fmla="*/ 2155 w 11362"/>
                <a:gd name="connsiteY2" fmla="*/ 10387 h 10387"/>
                <a:gd name="connsiteX3" fmla="*/ 29 w 11362"/>
                <a:gd name="connsiteY3" fmla="*/ 7440 h 10387"/>
                <a:gd name="connsiteX4" fmla="*/ 8359 w 11362"/>
                <a:gd name="connsiteY4" fmla="*/ 0 h 10387"/>
                <a:gd name="connsiteX0" fmla="*/ 8359 w 11362"/>
                <a:gd name="connsiteY0" fmla="*/ 0 h 10722"/>
                <a:gd name="connsiteX1" fmla="*/ 11362 w 11362"/>
                <a:gd name="connsiteY1" fmla="*/ 2406 h 10722"/>
                <a:gd name="connsiteX2" fmla="*/ 1719 w 11362"/>
                <a:gd name="connsiteY2" fmla="*/ 10722 h 10722"/>
                <a:gd name="connsiteX3" fmla="*/ 29 w 11362"/>
                <a:gd name="connsiteY3" fmla="*/ 7440 h 10722"/>
                <a:gd name="connsiteX4" fmla="*/ 8359 w 11362"/>
                <a:gd name="connsiteY4" fmla="*/ 0 h 10722"/>
                <a:gd name="connsiteX0" fmla="*/ 8359 w 11362"/>
                <a:gd name="connsiteY0" fmla="*/ 0 h 10819"/>
                <a:gd name="connsiteX1" fmla="*/ 11362 w 11362"/>
                <a:gd name="connsiteY1" fmla="*/ 2406 h 10819"/>
                <a:gd name="connsiteX2" fmla="*/ 1719 w 11362"/>
                <a:gd name="connsiteY2" fmla="*/ 10722 h 10819"/>
                <a:gd name="connsiteX3" fmla="*/ 29 w 11362"/>
                <a:gd name="connsiteY3" fmla="*/ 7440 h 10819"/>
                <a:gd name="connsiteX4" fmla="*/ 8359 w 11362"/>
                <a:gd name="connsiteY4" fmla="*/ 0 h 10819"/>
                <a:gd name="connsiteX0" fmla="*/ 8359 w 11362"/>
                <a:gd name="connsiteY0" fmla="*/ 0 h 10756"/>
                <a:gd name="connsiteX1" fmla="*/ 11362 w 11362"/>
                <a:gd name="connsiteY1" fmla="*/ 2406 h 10756"/>
                <a:gd name="connsiteX2" fmla="*/ 1719 w 11362"/>
                <a:gd name="connsiteY2" fmla="*/ 10722 h 10756"/>
                <a:gd name="connsiteX3" fmla="*/ 29 w 11362"/>
                <a:gd name="connsiteY3" fmla="*/ 7440 h 10756"/>
                <a:gd name="connsiteX4" fmla="*/ 8359 w 11362"/>
                <a:gd name="connsiteY4" fmla="*/ 0 h 10756"/>
                <a:gd name="connsiteX0" fmla="*/ 8954 w 11957"/>
                <a:gd name="connsiteY0" fmla="*/ 0 h 10756"/>
                <a:gd name="connsiteX1" fmla="*/ 11957 w 11957"/>
                <a:gd name="connsiteY1" fmla="*/ 2406 h 10756"/>
                <a:gd name="connsiteX2" fmla="*/ 2314 w 11957"/>
                <a:gd name="connsiteY2" fmla="*/ 10722 h 10756"/>
                <a:gd name="connsiteX3" fmla="*/ 25 w 11957"/>
                <a:gd name="connsiteY3" fmla="*/ 7765 h 10756"/>
                <a:gd name="connsiteX4" fmla="*/ 8954 w 11957"/>
                <a:gd name="connsiteY4" fmla="*/ 0 h 10756"/>
                <a:gd name="connsiteX0" fmla="*/ 8954 w 11957"/>
                <a:gd name="connsiteY0" fmla="*/ 0 h 10058"/>
                <a:gd name="connsiteX1" fmla="*/ 11957 w 11957"/>
                <a:gd name="connsiteY1" fmla="*/ 2406 h 10058"/>
                <a:gd name="connsiteX2" fmla="*/ 2698 w 11957"/>
                <a:gd name="connsiteY2" fmla="*/ 10021 h 10058"/>
                <a:gd name="connsiteX3" fmla="*/ 25 w 11957"/>
                <a:gd name="connsiteY3" fmla="*/ 7765 h 10058"/>
                <a:gd name="connsiteX4" fmla="*/ 8954 w 11957"/>
                <a:gd name="connsiteY4" fmla="*/ 0 h 10058"/>
                <a:gd name="connsiteX0" fmla="*/ 8954 w 11346"/>
                <a:gd name="connsiteY0" fmla="*/ 0 h 10061"/>
                <a:gd name="connsiteX1" fmla="*/ 11346 w 11346"/>
                <a:gd name="connsiteY1" fmla="*/ 2875 h 10061"/>
                <a:gd name="connsiteX2" fmla="*/ 2698 w 11346"/>
                <a:gd name="connsiteY2" fmla="*/ 10021 h 10061"/>
                <a:gd name="connsiteX3" fmla="*/ 25 w 11346"/>
                <a:gd name="connsiteY3" fmla="*/ 7765 h 10061"/>
                <a:gd name="connsiteX4" fmla="*/ 8954 w 11346"/>
                <a:gd name="connsiteY4" fmla="*/ 0 h 10061"/>
                <a:gd name="connsiteX0" fmla="*/ 8682 w 11347"/>
                <a:gd name="connsiteY0" fmla="*/ 0 h 9716"/>
                <a:gd name="connsiteX1" fmla="*/ 11347 w 11347"/>
                <a:gd name="connsiteY1" fmla="*/ 2530 h 9716"/>
                <a:gd name="connsiteX2" fmla="*/ 2699 w 11347"/>
                <a:gd name="connsiteY2" fmla="*/ 9676 h 9716"/>
                <a:gd name="connsiteX3" fmla="*/ 26 w 11347"/>
                <a:gd name="connsiteY3" fmla="*/ 7420 h 9716"/>
                <a:gd name="connsiteX4" fmla="*/ 8682 w 11347"/>
                <a:gd name="connsiteY4" fmla="*/ 0 h 9716"/>
                <a:gd name="connsiteX0" fmla="*/ 7651 w 10000"/>
                <a:gd name="connsiteY0" fmla="*/ 0 h 10000"/>
                <a:gd name="connsiteX1" fmla="*/ 10000 w 10000"/>
                <a:gd name="connsiteY1" fmla="*/ 2604 h 10000"/>
                <a:gd name="connsiteX2" fmla="*/ 2379 w 10000"/>
                <a:gd name="connsiteY2" fmla="*/ 9959 h 10000"/>
                <a:gd name="connsiteX3" fmla="*/ 23 w 10000"/>
                <a:gd name="connsiteY3" fmla="*/ 7637 h 10000"/>
                <a:gd name="connsiteX4" fmla="*/ 7651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7651" y="0"/>
                  </a:moveTo>
                  <a:cubicBezTo>
                    <a:pt x="8434" y="868"/>
                    <a:pt x="9679" y="1322"/>
                    <a:pt x="10000" y="2604"/>
                  </a:cubicBezTo>
                  <a:cubicBezTo>
                    <a:pt x="9599" y="3946"/>
                    <a:pt x="3517" y="10587"/>
                    <a:pt x="2379" y="9959"/>
                  </a:cubicBezTo>
                  <a:cubicBezTo>
                    <a:pt x="2379" y="9959"/>
                    <a:pt x="23" y="8085"/>
                    <a:pt x="23" y="7637"/>
                  </a:cubicBezTo>
                  <a:cubicBezTo>
                    <a:pt x="-380" y="7189"/>
                    <a:pt x="4430" y="447"/>
                    <a:pt x="7651" y="0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27" name="Freeform 15">
              <a:extLst>
                <a:ext uri="{FF2B5EF4-FFF2-40B4-BE49-F238E27FC236}">
                  <a16:creationId xmlns:a16="http://schemas.microsoft.com/office/drawing/2014/main" id="{91C3564E-931F-4F2F-9C23-1922D23B7BEF}"/>
                </a:ext>
              </a:extLst>
            </p:cNvPr>
            <p:cNvSpPr>
              <a:spLocks noChangeAspect="1"/>
            </p:cNvSpPr>
            <p:nvPr/>
          </p:nvSpPr>
          <p:spPr bwMode="auto">
            <a:xfrm rot="19135563" flipH="1" flipV="1">
              <a:off x="6139872" y="1487937"/>
              <a:ext cx="92741" cy="71360"/>
            </a:xfrm>
            <a:custGeom>
              <a:avLst/>
              <a:gdLst>
                <a:gd name="T0" fmla="*/ 27 w 27"/>
                <a:gd name="T1" fmla="*/ 5 h 20"/>
                <a:gd name="T2" fmla="*/ 17 w 27"/>
                <a:gd name="T3" fmla="*/ 15 h 20"/>
                <a:gd name="T4" fmla="*/ 2 w 27"/>
                <a:gd name="T5" fmla="*/ 20 h 20"/>
                <a:gd name="T6" fmla="*/ 0 w 27"/>
                <a:gd name="T7" fmla="*/ 12 h 20"/>
                <a:gd name="T8" fmla="*/ 11 w 27"/>
                <a:gd name="T9" fmla="*/ 4 h 20"/>
                <a:gd name="T10" fmla="*/ 22 w 27"/>
                <a:gd name="T11" fmla="*/ 0 h 20"/>
                <a:gd name="T12" fmla="*/ 23 w 27"/>
                <a:gd name="T13" fmla="*/ 0 h 20"/>
                <a:gd name="T14" fmla="*/ 27 w 27"/>
                <a:gd name="T15" fmla="*/ 5 h 20"/>
                <a:gd name="connsiteX0" fmla="*/ 10000 w 10000"/>
                <a:gd name="connsiteY0" fmla="*/ 2500 h 10000"/>
                <a:gd name="connsiteX1" fmla="*/ 6296 w 10000"/>
                <a:gd name="connsiteY1" fmla="*/ 7500 h 10000"/>
                <a:gd name="connsiteX2" fmla="*/ 741 w 10000"/>
                <a:gd name="connsiteY2" fmla="*/ 10000 h 10000"/>
                <a:gd name="connsiteX3" fmla="*/ 0 w 10000"/>
                <a:gd name="connsiteY3" fmla="*/ 6000 h 10000"/>
                <a:gd name="connsiteX4" fmla="*/ 4074 w 10000"/>
                <a:gd name="connsiteY4" fmla="*/ 2000 h 10000"/>
                <a:gd name="connsiteX5" fmla="*/ 8148 w 10000"/>
                <a:gd name="connsiteY5" fmla="*/ 0 h 10000"/>
                <a:gd name="connsiteX6" fmla="*/ 10000 w 10000"/>
                <a:gd name="connsiteY6" fmla="*/ 2500 h 10000"/>
                <a:gd name="connsiteX0" fmla="*/ 10000 w 10000"/>
                <a:gd name="connsiteY0" fmla="*/ 3251 h 10751"/>
                <a:gd name="connsiteX1" fmla="*/ 6296 w 10000"/>
                <a:gd name="connsiteY1" fmla="*/ 8251 h 10751"/>
                <a:gd name="connsiteX2" fmla="*/ 741 w 10000"/>
                <a:gd name="connsiteY2" fmla="*/ 10751 h 10751"/>
                <a:gd name="connsiteX3" fmla="*/ 0 w 10000"/>
                <a:gd name="connsiteY3" fmla="*/ 6751 h 10751"/>
                <a:gd name="connsiteX4" fmla="*/ 4074 w 10000"/>
                <a:gd name="connsiteY4" fmla="*/ 2751 h 10751"/>
                <a:gd name="connsiteX5" fmla="*/ 8612 w 10000"/>
                <a:gd name="connsiteY5" fmla="*/ 0 h 10751"/>
                <a:gd name="connsiteX6" fmla="*/ 10000 w 10000"/>
                <a:gd name="connsiteY6" fmla="*/ 3251 h 10751"/>
                <a:gd name="connsiteX0" fmla="*/ 10110 w 10110"/>
                <a:gd name="connsiteY0" fmla="*/ 3251 h 10751"/>
                <a:gd name="connsiteX1" fmla="*/ 6406 w 10110"/>
                <a:gd name="connsiteY1" fmla="*/ 8251 h 10751"/>
                <a:gd name="connsiteX2" fmla="*/ 851 w 10110"/>
                <a:gd name="connsiteY2" fmla="*/ 10751 h 10751"/>
                <a:gd name="connsiteX3" fmla="*/ 110 w 10110"/>
                <a:gd name="connsiteY3" fmla="*/ 6751 h 10751"/>
                <a:gd name="connsiteX4" fmla="*/ 3703 w 10110"/>
                <a:gd name="connsiteY4" fmla="*/ 3150 h 10751"/>
                <a:gd name="connsiteX5" fmla="*/ 8722 w 10110"/>
                <a:gd name="connsiteY5" fmla="*/ 0 h 10751"/>
                <a:gd name="connsiteX6" fmla="*/ 10110 w 10110"/>
                <a:gd name="connsiteY6" fmla="*/ 3251 h 10751"/>
                <a:gd name="connsiteX0" fmla="*/ 10110 w 10110"/>
                <a:gd name="connsiteY0" fmla="*/ 3251 h 10751"/>
                <a:gd name="connsiteX1" fmla="*/ 6406 w 10110"/>
                <a:gd name="connsiteY1" fmla="*/ 8251 h 10751"/>
                <a:gd name="connsiteX2" fmla="*/ 851 w 10110"/>
                <a:gd name="connsiteY2" fmla="*/ 10751 h 10751"/>
                <a:gd name="connsiteX3" fmla="*/ 110 w 10110"/>
                <a:gd name="connsiteY3" fmla="*/ 6751 h 10751"/>
                <a:gd name="connsiteX4" fmla="*/ 3703 w 10110"/>
                <a:gd name="connsiteY4" fmla="*/ 3150 h 10751"/>
                <a:gd name="connsiteX5" fmla="*/ 8722 w 10110"/>
                <a:gd name="connsiteY5" fmla="*/ 0 h 10751"/>
                <a:gd name="connsiteX6" fmla="*/ 10110 w 10110"/>
                <a:gd name="connsiteY6" fmla="*/ 3251 h 10751"/>
                <a:gd name="connsiteX0" fmla="*/ 10110 w 10110"/>
                <a:gd name="connsiteY0" fmla="*/ 2770 h 10270"/>
                <a:gd name="connsiteX1" fmla="*/ 6406 w 10110"/>
                <a:gd name="connsiteY1" fmla="*/ 7770 h 10270"/>
                <a:gd name="connsiteX2" fmla="*/ 851 w 10110"/>
                <a:gd name="connsiteY2" fmla="*/ 10270 h 10270"/>
                <a:gd name="connsiteX3" fmla="*/ 110 w 10110"/>
                <a:gd name="connsiteY3" fmla="*/ 6270 h 10270"/>
                <a:gd name="connsiteX4" fmla="*/ 3703 w 10110"/>
                <a:gd name="connsiteY4" fmla="*/ 2669 h 10270"/>
                <a:gd name="connsiteX5" fmla="*/ 8308 w 10110"/>
                <a:gd name="connsiteY5" fmla="*/ 0 h 10270"/>
                <a:gd name="connsiteX6" fmla="*/ 10110 w 10110"/>
                <a:gd name="connsiteY6" fmla="*/ 2770 h 10270"/>
                <a:gd name="connsiteX0" fmla="*/ 10110 w 10110"/>
                <a:gd name="connsiteY0" fmla="*/ 2770 h 10270"/>
                <a:gd name="connsiteX1" fmla="*/ 6406 w 10110"/>
                <a:gd name="connsiteY1" fmla="*/ 7770 h 10270"/>
                <a:gd name="connsiteX2" fmla="*/ 851 w 10110"/>
                <a:gd name="connsiteY2" fmla="*/ 10270 h 10270"/>
                <a:gd name="connsiteX3" fmla="*/ 110 w 10110"/>
                <a:gd name="connsiteY3" fmla="*/ 6270 h 10270"/>
                <a:gd name="connsiteX4" fmla="*/ 3703 w 10110"/>
                <a:gd name="connsiteY4" fmla="*/ 2669 h 10270"/>
                <a:gd name="connsiteX5" fmla="*/ 8308 w 10110"/>
                <a:gd name="connsiteY5" fmla="*/ 0 h 10270"/>
                <a:gd name="connsiteX6" fmla="*/ 10110 w 10110"/>
                <a:gd name="connsiteY6" fmla="*/ 2770 h 10270"/>
                <a:gd name="connsiteX0" fmla="*/ 10110 w 10110"/>
                <a:gd name="connsiteY0" fmla="*/ 6963 h 14463"/>
                <a:gd name="connsiteX1" fmla="*/ 6406 w 10110"/>
                <a:gd name="connsiteY1" fmla="*/ 11963 h 14463"/>
                <a:gd name="connsiteX2" fmla="*/ 851 w 10110"/>
                <a:gd name="connsiteY2" fmla="*/ 14463 h 14463"/>
                <a:gd name="connsiteX3" fmla="*/ 110 w 10110"/>
                <a:gd name="connsiteY3" fmla="*/ 10463 h 14463"/>
                <a:gd name="connsiteX4" fmla="*/ 3703 w 10110"/>
                <a:gd name="connsiteY4" fmla="*/ 6862 h 14463"/>
                <a:gd name="connsiteX5" fmla="*/ 8308 w 10110"/>
                <a:gd name="connsiteY5" fmla="*/ 4193 h 14463"/>
                <a:gd name="connsiteX6" fmla="*/ 10110 w 10110"/>
                <a:gd name="connsiteY6" fmla="*/ 6963 h 14463"/>
                <a:gd name="connsiteX0" fmla="*/ 10110 w 13360"/>
                <a:gd name="connsiteY0" fmla="*/ 2770 h 10270"/>
                <a:gd name="connsiteX1" fmla="*/ 6406 w 13360"/>
                <a:gd name="connsiteY1" fmla="*/ 7770 h 10270"/>
                <a:gd name="connsiteX2" fmla="*/ 851 w 13360"/>
                <a:gd name="connsiteY2" fmla="*/ 10270 h 10270"/>
                <a:gd name="connsiteX3" fmla="*/ 110 w 13360"/>
                <a:gd name="connsiteY3" fmla="*/ 6270 h 10270"/>
                <a:gd name="connsiteX4" fmla="*/ 3703 w 13360"/>
                <a:gd name="connsiteY4" fmla="*/ 2669 h 10270"/>
                <a:gd name="connsiteX5" fmla="*/ 8308 w 13360"/>
                <a:gd name="connsiteY5" fmla="*/ 0 h 10270"/>
                <a:gd name="connsiteX6" fmla="*/ 10110 w 13360"/>
                <a:gd name="connsiteY6" fmla="*/ 2770 h 10270"/>
                <a:gd name="connsiteX0" fmla="*/ 10564 w 13709"/>
                <a:gd name="connsiteY0" fmla="*/ 6961 h 10270"/>
                <a:gd name="connsiteX1" fmla="*/ 6406 w 13709"/>
                <a:gd name="connsiteY1" fmla="*/ 7770 h 10270"/>
                <a:gd name="connsiteX2" fmla="*/ 851 w 13709"/>
                <a:gd name="connsiteY2" fmla="*/ 10270 h 10270"/>
                <a:gd name="connsiteX3" fmla="*/ 110 w 13709"/>
                <a:gd name="connsiteY3" fmla="*/ 6270 h 10270"/>
                <a:gd name="connsiteX4" fmla="*/ 3703 w 13709"/>
                <a:gd name="connsiteY4" fmla="*/ 2669 h 10270"/>
                <a:gd name="connsiteX5" fmla="*/ 8308 w 13709"/>
                <a:gd name="connsiteY5" fmla="*/ 0 h 10270"/>
                <a:gd name="connsiteX6" fmla="*/ 10564 w 13709"/>
                <a:gd name="connsiteY6" fmla="*/ 6961 h 10270"/>
                <a:gd name="connsiteX0" fmla="*/ 8741 w 12351"/>
                <a:gd name="connsiteY0" fmla="*/ 9343 h 10270"/>
                <a:gd name="connsiteX1" fmla="*/ 6406 w 12351"/>
                <a:gd name="connsiteY1" fmla="*/ 7770 h 10270"/>
                <a:gd name="connsiteX2" fmla="*/ 851 w 12351"/>
                <a:gd name="connsiteY2" fmla="*/ 10270 h 10270"/>
                <a:gd name="connsiteX3" fmla="*/ 110 w 12351"/>
                <a:gd name="connsiteY3" fmla="*/ 6270 h 10270"/>
                <a:gd name="connsiteX4" fmla="*/ 3703 w 12351"/>
                <a:gd name="connsiteY4" fmla="*/ 2669 h 10270"/>
                <a:gd name="connsiteX5" fmla="*/ 8308 w 12351"/>
                <a:gd name="connsiteY5" fmla="*/ 0 h 10270"/>
                <a:gd name="connsiteX6" fmla="*/ 8741 w 12351"/>
                <a:gd name="connsiteY6" fmla="*/ 9343 h 10270"/>
                <a:gd name="connsiteX0" fmla="*/ 8741 w 12743"/>
                <a:gd name="connsiteY0" fmla="*/ 9387 h 10314"/>
                <a:gd name="connsiteX1" fmla="*/ 6406 w 12743"/>
                <a:gd name="connsiteY1" fmla="*/ 7814 h 10314"/>
                <a:gd name="connsiteX2" fmla="*/ 851 w 12743"/>
                <a:gd name="connsiteY2" fmla="*/ 10314 h 10314"/>
                <a:gd name="connsiteX3" fmla="*/ 110 w 12743"/>
                <a:gd name="connsiteY3" fmla="*/ 6314 h 10314"/>
                <a:gd name="connsiteX4" fmla="*/ 3703 w 12743"/>
                <a:gd name="connsiteY4" fmla="*/ 2713 h 10314"/>
                <a:gd name="connsiteX5" fmla="*/ 8308 w 12743"/>
                <a:gd name="connsiteY5" fmla="*/ 44 h 10314"/>
                <a:gd name="connsiteX6" fmla="*/ 8741 w 12743"/>
                <a:gd name="connsiteY6" fmla="*/ 9387 h 10314"/>
                <a:gd name="connsiteX0" fmla="*/ 8308 w 8410"/>
                <a:gd name="connsiteY0" fmla="*/ 0 h 10270"/>
                <a:gd name="connsiteX1" fmla="*/ 6406 w 8410"/>
                <a:gd name="connsiteY1" fmla="*/ 7770 h 10270"/>
                <a:gd name="connsiteX2" fmla="*/ 851 w 8410"/>
                <a:gd name="connsiteY2" fmla="*/ 10270 h 10270"/>
                <a:gd name="connsiteX3" fmla="*/ 110 w 8410"/>
                <a:gd name="connsiteY3" fmla="*/ 6270 h 10270"/>
                <a:gd name="connsiteX4" fmla="*/ 3703 w 8410"/>
                <a:gd name="connsiteY4" fmla="*/ 2669 h 10270"/>
                <a:gd name="connsiteX5" fmla="*/ 8308 w 8410"/>
                <a:gd name="connsiteY5" fmla="*/ 0 h 10270"/>
                <a:gd name="connsiteX0" fmla="*/ 10258 w 12656"/>
                <a:gd name="connsiteY0" fmla="*/ 0 h 10029"/>
                <a:gd name="connsiteX1" fmla="*/ 12244 w 12656"/>
                <a:gd name="connsiteY1" fmla="*/ 3965 h 10029"/>
                <a:gd name="connsiteX2" fmla="*/ 1391 w 12656"/>
                <a:gd name="connsiteY2" fmla="*/ 10000 h 10029"/>
                <a:gd name="connsiteX3" fmla="*/ 510 w 12656"/>
                <a:gd name="connsiteY3" fmla="*/ 6105 h 10029"/>
                <a:gd name="connsiteX4" fmla="*/ 4782 w 12656"/>
                <a:gd name="connsiteY4" fmla="*/ 2599 h 10029"/>
                <a:gd name="connsiteX5" fmla="*/ 10258 w 12656"/>
                <a:gd name="connsiteY5" fmla="*/ 0 h 10029"/>
                <a:gd name="connsiteX0" fmla="*/ 10258 w 12656"/>
                <a:gd name="connsiteY0" fmla="*/ 0 h 10029"/>
                <a:gd name="connsiteX1" fmla="*/ 12244 w 12656"/>
                <a:gd name="connsiteY1" fmla="*/ 3965 h 10029"/>
                <a:gd name="connsiteX2" fmla="*/ 1391 w 12656"/>
                <a:gd name="connsiteY2" fmla="*/ 10000 h 10029"/>
                <a:gd name="connsiteX3" fmla="*/ 510 w 12656"/>
                <a:gd name="connsiteY3" fmla="*/ 6105 h 10029"/>
                <a:gd name="connsiteX4" fmla="*/ 4782 w 12656"/>
                <a:gd name="connsiteY4" fmla="*/ 2599 h 10029"/>
                <a:gd name="connsiteX5" fmla="*/ 10258 w 12656"/>
                <a:gd name="connsiteY5" fmla="*/ 0 h 10029"/>
                <a:gd name="connsiteX0" fmla="*/ 10258 w 12600"/>
                <a:gd name="connsiteY0" fmla="*/ 57 h 10086"/>
                <a:gd name="connsiteX1" fmla="*/ 12244 w 12600"/>
                <a:gd name="connsiteY1" fmla="*/ 4022 h 10086"/>
                <a:gd name="connsiteX2" fmla="*/ 1391 w 12600"/>
                <a:gd name="connsiteY2" fmla="*/ 10057 h 10086"/>
                <a:gd name="connsiteX3" fmla="*/ 510 w 12600"/>
                <a:gd name="connsiteY3" fmla="*/ 6162 h 10086"/>
                <a:gd name="connsiteX4" fmla="*/ 4782 w 12600"/>
                <a:gd name="connsiteY4" fmla="*/ 2656 h 10086"/>
                <a:gd name="connsiteX5" fmla="*/ 10258 w 12600"/>
                <a:gd name="connsiteY5" fmla="*/ 57 h 10086"/>
                <a:gd name="connsiteX0" fmla="*/ 10258 w 12600"/>
                <a:gd name="connsiteY0" fmla="*/ 57 h 10086"/>
                <a:gd name="connsiteX1" fmla="*/ 12244 w 12600"/>
                <a:gd name="connsiteY1" fmla="*/ 4022 h 10086"/>
                <a:gd name="connsiteX2" fmla="*/ 1391 w 12600"/>
                <a:gd name="connsiteY2" fmla="*/ 10057 h 10086"/>
                <a:gd name="connsiteX3" fmla="*/ 510 w 12600"/>
                <a:gd name="connsiteY3" fmla="*/ 6162 h 10086"/>
                <a:gd name="connsiteX4" fmla="*/ 4782 w 12600"/>
                <a:gd name="connsiteY4" fmla="*/ 2656 h 10086"/>
                <a:gd name="connsiteX5" fmla="*/ 10258 w 12600"/>
                <a:gd name="connsiteY5" fmla="*/ 57 h 10086"/>
                <a:gd name="connsiteX0" fmla="*/ 10258 w 12648"/>
                <a:gd name="connsiteY0" fmla="*/ 106 h 10135"/>
                <a:gd name="connsiteX1" fmla="*/ 12244 w 12648"/>
                <a:gd name="connsiteY1" fmla="*/ 4071 h 10135"/>
                <a:gd name="connsiteX2" fmla="*/ 1391 w 12648"/>
                <a:gd name="connsiteY2" fmla="*/ 10106 h 10135"/>
                <a:gd name="connsiteX3" fmla="*/ 510 w 12648"/>
                <a:gd name="connsiteY3" fmla="*/ 6211 h 10135"/>
                <a:gd name="connsiteX4" fmla="*/ 4782 w 12648"/>
                <a:gd name="connsiteY4" fmla="*/ 2705 h 10135"/>
                <a:gd name="connsiteX5" fmla="*/ 10258 w 12648"/>
                <a:gd name="connsiteY5" fmla="*/ 106 h 10135"/>
                <a:gd name="connsiteX0" fmla="*/ 10258 w 12648"/>
                <a:gd name="connsiteY0" fmla="*/ 106 h 10135"/>
                <a:gd name="connsiteX1" fmla="*/ 12244 w 12648"/>
                <a:gd name="connsiteY1" fmla="*/ 4071 h 10135"/>
                <a:gd name="connsiteX2" fmla="*/ 1391 w 12648"/>
                <a:gd name="connsiteY2" fmla="*/ 10106 h 10135"/>
                <a:gd name="connsiteX3" fmla="*/ 510 w 12648"/>
                <a:gd name="connsiteY3" fmla="*/ 6211 h 10135"/>
                <a:gd name="connsiteX4" fmla="*/ 4782 w 12648"/>
                <a:gd name="connsiteY4" fmla="*/ 2705 h 10135"/>
                <a:gd name="connsiteX5" fmla="*/ 10258 w 12648"/>
                <a:gd name="connsiteY5" fmla="*/ 106 h 10135"/>
                <a:gd name="connsiteX0" fmla="*/ 10258 w 12690"/>
                <a:gd name="connsiteY0" fmla="*/ 0 h 10029"/>
                <a:gd name="connsiteX1" fmla="*/ 12244 w 12690"/>
                <a:gd name="connsiteY1" fmla="*/ 3965 h 10029"/>
                <a:gd name="connsiteX2" fmla="*/ 1391 w 12690"/>
                <a:gd name="connsiteY2" fmla="*/ 10000 h 10029"/>
                <a:gd name="connsiteX3" fmla="*/ 510 w 12690"/>
                <a:gd name="connsiteY3" fmla="*/ 6105 h 10029"/>
                <a:gd name="connsiteX4" fmla="*/ 4782 w 12690"/>
                <a:gd name="connsiteY4" fmla="*/ 2599 h 10029"/>
                <a:gd name="connsiteX5" fmla="*/ 10258 w 12690"/>
                <a:gd name="connsiteY5" fmla="*/ 0 h 10029"/>
                <a:gd name="connsiteX0" fmla="*/ 10258 w 12690"/>
                <a:gd name="connsiteY0" fmla="*/ 0 h 10029"/>
                <a:gd name="connsiteX1" fmla="*/ 12244 w 12690"/>
                <a:gd name="connsiteY1" fmla="*/ 3965 h 10029"/>
                <a:gd name="connsiteX2" fmla="*/ 1391 w 12690"/>
                <a:gd name="connsiteY2" fmla="*/ 10000 h 10029"/>
                <a:gd name="connsiteX3" fmla="*/ 510 w 12690"/>
                <a:gd name="connsiteY3" fmla="*/ 6105 h 10029"/>
                <a:gd name="connsiteX4" fmla="*/ 4782 w 12690"/>
                <a:gd name="connsiteY4" fmla="*/ 2599 h 10029"/>
                <a:gd name="connsiteX5" fmla="*/ 10258 w 12690"/>
                <a:gd name="connsiteY5" fmla="*/ 0 h 10029"/>
                <a:gd name="connsiteX0" fmla="*/ 10141 w 12573"/>
                <a:gd name="connsiteY0" fmla="*/ 0 h 10027"/>
                <a:gd name="connsiteX1" fmla="*/ 12127 w 12573"/>
                <a:gd name="connsiteY1" fmla="*/ 3965 h 10027"/>
                <a:gd name="connsiteX2" fmla="*/ 1274 w 12573"/>
                <a:gd name="connsiteY2" fmla="*/ 10000 h 10027"/>
                <a:gd name="connsiteX3" fmla="*/ 393 w 12573"/>
                <a:gd name="connsiteY3" fmla="*/ 6105 h 10027"/>
                <a:gd name="connsiteX4" fmla="*/ 2860 w 12573"/>
                <a:gd name="connsiteY4" fmla="*/ 3515 h 10027"/>
                <a:gd name="connsiteX5" fmla="*/ 10141 w 12573"/>
                <a:gd name="connsiteY5" fmla="*/ 0 h 10027"/>
                <a:gd name="connsiteX0" fmla="*/ 10141 w 12573"/>
                <a:gd name="connsiteY0" fmla="*/ 0 h 10027"/>
                <a:gd name="connsiteX1" fmla="*/ 12127 w 12573"/>
                <a:gd name="connsiteY1" fmla="*/ 3965 h 10027"/>
                <a:gd name="connsiteX2" fmla="*/ 1274 w 12573"/>
                <a:gd name="connsiteY2" fmla="*/ 10000 h 10027"/>
                <a:gd name="connsiteX3" fmla="*/ 393 w 12573"/>
                <a:gd name="connsiteY3" fmla="*/ 6105 h 10027"/>
                <a:gd name="connsiteX4" fmla="*/ 2860 w 12573"/>
                <a:gd name="connsiteY4" fmla="*/ 3515 h 10027"/>
                <a:gd name="connsiteX5" fmla="*/ 10141 w 12573"/>
                <a:gd name="connsiteY5" fmla="*/ 0 h 10027"/>
                <a:gd name="connsiteX0" fmla="*/ 10141 w 12573"/>
                <a:gd name="connsiteY0" fmla="*/ 0 h 10027"/>
                <a:gd name="connsiteX1" fmla="*/ 12127 w 12573"/>
                <a:gd name="connsiteY1" fmla="*/ 3965 h 10027"/>
                <a:gd name="connsiteX2" fmla="*/ 1274 w 12573"/>
                <a:gd name="connsiteY2" fmla="*/ 10000 h 10027"/>
                <a:gd name="connsiteX3" fmla="*/ 393 w 12573"/>
                <a:gd name="connsiteY3" fmla="*/ 6105 h 10027"/>
                <a:gd name="connsiteX4" fmla="*/ 2860 w 12573"/>
                <a:gd name="connsiteY4" fmla="*/ 3515 h 10027"/>
                <a:gd name="connsiteX5" fmla="*/ 10141 w 12573"/>
                <a:gd name="connsiteY5" fmla="*/ 0 h 10027"/>
                <a:gd name="connsiteX0" fmla="*/ 9312 w 12492"/>
                <a:gd name="connsiteY0" fmla="*/ 0 h 10219"/>
                <a:gd name="connsiteX1" fmla="*/ 12127 w 12492"/>
                <a:gd name="connsiteY1" fmla="*/ 4157 h 10219"/>
                <a:gd name="connsiteX2" fmla="*/ 1274 w 12492"/>
                <a:gd name="connsiteY2" fmla="*/ 10192 h 10219"/>
                <a:gd name="connsiteX3" fmla="*/ 393 w 12492"/>
                <a:gd name="connsiteY3" fmla="*/ 6297 h 10219"/>
                <a:gd name="connsiteX4" fmla="*/ 2860 w 12492"/>
                <a:gd name="connsiteY4" fmla="*/ 3707 h 10219"/>
                <a:gd name="connsiteX5" fmla="*/ 9312 w 12492"/>
                <a:gd name="connsiteY5" fmla="*/ 0 h 10219"/>
                <a:gd name="connsiteX0" fmla="*/ 9260 w 11666"/>
                <a:gd name="connsiteY0" fmla="*/ 0 h 10207"/>
                <a:gd name="connsiteX1" fmla="*/ 11217 w 11666"/>
                <a:gd name="connsiteY1" fmla="*/ 4740 h 10207"/>
                <a:gd name="connsiteX2" fmla="*/ 1222 w 11666"/>
                <a:gd name="connsiteY2" fmla="*/ 10192 h 10207"/>
                <a:gd name="connsiteX3" fmla="*/ 341 w 11666"/>
                <a:gd name="connsiteY3" fmla="*/ 6297 h 10207"/>
                <a:gd name="connsiteX4" fmla="*/ 2808 w 11666"/>
                <a:gd name="connsiteY4" fmla="*/ 3707 h 10207"/>
                <a:gd name="connsiteX5" fmla="*/ 9260 w 11666"/>
                <a:gd name="connsiteY5" fmla="*/ 0 h 10207"/>
                <a:gd name="connsiteX0" fmla="*/ 9260 w 11758"/>
                <a:gd name="connsiteY0" fmla="*/ 8 h 10215"/>
                <a:gd name="connsiteX1" fmla="*/ 11217 w 11758"/>
                <a:gd name="connsiteY1" fmla="*/ 4748 h 10215"/>
                <a:gd name="connsiteX2" fmla="*/ 1222 w 11758"/>
                <a:gd name="connsiteY2" fmla="*/ 10200 h 10215"/>
                <a:gd name="connsiteX3" fmla="*/ 341 w 11758"/>
                <a:gd name="connsiteY3" fmla="*/ 6305 h 10215"/>
                <a:gd name="connsiteX4" fmla="*/ 2808 w 11758"/>
                <a:gd name="connsiteY4" fmla="*/ 3715 h 10215"/>
                <a:gd name="connsiteX5" fmla="*/ 9260 w 11758"/>
                <a:gd name="connsiteY5" fmla="*/ 8 h 10215"/>
                <a:gd name="connsiteX0" fmla="*/ 9260 w 11728"/>
                <a:gd name="connsiteY0" fmla="*/ 3 h 10210"/>
                <a:gd name="connsiteX1" fmla="*/ 11217 w 11728"/>
                <a:gd name="connsiteY1" fmla="*/ 4743 h 10210"/>
                <a:gd name="connsiteX2" fmla="*/ 1222 w 11728"/>
                <a:gd name="connsiteY2" fmla="*/ 10195 h 10210"/>
                <a:gd name="connsiteX3" fmla="*/ 341 w 11728"/>
                <a:gd name="connsiteY3" fmla="*/ 6300 h 10210"/>
                <a:gd name="connsiteX4" fmla="*/ 2808 w 11728"/>
                <a:gd name="connsiteY4" fmla="*/ 3710 h 10210"/>
                <a:gd name="connsiteX5" fmla="*/ 9260 w 11728"/>
                <a:gd name="connsiteY5" fmla="*/ 3 h 10210"/>
                <a:gd name="connsiteX0" fmla="*/ 9260 w 11728"/>
                <a:gd name="connsiteY0" fmla="*/ 3 h 10210"/>
                <a:gd name="connsiteX1" fmla="*/ 11217 w 11728"/>
                <a:gd name="connsiteY1" fmla="*/ 4743 h 10210"/>
                <a:gd name="connsiteX2" fmla="*/ 1222 w 11728"/>
                <a:gd name="connsiteY2" fmla="*/ 10195 h 10210"/>
                <a:gd name="connsiteX3" fmla="*/ 341 w 11728"/>
                <a:gd name="connsiteY3" fmla="*/ 6300 h 10210"/>
                <a:gd name="connsiteX4" fmla="*/ 2808 w 11728"/>
                <a:gd name="connsiteY4" fmla="*/ 3710 h 10210"/>
                <a:gd name="connsiteX5" fmla="*/ 9260 w 11728"/>
                <a:gd name="connsiteY5" fmla="*/ 3 h 1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28" h="10210">
                  <a:moveTo>
                    <a:pt x="9260" y="3"/>
                  </a:moveTo>
                  <a:cubicBezTo>
                    <a:pt x="10634" y="-95"/>
                    <a:pt x="12695" y="3076"/>
                    <a:pt x="11217" y="4743"/>
                  </a:cubicBezTo>
                  <a:cubicBezTo>
                    <a:pt x="9070" y="7666"/>
                    <a:pt x="3035" y="9936"/>
                    <a:pt x="1222" y="10195"/>
                  </a:cubicBezTo>
                  <a:cubicBezTo>
                    <a:pt x="-591" y="10455"/>
                    <a:pt x="77" y="7381"/>
                    <a:pt x="341" y="6300"/>
                  </a:cubicBezTo>
                  <a:cubicBezTo>
                    <a:pt x="605" y="5219"/>
                    <a:pt x="1234" y="4838"/>
                    <a:pt x="2808" y="3710"/>
                  </a:cubicBezTo>
                  <a:cubicBezTo>
                    <a:pt x="6331" y="2736"/>
                    <a:pt x="7574" y="395"/>
                    <a:pt x="9260" y="3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28" name="Freeform 16">
              <a:extLst>
                <a:ext uri="{FF2B5EF4-FFF2-40B4-BE49-F238E27FC236}">
                  <a16:creationId xmlns:a16="http://schemas.microsoft.com/office/drawing/2014/main" id="{9FF5E3F4-5027-464F-9532-676FA9BF611A}"/>
                </a:ext>
              </a:extLst>
            </p:cNvPr>
            <p:cNvSpPr>
              <a:spLocks noChangeAspect="1"/>
            </p:cNvSpPr>
            <p:nvPr/>
          </p:nvSpPr>
          <p:spPr bwMode="auto">
            <a:xfrm rot="19502168" flipH="1" flipV="1">
              <a:off x="6184871" y="1422252"/>
              <a:ext cx="106147" cy="50934"/>
            </a:xfrm>
            <a:custGeom>
              <a:avLst/>
              <a:gdLst>
                <a:gd name="T0" fmla="*/ 29 w 29"/>
                <a:gd name="T1" fmla="*/ 12 h 21"/>
                <a:gd name="T2" fmla="*/ 0 w 29"/>
                <a:gd name="T3" fmla="*/ 18 h 21"/>
                <a:gd name="T4" fmla="*/ 0 w 29"/>
                <a:gd name="T5" fmla="*/ 9 h 21"/>
                <a:gd name="T6" fmla="*/ 24 w 29"/>
                <a:gd name="T7" fmla="*/ 4 h 21"/>
                <a:gd name="T8" fmla="*/ 28 w 29"/>
                <a:gd name="T9" fmla="*/ 5 h 21"/>
                <a:gd name="T10" fmla="*/ 29 w 29"/>
                <a:gd name="T11" fmla="*/ 12 h 21"/>
                <a:gd name="connsiteX0" fmla="*/ 10000 w 10000"/>
                <a:gd name="connsiteY0" fmla="*/ 4298 h 7446"/>
                <a:gd name="connsiteX1" fmla="*/ 0 w 10000"/>
                <a:gd name="connsiteY1" fmla="*/ 7155 h 7446"/>
                <a:gd name="connsiteX2" fmla="*/ 0 w 10000"/>
                <a:gd name="connsiteY2" fmla="*/ 2870 h 7446"/>
                <a:gd name="connsiteX3" fmla="*/ 8276 w 10000"/>
                <a:gd name="connsiteY3" fmla="*/ 489 h 7446"/>
                <a:gd name="connsiteX4" fmla="*/ 10000 w 10000"/>
                <a:gd name="connsiteY4" fmla="*/ 4298 h 7446"/>
                <a:gd name="connsiteX0" fmla="*/ 10709 w 10709"/>
                <a:gd name="connsiteY0" fmla="*/ 5591 h 9819"/>
                <a:gd name="connsiteX1" fmla="*/ 709 w 10709"/>
                <a:gd name="connsiteY1" fmla="*/ 9428 h 9819"/>
                <a:gd name="connsiteX2" fmla="*/ 709 w 10709"/>
                <a:gd name="connsiteY2" fmla="*/ 3673 h 9819"/>
                <a:gd name="connsiteX3" fmla="*/ 10288 w 10709"/>
                <a:gd name="connsiteY3" fmla="*/ 842 h 9819"/>
                <a:gd name="connsiteX4" fmla="*/ 10709 w 10709"/>
                <a:gd name="connsiteY4" fmla="*/ 5591 h 9819"/>
                <a:gd name="connsiteX0" fmla="*/ 10000 w 10382"/>
                <a:gd name="connsiteY0" fmla="*/ 5694 h 10000"/>
                <a:gd name="connsiteX1" fmla="*/ 662 w 10382"/>
                <a:gd name="connsiteY1" fmla="*/ 9602 h 10000"/>
                <a:gd name="connsiteX2" fmla="*/ 662 w 10382"/>
                <a:gd name="connsiteY2" fmla="*/ 3741 h 10000"/>
                <a:gd name="connsiteX3" fmla="*/ 9607 w 10382"/>
                <a:gd name="connsiteY3" fmla="*/ 858 h 10000"/>
                <a:gd name="connsiteX4" fmla="*/ 10000 w 10382"/>
                <a:gd name="connsiteY4" fmla="*/ 5694 h 10000"/>
                <a:gd name="connsiteX0" fmla="*/ 10386 w 10533"/>
                <a:gd name="connsiteY0" fmla="*/ 6255 h 10034"/>
                <a:gd name="connsiteX1" fmla="*/ 662 w 10533"/>
                <a:gd name="connsiteY1" fmla="*/ 9602 h 10034"/>
                <a:gd name="connsiteX2" fmla="*/ 662 w 10533"/>
                <a:gd name="connsiteY2" fmla="*/ 3741 h 10034"/>
                <a:gd name="connsiteX3" fmla="*/ 9607 w 10533"/>
                <a:gd name="connsiteY3" fmla="*/ 858 h 10034"/>
                <a:gd name="connsiteX4" fmla="*/ 10386 w 10533"/>
                <a:gd name="connsiteY4" fmla="*/ 6255 h 10034"/>
                <a:gd name="connsiteX0" fmla="*/ 10360 w 10360"/>
                <a:gd name="connsiteY0" fmla="*/ 6550 h 10329"/>
                <a:gd name="connsiteX1" fmla="*/ 636 w 10360"/>
                <a:gd name="connsiteY1" fmla="*/ 9897 h 10329"/>
                <a:gd name="connsiteX2" fmla="*/ 636 w 10360"/>
                <a:gd name="connsiteY2" fmla="*/ 4036 h 10329"/>
                <a:gd name="connsiteX3" fmla="*/ 9214 w 10360"/>
                <a:gd name="connsiteY3" fmla="*/ 819 h 10329"/>
                <a:gd name="connsiteX4" fmla="*/ 10360 w 10360"/>
                <a:gd name="connsiteY4" fmla="*/ 6550 h 10329"/>
                <a:gd name="connsiteX0" fmla="*/ 10360 w 10360"/>
                <a:gd name="connsiteY0" fmla="*/ 6013 h 9792"/>
                <a:gd name="connsiteX1" fmla="*/ 636 w 10360"/>
                <a:gd name="connsiteY1" fmla="*/ 9360 h 9792"/>
                <a:gd name="connsiteX2" fmla="*/ 636 w 10360"/>
                <a:gd name="connsiteY2" fmla="*/ 3499 h 9792"/>
                <a:gd name="connsiteX3" fmla="*/ 9214 w 10360"/>
                <a:gd name="connsiteY3" fmla="*/ 282 h 9792"/>
                <a:gd name="connsiteX4" fmla="*/ 10360 w 10360"/>
                <a:gd name="connsiteY4" fmla="*/ 6013 h 9792"/>
                <a:gd name="connsiteX0" fmla="*/ 9702 w 9702"/>
                <a:gd name="connsiteY0" fmla="*/ 6155 h 10014"/>
                <a:gd name="connsiteX1" fmla="*/ 316 w 9702"/>
                <a:gd name="connsiteY1" fmla="*/ 9573 h 10014"/>
                <a:gd name="connsiteX2" fmla="*/ 316 w 9702"/>
                <a:gd name="connsiteY2" fmla="*/ 3587 h 10014"/>
                <a:gd name="connsiteX3" fmla="*/ 8596 w 9702"/>
                <a:gd name="connsiteY3" fmla="*/ 302 h 10014"/>
                <a:gd name="connsiteX4" fmla="*/ 9702 w 9702"/>
                <a:gd name="connsiteY4" fmla="*/ 6155 h 1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02" h="10014">
                  <a:moveTo>
                    <a:pt x="9702" y="6155"/>
                  </a:moveTo>
                  <a:cubicBezTo>
                    <a:pt x="9702" y="6155"/>
                    <a:pt x="6843" y="11568"/>
                    <a:pt x="316" y="9573"/>
                  </a:cubicBezTo>
                  <a:cubicBezTo>
                    <a:pt x="316" y="7577"/>
                    <a:pt x="-393" y="5350"/>
                    <a:pt x="316" y="3587"/>
                  </a:cubicBezTo>
                  <a:cubicBezTo>
                    <a:pt x="1025" y="1824"/>
                    <a:pt x="6687" y="-916"/>
                    <a:pt x="8596" y="302"/>
                  </a:cubicBezTo>
                  <a:cubicBezTo>
                    <a:pt x="10102" y="2847"/>
                    <a:pt x="9576" y="4508"/>
                    <a:pt x="9702" y="6155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29" name="Freeform 17">
              <a:extLst>
                <a:ext uri="{FF2B5EF4-FFF2-40B4-BE49-F238E27FC236}">
                  <a16:creationId xmlns:a16="http://schemas.microsoft.com/office/drawing/2014/main" id="{2FFCA248-729A-4FFF-8A4F-A50920E6A258}"/>
                </a:ext>
              </a:extLst>
            </p:cNvPr>
            <p:cNvSpPr>
              <a:spLocks noChangeAspect="1"/>
            </p:cNvSpPr>
            <p:nvPr/>
          </p:nvSpPr>
          <p:spPr bwMode="auto">
            <a:xfrm rot="20215563" flipH="1" flipV="1">
              <a:off x="6260840" y="1373640"/>
              <a:ext cx="106004" cy="51874"/>
            </a:xfrm>
            <a:custGeom>
              <a:avLst/>
              <a:gdLst>
                <a:gd name="T0" fmla="*/ 0 w 28"/>
                <a:gd name="T1" fmla="*/ 10 h 19"/>
                <a:gd name="T2" fmla="*/ 3 w 28"/>
                <a:gd name="T3" fmla="*/ 3 h 19"/>
                <a:gd name="T4" fmla="*/ 19 w 28"/>
                <a:gd name="T5" fmla="*/ 2 h 19"/>
                <a:gd name="T6" fmla="*/ 28 w 28"/>
                <a:gd name="T7" fmla="*/ 6 h 19"/>
                <a:gd name="T8" fmla="*/ 27 w 28"/>
                <a:gd name="T9" fmla="*/ 15 h 19"/>
                <a:gd name="T10" fmla="*/ 8 w 28"/>
                <a:gd name="T11" fmla="*/ 14 h 19"/>
                <a:gd name="T12" fmla="*/ 1 w 28"/>
                <a:gd name="T13" fmla="*/ 11 h 19"/>
                <a:gd name="connsiteX0" fmla="*/ 0 w 10221"/>
                <a:gd name="connsiteY0" fmla="*/ 4573 h 8074"/>
                <a:gd name="connsiteX1" fmla="*/ 1071 w 10221"/>
                <a:gd name="connsiteY1" fmla="*/ 889 h 8074"/>
                <a:gd name="connsiteX2" fmla="*/ 6786 w 10221"/>
                <a:gd name="connsiteY2" fmla="*/ 363 h 8074"/>
                <a:gd name="connsiteX3" fmla="*/ 10000 w 10221"/>
                <a:gd name="connsiteY3" fmla="*/ 2468 h 8074"/>
                <a:gd name="connsiteX4" fmla="*/ 9950 w 10221"/>
                <a:gd name="connsiteY4" fmla="*/ 7414 h 8074"/>
                <a:gd name="connsiteX5" fmla="*/ 2857 w 10221"/>
                <a:gd name="connsiteY5" fmla="*/ 6678 h 8074"/>
                <a:gd name="connsiteX6" fmla="*/ 357 w 10221"/>
                <a:gd name="connsiteY6" fmla="*/ 5099 h 8074"/>
                <a:gd name="connsiteX0" fmla="*/ 0 w 10041"/>
                <a:gd name="connsiteY0" fmla="*/ 5663 h 10109"/>
                <a:gd name="connsiteX1" fmla="*/ 1048 w 10041"/>
                <a:gd name="connsiteY1" fmla="*/ 1100 h 10109"/>
                <a:gd name="connsiteX2" fmla="*/ 6639 w 10041"/>
                <a:gd name="connsiteY2" fmla="*/ 449 h 10109"/>
                <a:gd name="connsiteX3" fmla="*/ 9784 w 10041"/>
                <a:gd name="connsiteY3" fmla="*/ 3056 h 10109"/>
                <a:gd name="connsiteX4" fmla="*/ 9853 w 10041"/>
                <a:gd name="connsiteY4" fmla="*/ 9463 h 10109"/>
                <a:gd name="connsiteX5" fmla="*/ 2795 w 10041"/>
                <a:gd name="connsiteY5" fmla="*/ 8270 h 10109"/>
                <a:gd name="connsiteX6" fmla="*/ 349 w 10041"/>
                <a:gd name="connsiteY6" fmla="*/ 6314 h 10109"/>
                <a:gd name="connsiteX0" fmla="*/ 0 w 10208"/>
                <a:gd name="connsiteY0" fmla="*/ 5663 h 10109"/>
                <a:gd name="connsiteX1" fmla="*/ 1048 w 10208"/>
                <a:gd name="connsiteY1" fmla="*/ 1100 h 10109"/>
                <a:gd name="connsiteX2" fmla="*/ 6639 w 10208"/>
                <a:gd name="connsiteY2" fmla="*/ 449 h 10109"/>
                <a:gd name="connsiteX3" fmla="*/ 9784 w 10208"/>
                <a:gd name="connsiteY3" fmla="*/ 3056 h 10109"/>
                <a:gd name="connsiteX4" fmla="*/ 9853 w 10208"/>
                <a:gd name="connsiteY4" fmla="*/ 9463 h 10109"/>
                <a:gd name="connsiteX5" fmla="*/ 2795 w 10208"/>
                <a:gd name="connsiteY5" fmla="*/ 8270 h 10109"/>
                <a:gd name="connsiteX6" fmla="*/ 349 w 10208"/>
                <a:gd name="connsiteY6" fmla="*/ 6314 h 10109"/>
                <a:gd name="connsiteX0" fmla="*/ 0 w 10060"/>
                <a:gd name="connsiteY0" fmla="*/ 5032 h 9478"/>
                <a:gd name="connsiteX1" fmla="*/ 1048 w 10060"/>
                <a:gd name="connsiteY1" fmla="*/ 469 h 9478"/>
                <a:gd name="connsiteX2" fmla="*/ 6383 w 10060"/>
                <a:gd name="connsiteY2" fmla="*/ 1033 h 9478"/>
                <a:gd name="connsiteX3" fmla="*/ 9784 w 10060"/>
                <a:gd name="connsiteY3" fmla="*/ 2425 h 9478"/>
                <a:gd name="connsiteX4" fmla="*/ 9853 w 10060"/>
                <a:gd name="connsiteY4" fmla="*/ 8832 h 9478"/>
                <a:gd name="connsiteX5" fmla="*/ 2795 w 10060"/>
                <a:gd name="connsiteY5" fmla="*/ 7639 h 9478"/>
                <a:gd name="connsiteX6" fmla="*/ 349 w 10060"/>
                <a:gd name="connsiteY6" fmla="*/ 5683 h 9478"/>
                <a:gd name="connsiteX0" fmla="*/ 0 w 10000"/>
                <a:gd name="connsiteY0" fmla="*/ 5040 h 9730"/>
                <a:gd name="connsiteX1" fmla="*/ 1042 w 10000"/>
                <a:gd name="connsiteY1" fmla="*/ 226 h 9730"/>
                <a:gd name="connsiteX2" fmla="*/ 6345 w 10000"/>
                <a:gd name="connsiteY2" fmla="*/ 821 h 9730"/>
                <a:gd name="connsiteX3" fmla="*/ 9726 w 10000"/>
                <a:gd name="connsiteY3" fmla="*/ 2290 h 9730"/>
                <a:gd name="connsiteX4" fmla="*/ 9794 w 10000"/>
                <a:gd name="connsiteY4" fmla="*/ 9049 h 9730"/>
                <a:gd name="connsiteX5" fmla="*/ 2778 w 10000"/>
                <a:gd name="connsiteY5" fmla="*/ 7791 h 9730"/>
                <a:gd name="connsiteX6" fmla="*/ 347 w 10000"/>
                <a:gd name="connsiteY6" fmla="*/ 5727 h 9730"/>
                <a:gd name="connsiteX0" fmla="*/ 0 w 10024"/>
                <a:gd name="connsiteY0" fmla="*/ 5204 h 10025"/>
                <a:gd name="connsiteX1" fmla="*/ 1042 w 10024"/>
                <a:gd name="connsiteY1" fmla="*/ 256 h 10025"/>
                <a:gd name="connsiteX2" fmla="*/ 6014 w 10024"/>
                <a:gd name="connsiteY2" fmla="*/ 752 h 10025"/>
                <a:gd name="connsiteX3" fmla="*/ 9726 w 10024"/>
                <a:gd name="connsiteY3" fmla="*/ 2378 h 10025"/>
                <a:gd name="connsiteX4" fmla="*/ 9794 w 10024"/>
                <a:gd name="connsiteY4" fmla="*/ 9324 h 10025"/>
                <a:gd name="connsiteX5" fmla="*/ 2778 w 10024"/>
                <a:gd name="connsiteY5" fmla="*/ 8031 h 10025"/>
                <a:gd name="connsiteX6" fmla="*/ 347 w 10024"/>
                <a:gd name="connsiteY6" fmla="*/ 5910 h 10025"/>
                <a:gd name="connsiteX0" fmla="*/ 0 w 10024"/>
                <a:gd name="connsiteY0" fmla="*/ 5688 h 10509"/>
                <a:gd name="connsiteX1" fmla="*/ 1319 w 10024"/>
                <a:gd name="connsiteY1" fmla="*/ 222 h 10509"/>
                <a:gd name="connsiteX2" fmla="*/ 6014 w 10024"/>
                <a:gd name="connsiteY2" fmla="*/ 1236 h 10509"/>
                <a:gd name="connsiteX3" fmla="*/ 9726 w 10024"/>
                <a:gd name="connsiteY3" fmla="*/ 2862 h 10509"/>
                <a:gd name="connsiteX4" fmla="*/ 9794 w 10024"/>
                <a:gd name="connsiteY4" fmla="*/ 9808 h 10509"/>
                <a:gd name="connsiteX5" fmla="*/ 2778 w 10024"/>
                <a:gd name="connsiteY5" fmla="*/ 8515 h 10509"/>
                <a:gd name="connsiteX6" fmla="*/ 347 w 10024"/>
                <a:gd name="connsiteY6" fmla="*/ 6394 h 10509"/>
                <a:gd name="connsiteX0" fmla="*/ 972 w 9677"/>
                <a:gd name="connsiteY0" fmla="*/ 222 h 10509"/>
                <a:gd name="connsiteX1" fmla="*/ 5667 w 9677"/>
                <a:gd name="connsiteY1" fmla="*/ 1236 h 10509"/>
                <a:gd name="connsiteX2" fmla="*/ 9379 w 9677"/>
                <a:gd name="connsiteY2" fmla="*/ 2862 h 10509"/>
                <a:gd name="connsiteX3" fmla="*/ 9447 w 9677"/>
                <a:gd name="connsiteY3" fmla="*/ 9808 h 10509"/>
                <a:gd name="connsiteX4" fmla="*/ 2431 w 9677"/>
                <a:gd name="connsiteY4" fmla="*/ 8515 h 10509"/>
                <a:gd name="connsiteX5" fmla="*/ 0 w 9677"/>
                <a:gd name="connsiteY5" fmla="*/ 6394 h 10509"/>
                <a:gd name="connsiteX0" fmla="*/ 1291 w 10287"/>
                <a:gd name="connsiteY0" fmla="*/ 211 h 9999"/>
                <a:gd name="connsiteX1" fmla="*/ 6143 w 10287"/>
                <a:gd name="connsiteY1" fmla="*/ 1176 h 9999"/>
                <a:gd name="connsiteX2" fmla="*/ 9979 w 10287"/>
                <a:gd name="connsiteY2" fmla="*/ 2723 h 9999"/>
                <a:gd name="connsiteX3" fmla="*/ 10049 w 10287"/>
                <a:gd name="connsiteY3" fmla="*/ 9333 h 9999"/>
                <a:gd name="connsiteX4" fmla="*/ 2799 w 10287"/>
                <a:gd name="connsiteY4" fmla="*/ 8103 h 9999"/>
                <a:gd name="connsiteX5" fmla="*/ 0 w 10287"/>
                <a:gd name="connsiteY5" fmla="*/ 5280 h 9999"/>
                <a:gd name="connsiteX0" fmla="*/ 1255 w 10421"/>
                <a:gd name="connsiteY0" fmla="*/ 211 h 10723"/>
                <a:gd name="connsiteX1" fmla="*/ 5972 w 10421"/>
                <a:gd name="connsiteY1" fmla="*/ 1176 h 10723"/>
                <a:gd name="connsiteX2" fmla="*/ 9701 w 10421"/>
                <a:gd name="connsiteY2" fmla="*/ 2723 h 10723"/>
                <a:gd name="connsiteX3" fmla="*/ 9769 w 10421"/>
                <a:gd name="connsiteY3" fmla="*/ 9334 h 10723"/>
                <a:gd name="connsiteX4" fmla="*/ 2850 w 10421"/>
                <a:gd name="connsiteY4" fmla="*/ 8774 h 10723"/>
                <a:gd name="connsiteX5" fmla="*/ 0 w 10421"/>
                <a:gd name="connsiteY5" fmla="*/ 5281 h 10723"/>
                <a:gd name="connsiteX0" fmla="*/ 1255 w 10421"/>
                <a:gd name="connsiteY0" fmla="*/ 211 h 10430"/>
                <a:gd name="connsiteX1" fmla="*/ 5972 w 10421"/>
                <a:gd name="connsiteY1" fmla="*/ 1176 h 10430"/>
                <a:gd name="connsiteX2" fmla="*/ 9701 w 10421"/>
                <a:gd name="connsiteY2" fmla="*/ 2723 h 10430"/>
                <a:gd name="connsiteX3" fmla="*/ 9769 w 10421"/>
                <a:gd name="connsiteY3" fmla="*/ 9334 h 10430"/>
                <a:gd name="connsiteX4" fmla="*/ 2850 w 10421"/>
                <a:gd name="connsiteY4" fmla="*/ 8774 h 10430"/>
                <a:gd name="connsiteX5" fmla="*/ 0 w 10421"/>
                <a:gd name="connsiteY5" fmla="*/ 5281 h 1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21" h="10430">
                  <a:moveTo>
                    <a:pt x="1255" y="211"/>
                  </a:moveTo>
                  <a:cubicBezTo>
                    <a:pt x="2262" y="-495"/>
                    <a:pt x="4564" y="757"/>
                    <a:pt x="5972" y="1176"/>
                  </a:cubicBezTo>
                  <a:cubicBezTo>
                    <a:pt x="7379" y="1595"/>
                    <a:pt x="9068" y="1364"/>
                    <a:pt x="9701" y="2723"/>
                  </a:cubicBezTo>
                  <a:cubicBezTo>
                    <a:pt x="10333" y="4083"/>
                    <a:pt x="10911" y="8326"/>
                    <a:pt x="9769" y="9334"/>
                  </a:cubicBezTo>
                  <a:cubicBezTo>
                    <a:pt x="8627" y="10342"/>
                    <a:pt x="7273" y="11420"/>
                    <a:pt x="2850" y="8774"/>
                  </a:cubicBezTo>
                  <a:cubicBezTo>
                    <a:pt x="2850" y="8774"/>
                    <a:pt x="698" y="7300"/>
                    <a:pt x="0" y="5281"/>
                  </a:cubicBezTo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30" name="Freeform 18">
              <a:extLst>
                <a:ext uri="{FF2B5EF4-FFF2-40B4-BE49-F238E27FC236}">
                  <a16:creationId xmlns:a16="http://schemas.microsoft.com/office/drawing/2014/main" id="{2EB1D598-75FD-468A-AB51-E6EAE4DE75F2}"/>
                </a:ext>
              </a:extLst>
            </p:cNvPr>
            <p:cNvSpPr>
              <a:spLocks noChangeAspect="1"/>
            </p:cNvSpPr>
            <p:nvPr/>
          </p:nvSpPr>
          <p:spPr bwMode="auto">
            <a:xfrm rot="20515563" flipH="1" flipV="1">
              <a:off x="6358259" y="1361368"/>
              <a:ext cx="104409" cy="66053"/>
            </a:xfrm>
            <a:custGeom>
              <a:avLst/>
              <a:gdLst>
                <a:gd name="T0" fmla="*/ 27 w 27"/>
                <a:gd name="T1" fmla="*/ 11 h 21"/>
                <a:gd name="T2" fmla="*/ 22 w 27"/>
                <a:gd name="T3" fmla="*/ 20 h 21"/>
                <a:gd name="T4" fmla="*/ 0 w 27"/>
                <a:gd name="T5" fmla="*/ 8 h 21"/>
                <a:gd name="T6" fmla="*/ 3 w 27"/>
                <a:gd name="T7" fmla="*/ 2 h 21"/>
                <a:gd name="T8" fmla="*/ 27 w 27"/>
                <a:gd name="T9" fmla="*/ 11 h 21"/>
                <a:gd name="connsiteX0" fmla="*/ 10000 w 10000"/>
                <a:gd name="connsiteY0" fmla="*/ 4820 h 9139"/>
                <a:gd name="connsiteX1" fmla="*/ 8148 w 10000"/>
                <a:gd name="connsiteY1" fmla="*/ 9106 h 9139"/>
                <a:gd name="connsiteX2" fmla="*/ 0 w 10000"/>
                <a:gd name="connsiteY2" fmla="*/ 3392 h 9139"/>
                <a:gd name="connsiteX3" fmla="*/ 771 w 10000"/>
                <a:gd name="connsiteY3" fmla="*/ 9 h 9139"/>
                <a:gd name="connsiteX4" fmla="*/ 10000 w 10000"/>
                <a:gd name="connsiteY4" fmla="*/ 4820 h 9139"/>
                <a:gd name="connsiteX0" fmla="*/ 10227 w 10227"/>
                <a:gd name="connsiteY0" fmla="*/ 5274 h 10000"/>
                <a:gd name="connsiteX1" fmla="*/ 8375 w 10227"/>
                <a:gd name="connsiteY1" fmla="*/ 9964 h 10000"/>
                <a:gd name="connsiteX2" fmla="*/ 227 w 10227"/>
                <a:gd name="connsiteY2" fmla="*/ 3712 h 10000"/>
                <a:gd name="connsiteX3" fmla="*/ 998 w 10227"/>
                <a:gd name="connsiteY3" fmla="*/ 10 h 10000"/>
                <a:gd name="connsiteX4" fmla="*/ 10227 w 10227"/>
                <a:gd name="connsiteY4" fmla="*/ 5274 h 10000"/>
                <a:gd name="connsiteX0" fmla="*/ 10855 w 10855"/>
                <a:gd name="connsiteY0" fmla="*/ 5284 h 9981"/>
                <a:gd name="connsiteX1" fmla="*/ 9003 w 10855"/>
                <a:gd name="connsiteY1" fmla="*/ 9974 h 9981"/>
                <a:gd name="connsiteX2" fmla="*/ 434 w 10855"/>
                <a:gd name="connsiteY2" fmla="*/ 3932 h 9981"/>
                <a:gd name="connsiteX3" fmla="*/ 1626 w 10855"/>
                <a:gd name="connsiteY3" fmla="*/ 20 h 9981"/>
                <a:gd name="connsiteX4" fmla="*/ 10855 w 10855"/>
                <a:gd name="connsiteY4" fmla="*/ 5284 h 9981"/>
                <a:gd name="connsiteX0" fmla="*/ 10000 w 10000"/>
                <a:gd name="connsiteY0" fmla="*/ 5294 h 10000"/>
                <a:gd name="connsiteX1" fmla="*/ 8294 w 10000"/>
                <a:gd name="connsiteY1" fmla="*/ 9993 h 10000"/>
                <a:gd name="connsiteX2" fmla="*/ 400 w 10000"/>
                <a:gd name="connsiteY2" fmla="*/ 3939 h 10000"/>
                <a:gd name="connsiteX3" fmla="*/ 1498 w 10000"/>
                <a:gd name="connsiteY3" fmla="*/ 20 h 10000"/>
                <a:gd name="connsiteX4" fmla="*/ 10000 w 10000"/>
                <a:gd name="connsiteY4" fmla="*/ 5294 h 10000"/>
                <a:gd name="connsiteX0" fmla="*/ 10000 w 10000"/>
                <a:gd name="connsiteY0" fmla="*/ 5294 h 10000"/>
                <a:gd name="connsiteX1" fmla="*/ 8294 w 10000"/>
                <a:gd name="connsiteY1" fmla="*/ 9993 h 10000"/>
                <a:gd name="connsiteX2" fmla="*/ 400 w 10000"/>
                <a:gd name="connsiteY2" fmla="*/ 3939 h 10000"/>
                <a:gd name="connsiteX3" fmla="*/ 1498 w 10000"/>
                <a:gd name="connsiteY3" fmla="*/ 20 h 10000"/>
                <a:gd name="connsiteX4" fmla="*/ 10000 w 10000"/>
                <a:gd name="connsiteY4" fmla="*/ 5294 h 10000"/>
                <a:gd name="connsiteX0" fmla="*/ 8867 w 9094"/>
                <a:gd name="connsiteY0" fmla="*/ 4295 h 9975"/>
                <a:gd name="connsiteX1" fmla="*/ 8253 w 9094"/>
                <a:gd name="connsiteY1" fmla="*/ 9975 h 9975"/>
                <a:gd name="connsiteX2" fmla="*/ 359 w 9094"/>
                <a:gd name="connsiteY2" fmla="*/ 3921 h 9975"/>
                <a:gd name="connsiteX3" fmla="*/ 1457 w 9094"/>
                <a:gd name="connsiteY3" fmla="*/ 2 h 9975"/>
                <a:gd name="connsiteX4" fmla="*/ 8867 w 9094"/>
                <a:gd name="connsiteY4" fmla="*/ 4295 h 9975"/>
                <a:gd name="connsiteX0" fmla="*/ 9750 w 9999"/>
                <a:gd name="connsiteY0" fmla="*/ 4306 h 10000"/>
                <a:gd name="connsiteX1" fmla="*/ 9075 w 9999"/>
                <a:gd name="connsiteY1" fmla="*/ 10000 h 10000"/>
                <a:gd name="connsiteX2" fmla="*/ 395 w 9999"/>
                <a:gd name="connsiteY2" fmla="*/ 3931 h 10000"/>
                <a:gd name="connsiteX3" fmla="*/ 1602 w 9999"/>
                <a:gd name="connsiteY3" fmla="*/ 2 h 10000"/>
                <a:gd name="connsiteX4" fmla="*/ 9750 w 9999"/>
                <a:gd name="connsiteY4" fmla="*/ 4306 h 10000"/>
                <a:gd name="connsiteX0" fmla="*/ 11475 w 11475"/>
                <a:gd name="connsiteY0" fmla="*/ 5817 h 10049"/>
                <a:gd name="connsiteX1" fmla="*/ 9140 w 11475"/>
                <a:gd name="connsiteY1" fmla="*/ 10034 h 10049"/>
                <a:gd name="connsiteX2" fmla="*/ 459 w 11475"/>
                <a:gd name="connsiteY2" fmla="*/ 3965 h 10049"/>
                <a:gd name="connsiteX3" fmla="*/ 1666 w 11475"/>
                <a:gd name="connsiteY3" fmla="*/ 36 h 10049"/>
                <a:gd name="connsiteX4" fmla="*/ 11475 w 11475"/>
                <a:gd name="connsiteY4" fmla="*/ 5817 h 10049"/>
                <a:gd name="connsiteX0" fmla="*/ 11379 w 11379"/>
                <a:gd name="connsiteY0" fmla="*/ 5998 h 10230"/>
                <a:gd name="connsiteX1" fmla="*/ 9044 w 11379"/>
                <a:gd name="connsiteY1" fmla="*/ 10215 h 10230"/>
                <a:gd name="connsiteX2" fmla="*/ 363 w 11379"/>
                <a:gd name="connsiteY2" fmla="*/ 4146 h 10230"/>
                <a:gd name="connsiteX3" fmla="*/ 1570 w 11379"/>
                <a:gd name="connsiteY3" fmla="*/ 217 h 10230"/>
                <a:gd name="connsiteX4" fmla="*/ 11379 w 11379"/>
                <a:gd name="connsiteY4" fmla="*/ 5998 h 10230"/>
                <a:gd name="connsiteX0" fmla="*/ 11342 w 11342"/>
                <a:gd name="connsiteY0" fmla="*/ 5986 h 10218"/>
                <a:gd name="connsiteX1" fmla="*/ 9007 w 11342"/>
                <a:gd name="connsiteY1" fmla="*/ 10203 h 10218"/>
                <a:gd name="connsiteX2" fmla="*/ 326 w 11342"/>
                <a:gd name="connsiteY2" fmla="*/ 4134 h 10218"/>
                <a:gd name="connsiteX3" fmla="*/ 1533 w 11342"/>
                <a:gd name="connsiteY3" fmla="*/ 205 h 10218"/>
                <a:gd name="connsiteX4" fmla="*/ 11342 w 11342"/>
                <a:gd name="connsiteY4" fmla="*/ 5986 h 1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2" h="10218">
                  <a:moveTo>
                    <a:pt x="11342" y="5986"/>
                  </a:moveTo>
                  <a:cubicBezTo>
                    <a:pt x="11342" y="5986"/>
                    <a:pt x="10843" y="10512"/>
                    <a:pt x="9007" y="10203"/>
                  </a:cubicBezTo>
                  <a:cubicBezTo>
                    <a:pt x="7171" y="9894"/>
                    <a:pt x="1994" y="6471"/>
                    <a:pt x="326" y="4134"/>
                  </a:cubicBezTo>
                  <a:cubicBezTo>
                    <a:pt x="-485" y="1590"/>
                    <a:pt x="330" y="1299"/>
                    <a:pt x="1533" y="205"/>
                  </a:cubicBezTo>
                  <a:cubicBezTo>
                    <a:pt x="2736" y="-889"/>
                    <a:pt x="7720" y="2593"/>
                    <a:pt x="11342" y="5986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31" name="Freeform 47">
              <a:extLst>
                <a:ext uri="{FF2B5EF4-FFF2-40B4-BE49-F238E27FC236}">
                  <a16:creationId xmlns:a16="http://schemas.microsoft.com/office/drawing/2014/main" id="{CF492874-3A38-4182-8387-936D5350A85E}"/>
                </a:ext>
              </a:extLst>
            </p:cNvPr>
            <p:cNvSpPr>
              <a:spLocks noChangeAspect="1"/>
            </p:cNvSpPr>
            <p:nvPr/>
          </p:nvSpPr>
          <p:spPr bwMode="auto">
            <a:xfrm rot="20515563" flipH="1" flipV="1">
              <a:off x="6172080" y="1640899"/>
              <a:ext cx="50236" cy="102842"/>
            </a:xfrm>
            <a:custGeom>
              <a:avLst/>
              <a:gdLst>
                <a:gd name="T0" fmla="*/ 3 w 18"/>
                <a:gd name="T1" fmla="*/ 7 h 29"/>
                <a:gd name="T2" fmla="*/ 13 w 18"/>
                <a:gd name="T3" fmla="*/ 1 h 29"/>
                <a:gd name="T4" fmla="*/ 17 w 18"/>
                <a:gd name="T5" fmla="*/ 15 h 29"/>
                <a:gd name="T6" fmla="*/ 18 w 18"/>
                <a:gd name="T7" fmla="*/ 28 h 29"/>
                <a:gd name="T8" fmla="*/ 15 w 18"/>
                <a:gd name="T9" fmla="*/ 29 h 29"/>
                <a:gd name="T10" fmla="*/ 8 w 18"/>
                <a:gd name="T11" fmla="*/ 29 h 29"/>
                <a:gd name="T12" fmla="*/ 5 w 18"/>
                <a:gd name="T13" fmla="*/ 26 h 29"/>
                <a:gd name="T14" fmla="*/ 3 w 18"/>
                <a:gd name="T15" fmla="*/ 7 h 29"/>
                <a:gd name="connsiteX0" fmla="*/ 533 w 8310"/>
                <a:gd name="connsiteY0" fmla="*/ 2074 h 9660"/>
                <a:gd name="connsiteX1" fmla="*/ 6088 w 8310"/>
                <a:gd name="connsiteY1" fmla="*/ 5 h 9660"/>
                <a:gd name="connsiteX2" fmla="*/ 8310 w 8310"/>
                <a:gd name="connsiteY2" fmla="*/ 4832 h 9660"/>
                <a:gd name="connsiteX3" fmla="*/ 7199 w 8310"/>
                <a:gd name="connsiteY3" fmla="*/ 9660 h 9660"/>
                <a:gd name="connsiteX4" fmla="*/ 3310 w 8310"/>
                <a:gd name="connsiteY4" fmla="*/ 9660 h 9660"/>
                <a:gd name="connsiteX5" fmla="*/ 1644 w 8310"/>
                <a:gd name="connsiteY5" fmla="*/ 8626 h 9660"/>
                <a:gd name="connsiteX6" fmla="*/ 533 w 8310"/>
                <a:gd name="connsiteY6" fmla="*/ 2074 h 9660"/>
                <a:gd name="connsiteX0" fmla="*/ 641 w 10160"/>
                <a:gd name="connsiteY0" fmla="*/ 2147 h 10143"/>
                <a:gd name="connsiteX1" fmla="*/ 7326 w 10160"/>
                <a:gd name="connsiteY1" fmla="*/ 5 h 10143"/>
                <a:gd name="connsiteX2" fmla="*/ 10000 w 10160"/>
                <a:gd name="connsiteY2" fmla="*/ 5002 h 10143"/>
                <a:gd name="connsiteX3" fmla="*/ 10160 w 10160"/>
                <a:gd name="connsiteY3" fmla="*/ 10143 h 10143"/>
                <a:gd name="connsiteX4" fmla="*/ 3983 w 10160"/>
                <a:gd name="connsiteY4" fmla="*/ 10000 h 10143"/>
                <a:gd name="connsiteX5" fmla="*/ 1978 w 10160"/>
                <a:gd name="connsiteY5" fmla="*/ 8930 h 10143"/>
                <a:gd name="connsiteX6" fmla="*/ 641 w 10160"/>
                <a:gd name="connsiteY6" fmla="*/ 2147 h 10143"/>
                <a:gd name="connsiteX0" fmla="*/ 641 w 10535"/>
                <a:gd name="connsiteY0" fmla="*/ 2147 h 10583"/>
                <a:gd name="connsiteX1" fmla="*/ 7326 w 10535"/>
                <a:gd name="connsiteY1" fmla="*/ 5 h 10583"/>
                <a:gd name="connsiteX2" fmla="*/ 10000 w 10535"/>
                <a:gd name="connsiteY2" fmla="*/ 5002 h 10583"/>
                <a:gd name="connsiteX3" fmla="*/ 10160 w 10535"/>
                <a:gd name="connsiteY3" fmla="*/ 10143 h 10583"/>
                <a:gd name="connsiteX4" fmla="*/ 3983 w 10535"/>
                <a:gd name="connsiteY4" fmla="*/ 10000 h 10583"/>
                <a:gd name="connsiteX5" fmla="*/ 1978 w 10535"/>
                <a:gd name="connsiteY5" fmla="*/ 8930 h 10583"/>
                <a:gd name="connsiteX6" fmla="*/ 641 w 10535"/>
                <a:gd name="connsiteY6" fmla="*/ 2147 h 10583"/>
                <a:gd name="connsiteX0" fmla="*/ 641 w 10726"/>
                <a:gd name="connsiteY0" fmla="*/ 2147 h 10422"/>
                <a:gd name="connsiteX1" fmla="*/ 7326 w 10726"/>
                <a:gd name="connsiteY1" fmla="*/ 5 h 10422"/>
                <a:gd name="connsiteX2" fmla="*/ 10000 w 10726"/>
                <a:gd name="connsiteY2" fmla="*/ 5002 h 10422"/>
                <a:gd name="connsiteX3" fmla="*/ 10160 w 10726"/>
                <a:gd name="connsiteY3" fmla="*/ 10143 h 10422"/>
                <a:gd name="connsiteX4" fmla="*/ 1978 w 10726"/>
                <a:gd name="connsiteY4" fmla="*/ 8930 h 10422"/>
                <a:gd name="connsiteX5" fmla="*/ 641 w 10726"/>
                <a:gd name="connsiteY5" fmla="*/ 2147 h 10422"/>
                <a:gd name="connsiteX0" fmla="*/ 509 w 10503"/>
                <a:gd name="connsiteY0" fmla="*/ 2147 h 10594"/>
                <a:gd name="connsiteX1" fmla="*/ 7194 w 10503"/>
                <a:gd name="connsiteY1" fmla="*/ 5 h 10594"/>
                <a:gd name="connsiteX2" fmla="*/ 9868 w 10503"/>
                <a:gd name="connsiteY2" fmla="*/ 5002 h 10594"/>
                <a:gd name="connsiteX3" fmla="*/ 10028 w 10503"/>
                <a:gd name="connsiteY3" fmla="*/ 10143 h 10594"/>
                <a:gd name="connsiteX4" fmla="*/ 3076 w 10503"/>
                <a:gd name="connsiteY4" fmla="*/ 9428 h 10594"/>
                <a:gd name="connsiteX5" fmla="*/ 509 w 10503"/>
                <a:gd name="connsiteY5" fmla="*/ 2147 h 10594"/>
                <a:gd name="connsiteX0" fmla="*/ 857 w 9625"/>
                <a:gd name="connsiteY0" fmla="*/ 2407 h 10624"/>
                <a:gd name="connsiteX1" fmla="*/ 6316 w 9625"/>
                <a:gd name="connsiteY1" fmla="*/ 46 h 10624"/>
                <a:gd name="connsiteX2" fmla="*/ 8990 w 9625"/>
                <a:gd name="connsiteY2" fmla="*/ 5043 h 10624"/>
                <a:gd name="connsiteX3" fmla="*/ 9150 w 9625"/>
                <a:gd name="connsiteY3" fmla="*/ 10184 h 10624"/>
                <a:gd name="connsiteX4" fmla="*/ 2198 w 9625"/>
                <a:gd name="connsiteY4" fmla="*/ 9469 h 10624"/>
                <a:gd name="connsiteX5" fmla="*/ 857 w 9625"/>
                <a:gd name="connsiteY5" fmla="*/ 2407 h 10624"/>
                <a:gd name="connsiteX0" fmla="*/ 674 w 9784"/>
                <a:gd name="connsiteY0" fmla="*/ 2266 h 10000"/>
                <a:gd name="connsiteX1" fmla="*/ 6346 w 9784"/>
                <a:gd name="connsiteY1" fmla="*/ 43 h 10000"/>
                <a:gd name="connsiteX2" fmla="*/ 9124 w 9784"/>
                <a:gd name="connsiteY2" fmla="*/ 4747 h 10000"/>
                <a:gd name="connsiteX3" fmla="*/ 9290 w 9784"/>
                <a:gd name="connsiteY3" fmla="*/ 9586 h 10000"/>
                <a:gd name="connsiteX4" fmla="*/ 2068 w 9784"/>
                <a:gd name="connsiteY4" fmla="*/ 8913 h 10000"/>
                <a:gd name="connsiteX5" fmla="*/ 674 w 9784"/>
                <a:gd name="connsiteY5" fmla="*/ 2266 h 10000"/>
                <a:gd name="connsiteX0" fmla="*/ 614 w 10367"/>
                <a:gd name="connsiteY0" fmla="*/ 1627 h 10075"/>
                <a:gd name="connsiteX1" fmla="*/ 6853 w 10367"/>
                <a:gd name="connsiteY1" fmla="*/ 85 h 10075"/>
                <a:gd name="connsiteX2" fmla="*/ 9692 w 10367"/>
                <a:gd name="connsiteY2" fmla="*/ 4789 h 10075"/>
                <a:gd name="connsiteX3" fmla="*/ 9862 w 10367"/>
                <a:gd name="connsiteY3" fmla="*/ 9628 h 10075"/>
                <a:gd name="connsiteX4" fmla="*/ 2481 w 10367"/>
                <a:gd name="connsiteY4" fmla="*/ 8955 h 10075"/>
                <a:gd name="connsiteX5" fmla="*/ 614 w 10367"/>
                <a:gd name="connsiteY5" fmla="*/ 1627 h 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67" h="10075">
                  <a:moveTo>
                    <a:pt x="614" y="1627"/>
                  </a:moveTo>
                  <a:cubicBezTo>
                    <a:pt x="614" y="1627"/>
                    <a:pt x="5340" y="-442"/>
                    <a:pt x="6853" y="85"/>
                  </a:cubicBezTo>
                  <a:cubicBezTo>
                    <a:pt x="8366" y="612"/>
                    <a:pt x="8983" y="-251"/>
                    <a:pt x="9692" y="4789"/>
                  </a:cubicBezTo>
                  <a:cubicBezTo>
                    <a:pt x="9749" y="6402"/>
                    <a:pt x="11065" y="8933"/>
                    <a:pt x="9862" y="9628"/>
                  </a:cubicBezTo>
                  <a:cubicBezTo>
                    <a:pt x="8660" y="10322"/>
                    <a:pt x="4022" y="10288"/>
                    <a:pt x="2481" y="8955"/>
                  </a:cubicBezTo>
                  <a:cubicBezTo>
                    <a:pt x="940" y="7622"/>
                    <a:pt x="-1015" y="3179"/>
                    <a:pt x="614" y="1627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32" name="Freeform 47">
              <a:extLst>
                <a:ext uri="{FF2B5EF4-FFF2-40B4-BE49-F238E27FC236}">
                  <a16:creationId xmlns:a16="http://schemas.microsoft.com/office/drawing/2014/main" id="{A390A570-4255-4B2B-BAB4-F4465467B516}"/>
                </a:ext>
              </a:extLst>
            </p:cNvPr>
            <p:cNvSpPr>
              <a:spLocks noChangeAspect="1"/>
            </p:cNvSpPr>
            <p:nvPr/>
          </p:nvSpPr>
          <p:spPr bwMode="auto">
            <a:xfrm rot="18853486" flipH="1" flipV="1">
              <a:off x="6227737" y="1710205"/>
              <a:ext cx="50327" cy="107480"/>
            </a:xfrm>
            <a:custGeom>
              <a:avLst/>
              <a:gdLst>
                <a:gd name="T0" fmla="*/ 3 w 18"/>
                <a:gd name="T1" fmla="*/ 7 h 29"/>
                <a:gd name="T2" fmla="*/ 13 w 18"/>
                <a:gd name="T3" fmla="*/ 1 h 29"/>
                <a:gd name="T4" fmla="*/ 17 w 18"/>
                <a:gd name="T5" fmla="*/ 15 h 29"/>
                <a:gd name="T6" fmla="*/ 18 w 18"/>
                <a:gd name="T7" fmla="*/ 28 h 29"/>
                <a:gd name="T8" fmla="*/ 15 w 18"/>
                <a:gd name="T9" fmla="*/ 29 h 29"/>
                <a:gd name="T10" fmla="*/ 8 w 18"/>
                <a:gd name="T11" fmla="*/ 29 h 29"/>
                <a:gd name="T12" fmla="*/ 5 w 18"/>
                <a:gd name="T13" fmla="*/ 26 h 29"/>
                <a:gd name="T14" fmla="*/ 3 w 18"/>
                <a:gd name="T15" fmla="*/ 7 h 29"/>
                <a:gd name="connsiteX0" fmla="*/ 533 w 8310"/>
                <a:gd name="connsiteY0" fmla="*/ 2074 h 9660"/>
                <a:gd name="connsiteX1" fmla="*/ 6088 w 8310"/>
                <a:gd name="connsiteY1" fmla="*/ 5 h 9660"/>
                <a:gd name="connsiteX2" fmla="*/ 8310 w 8310"/>
                <a:gd name="connsiteY2" fmla="*/ 4832 h 9660"/>
                <a:gd name="connsiteX3" fmla="*/ 7199 w 8310"/>
                <a:gd name="connsiteY3" fmla="*/ 9660 h 9660"/>
                <a:gd name="connsiteX4" fmla="*/ 3310 w 8310"/>
                <a:gd name="connsiteY4" fmla="*/ 9660 h 9660"/>
                <a:gd name="connsiteX5" fmla="*/ 1644 w 8310"/>
                <a:gd name="connsiteY5" fmla="*/ 8626 h 9660"/>
                <a:gd name="connsiteX6" fmla="*/ 533 w 8310"/>
                <a:gd name="connsiteY6" fmla="*/ 2074 h 9660"/>
                <a:gd name="connsiteX0" fmla="*/ 641 w 10884"/>
                <a:gd name="connsiteY0" fmla="*/ 2147 h 10015"/>
                <a:gd name="connsiteX1" fmla="*/ 7326 w 10884"/>
                <a:gd name="connsiteY1" fmla="*/ 5 h 10015"/>
                <a:gd name="connsiteX2" fmla="*/ 10000 w 10884"/>
                <a:gd name="connsiteY2" fmla="*/ 5002 h 10015"/>
                <a:gd name="connsiteX3" fmla="*/ 10884 w 10884"/>
                <a:gd name="connsiteY3" fmla="*/ 10015 h 10015"/>
                <a:gd name="connsiteX4" fmla="*/ 3983 w 10884"/>
                <a:gd name="connsiteY4" fmla="*/ 10000 h 10015"/>
                <a:gd name="connsiteX5" fmla="*/ 1978 w 10884"/>
                <a:gd name="connsiteY5" fmla="*/ 8930 h 10015"/>
                <a:gd name="connsiteX6" fmla="*/ 641 w 10884"/>
                <a:gd name="connsiteY6" fmla="*/ 2147 h 10015"/>
                <a:gd name="connsiteX0" fmla="*/ 641 w 11297"/>
                <a:gd name="connsiteY0" fmla="*/ 2147 h 10331"/>
                <a:gd name="connsiteX1" fmla="*/ 7326 w 11297"/>
                <a:gd name="connsiteY1" fmla="*/ 5 h 10331"/>
                <a:gd name="connsiteX2" fmla="*/ 10000 w 11297"/>
                <a:gd name="connsiteY2" fmla="*/ 5002 h 10331"/>
                <a:gd name="connsiteX3" fmla="*/ 10884 w 11297"/>
                <a:gd name="connsiteY3" fmla="*/ 10015 h 10331"/>
                <a:gd name="connsiteX4" fmla="*/ 3983 w 11297"/>
                <a:gd name="connsiteY4" fmla="*/ 10000 h 10331"/>
                <a:gd name="connsiteX5" fmla="*/ 1978 w 11297"/>
                <a:gd name="connsiteY5" fmla="*/ 8930 h 10331"/>
                <a:gd name="connsiteX6" fmla="*/ 641 w 11297"/>
                <a:gd name="connsiteY6" fmla="*/ 2147 h 10331"/>
                <a:gd name="connsiteX0" fmla="*/ 641 w 10784"/>
                <a:gd name="connsiteY0" fmla="*/ 2147 h 10451"/>
                <a:gd name="connsiteX1" fmla="*/ 7326 w 10784"/>
                <a:gd name="connsiteY1" fmla="*/ 5 h 10451"/>
                <a:gd name="connsiteX2" fmla="*/ 10000 w 10784"/>
                <a:gd name="connsiteY2" fmla="*/ 5002 h 10451"/>
                <a:gd name="connsiteX3" fmla="*/ 10245 w 10784"/>
                <a:gd name="connsiteY3" fmla="*/ 10170 h 10451"/>
                <a:gd name="connsiteX4" fmla="*/ 3983 w 10784"/>
                <a:gd name="connsiteY4" fmla="*/ 10000 h 10451"/>
                <a:gd name="connsiteX5" fmla="*/ 1978 w 10784"/>
                <a:gd name="connsiteY5" fmla="*/ 8930 h 10451"/>
                <a:gd name="connsiteX6" fmla="*/ 641 w 10784"/>
                <a:gd name="connsiteY6" fmla="*/ 2147 h 10451"/>
                <a:gd name="connsiteX0" fmla="*/ 641 w 10996"/>
                <a:gd name="connsiteY0" fmla="*/ 2147 h 10484"/>
                <a:gd name="connsiteX1" fmla="*/ 7326 w 10996"/>
                <a:gd name="connsiteY1" fmla="*/ 5 h 10484"/>
                <a:gd name="connsiteX2" fmla="*/ 10000 w 10996"/>
                <a:gd name="connsiteY2" fmla="*/ 5002 h 10484"/>
                <a:gd name="connsiteX3" fmla="*/ 10245 w 10996"/>
                <a:gd name="connsiteY3" fmla="*/ 10170 h 10484"/>
                <a:gd name="connsiteX4" fmla="*/ 3983 w 10996"/>
                <a:gd name="connsiteY4" fmla="*/ 10000 h 10484"/>
                <a:gd name="connsiteX5" fmla="*/ 1978 w 10996"/>
                <a:gd name="connsiteY5" fmla="*/ 8930 h 10484"/>
                <a:gd name="connsiteX6" fmla="*/ 641 w 10996"/>
                <a:gd name="connsiteY6" fmla="*/ 2147 h 10484"/>
                <a:gd name="connsiteX0" fmla="*/ 641 w 11483"/>
                <a:gd name="connsiteY0" fmla="*/ 2147 h 10241"/>
                <a:gd name="connsiteX1" fmla="*/ 7326 w 11483"/>
                <a:gd name="connsiteY1" fmla="*/ 5 h 10241"/>
                <a:gd name="connsiteX2" fmla="*/ 10000 w 11483"/>
                <a:gd name="connsiteY2" fmla="*/ 5002 h 10241"/>
                <a:gd name="connsiteX3" fmla="*/ 10245 w 11483"/>
                <a:gd name="connsiteY3" fmla="*/ 10170 h 10241"/>
                <a:gd name="connsiteX4" fmla="*/ 3983 w 11483"/>
                <a:gd name="connsiteY4" fmla="*/ 10000 h 10241"/>
                <a:gd name="connsiteX5" fmla="*/ 1978 w 11483"/>
                <a:gd name="connsiteY5" fmla="*/ 8930 h 10241"/>
                <a:gd name="connsiteX6" fmla="*/ 641 w 11483"/>
                <a:gd name="connsiteY6" fmla="*/ 2147 h 10241"/>
                <a:gd name="connsiteX0" fmla="*/ 730 w 10738"/>
                <a:gd name="connsiteY0" fmla="*/ 2147 h 10650"/>
                <a:gd name="connsiteX1" fmla="*/ 7415 w 10738"/>
                <a:gd name="connsiteY1" fmla="*/ 5 h 10650"/>
                <a:gd name="connsiteX2" fmla="*/ 10089 w 10738"/>
                <a:gd name="connsiteY2" fmla="*/ 5002 h 10650"/>
                <a:gd name="connsiteX3" fmla="*/ 10334 w 10738"/>
                <a:gd name="connsiteY3" fmla="*/ 10170 h 10650"/>
                <a:gd name="connsiteX4" fmla="*/ 4656 w 10738"/>
                <a:gd name="connsiteY4" fmla="*/ 10422 h 10650"/>
                <a:gd name="connsiteX5" fmla="*/ 2067 w 10738"/>
                <a:gd name="connsiteY5" fmla="*/ 8930 h 10650"/>
                <a:gd name="connsiteX6" fmla="*/ 730 w 10738"/>
                <a:gd name="connsiteY6" fmla="*/ 2147 h 10650"/>
                <a:gd name="connsiteX0" fmla="*/ 733 w 10733"/>
                <a:gd name="connsiteY0" fmla="*/ 2147 h 10887"/>
                <a:gd name="connsiteX1" fmla="*/ 7418 w 10733"/>
                <a:gd name="connsiteY1" fmla="*/ 5 h 10887"/>
                <a:gd name="connsiteX2" fmla="*/ 10092 w 10733"/>
                <a:gd name="connsiteY2" fmla="*/ 5002 h 10887"/>
                <a:gd name="connsiteX3" fmla="*/ 10337 w 10733"/>
                <a:gd name="connsiteY3" fmla="*/ 10170 h 10887"/>
                <a:gd name="connsiteX4" fmla="*/ 4767 w 10733"/>
                <a:gd name="connsiteY4" fmla="*/ 10841 h 10887"/>
                <a:gd name="connsiteX5" fmla="*/ 2070 w 10733"/>
                <a:gd name="connsiteY5" fmla="*/ 8930 h 10887"/>
                <a:gd name="connsiteX6" fmla="*/ 733 w 10733"/>
                <a:gd name="connsiteY6" fmla="*/ 2147 h 10887"/>
                <a:gd name="connsiteX0" fmla="*/ 0 w 10000"/>
                <a:gd name="connsiteY0" fmla="*/ 2147 h 10887"/>
                <a:gd name="connsiteX1" fmla="*/ 6685 w 10000"/>
                <a:gd name="connsiteY1" fmla="*/ 5 h 10887"/>
                <a:gd name="connsiteX2" fmla="*/ 9359 w 10000"/>
                <a:gd name="connsiteY2" fmla="*/ 5002 h 10887"/>
                <a:gd name="connsiteX3" fmla="*/ 9604 w 10000"/>
                <a:gd name="connsiteY3" fmla="*/ 10170 h 10887"/>
                <a:gd name="connsiteX4" fmla="*/ 4034 w 10000"/>
                <a:gd name="connsiteY4" fmla="*/ 10841 h 10887"/>
                <a:gd name="connsiteX5" fmla="*/ 1337 w 10000"/>
                <a:gd name="connsiteY5" fmla="*/ 8930 h 10887"/>
                <a:gd name="connsiteX6" fmla="*/ 0 w 10000"/>
                <a:gd name="connsiteY6" fmla="*/ 2147 h 10887"/>
                <a:gd name="connsiteX0" fmla="*/ 0 w 10000"/>
                <a:gd name="connsiteY0" fmla="*/ 2147 h 10941"/>
                <a:gd name="connsiteX1" fmla="*/ 6685 w 10000"/>
                <a:gd name="connsiteY1" fmla="*/ 5 h 10941"/>
                <a:gd name="connsiteX2" fmla="*/ 9359 w 10000"/>
                <a:gd name="connsiteY2" fmla="*/ 5002 h 10941"/>
                <a:gd name="connsiteX3" fmla="*/ 9604 w 10000"/>
                <a:gd name="connsiteY3" fmla="*/ 10170 h 10941"/>
                <a:gd name="connsiteX4" fmla="*/ 4034 w 10000"/>
                <a:gd name="connsiteY4" fmla="*/ 10841 h 10941"/>
                <a:gd name="connsiteX5" fmla="*/ 1337 w 10000"/>
                <a:gd name="connsiteY5" fmla="*/ 8930 h 10941"/>
                <a:gd name="connsiteX6" fmla="*/ 0 w 10000"/>
                <a:gd name="connsiteY6" fmla="*/ 2147 h 10941"/>
                <a:gd name="connsiteX0" fmla="*/ 0 w 10000"/>
                <a:gd name="connsiteY0" fmla="*/ 2147 h 10941"/>
                <a:gd name="connsiteX1" fmla="*/ 6685 w 10000"/>
                <a:gd name="connsiteY1" fmla="*/ 5 h 10941"/>
                <a:gd name="connsiteX2" fmla="*/ 9359 w 10000"/>
                <a:gd name="connsiteY2" fmla="*/ 5002 h 10941"/>
                <a:gd name="connsiteX3" fmla="*/ 9604 w 10000"/>
                <a:gd name="connsiteY3" fmla="*/ 10170 h 10941"/>
                <a:gd name="connsiteX4" fmla="*/ 4034 w 10000"/>
                <a:gd name="connsiteY4" fmla="*/ 10841 h 10941"/>
                <a:gd name="connsiteX5" fmla="*/ 1337 w 10000"/>
                <a:gd name="connsiteY5" fmla="*/ 8930 h 10941"/>
                <a:gd name="connsiteX6" fmla="*/ 0 w 10000"/>
                <a:gd name="connsiteY6" fmla="*/ 2147 h 1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941">
                  <a:moveTo>
                    <a:pt x="0" y="2147"/>
                  </a:moveTo>
                  <a:cubicBezTo>
                    <a:pt x="0" y="2147"/>
                    <a:pt x="668" y="1076"/>
                    <a:pt x="6685" y="5"/>
                  </a:cubicBezTo>
                  <a:cubicBezTo>
                    <a:pt x="6685" y="5"/>
                    <a:pt x="8691" y="-352"/>
                    <a:pt x="9359" y="5002"/>
                  </a:cubicBezTo>
                  <a:cubicBezTo>
                    <a:pt x="9654" y="6673"/>
                    <a:pt x="10491" y="9197"/>
                    <a:pt x="9604" y="10170"/>
                  </a:cubicBezTo>
                  <a:cubicBezTo>
                    <a:pt x="8717" y="11143"/>
                    <a:pt x="6807" y="10969"/>
                    <a:pt x="4034" y="10841"/>
                  </a:cubicBezTo>
                  <a:cubicBezTo>
                    <a:pt x="1267" y="10331"/>
                    <a:pt x="2009" y="10379"/>
                    <a:pt x="1337" y="8930"/>
                  </a:cubicBezTo>
                  <a:cubicBezTo>
                    <a:pt x="665" y="7481"/>
                    <a:pt x="12" y="7337"/>
                    <a:pt x="0" y="2147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342" name="グループ化 341">
            <a:extLst>
              <a:ext uri="{FF2B5EF4-FFF2-40B4-BE49-F238E27FC236}">
                <a16:creationId xmlns:a16="http://schemas.microsoft.com/office/drawing/2014/main" id="{684A75E1-3195-4FAA-9C54-FC39C1AA8E8C}"/>
              </a:ext>
            </a:extLst>
          </p:cNvPr>
          <p:cNvGrpSpPr>
            <a:grpSpLocks noChangeAspect="1"/>
          </p:cNvGrpSpPr>
          <p:nvPr/>
        </p:nvGrpSpPr>
        <p:grpSpPr>
          <a:xfrm rot="3823360">
            <a:off x="7663188" y="4497211"/>
            <a:ext cx="233043" cy="233043"/>
            <a:chOff x="6109843" y="1324541"/>
            <a:chExt cx="525841" cy="525841"/>
          </a:xfrm>
        </p:grpSpPr>
        <p:sp>
          <p:nvSpPr>
            <p:cNvPr id="343" name="Oval 3584">
              <a:extLst>
                <a:ext uri="{FF2B5EF4-FFF2-40B4-BE49-F238E27FC236}">
                  <a16:creationId xmlns:a16="http://schemas.microsoft.com/office/drawing/2014/main" id="{6B3E24F4-AE40-4DF3-9E25-8D57D3F171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>
              <a:off x="6109843" y="1324541"/>
              <a:ext cx="525841" cy="525841"/>
            </a:xfrm>
            <a:prstGeom prst="ellipse">
              <a:avLst/>
            </a:prstGeom>
            <a:gradFill>
              <a:gsLst>
                <a:gs pos="45000">
                  <a:schemeClr val="bg1"/>
                </a:gs>
                <a:gs pos="97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3175" cap="rnd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glow rad="25400">
                <a:srgbClr val="FFD9D9"/>
              </a:glo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44" name="Oval 3613">
              <a:extLst>
                <a:ext uri="{FF2B5EF4-FFF2-40B4-BE49-F238E27FC236}">
                  <a16:creationId xmlns:a16="http://schemas.microsoft.com/office/drawing/2014/main" id="{E2762B96-C9E4-4476-8298-04C73F891D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>
              <a:off x="6156794" y="1384537"/>
              <a:ext cx="431941" cy="431941"/>
            </a:xfrm>
            <a:prstGeom prst="ellipse">
              <a:avLst/>
            </a:prstGeom>
            <a:solidFill>
              <a:srgbClr val="FEF1E6"/>
            </a:solidFill>
            <a:ln>
              <a:noFill/>
            </a:ln>
            <a:effectLst>
              <a:softEdge rad="0"/>
            </a:effectLst>
            <a:ex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grpSp>
          <p:nvGrpSpPr>
            <p:cNvPr id="345" name="グループ化 344">
              <a:extLst>
                <a:ext uri="{FF2B5EF4-FFF2-40B4-BE49-F238E27FC236}">
                  <a16:creationId xmlns:a16="http://schemas.microsoft.com/office/drawing/2014/main" id="{FCD93761-A067-4F88-BFEE-984A44D1785F}"/>
                </a:ext>
              </a:extLst>
            </p:cNvPr>
            <p:cNvGrpSpPr/>
            <p:nvPr/>
          </p:nvGrpSpPr>
          <p:grpSpPr>
            <a:xfrm rot="16200000" flipH="1">
              <a:off x="6084169" y="1461712"/>
              <a:ext cx="417637" cy="246908"/>
              <a:chOff x="4507014" y="3854531"/>
              <a:chExt cx="511232" cy="285394"/>
            </a:xfrm>
            <a:gradFill flip="none" rotWithShape="1">
              <a:gsLst>
                <a:gs pos="0">
                  <a:srgbClr val="EAC1FF"/>
                </a:gs>
                <a:gs pos="83000">
                  <a:srgbClr val="D071FF"/>
                </a:gs>
                <a:gs pos="100000">
                  <a:srgbClr val="EAC1FF"/>
                </a:gs>
              </a:gsLst>
              <a:lin ang="18900000" scaled="1"/>
              <a:tileRect/>
            </a:gradFill>
          </p:grpSpPr>
          <p:sp>
            <p:nvSpPr>
              <p:cNvPr id="360" name="Freeform 7">
                <a:extLst>
                  <a:ext uri="{FF2B5EF4-FFF2-40B4-BE49-F238E27FC236}">
                    <a16:creationId xmlns:a16="http://schemas.microsoft.com/office/drawing/2014/main" id="{2C94792B-0600-400F-A8FE-817E284CD51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915724" y="3978892"/>
                <a:ext cx="102522" cy="114166"/>
              </a:xfrm>
              <a:custGeom>
                <a:avLst/>
                <a:gdLst>
                  <a:gd name="T0" fmla="*/ 29 w 33"/>
                  <a:gd name="T1" fmla="*/ 5 h 37"/>
                  <a:gd name="T2" fmla="*/ 31 w 33"/>
                  <a:gd name="T3" fmla="*/ 11 h 37"/>
                  <a:gd name="T4" fmla="*/ 7 w 33"/>
                  <a:gd name="T5" fmla="*/ 37 h 37"/>
                  <a:gd name="T6" fmla="*/ 4 w 33"/>
                  <a:gd name="T7" fmla="*/ 36 h 37"/>
                  <a:gd name="T8" fmla="*/ 0 w 33"/>
                  <a:gd name="T9" fmla="*/ 31 h 37"/>
                  <a:gd name="T10" fmla="*/ 1 w 33"/>
                  <a:gd name="T11" fmla="*/ 27 h 37"/>
                  <a:gd name="T12" fmla="*/ 0 w 33"/>
                  <a:gd name="T13" fmla="*/ 21 h 37"/>
                  <a:gd name="T14" fmla="*/ 2 w 33"/>
                  <a:gd name="T15" fmla="*/ 14 h 37"/>
                  <a:gd name="T16" fmla="*/ 4 w 33"/>
                  <a:gd name="T17" fmla="*/ 11 h 37"/>
                  <a:gd name="T18" fmla="*/ 8 w 33"/>
                  <a:gd name="T19" fmla="*/ 5 h 37"/>
                  <a:gd name="T20" fmla="*/ 15 w 33"/>
                  <a:gd name="T21" fmla="*/ 4 h 37"/>
                  <a:gd name="T22" fmla="*/ 29 w 33"/>
                  <a:gd name="T23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37">
                    <a:moveTo>
                      <a:pt x="29" y="5"/>
                    </a:moveTo>
                    <a:cubicBezTo>
                      <a:pt x="29" y="5"/>
                      <a:pt x="33" y="6"/>
                      <a:pt x="31" y="11"/>
                    </a:cubicBezTo>
                    <a:cubicBezTo>
                      <a:pt x="31" y="11"/>
                      <a:pt x="26" y="37"/>
                      <a:pt x="7" y="37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2"/>
                      <a:pt x="4" y="11"/>
                    </a:cubicBezTo>
                    <a:cubicBezTo>
                      <a:pt x="5" y="9"/>
                      <a:pt x="8" y="5"/>
                      <a:pt x="8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21" y="0"/>
                      <a:pt x="29" y="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61" name="Freeform 8">
                <a:extLst>
                  <a:ext uri="{FF2B5EF4-FFF2-40B4-BE49-F238E27FC236}">
                    <a16:creationId xmlns:a16="http://schemas.microsoft.com/office/drawing/2014/main" id="{47841C99-540D-405D-A043-AC37E961147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815339" y="3926266"/>
                <a:ext cx="126117" cy="108977"/>
              </a:xfrm>
              <a:custGeom>
                <a:avLst/>
                <a:gdLst>
                  <a:gd name="T0" fmla="*/ 37 w 169"/>
                  <a:gd name="T1" fmla="*/ 141 h 146"/>
                  <a:gd name="T2" fmla="*/ 5 w 169"/>
                  <a:gd name="T3" fmla="*/ 128 h 146"/>
                  <a:gd name="T4" fmla="*/ 10 w 169"/>
                  <a:gd name="T5" fmla="*/ 55 h 146"/>
                  <a:gd name="T6" fmla="*/ 28 w 169"/>
                  <a:gd name="T7" fmla="*/ 23 h 146"/>
                  <a:gd name="T8" fmla="*/ 55 w 169"/>
                  <a:gd name="T9" fmla="*/ 14 h 146"/>
                  <a:gd name="T10" fmla="*/ 78 w 169"/>
                  <a:gd name="T11" fmla="*/ 9 h 146"/>
                  <a:gd name="T12" fmla="*/ 96 w 169"/>
                  <a:gd name="T13" fmla="*/ 5 h 146"/>
                  <a:gd name="T14" fmla="*/ 128 w 169"/>
                  <a:gd name="T15" fmla="*/ 0 h 146"/>
                  <a:gd name="T16" fmla="*/ 151 w 169"/>
                  <a:gd name="T17" fmla="*/ 41 h 146"/>
                  <a:gd name="T18" fmla="*/ 137 w 169"/>
                  <a:gd name="T19" fmla="*/ 96 h 146"/>
                  <a:gd name="T20" fmla="*/ 37 w 169"/>
                  <a:gd name="T21" fmla="*/ 14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9" h="146">
                    <a:moveTo>
                      <a:pt x="37" y="141"/>
                    </a:moveTo>
                    <a:cubicBezTo>
                      <a:pt x="37" y="141"/>
                      <a:pt x="14" y="146"/>
                      <a:pt x="5" y="128"/>
                    </a:cubicBezTo>
                    <a:cubicBezTo>
                      <a:pt x="0" y="114"/>
                      <a:pt x="6" y="72"/>
                      <a:pt x="10" y="55"/>
                    </a:cubicBezTo>
                    <a:cubicBezTo>
                      <a:pt x="23" y="32"/>
                      <a:pt x="19" y="32"/>
                      <a:pt x="28" y="23"/>
                    </a:cubicBezTo>
                    <a:cubicBezTo>
                      <a:pt x="37" y="18"/>
                      <a:pt x="51" y="14"/>
                      <a:pt x="55" y="14"/>
                    </a:cubicBezTo>
                    <a:cubicBezTo>
                      <a:pt x="60" y="14"/>
                      <a:pt x="78" y="9"/>
                      <a:pt x="78" y="9"/>
                    </a:cubicBezTo>
                    <a:cubicBezTo>
                      <a:pt x="83" y="9"/>
                      <a:pt x="96" y="5"/>
                      <a:pt x="96" y="5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51" y="41"/>
                      <a:pt x="169" y="68"/>
                      <a:pt x="137" y="96"/>
                    </a:cubicBezTo>
                    <a:cubicBezTo>
                      <a:pt x="101" y="119"/>
                      <a:pt x="78" y="132"/>
                      <a:pt x="37" y="1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62" name="Freeform 9">
                <a:extLst>
                  <a:ext uri="{FF2B5EF4-FFF2-40B4-BE49-F238E27FC236}">
                    <a16:creationId xmlns:a16="http://schemas.microsoft.com/office/drawing/2014/main" id="{986D2450-1BA3-4191-B54E-27A54B3DB1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716366" y="3913239"/>
                <a:ext cx="130683" cy="101131"/>
              </a:xfrm>
              <a:custGeom>
                <a:avLst/>
                <a:gdLst>
                  <a:gd name="T0" fmla="*/ 0 w 190"/>
                  <a:gd name="T1" fmla="*/ 57 h 147"/>
                  <a:gd name="T2" fmla="*/ 23 w 190"/>
                  <a:gd name="T3" fmla="*/ 116 h 147"/>
                  <a:gd name="T4" fmla="*/ 95 w 190"/>
                  <a:gd name="T5" fmla="*/ 138 h 147"/>
                  <a:gd name="T6" fmla="*/ 181 w 190"/>
                  <a:gd name="T7" fmla="*/ 111 h 147"/>
                  <a:gd name="T8" fmla="*/ 190 w 190"/>
                  <a:gd name="T9" fmla="*/ 75 h 147"/>
                  <a:gd name="T10" fmla="*/ 190 w 190"/>
                  <a:gd name="T11" fmla="*/ 53 h 147"/>
                  <a:gd name="T12" fmla="*/ 172 w 190"/>
                  <a:gd name="T13" fmla="*/ 30 h 147"/>
                  <a:gd name="T14" fmla="*/ 140 w 190"/>
                  <a:gd name="T15" fmla="*/ 3 h 147"/>
                  <a:gd name="T16" fmla="*/ 81 w 190"/>
                  <a:gd name="T17" fmla="*/ 3 h 147"/>
                  <a:gd name="T18" fmla="*/ 18 w 190"/>
                  <a:gd name="T19" fmla="*/ 21 h 147"/>
                  <a:gd name="T20" fmla="*/ 0 w 190"/>
                  <a:gd name="T21" fmla="*/ 5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47">
                    <a:moveTo>
                      <a:pt x="0" y="57"/>
                    </a:moveTo>
                    <a:cubicBezTo>
                      <a:pt x="23" y="116"/>
                      <a:pt x="23" y="116"/>
                      <a:pt x="23" y="116"/>
                    </a:cubicBezTo>
                    <a:cubicBezTo>
                      <a:pt x="23" y="116"/>
                      <a:pt x="41" y="134"/>
                      <a:pt x="95" y="138"/>
                    </a:cubicBezTo>
                    <a:cubicBezTo>
                      <a:pt x="154" y="147"/>
                      <a:pt x="181" y="111"/>
                      <a:pt x="181" y="111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53"/>
                      <a:pt x="190" y="53"/>
                      <a:pt x="190" y="53"/>
                    </a:cubicBezTo>
                    <a:cubicBezTo>
                      <a:pt x="172" y="30"/>
                      <a:pt x="172" y="30"/>
                      <a:pt x="172" y="30"/>
                    </a:cubicBezTo>
                    <a:cubicBezTo>
                      <a:pt x="164" y="22"/>
                      <a:pt x="155" y="7"/>
                      <a:pt x="140" y="3"/>
                    </a:cubicBezTo>
                    <a:cubicBezTo>
                      <a:pt x="128" y="1"/>
                      <a:pt x="101" y="0"/>
                      <a:pt x="81" y="3"/>
                    </a:cubicBezTo>
                    <a:cubicBezTo>
                      <a:pt x="68" y="7"/>
                      <a:pt x="32" y="12"/>
                      <a:pt x="18" y="21"/>
                    </a:cubicBezTo>
                    <a:cubicBezTo>
                      <a:pt x="0" y="44"/>
                      <a:pt x="0" y="57"/>
                      <a:pt x="0" y="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63" name="Freeform 10">
                <a:extLst>
                  <a:ext uri="{FF2B5EF4-FFF2-40B4-BE49-F238E27FC236}">
                    <a16:creationId xmlns:a16="http://schemas.microsoft.com/office/drawing/2014/main" id="{FF5F60AE-9A92-406B-A88D-30341996A2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607605" y="3933075"/>
                <a:ext cx="120822" cy="123693"/>
              </a:xfrm>
              <a:custGeom>
                <a:avLst/>
                <a:gdLst>
                  <a:gd name="T0" fmla="*/ 3 w 37"/>
                  <a:gd name="T1" fmla="*/ 7 h 38"/>
                  <a:gd name="T2" fmla="*/ 2 w 37"/>
                  <a:gd name="T3" fmla="*/ 22 h 38"/>
                  <a:gd name="T4" fmla="*/ 29 w 37"/>
                  <a:gd name="T5" fmla="*/ 38 h 38"/>
                  <a:gd name="T6" fmla="*/ 31 w 37"/>
                  <a:gd name="T7" fmla="*/ 37 h 38"/>
                  <a:gd name="T8" fmla="*/ 37 w 37"/>
                  <a:gd name="T9" fmla="*/ 31 h 38"/>
                  <a:gd name="T10" fmla="*/ 35 w 37"/>
                  <a:gd name="T11" fmla="*/ 14 h 38"/>
                  <a:gd name="T12" fmla="*/ 34 w 37"/>
                  <a:gd name="T13" fmla="*/ 10 h 38"/>
                  <a:gd name="T14" fmla="*/ 29 w 37"/>
                  <a:gd name="T15" fmla="*/ 4 h 38"/>
                  <a:gd name="T16" fmla="*/ 25 w 37"/>
                  <a:gd name="T17" fmla="*/ 1 h 38"/>
                  <a:gd name="T18" fmla="*/ 19 w 37"/>
                  <a:gd name="T19" fmla="*/ 1 h 38"/>
                  <a:gd name="T20" fmla="*/ 15 w 37"/>
                  <a:gd name="T21" fmla="*/ 3 h 38"/>
                  <a:gd name="T22" fmla="*/ 3 w 37"/>
                  <a:gd name="T23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38">
                    <a:moveTo>
                      <a:pt x="3" y="7"/>
                    </a:moveTo>
                    <a:cubicBezTo>
                      <a:pt x="3" y="7"/>
                      <a:pt x="0" y="18"/>
                      <a:pt x="2" y="22"/>
                    </a:cubicBezTo>
                    <a:cubicBezTo>
                      <a:pt x="5" y="27"/>
                      <a:pt x="8" y="35"/>
                      <a:pt x="29" y="38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0" y="4"/>
                      <a:pt x="29" y="4"/>
                    </a:cubicBezTo>
                    <a:cubicBezTo>
                      <a:pt x="28" y="3"/>
                      <a:pt x="26" y="1"/>
                      <a:pt x="25" y="1"/>
                    </a:cubicBezTo>
                    <a:cubicBezTo>
                      <a:pt x="23" y="1"/>
                      <a:pt x="21" y="0"/>
                      <a:pt x="19" y="1"/>
                    </a:cubicBezTo>
                    <a:cubicBezTo>
                      <a:pt x="17" y="2"/>
                      <a:pt x="17" y="2"/>
                      <a:pt x="15" y="3"/>
                    </a:cubicBezTo>
                    <a:cubicBezTo>
                      <a:pt x="12" y="4"/>
                      <a:pt x="3" y="7"/>
                      <a:pt x="3" y="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64" name="Freeform 11">
                <a:extLst>
                  <a:ext uri="{FF2B5EF4-FFF2-40B4-BE49-F238E27FC236}">
                    <a16:creationId xmlns:a16="http://schemas.microsoft.com/office/drawing/2014/main" id="{7A83D9BB-70D4-47F6-B0DD-EE4C011E5B7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0621283" flipH="1">
                <a:off x="4507014" y="3996507"/>
                <a:ext cx="118321" cy="143418"/>
              </a:xfrm>
              <a:custGeom>
                <a:avLst/>
                <a:gdLst>
                  <a:gd name="T0" fmla="*/ 8 w 45"/>
                  <a:gd name="T1" fmla="*/ 2 h 31"/>
                  <a:gd name="T2" fmla="*/ 0 w 45"/>
                  <a:gd name="T3" fmla="*/ 9 h 31"/>
                  <a:gd name="T4" fmla="*/ 24 w 45"/>
                  <a:gd name="T5" fmla="*/ 28 h 31"/>
                  <a:gd name="T6" fmla="*/ 39 w 45"/>
                  <a:gd name="T7" fmla="*/ 27 h 31"/>
                  <a:gd name="T8" fmla="*/ 38 w 45"/>
                  <a:gd name="T9" fmla="*/ 13 h 31"/>
                  <a:gd name="T10" fmla="*/ 37 w 45"/>
                  <a:gd name="T11" fmla="*/ 10 h 31"/>
                  <a:gd name="T12" fmla="*/ 35 w 45"/>
                  <a:gd name="T13" fmla="*/ 9 h 31"/>
                  <a:gd name="T14" fmla="*/ 34 w 45"/>
                  <a:gd name="T15" fmla="*/ 8 h 31"/>
                  <a:gd name="T16" fmla="*/ 32 w 45"/>
                  <a:gd name="T17" fmla="*/ 6 h 31"/>
                  <a:gd name="T18" fmla="*/ 30 w 45"/>
                  <a:gd name="T19" fmla="*/ 5 h 31"/>
                  <a:gd name="T20" fmla="*/ 29 w 45"/>
                  <a:gd name="T21" fmla="*/ 5 h 31"/>
                  <a:gd name="T22" fmla="*/ 25 w 45"/>
                  <a:gd name="T23" fmla="*/ 3 h 31"/>
                  <a:gd name="T24" fmla="*/ 8 w 45"/>
                  <a:gd name="T25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31">
                    <a:moveTo>
                      <a:pt x="8" y="2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21"/>
                      <a:pt x="24" y="28"/>
                    </a:cubicBezTo>
                    <a:cubicBezTo>
                      <a:pt x="24" y="28"/>
                      <a:pt x="34" y="31"/>
                      <a:pt x="39" y="27"/>
                    </a:cubicBezTo>
                    <a:cubicBezTo>
                      <a:pt x="45" y="23"/>
                      <a:pt x="38" y="13"/>
                      <a:pt x="38" y="13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12" y="0"/>
                      <a:pt x="8" y="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65" name="Freeform 39">
                <a:extLst>
                  <a:ext uri="{FF2B5EF4-FFF2-40B4-BE49-F238E27FC236}">
                    <a16:creationId xmlns:a16="http://schemas.microsoft.com/office/drawing/2014/main" id="{57E8D368-947F-4A49-9379-8FD779B3CFA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1168426" flipH="1">
                <a:off x="4899349" y="3928463"/>
                <a:ext cx="93742" cy="87474"/>
              </a:xfrm>
              <a:custGeom>
                <a:avLst/>
                <a:gdLst>
                  <a:gd name="T0" fmla="*/ 32 w 36"/>
                  <a:gd name="T1" fmla="*/ 9 h 34"/>
                  <a:gd name="T2" fmla="*/ 18 w 36"/>
                  <a:gd name="T3" fmla="*/ 34 h 34"/>
                  <a:gd name="T4" fmla="*/ 7 w 36"/>
                  <a:gd name="T5" fmla="*/ 34 h 34"/>
                  <a:gd name="T6" fmla="*/ 0 w 36"/>
                  <a:gd name="T7" fmla="*/ 32 h 34"/>
                  <a:gd name="T8" fmla="*/ 0 w 36"/>
                  <a:gd name="T9" fmla="*/ 23 h 34"/>
                  <a:gd name="T10" fmla="*/ 0 w 36"/>
                  <a:gd name="T11" fmla="*/ 16 h 34"/>
                  <a:gd name="T12" fmla="*/ 2 w 36"/>
                  <a:gd name="T13" fmla="*/ 8 h 34"/>
                  <a:gd name="T14" fmla="*/ 5 w 36"/>
                  <a:gd name="T15" fmla="*/ 4 h 34"/>
                  <a:gd name="T16" fmla="*/ 9 w 36"/>
                  <a:gd name="T17" fmla="*/ 1 h 34"/>
                  <a:gd name="T18" fmla="*/ 12 w 36"/>
                  <a:gd name="T19" fmla="*/ 1 h 34"/>
                  <a:gd name="T20" fmla="*/ 18 w 36"/>
                  <a:gd name="T21" fmla="*/ 0 h 34"/>
                  <a:gd name="T22" fmla="*/ 23 w 36"/>
                  <a:gd name="T23" fmla="*/ 0 h 34"/>
                  <a:gd name="T24" fmla="*/ 23 w 36"/>
                  <a:gd name="T25" fmla="*/ 1 h 34"/>
                  <a:gd name="T26" fmla="*/ 32 w 36"/>
                  <a:gd name="T27" fmla="*/ 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4">
                    <a:moveTo>
                      <a:pt x="32" y="9"/>
                    </a:moveTo>
                    <a:cubicBezTo>
                      <a:pt x="32" y="9"/>
                      <a:pt x="36" y="26"/>
                      <a:pt x="18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23"/>
                      <a:pt x="0" y="23"/>
                    </a:cubicBezTo>
                    <a:cubicBezTo>
                      <a:pt x="0" y="22"/>
                      <a:pt x="0" y="16"/>
                      <a:pt x="0" y="1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3" y="1"/>
                      <a:pt x="23" y="1"/>
                    </a:cubicBezTo>
                    <a:lnTo>
                      <a:pt x="32" y="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66" name="Freeform 40">
                <a:extLst>
                  <a:ext uri="{FF2B5EF4-FFF2-40B4-BE49-F238E27FC236}">
                    <a16:creationId xmlns:a16="http://schemas.microsoft.com/office/drawing/2014/main" id="{31D9CFA3-1996-4459-B74E-A57BAFCA3EA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794616" y="3874936"/>
                <a:ext cx="140041" cy="81185"/>
              </a:xfrm>
              <a:custGeom>
                <a:avLst/>
                <a:gdLst>
                  <a:gd name="T0" fmla="*/ 3 w 54"/>
                  <a:gd name="T1" fmla="*/ 24 h 32"/>
                  <a:gd name="T2" fmla="*/ 13 w 54"/>
                  <a:gd name="T3" fmla="*/ 32 h 32"/>
                  <a:gd name="T4" fmla="*/ 53 w 54"/>
                  <a:gd name="T5" fmla="*/ 17 h 32"/>
                  <a:gd name="T6" fmla="*/ 54 w 54"/>
                  <a:gd name="T7" fmla="*/ 15 h 32"/>
                  <a:gd name="T8" fmla="*/ 54 w 54"/>
                  <a:gd name="T9" fmla="*/ 6 h 32"/>
                  <a:gd name="T10" fmla="*/ 52 w 54"/>
                  <a:gd name="T11" fmla="*/ 1 h 32"/>
                  <a:gd name="T12" fmla="*/ 44 w 54"/>
                  <a:gd name="T13" fmla="*/ 0 h 32"/>
                  <a:gd name="T14" fmla="*/ 40 w 54"/>
                  <a:gd name="T15" fmla="*/ 0 h 32"/>
                  <a:gd name="T16" fmla="*/ 35 w 54"/>
                  <a:gd name="T17" fmla="*/ 2 h 32"/>
                  <a:gd name="T18" fmla="*/ 26 w 54"/>
                  <a:gd name="T19" fmla="*/ 3 h 32"/>
                  <a:gd name="T20" fmla="*/ 18 w 54"/>
                  <a:gd name="T21" fmla="*/ 4 h 32"/>
                  <a:gd name="T22" fmla="*/ 15 w 54"/>
                  <a:gd name="T23" fmla="*/ 5 h 32"/>
                  <a:gd name="T24" fmla="*/ 10 w 54"/>
                  <a:gd name="T25" fmla="*/ 8 h 32"/>
                  <a:gd name="T26" fmla="*/ 0 w 54"/>
                  <a:gd name="T27" fmla="*/ 19 h 32"/>
                  <a:gd name="T28" fmla="*/ 3 w 54"/>
                  <a:gd name="T29" fmla="*/ 2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32">
                    <a:moveTo>
                      <a:pt x="3" y="24"/>
                    </a:moveTo>
                    <a:cubicBezTo>
                      <a:pt x="3" y="24"/>
                      <a:pt x="8" y="31"/>
                      <a:pt x="13" y="32"/>
                    </a:cubicBezTo>
                    <a:cubicBezTo>
                      <a:pt x="17" y="32"/>
                      <a:pt x="38" y="32"/>
                      <a:pt x="53" y="17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2" y="0"/>
                      <a:pt x="40" y="0"/>
                    </a:cubicBezTo>
                    <a:cubicBezTo>
                      <a:pt x="38" y="1"/>
                      <a:pt x="39" y="0"/>
                      <a:pt x="35" y="2"/>
                    </a:cubicBezTo>
                    <a:cubicBezTo>
                      <a:pt x="31" y="3"/>
                      <a:pt x="32" y="2"/>
                      <a:pt x="26" y="3"/>
                    </a:cubicBezTo>
                    <a:cubicBezTo>
                      <a:pt x="20" y="4"/>
                      <a:pt x="19" y="3"/>
                      <a:pt x="18" y="4"/>
                    </a:cubicBezTo>
                    <a:cubicBezTo>
                      <a:pt x="16" y="5"/>
                      <a:pt x="18" y="3"/>
                      <a:pt x="15" y="5"/>
                    </a:cubicBezTo>
                    <a:cubicBezTo>
                      <a:pt x="12" y="7"/>
                      <a:pt x="13" y="5"/>
                      <a:pt x="10" y="8"/>
                    </a:cubicBezTo>
                    <a:cubicBezTo>
                      <a:pt x="7" y="11"/>
                      <a:pt x="0" y="19"/>
                      <a:pt x="0" y="19"/>
                    </a:cubicBezTo>
                    <a:lnTo>
                      <a:pt x="3" y="2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67" name="Freeform 41">
                <a:extLst>
                  <a:ext uri="{FF2B5EF4-FFF2-40B4-BE49-F238E27FC236}">
                    <a16:creationId xmlns:a16="http://schemas.microsoft.com/office/drawing/2014/main" id="{AD4112D5-F60C-49A9-9283-7CEAD2AD0AB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644432" y="3854531"/>
                <a:ext cx="161297" cy="116632"/>
              </a:xfrm>
              <a:custGeom>
                <a:avLst/>
                <a:gdLst>
                  <a:gd name="T0" fmla="*/ 3 w 58"/>
                  <a:gd name="T1" fmla="*/ 13 h 45"/>
                  <a:gd name="T2" fmla="*/ 7 w 58"/>
                  <a:gd name="T3" fmla="*/ 27 h 45"/>
                  <a:gd name="T4" fmla="*/ 49 w 58"/>
                  <a:gd name="T5" fmla="*/ 36 h 45"/>
                  <a:gd name="T6" fmla="*/ 58 w 58"/>
                  <a:gd name="T7" fmla="*/ 25 h 45"/>
                  <a:gd name="T8" fmla="*/ 51 w 58"/>
                  <a:gd name="T9" fmla="*/ 15 h 45"/>
                  <a:gd name="T10" fmla="*/ 44 w 58"/>
                  <a:gd name="T11" fmla="*/ 13 h 45"/>
                  <a:gd name="T12" fmla="*/ 34 w 58"/>
                  <a:gd name="T13" fmla="*/ 10 h 45"/>
                  <a:gd name="T14" fmla="*/ 30 w 58"/>
                  <a:gd name="T15" fmla="*/ 5 h 45"/>
                  <a:gd name="T16" fmla="*/ 26 w 58"/>
                  <a:gd name="T17" fmla="*/ 2 h 45"/>
                  <a:gd name="T18" fmla="*/ 19 w 58"/>
                  <a:gd name="T19" fmla="*/ 1 h 45"/>
                  <a:gd name="T20" fmla="*/ 14 w 58"/>
                  <a:gd name="T21" fmla="*/ 1 h 45"/>
                  <a:gd name="T22" fmla="*/ 10 w 58"/>
                  <a:gd name="T23" fmla="*/ 0 h 45"/>
                  <a:gd name="T24" fmla="*/ 3 w 58"/>
                  <a:gd name="T25" fmla="*/ 1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8" h="45">
                    <a:moveTo>
                      <a:pt x="3" y="13"/>
                    </a:moveTo>
                    <a:cubicBezTo>
                      <a:pt x="3" y="13"/>
                      <a:pt x="1" y="21"/>
                      <a:pt x="7" y="27"/>
                    </a:cubicBezTo>
                    <a:cubicBezTo>
                      <a:pt x="12" y="33"/>
                      <a:pt x="20" y="45"/>
                      <a:pt x="49" y="36"/>
                    </a:cubicBezTo>
                    <a:cubicBezTo>
                      <a:pt x="49" y="36"/>
                      <a:pt x="57" y="29"/>
                      <a:pt x="58" y="25"/>
                    </a:cubicBezTo>
                    <a:cubicBezTo>
                      <a:pt x="58" y="21"/>
                      <a:pt x="51" y="15"/>
                      <a:pt x="51" y="15"/>
                    </a:cubicBezTo>
                    <a:cubicBezTo>
                      <a:pt x="51" y="15"/>
                      <a:pt x="48" y="14"/>
                      <a:pt x="44" y="13"/>
                    </a:cubicBezTo>
                    <a:cubicBezTo>
                      <a:pt x="39" y="12"/>
                      <a:pt x="35" y="10"/>
                      <a:pt x="34" y="10"/>
                    </a:cubicBezTo>
                    <a:cubicBezTo>
                      <a:pt x="34" y="9"/>
                      <a:pt x="31" y="6"/>
                      <a:pt x="30" y="5"/>
                    </a:cubicBezTo>
                    <a:cubicBezTo>
                      <a:pt x="29" y="5"/>
                      <a:pt x="29" y="3"/>
                      <a:pt x="26" y="2"/>
                    </a:cubicBezTo>
                    <a:cubicBezTo>
                      <a:pt x="22" y="1"/>
                      <a:pt x="20" y="1"/>
                      <a:pt x="19" y="1"/>
                    </a:cubicBezTo>
                    <a:cubicBezTo>
                      <a:pt x="17" y="1"/>
                      <a:pt x="15" y="1"/>
                      <a:pt x="14" y="1"/>
                    </a:cubicBezTo>
                    <a:cubicBezTo>
                      <a:pt x="13" y="1"/>
                      <a:pt x="10" y="0"/>
                      <a:pt x="10" y="0"/>
                    </a:cubicBezTo>
                    <a:cubicBezTo>
                      <a:pt x="10" y="0"/>
                      <a:pt x="0" y="8"/>
                      <a:pt x="3" y="1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68" name="Freeform 42">
                <a:extLst>
                  <a:ext uri="{FF2B5EF4-FFF2-40B4-BE49-F238E27FC236}">
                    <a16:creationId xmlns:a16="http://schemas.microsoft.com/office/drawing/2014/main" id="{8ED8B9AA-16B4-4CFD-8047-6B07AC5379E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546821" y="3910463"/>
                <a:ext cx="127574" cy="120062"/>
              </a:xfrm>
              <a:custGeom>
                <a:avLst/>
                <a:gdLst>
                  <a:gd name="T0" fmla="*/ 7 w 41"/>
                  <a:gd name="T1" fmla="*/ 2 h 46"/>
                  <a:gd name="T2" fmla="*/ 0 w 41"/>
                  <a:gd name="T3" fmla="*/ 20 h 46"/>
                  <a:gd name="T4" fmla="*/ 34 w 41"/>
                  <a:gd name="T5" fmla="*/ 44 h 46"/>
                  <a:gd name="T6" fmla="*/ 41 w 41"/>
                  <a:gd name="T7" fmla="*/ 45 h 46"/>
                  <a:gd name="T8" fmla="*/ 36 w 41"/>
                  <a:gd name="T9" fmla="*/ 32 h 46"/>
                  <a:gd name="T10" fmla="*/ 31 w 41"/>
                  <a:gd name="T11" fmla="*/ 19 h 46"/>
                  <a:gd name="T12" fmla="*/ 23 w 41"/>
                  <a:gd name="T13" fmla="*/ 6 h 46"/>
                  <a:gd name="T14" fmla="*/ 18 w 41"/>
                  <a:gd name="T15" fmla="*/ 0 h 46"/>
                  <a:gd name="T16" fmla="*/ 7 w 41"/>
                  <a:gd name="T17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46">
                    <a:moveTo>
                      <a:pt x="7" y="2"/>
                    </a:moveTo>
                    <a:cubicBezTo>
                      <a:pt x="7" y="2"/>
                      <a:pt x="0" y="10"/>
                      <a:pt x="0" y="20"/>
                    </a:cubicBezTo>
                    <a:cubicBezTo>
                      <a:pt x="0" y="30"/>
                      <a:pt x="6" y="44"/>
                      <a:pt x="34" y="44"/>
                    </a:cubicBezTo>
                    <a:cubicBezTo>
                      <a:pt x="34" y="44"/>
                      <a:pt x="41" y="46"/>
                      <a:pt x="41" y="45"/>
                    </a:cubicBezTo>
                    <a:cubicBezTo>
                      <a:pt x="40" y="44"/>
                      <a:pt x="36" y="32"/>
                      <a:pt x="36" y="32"/>
                    </a:cubicBezTo>
                    <a:cubicBezTo>
                      <a:pt x="36" y="32"/>
                      <a:pt x="32" y="20"/>
                      <a:pt x="31" y="19"/>
                    </a:cubicBezTo>
                    <a:cubicBezTo>
                      <a:pt x="31" y="18"/>
                      <a:pt x="23" y="6"/>
                      <a:pt x="23" y="6"/>
                    </a:cubicBezTo>
                    <a:cubicBezTo>
                      <a:pt x="23" y="5"/>
                      <a:pt x="19" y="1"/>
                      <a:pt x="18" y="0"/>
                    </a:cubicBezTo>
                    <a:cubicBezTo>
                      <a:pt x="17" y="0"/>
                      <a:pt x="7" y="2"/>
                      <a:pt x="7" y="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87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3175" cap="flat">
                <a:solidFill>
                  <a:srgbClr val="DF8E8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01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sp>
          <p:nvSpPr>
            <p:cNvPr id="346" name="Freeform 19">
              <a:extLst>
                <a:ext uri="{FF2B5EF4-FFF2-40B4-BE49-F238E27FC236}">
                  <a16:creationId xmlns:a16="http://schemas.microsoft.com/office/drawing/2014/main" id="{71009E37-C565-47B9-A58C-4C4B325AF077}"/>
                </a:ext>
              </a:extLst>
            </p:cNvPr>
            <p:cNvSpPr>
              <a:spLocks noChangeAspect="1"/>
            </p:cNvSpPr>
            <p:nvPr/>
          </p:nvSpPr>
          <p:spPr bwMode="auto">
            <a:xfrm rot="15840000" flipH="1">
              <a:off x="6450616" y="1382609"/>
              <a:ext cx="90650" cy="92802"/>
            </a:xfrm>
            <a:custGeom>
              <a:avLst/>
              <a:gdLst>
                <a:gd name="T0" fmla="*/ 23 w 29"/>
                <a:gd name="T1" fmla="*/ 11 h 30"/>
                <a:gd name="T2" fmla="*/ 27 w 29"/>
                <a:gd name="T3" fmla="*/ 23 h 30"/>
                <a:gd name="T4" fmla="*/ 20 w 29"/>
                <a:gd name="T5" fmla="*/ 28 h 30"/>
                <a:gd name="T6" fmla="*/ 0 w 29"/>
                <a:gd name="T7" fmla="*/ 7 h 30"/>
                <a:gd name="T8" fmla="*/ 9 w 29"/>
                <a:gd name="T9" fmla="*/ 2 h 30"/>
                <a:gd name="T10" fmla="*/ 23 w 29"/>
                <a:gd name="T11" fmla="*/ 11 h 30"/>
                <a:gd name="connsiteX0" fmla="*/ 6610 w 9312"/>
                <a:gd name="connsiteY0" fmla="*/ 3650 h 8954"/>
                <a:gd name="connsiteX1" fmla="*/ 9310 w 9312"/>
                <a:gd name="connsiteY1" fmla="*/ 7120 h 8954"/>
                <a:gd name="connsiteX2" fmla="*/ 6897 w 9312"/>
                <a:gd name="connsiteY2" fmla="*/ 8786 h 8954"/>
                <a:gd name="connsiteX3" fmla="*/ 0 w 9312"/>
                <a:gd name="connsiteY3" fmla="*/ 1786 h 8954"/>
                <a:gd name="connsiteX4" fmla="*/ 3103 w 9312"/>
                <a:gd name="connsiteY4" fmla="*/ 120 h 8954"/>
                <a:gd name="connsiteX5" fmla="*/ 6610 w 9312"/>
                <a:gd name="connsiteY5" fmla="*/ 3650 h 8954"/>
                <a:gd name="connsiteX0" fmla="*/ 7098 w 10000"/>
                <a:gd name="connsiteY0" fmla="*/ 4076 h 9999"/>
                <a:gd name="connsiteX1" fmla="*/ 9998 w 10000"/>
                <a:gd name="connsiteY1" fmla="*/ 7952 h 9999"/>
                <a:gd name="connsiteX2" fmla="*/ 7407 w 10000"/>
                <a:gd name="connsiteY2" fmla="*/ 9812 h 9999"/>
                <a:gd name="connsiteX3" fmla="*/ 0 w 10000"/>
                <a:gd name="connsiteY3" fmla="*/ 1995 h 9999"/>
                <a:gd name="connsiteX4" fmla="*/ 3332 w 10000"/>
                <a:gd name="connsiteY4" fmla="*/ 134 h 9999"/>
                <a:gd name="connsiteX5" fmla="*/ 7098 w 10000"/>
                <a:gd name="connsiteY5" fmla="*/ 4076 h 9999"/>
                <a:gd name="connsiteX0" fmla="*/ 6490 w 9391"/>
                <a:gd name="connsiteY0" fmla="*/ 4059 h 10045"/>
                <a:gd name="connsiteX1" fmla="*/ 9390 w 9391"/>
                <a:gd name="connsiteY1" fmla="*/ 7936 h 10045"/>
                <a:gd name="connsiteX2" fmla="*/ 6799 w 9391"/>
                <a:gd name="connsiteY2" fmla="*/ 9796 h 10045"/>
                <a:gd name="connsiteX3" fmla="*/ 0 w 9391"/>
                <a:gd name="connsiteY3" fmla="*/ 2454 h 10045"/>
                <a:gd name="connsiteX4" fmla="*/ 2724 w 9391"/>
                <a:gd name="connsiteY4" fmla="*/ 117 h 10045"/>
                <a:gd name="connsiteX5" fmla="*/ 6490 w 9391"/>
                <a:gd name="connsiteY5" fmla="*/ 4059 h 10045"/>
                <a:gd name="connsiteX0" fmla="*/ 7943 w 11033"/>
                <a:gd name="connsiteY0" fmla="*/ 4101 h 10139"/>
                <a:gd name="connsiteX1" fmla="*/ 11031 w 11033"/>
                <a:gd name="connsiteY1" fmla="*/ 7960 h 10139"/>
                <a:gd name="connsiteX2" fmla="*/ 8272 w 11033"/>
                <a:gd name="connsiteY2" fmla="*/ 9812 h 10139"/>
                <a:gd name="connsiteX3" fmla="*/ 0 w 11033"/>
                <a:gd name="connsiteY3" fmla="*/ 1263 h 10139"/>
                <a:gd name="connsiteX4" fmla="*/ 3933 w 11033"/>
                <a:gd name="connsiteY4" fmla="*/ 176 h 10139"/>
                <a:gd name="connsiteX5" fmla="*/ 7943 w 11033"/>
                <a:gd name="connsiteY5" fmla="*/ 4101 h 10139"/>
                <a:gd name="connsiteX0" fmla="*/ 7943 w 11033"/>
                <a:gd name="connsiteY0" fmla="*/ 4101 h 9976"/>
                <a:gd name="connsiteX1" fmla="*/ 11031 w 11033"/>
                <a:gd name="connsiteY1" fmla="*/ 7960 h 9976"/>
                <a:gd name="connsiteX2" fmla="*/ 7363 w 11033"/>
                <a:gd name="connsiteY2" fmla="*/ 9631 h 9976"/>
                <a:gd name="connsiteX3" fmla="*/ 0 w 11033"/>
                <a:gd name="connsiteY3" fmla="*/ 1263 h 9976"/>
                <a:gd name="connsiteX4" fmla="*/ 3933 w 11033"/>
                <a:gd name="connsiteY4" fmla="*/ 176 h 9976"/>
                <a:gd name="connsiteX5" fmla="*/ 7943 w 11033"/>
                <a:gd name="connsiteY5" fmla="*/ 4101 h 9976"/>
                <a:gd name="connsiteX0" fmla="*/ 7199 w 9520"/>
                <a:gd name="connsiteY0" fmla="*/ 4111 h 9947"/>
                <a:gd name="connsiteX1" fmla="*/ 9518 w 9520"/>
                <a:gd name="connsiteY1" fmla="*/ 7672 h 9947"/>
                <a:gd name="connsiteX2" fmla="*/ 6674 w 9520"/>
                <a:gd name="connsiteY2" fmla="*/ 9654 h 9947"/>
                <a:gd name="connsiteX3" fmla="*/ 0 w 9520"/>
                <a:gd name="connsiteY3" fmla="*/ 1266 h 9947"/>
                <a:gd name="connsiteX4" fmla="*/ 3565 w 9520"/>
                <a:gd name="connsiteY4" fmla="*/ 176 h 9947"/>
                <a:gd name="connsiteX5" fmla="*/ 7199 w 9520"/>
                <a:gd name="connsiteY5" fmla="*/ 4111 h 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0" h="9947">
                  <a:moveTo>
                    <a:pt x="7199" y="4111"/>
                  </a:moveTo>
                  <a:cubicBezTo>
                    <a:pt x="7199" y="4111"/>
                    <a:pt x="9606" y="6748"/>
                    <a:pt x="9518" y="7672"/>
                  </a:cubicBezTo>
                  <a:cubicBezTo>
                    <a:pt x="9430" y="8596"/>
                    <a:pt x="8260" y="10722"/>
                    <a:pt x="6674" y="9654"/>
                  </a:cubicBezTo>
                  <a:cubicBezTo>
                    <a:pt x="5088" y="8586"/>
                    <a:pt x="1071" y="6839"/>
                    <a:pt x="0" y="1266"/>
                  </a:cubicBezTo>
                  <a:cubicBezTo>
                    <a:pt x="0" y="1266"/>
                    <a:pt x="2135" y="-566"/>
                    <a:pt x="3565" y="176"/>
                  </a:cubicBezTo>
                  <a:cubicBezTo>
                    <a:pt x="3565" y="176"/>
                    <a:pt x="5508" y="2319"/>
                    <a:pt x="7199" y="4111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47" name="Freeform 14">
              <a:extLst>
                <a:ext uri="{FF2B5EF4-FFF2-40B4-BE49-F238E27FC236}">
                  <a16:creationId xmlns:a16="http://schemas.microsoft.com/office/drawing/2014/main" id="{F8F2AD8B-B91F-4ADD-8662-216BD45C7245}"/>
                </a:ext>
              </a:extLst>
            </p:cNvPr>
            <p:cNvSpPr>
              <a:spLocks noChangeAspect="1"/>
            </p:cNvSpPr>
            <p:nvPr/>
          </p:nvSpPr>
          <p:spPr bwMode="auto">
            <a:xfrm rot="18060000" flipH="1">
              <a:off x="6384465" y="1752397"/>
              <a:ext cx="74849" cy="82095"/>
            </a:xfrm>
            <a:custGeom>
              <a:avLst/>
              <a:gdLst>
                <a:gd name="T0" fmla="*/ 16 w 25"/>
                <a:gd name="T1" fmla="*/ 1 h 23"/>
                <a:gd name="T2" fmla="*/ 22 w 25"/>
                <a:gd name="T3" fmla="*/ 2 h 23"/>
                <a:gd name="T4" fmla="*/ 22 w 25"/>
                <a:gd name="T5" fmla="*/ 7 h 23"/>
                <a:gd name="T6" fmla="*/ 4 w 25"/>
                <a:gd name="T7" fmla="*/ 23 h 23"/>
                <a:gd name="T8" fmla="*/ 1 w 25"/>
                <a:gd name="T9" fmla="*/ 18 h 23"/>
                <a:gd name="T10" fmla="*/ 16 w 25"/>
                <a:gd name="T11" fmla="*/ 1 h 23"/>
                <a:gd name="connsiteX0" fmla="*/ 6034 w 8631"/>
                <a:gd name="connsiteY0" fmla="*/ 195 h 9760"/>
                <a:gd name="connsiteX1" fmla="*/ 8434 w 8631"/>
                <a:gd name="connsiteY1" fmla="*/ 2803 h 9760"/>
                <a:gd name="connsiteX2" fmla="*/ 1234 w 8631"/>
                <a:gd name="connsiteY2" fmla="*/ 9760 h 9760"/>
                <a:gd name="connsiteX3" fmla="*/ 34 w 8631"/>
                <a:gd name="connsiteY3" fmla="*/ 7586 h 9760"/>
                <a:gd name="connsiteX4" fmla="*/ 6034 w 8631"/>
                <a:gd name="connsiteY4" fmla="*/ 195 h 9760"/>
                <a:gd name="connsiteX0" fmla="*/ 6991 w 10640"/>
                <a:gd name="connsiteY0" fmla="*/ 200 h 10000"/>
                <a:gd name="connsiteX1" fmla="*/ 10455 w 10640"/>
                <a:gd name="connsiteY1" fmla="*/ 2872 h 10000"/>
                <a:gd name="connsiteX2" fmla="*/ 1430 w 10640"/>
                <a:gd name="connsiteY2" fmla="*/ 10000 h 10000"/>
                <a:gd name="connsiteX3" fmla="*/ 39 w 10640"/>
                <a:gd name="connsiteY3" fmla="*/ 7773 h 10000"/>
                <a:gd name="connsiteX4" fmla="*/ 6991 w 10640"/>
                <a:gd name="connsiteY4" fmla="*/ 200 h 10000"/>
                <a:gd name="connsiteX0" fmla="*/ 6991 w 10356"/>
                <a:gd name="connsiteY0" fmla="*/ 212 h 10012"/>
                <a:gd name="connsiteX1" fmla="*/ 10154 w 10356"/>
                <a:gd name="connsiteY1" fmla="*/ 2722 h 10012"/>
                <a:gd name="connsiteX2" fmla="*/ 1430 w 10356"/>
                <a:gd name="connsiteY2" fmla="*/ 10012 h 10012"/>
                <a:gd name="connsiteX3" fmla="*/ 39 w 10356"/>
                <a:gd name="connsiteY3" fmla="*/ 7785 h 10012"/>
                <a:gd name="connsiteX4" fmla="*/ 6991 w 10356"/>
                <a:gd name="connsiteY4" fmla="*/ 212 h 10012"/>
                <a:gd name="connsiteX0" fmla="*/ 6991 w 10356"/>
                <a:gd name="connsiteY0" fmla="*/ 212 h 10498"/>
                <a:gd name="connsiteX1" fmla="*/ 10154 w 10356"/>
                <a:gd name="connsiteY1" fmla="*/ 2722 h 10498"/>
                <a:gd name="connsiteX2" fmla="*/ 1651 w 10356"/>
                <a:gd name="connsiteY2" fmla="*/ 10498 h 10498"/>
                <a:gd name="connsiteX3" fmla="*/ 39 w 10356"/>
                <a:gd name="connsiteY3" fmla="*/ 7785 h 10498"/>
                <a:gd name="connsiteX4" fmla="*/ 6991 w 10356"/>
                <a:gd name="connsiteY4" fmla="*/ 212 h 10498"/>
                <a:gd name="connsiteX0" fmla="*/ 6991 w 10356"/>
                <a:gd name="connsiteY0" fmla="*/ 212 h 16096"/>
                <a:gd name="connsiteX1" fmla="*/ 10154 w 10356"/>
                <a:gd name="connsiteY1" fmla="*/ 2722 h 16096"/>
                <a:gd name="connsiteX2" fmla="*/ 1651 w 10356"/>
                <a:gd name="connsiteY2" fmla="*/ 10498 h 16096"/>
                <a:gd name="connsiteX3" fmla="*/ 39 w 10356"/>
                <a:gd name="connsiteY3" fmla="*/ 7785 h 16096"/>
                <a:gd name="connsiteX4" fmla="*/ 6991 w 10356"/>
                <a:gd name="connsiteY4" fmla="*/ 212 h 16096"/>
                <a:gd name="connsiteX0" fmla="*/ 6991 w 10356"/>
                <a:gd name="connsiteY0" fmla="*/ 212 h 17854"/>
                <a:gd name="connsiteX1" fmla="*/ 10154 w 10356"/>
                <a:gd name="connsiteY1" fmla="*/ 2722 h 17854"/>
                <a:gd name="connsiteX2" fmla="*/ 2574 w 10356"/>
                <a:gd name="connsiteY2" fmla="*/ 12585 h 17854"/>
                <a:gd name="connsiteX3" fmla="*/ 39 w 10356"/>
                <a:gd name="connsiteY3" fmla="*/ 7785 h 17854"/>
                <a:gd name="connsiteX4" fmla="*/ 6991 w 10356"/>
                <a:gd name="connsiteY4" fmla="*/ 212 h 17854"/>
                <a:gd name="connsiteX0" fmla="*/ 6991 w 13482"/>
                <a:gd name="connsiteY0" fmla="*/ 212 h 16683"/>
                <a:gd name="connsiteX1" fmla="*/ 10154 w 13482"/>
                <a:gd name="connsiteY1" fmla="*/ 2722 h 16683"/>
                <a:gd name="connsiteX2" fmla="*/ 2574 w 13482"/>
                <a:gd name="connsiteY2" fmla="*/ 12585 h 16683"/>
                <a:gd name="connsiteX3" fmla="*/ 39 w 13482"/>
                <a:gd name="connsiteY3" fmla="*/ 7785 h 16683"/>
                <a:gd name="connsiteX4" fmla="*/ 6991 w 13482"/>
                <a:gd name="connsiteY4" fmla="*/ 212 h 16683"/>
                <a:gd name="connsiteX0" fmla="*/ 6991 w 12222"/>
                <a:gd name="connsiteY0" fmla="*/ 212 h 18475"/>
                <a:gd name="connsiteX1" fmla="*/ 10154 w 12222"/>
                <a:gd name="connsiteY1" fmla="*/ 2722 h 18475"/>
                <a:gd name="connsiteX2" fmla="*/ 241 w 12222"/>
                <a:gd name="connsiteY2" fmla="*/ 14634 h 18475"/>
                <a:gd name="connsiteX3" fmla="*/ 39 w 12222"/>
                <a:gd name="connsiteY3" fmla="*/ 7785 h 18475"/>
                <a:gd name="connsiteX4" fmla="*/ 6991 w 12222"/>
                <a:gd name="connsiteY4" fmla="*/ 212 h 18475"/>
                <a:gd name="connsiteX0" fmla="*/ 6991 w 10356"/>
                <a:gd name="connsiteY0" fmla="*/ 212 h 14661"/>
                <a:gd name="connsiteX1" fmla="*/ 10154 w 10356"/>
                <a:gd name="connsiteY1" fmla="*/ 2722 h 14661"/>
                <a:gd name="connsiteX2" fmla="*/ 241 w 10356"/>
                <a:gd name="connsiteY2" fmla="*/ 14634 h 14661"/>
                <a:gd name="connsiteX3" fmla="*/ 39 w 10356"/>
                <a:gd name="connsiteY3" fmla="*/ 7785 h 14661"/>
                <a:gd name="connsiteX4" fmla="*/ 6991 w 10356"/>
                <a:gd name="connsiteY4" fmla="*/ 212 h 14661"/>
                <a:gd name="connsiteX0" fmla="*/ 6991 w 10356"/>
                <a:gd name="connsiteY0" fmla="*/ 212 h 10378"/>
                <a:gd name="connsiteX1" fmla="*/ 10154 w 10356"/>
                <a:gd name="connsiteY1" fmla="*/ 2722 h 10378"/>
                <a:gd name="connsiteX2" fmla="*/ 1349 w 10356"/>
                <a:gd name="connsiteY2" fmla="*/ 10335 h 10378"/>
                <a:gd name="connsiteX3" fmla="*/ 39 w 10356"/>
                <a:gd name="connsiteY3" fmla="*/ 7785 h 10378"/>
                <a:gd name="connsiteX4" fmla="*/ 6991 w 10356"/>
                <a:gd name="connsiteY4" fmla="*/ 212 h 10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6" h="10378">
                  <a:moveTo>
                    <a:pt x="6991" y="212"/>
                  </a:moveTo>
                  <a:cubicBezTo>
                    <a:pt x="8613" y="-605"/>
                    <a:pt x="11081" y="1089"/>
                    <a:pt x="10154" y="2722"/>
                  </a:cubicBezTo>
                  <a:cubicBezTo>
                    <a:pt x="9690" y="4059"/>
                    <a:pt x="3310" y="10988"/>
                    <a:pt x="1349" y="10335"/>
                  </a:cubicBezTo>
                  <a:cubicBezTo>
                    <a:pt x="1349" y="10335"/>
                    <a:pt x="39" y="8230"/>
                    <a:pt x="39" y="7785"/>
                  </a:cubicBezTo>
                  <a:cubicBezTo>
                    <a:pt x="-424" y="7339"/>
                    <a:pt x="3284" y="657"/>
                    <a:pt x="6991" y="212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48" name="Freeform 15">
              <a:extLst>
                <a:ext uri="{FF2B5EF4-FFF2-40B4-BE49-F238E27FC236}">
                  <a16:creationId xmlns:a16="http://schemas.microsoft.com/office/drawing/2014/main" id="{C8514307-CD8E-4188-A1CA-8C523E354A91}"/>
                </a:ext>
              </a:extLst>
            </p:cNvPr>
            <p:cNvSpPr>
              <a:spLocks noChangeAspect="1"/>
            </p:cNvSpPr>
            <p:nvPr/>
          </p:nvSpPr>
          <p:spPr bwMode="auto">
            <a:xfrm rot="17580000" flipH="1">
              <a:off x="6452432" y="1723685"/>
              <a:ext cx="92829" cy="64939"/>
            </a:xfrm>
            <a:custGeom>
              <a:avLst/>
              <a:gdLst>
                <a:gd name="T0" fmla="*/ 27 w 27"/>
                <a:gd name="T1" fmla="*/ 5 h 20"/>
                <a:gd name="T2" fmla="*/ 17 w 27"/>
                <a:gd name="T3" fmla="*/ 15 h 20"/>
                <a:gd name="T4" fmla="*/ 2 w 27"/>
                <a:gd name="T5" fmla="*/ 20 h 20"/>
                <a:gd name="T6" fmla="*/ 0 w 27"/>
                <a:gd name="T7" fmla="*/ 12 h 20"/>
                <a:gd name="T8" fmla="*/ 11 w 27"/>
                <a:gd name="T9" fmla="*/ 4 h 20"/>
                <a:gd name="T10" fmla="*/ 22 w 27"/>
                <a:gd name="T11" fmla="*/ 0 h 20"/>
                <a:gd name="T12" fmla="*/ 23 w 27"/>
                <a:gd name="T13" fmla="*/ 0 h 20"/>
                <a:gd name="T14" fmla="*/ 27 w 27"/>
                <a:gd name="T15" fmla="*/ 5 h 20"/>
                <a:gd name="connsiteX0" fmla="*/ 10168 w 10168"/>
                <a:gd name="connsiteY0" fmla="*/ 2500 h 10585"/>
                <a:gd name="connsiteX1" fmla="*/ 6464 w 10168"/>
                <a:gd name="connsiteY1" fmla="*/ 7500 h 10585"/>
                <a:gd name="connsiteX2" fmla="*/ 717 w 10168"/>
                <a:gd name="connsiteY2" fmla="*/ 10585 h 10585"/>
                <a:gd name="connsiteX3" fmla="*/ 168 w 10168"/>
                <a:gd name="connsiteY3" fmla="*/ 6000 h 10585"/>
                <a:gd name="connsiteX4" fmla="*/ 4242 w 10168"/>
                <a:gd name="connsiteY4" fmla="*/ 2000 h 10585"/>
                <a:gd name="connsiteX5" fmla="*/ 8316 w 10168"/>
                <a:gd name="connsiteY5" fmla="*/ 0 h 10585"/>
                <a:gd name="connsiteX6" fmla="*/ 8687 w 10168"/>
                <a:gd name="connsiteY6" fmla="*/ 0 h 10585"/>
                <a:gd name="connsiteX7" fmla="*/ 10168 w 10168"/>
                <a:gd name="connsiteY7" fmla="*/ 2500 h 10585"/>
                <a:gd name="connsiteX0" fmla="*/ 10842 w 10842"/>
                <a:gd name="connsiteY0" fmla="*/ 2500 h 9156"/>
                <a:gd name="connsiteX1" fmla="*/ 7138 w 10842"/>
                <a:gd name="connsiteY1" fmla="*/ 7500 h 9156"/>
                <a:gd name="connsiteX2" fmla="*/ 0 w 10842"/>
                <a:gd name="connsiteY2" fmla="*/ 9130 h 9156"/>
                <a:gd name="connsiteX3" fmla="*/ 842 w 10842"/>
                <a:gd name="connsiteY3" fmla="*/ 6000 h 9156"/>
                <a:gd name="connsiteX4" fmla="*/ 4916 w 10842"/>
                <a:gd name="connsiteY4" fmla="*/ 2000 h 9156"/>
                <a:gd name="connsiteX5" fmla="*/ 8990 w 10842"/>
                <a:gd name="connsiteY5" fmla="*/ 0 h 9156"/>
                <a:gd name="connsiteX6" fmla="*/ 9361 w 10842"/>
                <a:gd name="connsiteY6" fmla="*/ 0 h 9156"/>
                <a:gd name="connsiteX7" fmla="*/ 10842 w 10842"/>
                <a:gd name="connsiteY7" fmla="*/ 2500 h 9156"/>
                <a:gd name="connsiteX0" fmla="*/ 9282 w 9282"/>
                <a:gd name="connsiteY0" fmla="*/ 2730 h 11557"/>
                <a:gd name="connsiteX1" fmla="*/ 5866 w 9282"/>
                <a:gd name="connsiteY1" fmla="*/ 8191 h 11557"/>
                <a:gd name="connsiteX2" fmla="*/ 1427 w 9282"/>
                <a:gd name="connsiteY2" fmla="*/ 11557 h 11557"/>
                <a:gd name="connsiteX3" fmla="*/ 59 w 9282"/>
                <a:gd name="connsiteY3" fmla="*/ 6553 h 11557"/>
                <a:gd name="connsiteX4" fmla="*/ 3816 w 9282"/>
                <a:gd name="connsiteY4" fmla="*/ 2184 h 11557"/>
                <a:gd name="connsiteX5" fmla="*/ 7574 w 9282"/>
                <a:gd name="connsiteY5" fmla="*/ 0 h 11557"/>
                <a:gd name="connsiteX6" fmla="*/ 7916 w 9282"/>
                <a:gd name="connsiteY6" fmla="*/ 0 h 11557"/>
                <a:gd name="connsiteX7" fmla="*/ 9282 w 9282"/>
                <a:gd name="connsiteY7" fmla="*/ 2730 h 11557"/>
                <a:gd name="connsiteX0" fmla="*/ 11330 w 11330"/>
                <a:gd name="connsiteY0" fmla="*/ 2362 h 16010"/>
                <a:gd name="connsiteX1" fmla="*/ 7650 w 11330"/>
                <a:gd name="connsiteY1" fmla="*/ 7087 h 16010"/>
                <a:gd name="connsiteX2" fmla="*/ 0 w 11330"/>
                <a:gd name="connsiteY2" fmla="*/ 16010 h 16010"/>
                <a:gd name="connsiteX3" fmla="*/ 1394 w 11330"/>
                <a:gd name="connsiteY3" fmla="*/ 5670 h 16010"/>
                <a:gd name="connsiteX4" fmla="*/ 5441 w 11330"/>
                <a:gd name="connsiteY4" fmla="*/ 1890 h 16010"/>
                <a:gd name="connsiteX5" fmla="*/ 9490 w 11330"/>
                <a:gd name="connsiteY5" fmla="*/ 0 h 16010"/>
                <a:gd name="connsiteX6" fmla="*/ 9858 w 11330"/>
                <a:gd name="connsiteY6" fmla="*/ 0 h 16010"/>
                <a:gd name="connsiteX7" fmla="*/ 11330 w 11330"/>
                <a:gd name="connsiteY7" fmla="*/ 2362 h 16010"/>
                <a:gd name="connsiteX0" fmla="*/ 10119 w 10119"/>
                <a:gd name="connsiteY0" fmla="*/ 2362 h 9471"/>
                <a:gd name="connsiteX1" fmla="*/ 6439 w 10119"/>
                <a:gd name="connsiteY1" fmla="*/ 7087 h 9471"/>
                <a:gd name="connsiteX2" fmla="*/ 645 w 10119"/>
                <a:gd name="connsiteY2" fmla="*/ 9471 h 9471"/>
                <a:gd name="connsiteX3" fmla="*/ 183 w 10119"/>
                <a:gd name="connsiteY3" fmla="*/ 5670 h 9471"/>
                <a:gd name="connsiteX4" fmla="*/ 4230 w 10119"/>
                <a:gd name="connsiteY4" fmla="*/ 1890 h 9471"/>
                <a:gd name="connsiteX5" fmla="*/ 8279 w 10119"/>
                <a:gd name="connsiteY5" fmla="*/ 0 h 9471"/>
                <a:gd name="connsiteX6" fmla="*/ 8647 w 10119"/>
                <a:gd name="connsiteY6" fmla="*/ 0 h 9471"/>
                <a:gd name="connsiteX7" fmla="*/ 10119 w 10119"/>
                <a:gd name="connsiteY7" fmla="*/ 2362 h 9471"/>
                <a:gd name="connsiteX0" fmla="*/ 10000 w 10000"/>
                <a:gd name="connsiteY0" fmla="*/ 2498 h 10004"/>
                <a:gd name="connsiteX1" fmla="*/ 6363 w 10000"/>
                <a:gd name="connsiteY1" fmla="*/ 7487 h 10004"/>
                <a:gd name="connsiteX2" fmla="*/ 637 w 10000"/>
                <a:gd name="connsiteY2" fmla="*/ 10004 h 10004"/>
                <a:gd name="connsiteX3" fmla="*/ 181 w 10000"/>
                <a:gd name="connsiteY3" fmla="*/ 5991 h 10004"/>
                <a:gd name="connsiteX4" fmla="*/ 4180 w 10000"/>
                <a:gd name="connsiteY4" fmla="*/ 2000 h 10004"/>
                <a:gd name="connsiteX5" fmla="*/ 8545 w 10000"/>
                <a:gd name="connsiteY5" fmla="*/ 4 h 10004"/>
                <a:gd name="connsiteX6" fmla="*/ 10000 w 10000"/>
                <a:gd name="connsiteY6" fmla="*/ 2498 h 10004"/>
                <a:gd name="connsiteX0" fmla="*/ 9866 w 9866"/>
                <a:gd name="connsiteY0" fmla="*/ 2498 h 9175"/>
                <a:gd name="connsiteX1" fmla="*/ 6229 w 9866"/>
                <a:gd name="connsiteY1" fmla="*/ 7487 h 9175"/>
                <a:gd name="connsiteX2" fmla="*/ 1760 w 9866"/>
                <a:gd name="connsiteY2" fmla="*/ 9155 h 9175"/>
                <a:gd name="connsiteX3" fmla="*/ 47 w 9866"/>
                <a:gd name="connsiteY3" fmla="*/ 5991 h 9175"/>
                <a:gd name="connsiteX4" fmla="*/ 4046 w 9866"/>
                <a:gd name="connsiteY4" fmla="*/ 2000 h 9175"/>
                <a:gd name="connsiteX5" fmla="*/ 8411 w 9866"/>
                <a:gd name="connsiteY5" fmla="*/ 4 h 9175"/>
                <a:gd name="connsiteX6" fmla="*/ 9866 w 9866"/>
                <a:gd name="connsiteY6" fmla="*/ 2498 h 9175"/>
                <a:gd name="connsiteX0" fmla="*/ 10047 w 10047"/>
                <a:gd name="connsiteY0" fmla="*/ 2723 h 10154"/>
                <a:gd name="connsiteX1" fmla="*/ 6361 w 10047"/>
                <a:gd name="connsiteY1" fmla="*/ 8160 h 10154"/>
                <a:gd name="connsiteX2" fmla="*/ 1181 w 10047"/>
                <a:gd name="connsiteY2" fmla="*/ 10151 h 10154"/>
                <a:gd name="connsiteX3" fmla="*/ 95 w 10047"/>
                <a:gd name="connsiteY3" fmla="*/ 6530 h 10154"/>
                <a:gd name="connsiteX4" fmla="*/ 4148 w 10047"/>
                <a:gd name="connsiteY4" fmla="*/ 2180 h 10154"/>
                <a:gd name="connsiteX5" fmla="*/ 8572 w 10047"/>
                <a:gd name="connsiteY5" fmla="*/ 4 h 10154"/>
                <a:gd name="connsiteX6" fmla="*/ 10047 w 10047"/>
                <a:gd name="connsiteY6" fmla="*/ 2723 h 10154"/>
                <a:gd name="connsiteX0" fmla="*/ 10047 w 10047"/>
                <a:gd name="connsiteY0" fmla="*/ 2723 h 10154"/>
                <a:gd name="connsiteX1" fmla="*/ 6361 w 10047"/>
                <a:gd name="connsiteY1" fmla="*/ 8160 h 10154"/>
                <a:gd name="connsiteX2" fmla="*/ 1181 w 10047"/>
                <a:gd name="connsiteY2" fmla="*/ 10151 h 10154"/>
                <a:gd name="connsiteX3" fmla="*/ 95 w 10047"/>
                <a:gd name="connsiteY3" fmla="*/ 6530 h 10154"/>
                <a:gd name="connsiteX4" fmla="*/ 4148 w 10047"/>
                <a:gd name="connsiteY4" fmla="*/ 2180 h 10154"/>
                <a:gd name="connsiteX5" fmla="*/ 8572 w 10047"/>
                <a:gd name="connsiteY5" fmla="*/ 4 h 10154"/>
                <a:gd name="connsiteX6" fmla="*/ 10047 w 10047"/>
                <a:gd name="connsiteY6" fmla="*/ 2723 h 10154"/>
                <a:gd name="connsiteX0" fmla="*/ 10047 w 10047"/>
                <a:gd name="connsiteY0" fmla="*/ 2719 h 10150"/>
                <a:gd name="connsiteX1" fmla="*/ 6361 w 10047"/>
                <a:gd name="connsiteY1" fmla="*/ 8156 h 10150"/>
                <a:gd name="connsiteX2" fmla="*/ 1181 w 10047"/>
                <a:gd name="connsiteY2" fmla="*/ 10147 h 10150"/>
                <a:gd name="connsiteX3" fmla="*/ 95 w 10047"/>
                <a:gd name="connsiteY3" fmla="*/ 6526 h 10150"/>
                <a:gd name="connsiteX4" fmla="*/ 4148 w 10047"/>
                <a:gd name="connsiteY4" fmla="*/ 2176 h 10150"/>
                <a:gd name="connsiteX5" fmla="*/ 8572 w 10047"/>
                <a:gd name="connsiteY5" fmla="*/ 0 h 10150"/>
                <a:gd name="connsiteX6" fmla="*/ 10047 w 10047"/>
                <a:gd name="connsiteY6" fmla="*/ 2719 h 10150"/>
                <a:gd name="connsiteX0" fmla="*/ 10047 w 10047"/>
                <a:gd name="connsiteY0" fmla="*/ 2719 h 10150"/>
                <a:gd name="connsiteX1" fmla="*/ 6361 w 10047"/>
                <a:gd name="connsiteY1" fmla="*/ 8156 h 10150"/>
                <a:gd name="connsiteX2" fmla="*/ 1181 w 10047"/>
                <a:gd name="connsiteY2" fmla="*/ 10147 h 10150"/>
                <a:gd name="connsiteX3" fmla="*/ 95 w 10047"/>
                <a:gd name="connsiteY3" fmla="*/ 6526 h 10150"/>
                <a:gd name="connsiteX4" fmla="*/ 4148 w 10047"/>
                <a:gd name="connsiteY4" fmla="*/ 2176 h 10150"/>
                <a:gd name="connsiteX5" fmla="*/ 8572 w 10047"/>
                <a:gd name="connsiteY5" fmla="*/ 0 h 10150"/>
                <a:gd name="connsiteX6" fmla="*/ 10047 w 10047"/>
                <a:gd name="connsiteY6" fmla="*/ 2719 h 1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47" h="10150">
                  <a:moveTo>
                    <a:pt x="10047" y="2719"/>
                  </a:moveTo>
                  <a:cubicBezTo>
                    <a:pt x="10047" y="2719"/>
                    <a:pt x="9679" y="6526"/>
                    <a:pt x="6361" y="8156"/>
                  </a:cubicBezTo>
                  <a:cubicBezTo>
                    <a:pt x="3043" y="10332"/>
                    <a:pt x="1181" y="10147"/>
                    <a:pt x="1181" y="10147"/>
                  </a:cubicBezTo>
                  <a:cubicBezTo>
                    <a:pt x="1181" y="10147"/>
                    <a:pt x="-399" y="7854"/>
                    <a:pt x="95" y="6526"/>
                  </a:cubicBezTo>
                  <a:cubicBezTo>
                    <a:pt x="589" y="5198"/>
                    <a:pt x="830" y="3264"/>
                    <a:pt x="4148" y="2176"/>
                  </a:cubicBezTo>
                  <a:cubicBezTo>
                    <a:pt x="5561" y="1088"/>
                    <a:pt x="7446" y="388"/>
                    <a:pt x="8572" y="0"/>
                  </a:cubicBezTo>
                  <a:cubicBezTo>
                    <a:pt x="9448" y="291"/>
                    <a:pt x="10033" y="551"/>
                    <a:pt x="10047" y="2719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49" name="Freeform 16">
              <a:extLst>
                <a:ext uri="{FF2B5EF4-FFF2-40B4-BE49-F238E27FC236}">
                  <a16:creationId xmlns:a16="http://schemas.microsoft.com/office/drawing/2014/main" id="{D42BBA21-D360-4FA1-A884-D9844968547D}"/>
                </a:ext>
              </a:extLst>
            </p:cNvPr>
            <p:cNvSpPr>
              <a:spLocks noChangeAspect="1"/>
            </p:cNvSpPr>
            <p:nvPr/>
          </p:nvSpPr>
          <p:spPr bwMode="auto">
            <a:xfrm rot="17095939" flipH="1">
              <a:off x="6513507" y="1644644"/>
              <a:ext cx="106219" cy="53128"/>
            </a:xfrm>
            <a:custGeom>
              <a:avLst/>
              <a:gdLst>
                <a:gd name="T0" fmla="*/ 29 w 29"/>
                <a:gd name="T1" fmla="*/ 12 h 21"/>
                <a:gd name="T2" fmla="*/ 0 w 29"/>
                <a:gd name="T3" fmla="*/ 18 h 21"/>
                <a:gd name="T4" fmla="*/ 0 w 29"/>
                <a:gd name="T5" fmla="*/ 9 h 21"/>
                <a:gd name="T6" fmla="*/ 24 w 29"/>
                <a:gd name="T7" fmla="*/ 4 h 21"/>
                <a:gd name="T8" fmla="*/ 28 w 29"/>
                <a:gd name="T9" fmla="*/ 5 h 21"/>
                <a:gd name="T10" fmla="*/ 29 w 29"/>
                <a:gd name="T11" fmla="*/ 12 h 21"/>
                <a:gd name="connsiteX0" fmla="*/ 10000 w 10123"/>
                <a:gd name="connsiteY0" fmla="*/ 4298 h 7446"/>
                <a:gd name="connsiteX1" fmla="*/ 0 w 10123"/>
                <a:gd name="connsiteY1" fmla="*/ 7155 h 7446"/>
                <a:gd name="connsiteX2" fmla="*/ 0 w 10123"/>
                <a:gd name="connsiteY2" fmla="*/ 2870 h 7446"/>
                <a:gd name="connsiteX3" fmla="*/ 8276 w 10123"/>
                <a:gd name="connsiteY3" fmla="*/ 489 h 7446"/>
                <a:gd name="connsiteX4" fmla="*/ 9655 w 10123"/>
                <a:gd name="connsiteY4" fmla="*/ 965 h 7446"/>
                <a:gd name="connsiteX5" fmla="*/ 10000 w 10123"/>
                <a:gd name="connsiteY5" fmla="*/ 4298 h 7446"/>
                <a:gd name="connsiteX0" fmla="*/ 9878 w 10000"/>
                <a:gd name="connsiteY0" fmla="*/ 5771 h 9999"/>
                <a:gd name="connsiteX1" fmla="*/ 0 w 10000"/>
                <a:gd name="connsiteY1" fmla="*/ 9608 h 9999"/>
                <a:gd name="connsiteX2" fmla="*/ 0 w 10000"/>
                <a:gd name="connsiteY2" fmla="*/ 3853 h 9999"/>
                <a:gd name="connsiteX3" fmla="*/ 8175 w 10000"/>
                <a:gd name="connsiteY3" fmla="*/ 656 h 9999"/>
                <a:gd name="connsiteX4" fmla="*/ 9538 w 10000"/>
                <a:gd name="connsiteY4" fmla="*/ 1295 h 9999"/>
                <a:gd name="connsiteX5" fmla="*/ 9878 w 10000"/>
                <a:gd name="connsiteY5" fmla="*/ 5771 h 9999"/>
                <a:gd name="connsiteX0" fmla="*/ 9878 w 10173"/>
                <a:gd name="connsiteY0" fmla="*/ 5772 h 10000"/>
                <a:gd name="connsiteX1" fmla="*/ 0 w 10173"/>
                <a:gd name="connsiteY1" fmla="*/ 9609 h 10000"/>
                <a:gd name="connsiteX2" fmla="*/ 0 w 10173"/>
                <a:gd name="connsiteY2" fmla="*/ 3853 h 10000"/>
                <a:gd name="connsiteX3" fmla="*/ 8175 w 10173"/>
                <a:gd name="connsiteY3" fmla="*/ 656 h 10000"/>
                <a:gd name="connsiteX4" fmla="*/ 9538 w 10173"/>
                <a:gd name="connsiteY4" fmla="*/ 1295 h 10000"/>
                <a:gd name="connsiteX5" fmla="*/ 9878 w 10173"/>
                <a:gd name="connsiteY5" fmla="*/ 5772 h 10000"/>
                <a:gd name="connsiteX0" fmla="*/ 10216 w 10396"/>
                <a:gd name="connsiteY0" fmla="*/ 5910 h 10008"/>
                <a:gd name="connsiteX1" fmla="*/ 0 w 10396"/>
                <a:gd name="connsiteY1" fmla="*/ 9609 h 10008"/>
                <a:gd name="connsiteX2" fmla="*/ 0 w 10396"/>
                <a:gd name="connsiteY2" fmla="*/ 3853 h 10008"/>
                <a:gd name="connsiteX3" fmla="*/ 8175 w 10396"/>
                <a:gd name="connsiteY3" fmla="*/ 656 h 10008"/>
                <a:gd name="connsiteX4" fmla="*/ 9538 w 10396"/>
                <a:gd name="connsiteY4" fmla="*/ 1295 h 10008"/>
                <a:gd name="connsiteX5" fmla="*/ 10216 w 10396"/>
                <a:gd name="connsiteY5" fmla="*/ 5910 h 10008"/>
                <a:gd name="connsiteX0" fmla="*/ 10216 w 10396"/>
                <a:gd name="connsiteY0" fmla="*/ 5506 h 9604"/>
                <a:gd name="connsiteX1" fmla="*/ 0 w 10396"/>
                <a:gd name="connsiteY1" fmla="*/ 9205 h 9604"/>
                <a:gd name="connsiteX2" fmla="*/ 0 w 10396"/>
                <a:gd name="connsiteY2" fmla="*/ 3449 h 9604"/>
                <a:gd name="connsiteX3" fmla="*/ 8175 w 10396"/>
                <a:gd name="connsiteY3" fmla="*/ 252 h 9604"/>
                <a:gd name="connsiteX4" fmla="*/ 9538 w 10396"/>
                <a:gd name="connsiteY4" fmla="*/ 891 h 9604"/>
                <a:gd name="connsiteX5" fmla="*/ 10216 w 10396"/>
                <a:gd name="connsiteY5" fmla="*/ 5506 h 9604"/>
                <a:gd name="connsiteX0" fmla="*/ 9827 w 10001"/>
                <a:gd name="connsiteY0" fmla="*/ 5733 h 10000"/>
                <a:gd name="connsiteX1" fmla="*/ 0 w 10001"/>
                <a:gd name="connsiteY1" fmla="*/ 9585 h 10000"/>
                <a:gd name="connsiteX2" fmla="*/ 0 w 10001"/>
                <a:gd name="connsiteY2" fmla="*/ 3591 h 10000"/>
                <a:gd name="connsiteX3" fmla="*/ 7864 w 10001"/>
                <a:gd name="connsiteY3" fmla="*/ 262 h 10000"/>
                <a:gd name="connsiteX4" fmla="*/ 9175 w 10001"/>
                <a:gd name="connsiteY4" fmla="*/ 928 h 10000"/>
                <a:gd name="connsiteX5" fmla="*/ 9827 w 10001"/>
                <a:gd name="connsiteY5" fmla="*/ 5733 h 10000"/>
                <a:gd name="connsiteX0" fmla="*/ 10403 w 10577"/>
                <a:gd name="connsiteY0" fmla="*/ 5854 h 10121"/>
                <a:gd name="connsiteX1" fmla="*/ 576 w 10577"/>
                <a:gd name="connsiteY1" fmla="*/ 9706 h 10121"/>
                <a:gd name="connsiteX2" fmla="*/ 576 w 10577"/>
                <a:gd name="connsiteY2" fmla="*/ 3712 h 10121"/>
                <a:gd name="connsiteX3" fmla="*/ 8359 w 10577"/>
                <a:gd name="connsiteY3" fmla="*/ 347 h 10121"/>
                <a:gd name="connsiteX4" fmla="*/ 9751 w 10577"/>
                <a:gd name="connsiteY4" fmla="*/ 1049 h 10121"/>
                <a:gd name="connsiteX5" fmla="*/ 10403 w 10577"/>
                <a:gd name="connsiteY5" fmla="*/ 5854 h 10121"/>
                <a:gd name="connsiteX0" fmla="*/ 10403 w 10577"/>
                <a:gd name="connsiteY0" fmla="*/ 5740 h 10007"/>
                <a:gd name="connsiteX1" fmla="*/ 576 w 10577"/>
                <a:gd name="connsiteY1" fmla="*/ 9592 h 10007"/>
                <a:gd name="connsiteX2" fmla="*/ 576 w 10577"/>
                <a:gd name="connsiteY2" fmla="*/ 3598 h 10007"/>
                <a:gd name="connsiteX3" fmla="*/ 8359 w 10577"/>
                <a:gd name="connsiteY3" fmla="*/ 233 h 10007"/>
                <a:gd name="connsiteX4" fmla="*/ 9751 w 10577"/>
                <a:gd name="connsiteY4" fmla="*/ 935 h 10007"/>
                <a:gd name="connsiteX5" fmla="*/ 10403 w 10577"/>
                <a:gd name="connsiteY5" fmla="*/ 5740 h 10007"/>
                <a:gd name="connsiteX0" fmla="*/ 10403 w 10577"/>
                <a:gd name="connsiteY0" fmla="*/ 5649 h 9916"/>
                <a:gd name="connsiteX1" fmla="*/ 576 w 10577"/>
                <a:gd name="connsiteY1" fmla="*/ 9501 h 9916"/>
                <a:gd name="connsiteX2" fmla="*/ 576 w 10577"/>
                <a:gd name="connsiteY2" fmla="*/ 3507 h 9916"/>
                <a:gd name="connsiteX3" fmla="*/ 8359 w 10577"/>
                <a:gd name="connsiteY3" fmla="*/ 142 h 9916"/>
                <a:gd name="connsiteX4" fmla="*/ 9751 w 10577"/>
                <a:gd name="connsiteY4" fmla="*/ 844 h 9916"/>
                <a:gd name="connsiteX5" fmla="*/ 10403 w 10577"/>
                <a:gd name="connsiteY5" fmla="*/ 5649 h 9916"/>
                <a:gd name="connsiteX0" fmla="*/ 9708 w 9872"/>
                <a:gd name="connsiteY0" fmla="*/ 6154 h 10457"/>
                <a:gd name="connsiteX1" fmla="*/ 418 w 9872"/>
                <a:gd name="connsiteY1" fmla="*/ 10038 h 10457"/>
                <a:gd name="connsiteX2" fmla="*/ 418 w 9872"/>
                <a:gd name="connsiteY2" fmla="*/ 3994 h 10457"/>
                <a:gd name="connsiteX3" fmla="*/ 6057 w 9872"/>
                <a:gd name="connsiteY3" fmla="*/ 126 h 10457"/>
                <a:gd name="connsiteX4" fmla="*/ 9092 w 9872"/>
                <a:gd name="connsiteY4" fmla="*/ 1308 h 10457"/>
                <a:gd name="connsiteX5" fmla="*/ 9708 w 9872"/>
                <a:gd name="connsiteY5" fmla="*/ 6154 h 10457"/>
                <a:gd name="connsiteX0" fmla="*/ 9834 w 10000"/>
                <a:gd name="connsiteY0" fmla="*/ 5765 h 9880"/>
                <a:gd name="connsiteX1" fmla="*/ 423 w 10000"/>
                <a:gd name="connsiteY1" fmla="*/ 9479 h 9880"/>
                <a:gd name="connsiteX2" fmla="*/ 423 w 10000"/>
                <a:gd name="connsiteY2" fmla="*/ 3699 h 9880"/>
                <a:gd name="connsiteX3" fmla="*/ 6136 w 10000"/>
                <a:gd name="connsiteY3" fmla="*/ 0 h 9880"/>
                <a:gd name="connsiteX4" fmla="*/ 9210 w 10000"/>
                <a:gd name="connsiteY4" fmla="*/ 1131 h 9880"/>
                <a:gd name="connsiteX5" fmla="*/ 9834 w 10000"/>
                <a:gd name="connsiteY5" fmla="*/ 5765 h 9880"/>
                <a:gd name="connsiteX0" fmla="*/ 9834 w 10000"/>
                <a:gd name="connsiteY0" fmla="*/ 5896 h 10061"/>
                <a:gd name="connsiteX1" fmla="*/ 423 w 10000"/>
                <a:gd name="connsiteY1" fmla="*/ 9655 h 10061"/>
                <a:gd name="connsiteX2" fmla="*/ 423 w 10000"/>
                <a:gd name="connsiteY2" fmla="*/ 3805 h 10061"/>
                <a:gd name="connsiteX3" fmla="*/ 6136 w 10000"/>
                <a:gd name="connsiteY3" fmla="*/ 61 h 10061"/>
                <a:gd name="connsiteX4" fmla="*/ 9210 w 10000"/>
                <a:gd name="connsiteY4" fmla="*/ 1206 h 10061"/>
                <a:gd name="connsiteX5" fmla="*/ 9834 w 10000"/>
                <a:gd name="connsiteY5" fmla="*/ 5896 h 10061"/>
                <a:gd name="connsiteX0" fmla="*/ 9834 w 10000"/>
                <a:gd name="connsiteY0" fmla="*/ 5896 h 10061"/>
                <a:gd name="connsiteX1" fmla="*/ 423 w 10000"/>
                <a:gd name="connsiteY1" fmla="*/ 9655 h 10061"/>
                <a:gd name="connsiteX2" fmla="*/ 423 w 10000"/>
                <a:gd name="connsiteY2" fmla="*/ 3805 h 10061"/>
                <a:gd name="connsiteX3" fmla="*/ 6136 w 10000"/>
                <a:gd name="connsiteY3" fmla="*/ 61 h 10061"/>
                <a:gd name="connsiteX4" fmla="*/ 9210 w 10000"/>
                <a:gd name="connsiteY4" fmla="*/ 1206 h 10061"/>
                <a:gd name="connsiteX5" fmla="*/ 9834 w 10000"/>
                <a:gd name="connsiteY5" fmla="*/ 5896 h 10061"/>
                <a:gd name="connsiteX0" fmla="*/ 9834 w 10000"/>
                <a:gd name="connsiteY0" fmla="*/ 5896 h 9770"/>
                <a:gd name="connsiteX1" fmla="*/ 423 w 10000"/>
                <a:gd name="connsiteY1" fmla="*/ 9655 h 9770"/>
                <a:gd name="connsiteX2" fmla="*/ 423 w 10000"/>
                <a:gd name="connsiteY2" fmla="*/ 3805 h 9770"/>
                <a:gd name="connsiteX3" fmla="*/ 6136 w 10000"/>
                <a:gd name="connsiteY3" fmla="*/ 61 h 9770"/>
                <a:gd name="connsiteX4" fmla="*/ 9210 w 10000"/>
                <a:gd name="connsiteY4" fmla="*/ 1206 h 9770"/>
                <a:gd name="connsiteX5" fmla="*/ 9834 w 10000"/>
                <a:gd name="connsiteY5" fmla="*/ 5896 h 9770"/>
                <a:gd name="connsiteX0" fmla="*/ 9459 w 9761"/>
                <a:gd name="connsiteY0" fmla="*/ 8197 h 10080"/>
                <a:gd name="connsiteX1" fmla="*/ 423 w 9761"/>
                <a:gd name="connsiteY1" fmla="*/ 9882 h 10080"/>
                <a:gd name="connsiteX2" fmla="*/ 423 w 9761"/>
                <a:gd name="connsiteY2" fmla="*/ 3895 h 10080"/>
                <a:gd name="connsiteX3" fmla="*/ 6136 w 9761"/>
                <a:gd name="connsiteY3" fmla="*/ 62 h 10080"/>
                <a:gd name="connsiteX4" fmla="*/ 9210 w 9761"/>
                <a:gd name="connsiteY4" fmla="*/ 1234 h 10080"/>
                <a:gd name="connsiteX5" fmla="*/ 9459 w 9761"/>
                <a:gd name="connsiteY5" fmla="*/ 8197 h 10080"/>
                <a:gd name="connsiteX0" fmla="*/ 9691 w 11026"/>
                <a:gd name="connsiteY0" fmla="*/ 8132 h 10000"/>
                <a:gd name="connsiteX1" fmla="*/ 433 w 11026"/>
                <a:gd name="connsiteY1" fmla="*/ 9804 h 10000"/>
                <a:gd name="connsiteX2" fmla="*/ 433 w 11026"/>
                <a:gd name="connsiteY2" fmla="*/ 3864 h 10000"/>
                <a:gd name="connsiteX3" fmla="*/ 6286 w 11026"/>
                <a:gd name="connsiteY3" fmla="*/ 62 h 10000"/>
                <a:gd name="connsiteX4" fmla="*/ 9436 w 11026"/>
                <a:gd name="connsiteY4" fmla="*/ 1224 h 10000"/>
                <a:gd name="connsiteX5" fmla="*/ 9691 w 11026"/>
                <a:gd name="connsiteY5" fmla="*/ 8132 h 10000"/>
                <a:gd name="connsiteX0" fmla="*/ 10475 w 11608"/>
                <a:gd name="connsiteY0" fmla="*/ 7655 h 9974"/>
                <a:gd name="connsiteX1" fmla="*/ 433 w 11608"/>
                <a:gd name="connsiteY1" fmla="*/ 9804 h 9974"/>
                <a:gd name="connsiteX2" fmla="*/ 433 w 11608"/>
                <a:gd name="connsiteY2" fmla="*/ 3864 h 9974"/>
                <a:gd name="connsiteX3" fmla="*/ 6286 w 11608"/>
                <a:gd name="connsiteY3" fmla="*/ 62 h 9974"/>
                <a:gd name="connsiteX4" fmla="*/ 9436 w 11608"/>
                <a:gd name="connsiteY4" fmla="*/ 1224 h 9974"/>
                <a:gd name="connsiteX5" fmla="*/ 10475 w 11608"/>
                <a:gd name="connsiteY5" fmla="*/ 7655 h 9974"/>
                <a:gd name="connsiteX0" fmla="*/ 8709 w 9759"/>
                <a:gd name="connsiteY0" fmla="*/ 16139 h 16139"/>
                <a:gd name="connsiteX1" fmla="*/ 373 w 9759"/>
                <a:gd name="connsiteY1" fmla="*/ 9830 h 16139"/>
                <a:gd name="connsiteX2" fmla="*/ 373 w 9759"/>
                <a:gd name="connsiteY2" fmla="*/ 3874 h 16139"/>
                <a:gd name="connsiteX3" fmla="*/ 5415 w 9759"/>
                <a:gd name="connsiteY3" fmla="*/ 62 h 16139"/>
                <a:gd name="connsiteX4" fmla="*/ 8129 w 9759"/>
                <a:gd name="connsiteY4" fmla="*/ 1227 h 16139"/>
                <a:gd name="connsiteX5" fmla="*/ 8709 w 9759"/>
                <a:gd name="connsiteY5" fmla="*/ 16139 h 16139"/>
                <a:gd name="connsiteX0" fmla="*/ 8924 w 10000"/>
                <a:gd name="connsiteY0" fmla="*/ 10000 h 10017"/>
                <a:gd name="connsiteX1" fmla="*/ 382 w 10000"/>
                <a:gd name="connsiteY1" fmla="*/ 6091 h 10017"/>
                <a:gd name="connsiteX2" fmla="*/ 382 w 10000"/>
                <a:gd name="connsiteY2" fmla="*/ 2400 h 10017"/>
                <a:gd name="connsiteX3" fmla="*/ 5549 w 10000"/>
                <a:gd name="connsiteY3" fmla="*/ 38 h 10017"/>
                <a:gd name="connsiteX4" fmla="*/ 8330 w 10000"/>
                <a:gd name="connsiteY4" fmla="*/ 760 h 10017"/>
                <a:gd name="connsiteX5" fmla="*/ 8924 w 10000"/>
                <a:gd name="connsiteY5" fmla="*/ 10000 h 10017"/>
                <a:gd name="connsiteX0" fmla="*/ 6792 w 8795"/>
                <a:gd name="connsiteY0" fmla="*/ 4087 h 6182"/>
                <a:gd name="connsiteX1" fmla="*/ 382 w 8795"/>
                <a:gd name="connsiteY1" fmla="*/ 6091 h 6182"/>
                <a:gd name="connsiteX2" fmla="*/ 382 w 8795"/>
                <a:gd name="connsiteY2" fmla="*/ 2400 h 6182"/>
                <a:gd name="connsiteX3" fmla="*/ 5549 w 8795"/>
                <a:gd name="connsiteY3" fmla="*/ 38 h 6182"/>
                <a:gd name="connsiteX4" fmla="*/ 8330 w 8795"/>
                <a:gd name="connsiteY4" fmla="*/ 760 h 6182"/>
                <a:gd name="connsiteX5" fmla="*/ 6792 w 8795"/>
                <a:gd name="connsiteY5" fmla="*/ 4087 h 6182"/>
                <a:gd name="connsiteX0" fmla="*/ 7724 w 10001"/>
                <a:gd name="connsiteY0" fmla="*/ 6611 h 10056"/>
                <a:gd name="connsiteX1" fmla="*/ 435 w 10001"/>
                <a:gd name="connsiteY1" fmla="*/ 9853 h 10056"/>
                <a:gd name="connsiteX2" fmla="*/ 435 w 10001"/>
                <a:gd name="connsiteY2" fmla="*/ 3882 h 10056"/>
                <a:gd name="connsiteX3" fmla="*/ 6310 w 10001"/>
                <a:gd name="connsiteY3" fmla="*/ 61 h 10056"/>
                <a:gd name="connsiteX4" fmla="*/ 9472 w 10001"/>
                <a:gd name="connsiteY4" fmla="*/ 1229 h 10056"/>
                <a:gd name="connsiteX5" fmla="*/ 7724 w 10001"/>
                <a:gd name="connsiteY5" fmla="*/ 6611 h 10056"/>
                <a:gd name="connsiteX0" fmla="*/ 7724 w 9894"/>
                <a:gd name="connsiteY0" fmla="*/ 6611 h 10056"/>
                <a:gd name="connsiteX1" fmla="*/ 435 w 9894"/>
                <a:gd name="connsiteY1" fmla="*/ 9853 h 10056"/>
                <a:gd name="connsiteX2" fmla="*/ 435 w 9894"/>
                <a:gd name="connsiteY2" fmla="*/ 3882 h 10056"/>
                <a:gd name="connsiteX3" fmla="*/ 6310 w 9894"/>
                <a:gd name="connsiteY3" fmla="*/ 61 h 10056"/>
                <a:gd name="connsiteX4" fmla="*/ 9472 w 9894"/>
                <a:gd name="connsiteY4" fmla="*/ 1229 h 10056"/>
                <a:gd name="connsiteX5" fmla="*/ 7724 w 9894"/>
                <a:gd name="connsiteY5" fmla="*/ 6611 h 10056"/>
                <a:gd name="connsiteX0" fmla="*/ 9221 w 10596"/>
                <a:gd name="connsiteY0" fmla="*/ 5294 h 9942"/>
                <a:gd name="connsiteX1" fmla="*/ 440 w 10596"/>
                <a:gd name="connsiteY1" fmla="*/ 9798 h 9942"/>
                <a:gd name="connsiteX2" fmla="*/ 440 w 10596"/>
                <a:gd name="connsiteY2" fmla="*/ 3860 h 9942"/>
                <a:gd name="connsiteX3" fmla="*/ 6378 w 10596"/>
                <a:gd name="connsiteY3" fmla="*/ 61 h 9942"/>
                <a:gd name="connsiteX4" fmla="*/ 9573 w 10596"/>
                <a:gd name="connsiteY4" fmla="*/ 1222 h 9942"/>
                <a:gd name="connsiteX5" fmla="*/ 9221 w 10596"/>
                <a:gd name="connsiteY5" fmla="*/ 5294 h 9942"/>
                <a:gd name="connsiteX0" fmla="*/ 8702 w 9405"/>
                <a:gd name="connsiteY0" fmla="*/ 5325 h 10000"/>
                <a:gd name="connsiteX1" fmla="*/ 415 w 9405"/>
                <a:gd name="connsiteY1" fmla="*/ 9855 h 10000"/>
                <a:gd name="connsiteX2" fmla="*/ 415 w 9405"/>
                <a:gd name="connsiteY2" fmla="*/ 3883 h 10000"/>
                <a:gd name="connsiteX3" fmla="*/ 6019 w 9405"/>
                <a:gd name="connsiteY3" fmla="*/ 61 h 10000"/>
                <a:gd name="connsiteX4" fmla="*/ 9035 w 9405"/>
                <a:gd name="connsiteY4" fmla="*/ 1229 h 10000"/>
                <a:gd name="connsiteX5" fmla="*/ 8702 w 9405"/>
                <a:gd name="connsiteY5" fmla="*/ 5325 h 10000"/>
                <a:gd name="connsiteX0" fmla="*/ 9253 w 10000"/>
                <a:gd name="connsiteY0" fmla="*/ 5325 h 9987"/>
                <a:gd name="connsiteX1" fmla="*/ 441 w 10000"/>
                <a:gd name="connsiteY1" fmla="*/ 9855 h 9987"/>
                <a:gd name="connsiteX2" fmla="*/ 441 w 10000"/>
                <a:gd name="connsiteY2" fmla="*/ 3883 h 9987"/>
                <a:gd name="connsiteX3" fmla="*/ 6400 w 10000"/>
                <a:gd name="connsiteY3" fmla="*/ 61 h 9987"/>
                <a:gd name="connsiteX4" fmla="*/ 9607 w 10000"/>
                <a:gd name="connsiteY4" fmla="*/ 1229 h 9987"/>
                <a:gd name="connsiteX5" fmla="*/ 9253 w 10000"/>
                <a:gd name="connsiteY5" fmla="*/ 5325 h 9987"/>
                <a:gd name="connsiteX0" fmla="*/ 9185 w 9932"/>
                <a:gd name="connsiteY0" fmla="*/ 5332 h 9212"/>
                <a:gd name="connsiteX1" fmla="*/ 602 w 9932"/>
                <a:gd name="connsiteY1" fmla="*/ 9053 h 9212"/>
                <a:gd name="connsiteX2" fmla="*/ 373 w 9932"/>
                <a:gd name="connsiteY2" fmla="*/ 3888 h 9212"/>
                <a:gd name="connsiteX3" fmla="*/ 6332 w 9932"/>
                <a:gd name="connsiteY3" fmla="*/ 61 h 9212"/>
                <a:gd name="connsiteX4" fmla="*/ 9539 w 9932"/>
                <a:gd name="connsiteY4" fmla="*/ 1231 h 9212"/>
                <a:gd name="connsiteX5" fmla="*/ 9185 w 9932"/>
                <a:gd name="connsiteY5" fmla="*/ 5332 h 9212"/>
                <a:gd name="connsiteX0" fmla="*/ 9248 w 9999"/>
                <a:gd name="connsiteY0" fmla="*/ 5789 h 10096"/>
                <a:gd name="connsiteX1" fmla="*/ 606 w 9999"/>
                <a:gd name="connsiteY1" fmla="*/ 9828 h 10096"/>
                <a:gd name="connsiteX2" fmla="*/ 376 w 9999"/>
                <a:gd name="connsiteY2" fmla="*/ 4222 h 10096"/>
                <a:gd name="connsiteX3" fmla="*/ 6375 w 9999"/>
                <a:gd name="connsiteY3" fmla="*/ 67 h 10096"/>
                <a:gd name="connsiteX4" fmla="*/ 9604 w 9999"/>
                <a:gd name="connsiteY4" fmla="*/ 1337 h 10096"/>
                <a:gd name="connsiteX5" fmla="*/ 9248 w 9999"/>
                <a:gd name="connsiteY5" fmla="*/ 5789 h 10096"/>
                <a:gd name="connsiteX0" fmla="*/ 9340 w 10091"/>
                <a:gd name="connsiteY0" fmla="*/ 5734 h 10000"/>
                <a:gd name="connsiteX1" fmla="*/ 697 w 10091"/>
                <a:gd name="connsiteY1" fmla="*/ 9735 h 10000"/>
                <a:gd name="connsiteX2" fmla="*/ 467 w 10091"/>
                <a:gd name="connsiteY2" fmla="*/ 4182 h 10000"/>
                <a:gd name="connsiteX3" fmla="*/ 6467 w 10091"/>
                <a:gd name="connsiteY3" fmla="*/ 66 h 10000"/>
                <a:gd name="connsiteX4" fmla="*/ 9696 w 10091"/>
                <a:gd name="connsiteY4" fmla="*/ 1324 h 10000"/>
                <a:gd name="connsiteX5" fmla="*/ 9340 w 10091"/>
                <a:gd name="connsiteY5" fmla="*/ 5734 h 10000"/>
                <a:gd name="connsiteX0" fmla="*/ 9340 w 10091"/>
                <a:gd name="connsiteY0" fmla="*/ 5734 h 9968"/>
                <a:gd name="connsiteX1" fmla="*/ 697 w 10091"/>
                <a:gd name="connsiteY1" fmla="*/ 9735 h 9968"/>
                <a:gd name="connsiteX2" fmla="*/ 467 w 10091"/>
                <a:gd name="connsiteY2" fmla="*/ 4182 h 9968"/>
                <a:gd name="connsiteX3" fmla="*/ 6467 w 10091"/>
                <a:gd name="connsiteY3" fmla="*/ 66 h 9968"/>
                <a:gd name="connsiteX4" fmla="*/ 9696 w 10091"/>
                <a:gd name="connsiteY4" fmla="*/ 1324 h 9968"/>
                <a:gd name="connsiteX5" fmla="*/ 9340 w 10091"/>
                <a:gd name="connsiteY5" fmla="*/ 5734 h 9968"/>
                <a:gd name="connsiteX0" fmla="*/ 9256 w 9985"/>
                <a:gd name="connsiteY0" fmla="*/ 5752 h 10000"/>
                <a:gd name="connsiteX1" fmla="*/ 691 w 9985"/>
                <a:gd name="connsiteY1" fmla="*/ 9766 h 10000"/>
                <a:gd name="connsiteX2" fmla="*/ 463 w 9985"/>
                <a:gd name="connsiteY2" fmla="*/ 4195 h 10000"/>
                <a:gd name="connsiteX3" fmla="*/ 6409 w 9985"/>
                <a:gd name="connsiteY3" fmla="*/ 66 h 10000"/>
                <a:gd name="connsiteX4" fmla="*/ 9609 w 9985"/>
                <a:gd name="connsiteY4" fmla="*/ 1328 h 10000"/>
                <a:gd name="connsiteX5" fmla="*/ 9256 w 9985"/>
                <a:gd name="connsiteY5" fmla="*/ 5752 h 10000"/>
                <a:gd name="connsiteX0" fmla="*/ 9270 w 9814"/>
                <a:gd name="connsiteY0" fmla="*/ 6080 h 10328"/>
                <a:gd name="connsiteX1" fmla="*/ 692 w 9814"/>
                <a:gd name="connsiteY1" fmla="*/ 10094 h 10328"/>
                <a:gd name="connsiteX2" fmla="*/ 464 w 9814"/>
                <a:gd name="connsiteY2" fmla="*/ 4523 h 10328"/>
                <a:gd name="connsiteX3" fmla="*/ 6419 w 9814"/>
                <a:gd name="connsiteY3" fmla="*/ 394 h 10328"/>
                <a:gd name="connsiteX4" fmla="*/ 9348 w 9814"/>
                <a:gd name="connsiteY4" fmla="*/ 532 h 10328"/>
                <a:gd name="connsiteX5" fmla="*/ 9270 w 9814"/>
                <a:gd name="connsiteY5" fmla="*/ 6080 h 10328"/>
                <a:gd name="connsiteX0" fmla="*/ 9446 w 9987"/>
                <a:gd name="connsiteY0" fmla="*/ 5887 h 10000"/>
                <a:gd name="connsiteX1" fmla="*/ 705 w 9987"/>
                <a:gd name="connsiteY1" fmla="*/ 9773 h 10000"/>
                <a:gd name="connsiteX2" fmla="*/ 473 w 9987"/>
                <a:gd name="connsiteY2" fmla="*/ 4379 h 10000"/>
                <a:gd name="connsiteX3" fmla="*/ 6541 w 9987"/>
                <a:gd name="connsiteY3" fmla="*/ 381 h 10000"/>
                <a:gd name="connsiteX4" fmla="*/ 9525 w 9987"/>
                <a:gd name="connsiteY4" fmla="*/ 515 h 10000"/>
                <a:gd name="connsiteX5" fmla="*/ 9446 w 9987"/>
                <a:gd name="connsiteY5" fmla="*/ 588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87" h="10000">
                  <a:moveTo>
                    <a:pt x="9446" y="5887"/>
                  </a:moveTo>
                  <a:cubicBezTo>
                    <a:pt x="8261" y="7266"/>
                    <a:pt x="1468" y="10945"/>
                    <a:pt x="705" y="9773"/>
                  </a:cubicBezTo>
                  <a:cubicBezTo>
                    <a:pt x="258" y="9227"/>
                    <a:pt x="-501" y="5945"/>
                    <a:pt x="473" y="4379"/>
                  </a:cubicBezTo>
                  <a:cubicBezTo>
                    <a:pt x="1444" y="2813"/>
                    <a:pt x="5178" y="738"/>
                    <a:pt x="6541" y="381"/>
                  </a:cubicBezTo>
                  <a:cubicBezTo>
                    <a:pt x="8183" y="115"/>
                    <a:pt x="8724" y="-388"/>
                    <a:pt x="9525" y="515"/>
                  </a:cubicBezTo>
                  <a:cubicBezTo>
                    <a:pt x="10307" y="3037"/>
                    <a:pt x="9971" y="5173"/>
                    <a:pt x="9446" y="5887"/>
                  </a:cubicBezTo>
                  <a:close/>
                </a:path>
              </a:pathLst>
            </a:custGeom>
            <a:gradFill>
              <a:gsLst>
                <a:gs pos="20000">
                  <a:srgbClr val="F2E5FF"/>
                </a:gs>
                <a:gs pos="87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50" name="Freeform 17">
              <a:extLst>
                <a:ext uri="{FF2B5EF4-FFF2-40B4-BE49-F238E27FC236}">
                  <a16:creationId xmlns:a16="http://schemas.microsoft.com/office/drawing/2014/main" id="{1B7FE2AD-A915-4553-AF90-5DD95925774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6533363" y="1571540"/>
              <a:ext cx="103284" cy="48099"/>
            </a:xfrm>
            <a:custGeom>
              <a:avLst/>
              <a:gdLst>
                <a:gd name="T0" fmla="*/ 0 w 28"/>
                <a:gd name="T1" fmla="*/ 10 h 19"/>
                <a:gd name="T2" fmla="*/ 3 w 28"/>
                <a:gd name="T3" fmla="*/ 3 h 19"/>
                <a:gd name="T4" fmla="*/ 19 w 28"/>
                <a:gd name="T5" fmla="*/ 2 h 19"/>
                <a:gd name="T6" fmla="*/ 28 w 28"/>
                <a:gd name="T7" fmla="*/ 6 h 19"/>
                <a:gd name="T8" fmla="*/ 27 w 28"/>
                <a:gd name="T9" fmla="*/ 15 h 19"/>
                <a:gd name="T10" fmla="*/ 8 w 28"/>
                <a:gd name="T11" fmla="*/ 14 h 19"/>
                <a:gd name="T12" fmla="*/ 1 w 28"/>
                <a:gd name="T13" fmla="*/ 11 h 19"/>
                <a:gd name="connsiteX0" fmla="*/ 0 w 10146"/>
                <a:gd name="connsiteY0" fmla="*/ 4573 h 8001"/>
                <a:gd name="connsiteX1" fmla="*/ 1071 w 10146"/>
                <a:gd name="connsiteY1" fmla="*/ 889 h 8001"/>
                <a:gd name="connsiteX2" fmla="*/ 6786 w 10146"/>
                <a:gd name="connsiteY2" fmla="*/ 363 h 8001"/>
                <a:gd name="connsiteX3" fmla="*/ 10000 w 10146"/>
                <a:gd name="connsiteY3" fmla="*/ 2468 h 8001"/>
                <a:gd name="connsiteX4" fmla="*/ 9643 w 10146"/>
                <a:gd name="connsiteY4" fmla="*/ 7205 h 8001"/>
                <a:gd name="connsiteX5" fmla="*/ 2857 w 10146"/>
                <a:gd name="connsiteY5" fmla="*/ 6678 h 8001"/>
                <a:gd name="connsiteX6" fmla="*/ 357 w 10146"/>
                <a:gd name="connsiteY6" fmla="*/ 5099 h 8001"/>
                <a:gd name="connsiteX0" fmla="*/ 0 w 10023"/>
                <a:gd name="connsiteY0" fmla="*/ 6170 h 10455"/>
                <a:gd name="connsiteX1" fmla="*/ 1056 w 10023"/>
                <a:gd name="connsiteY1" fmla="*/ 1565 h 10455"/>
                <a:gd name="connsiteX2" fmla="*/ 6361 w 10023"/>
                <a:gd name="connsiteY2" fmla="*/ 535 h 10455"/>
                <a:gd name="connsiteX3" fmla="*/ 9856 w 10023"/>
                <a:gd name="connsiteY3" fmla="*/ 3539 h 10455"/>
                <a:gd name="connsiteX4" fmla="*/ 9504 w 10023"/>
                <a:gd name="connsiteY4" fmla="*/ 9459 h 10455"/>
                <a:gd name="connsiteX5" fmla="*/ 2816 w 10023"/>
                <a:gd name="connsiteY5" fmla="*/ 8800 h 10455"/>
                <a:gd name="connsiteX6" fmla="*/ 352 w 10023"/>
                <a:gd name="connsiteY6" fmla="*/ 6827 h 10455"/>
                <a:gd name="connsiteX0" fmla="*/ 0 w 10023"/>
                <a:gd name="connsiteY0" fmla="*/ 5888 h 10173"/>
                <a:gd name="connsiteX1" fmla="*/ 1056 w 10023"/>
                <a:gd name="connsiteY1" fmla="*/ 1283 h 10173"/>
                <a:gd name="connsiteX2" fmla="*/ 6361 w 10023"/>
                <a:gd name="connsiteY2" fmla="*/ 253 h 10173"/>
                <a:gd name="connsiteX3" fmla="*/ 9856 w 10023"/>
                <a:gd name="connsiteY3" fmla="*/ 3257 h 10173"/>
                <a:gd name="connsiteX4" fmla="*/ 9504 w 10023"/>
                <a:gd name="connsiteY4" fmla="*/ 9177 h 10173"/>
                <a:gd name="connsiteX5" fmla="*/ 2816 w 10023"/>
                <a:gd name="connsiteY5" fmla="*/ 8518 h 10173"/>
                <a:gd name="connsiteX6" fmla="*/ 352 w 10023"/>
                <a:gd name="connsiteY6" fmla="*/ 6545 h 10173"/>
                <a:gd name="connsiteX0" fmla="*/ 704 w 9671"/>
                <a:gd name="connsiteY0" fmla="*/ 1283 h 10173"/>
                <a:gd name="connsiteX1" fmla="*/ 6009 w 9671"/>
                <a:gd name="connsiteY1" fmla="*/ 253 h 10173"/>
                <a:gd name="connsiteX2" fmla="*/ 9504 w 9671"/>
                <a:gd name="connsiteY2" fmla="*/ 3257 h 10173"/>
                <a:gd name="connsiteX3" fmla="*/ 9152 w 9671"/>
                <a:gd name="connsiteY3" fmla="*/ 9177 h 10173"/>
                <a:gd name="connsiteX4" fmla="*/ 2464 w 9671"/>
                <a:gd name="connsiteY4" fmla="*/ 8518 h 10173"/>
                <a:gd name="connsiteX5" fmla="*/ 0 w 9671"/>
                <a:gd name="connsiteY5" fmla="*/ 6545 h 10173"/>
                <a:gd name="connsiteX0" fmla="*/ 1059 w 10330"/>
                <a:gd name="connsiteY0" fmla="*/ 1261 h 9999"/>
                <a:gd name="connsiteX1" fmla="*/ 6544 w 10330"/>
                <a:gd name="connsiteY1" fmla="*/ 249 h 9999"/>
                <a:gd name="connsiteX2" fmla="*/ 10158 w 10330"/>
                <a:gd name="connsiteY2" fmla="*/ 3202 h 9999"/>
                <a:gd name="connsiteX3" fmla="*/ 9794 w 10330"/>
                <a:gd name="connsiteY3" fmla="*/ 9021 h 9999"/>
                <a:gd name="connsiteX4" fmla="*/ 2879 w 10330"/>
                <a:gd name="connsiteY4" fmla="*/ 8373 h 9999"/>
                <a:gd name="connsiteX5" fmla="*/ 0 w 10330"/>
                <a:gd name="connsiteY5" fmla="*/ 5911 h 9999"/>
                <a:gd name="connsiteX0" fmla="*/ 1025 w 10295"/>
                <a:gd name="connsiteY0" fmla="*/ 1261 h 10573"/>
                <a:gd name="connsiteX1" fmla="*/ 6335 w 10295"/>
                <a:gd name="connsiteY1" fmla="*/ 249 h 10573"/>
                <a:gd name="connsiteX2" fmla="*/ 9833 w 10295"/>
                <a:gd name="connsiteY2" fmla="*/ 3202 h 10573"/>
                <a:gd name="connsiteX3" fmla="*/ 9481 w 10295"/>
                <a:gd name="connsiteY3" fmla="*/ 9022 h 10573"/>
                <a:gd name="connsiteX4" fmla="*/ 2765 w 10295"/>
                <a:gd name="connsiteY4" fmla="*/ 8843 h 10573"/>
                <a:gd name="connsiteX5" fmla="*/ 0 w 10295"/>
                <a:gd name="connsiteY5" fmla="*/ 5912 h 10573"/>
                <a:gd name="connsiteX0" fmla="*/ 1025 w 10295"/>
                <a:gd name="connsiteY0" fmla="*/ 1261 h 9810"/>
                <a:gd name="connsiteX1" fmla="*/ 6335 w 10295"/>
                <a:gd name="connsiteY1" fmla="*/ 249 h 9810"/>
                <a:gd name="connsiteX2" fmla="*/ 9833 w 10295"/>
                <a:gd name="connsiteY2" fmla="*/ 3202 h 9810"/>
                <a:gd name="connsiteX3" fmla="*/ 9481 w 10295"/>
                <a:gd name="connsiteY3" fmla="*/ 9022 h 9810"/>
                <a:gd name="connsiteX4" fmla="*/ 2765 w 10295"/>
                <a:gd name="connsiteY4" fmla="*/ 8843 h 9810"/>
                <a:gd name="connsiteX5" fmla="*/ 0 w 10295"/>
                <a:gd name="connsiteY5" fmla="*/ 5912 h 9810"/>
                <a:gd name="connsiteX0" fmla="*/ 996 w 10000"/>
                <a:gd name="connsiteY0" fmla="*/ 1285 h 9712"/>
                <a:gd name="connsiteX1" fmla="*/ 6153 w 10000"/>
                <a:gd name="connsiteY1" fmla="*/ 254 h 9712"/>
                <a:gd name="connsiteX2" fmla="*/ 9551 w 10000"/>
                <a:gd name="connsiteY2" fmla="*/ 3264 h 9712"/>
                <a:gd name="connsiteX3" fmla="*/ 9209 w 10000"/>
                <a:gd name="connsiteY3" fmla="*/ 9197 h 9712"/>
                <a:gd name="connsiteX4" fmla="*/ 2686 w 10000"/>
                <a:gd name="connsiteY4" fmla="*/ 9014 h 9712"/>
                <a:gd name="connsiteX5" fmla="*/ 0 w 10000"/>
                <a:gd name="connsiteY5" fmla="*/ 6027 h 9712"/>
                <a:gd name="connsiteX0" fmla="*/ 996 w 10047"/>
                <a:gd name="connsiteY0" fmla="*/ 1323 h 10014"/>
                <a:gd name="connsiteX1" fmla="*/ 6153 w 10047"/>
                <a:gd name="connsiteY1" fmla="*/ 262 h 10014"/>
                <a:gd name="connsiteX2" fmla="*/ 9551 w 10047"/>
                <a:gd name="connsiteY2" fmla="*/ 3361 h 10014"/>
                <a:gd name="connsiteX3" fmla="*/ 9209 w 10047"/>
                <a:gd name="connsiteY3" fmla="*/ 9470 h 10014"/>
                <a:gd name="connsiteX4" fmla="*/ 1930 w 10047"/>
                <a:gd name="connsiteY4" fmla="*/ 9316 h 10014"/>
                <a:gd name="connsiteX5" fmla="*/ 0 w 10047"/>
                <a:gd name="connsiteY5" fmla="*/ 6206 h 10014"/>
                <a:gd name="connsiteX0" fmla="*/ 996 w 10000"/>
                <a:gd name="connsiteY0" fmla="*/ 1323 h 10000"/>
                <a:gd name="connsiteX1" fmla="*/ 6153 w 10000"/>
                <a:gd name="connsiteY1" fmla="*/ 262 h 10000"/>
                <a:gd name="connsiteX2" fmla="*/ 9551 w 10000"/>
                <a:gd name="connsiteY2" fmla="*/ 3361 h 10000"/>
                <a:gd name="connsiteX3" fmla="*/ 9209 w 10000"/>
                <a:gd name="connsiteY3" fmla="*/ 9470 h 10000"/>
                <a:gd name="connsiteX4" fmla="*/ 2686 w 10000"/>
                <a:gd name="connsiteY4" fmla="*/ 9281 h 10000"/>
                <a:gd name="connsiteX5" fmla="*/ 0 w 10000"/>
                <a:gd name="connsiteY5" fmla="*/ 6206 h 10000"/>
                <a:gd name="connsiteX0" fmla="*/ 996 w 10003"/>
                <a:gd name="connsiteY0" fmla="*/ 661 h 9338"/>
                <a:gd name="connsiteX1" fmla="*/ 6109 w 10003"/>
                <a:gd name="connsiteY1" fmla="*/ 584 h 9338"/>
                <a:gd name="connsiteX2" fmla="*/ 9551 w 10003"/>
                <a:gd name="connsiteY2" fmla="*/ 2699 h 9338"/>
                <a:gd name="connsiteX3" fmla="*/ 9209 w 10003"/>
                <a:gd name="connsiteY3" fmla="*/ 8808 h 9338"/>
                <a:gd name="connsiteX4" fmla="*/ 2686 w 10003"/>
                <a:gd name="connsiteY4" fmla="*/ 8619 h 9338"/>
                <a:gd name="connsiteX5" fmla="*/ 0 w 10003"/>
                <a:gd name="connsiteY5" fmla="*/ 5544 h 9338"/>
                <a:gd name="connsiteX0" fmla="*/ 996 w 10000"/>
                <a:gd name="connsiteY0" fmla="*/ 708 h 10000"/>
                <a:gd name="connsiteX1" fmla="*/ 6107 w 10000"/>
                <a:gd name="connsiteY1" fmla="*/ 625 h 10000"/>
                <a:gd name="connsiteX2" fmla="*/ 9548 w 10000"/>
                <a:gd name="connsiteY2" fmla="*/ 2890 h 10000"/>
                <a:gd name="connsiteX3" fmla="*/ 9206 w 10000"/>
                <a:gd name="connsiteY3" fmla="*/ 9432 h 10000"/>
                <a:gd name="connsiteX4" fmla="*/ 2685 w 10000"/>
                <a:gd name="connsiteY4" fmla="*/ 9230 h 10000"/>
                <a:gd name="connsiteX5" fmla="*/ 0 w 10000"/>
                <a:gd name="connsiteY5" fmla="*/ 5937 h 10000"/>
                <a:gd name="connsiteX6" fmla="*/ 996 w 10000"/>
                <a:gd name="connsiteY6" fmla="*/ 708 h 10000"/>
                <a:gd name="connsiteX0" fmla="*/ 996 w 10000"/>
                <a:gd name="connsiteY0" fmla="*/ 708 h 10000"/>
                <a:gd name="connsiteX1" fmla="*/ 6107 w 10000"/>
                <a:gd name="connsiteY1" fmla="*/ 625 h 10000"/>
                <a:gd name="connsiteX2" fmla="*/ 9548 w 10000"/>
                <a:gd name="connsiteY2" fmla="*/ 2890 h 10000"/>
                <a:gd name="connsiteX3" fmla="*/ 9206 w 10000"/>
                <a:gd name="connsiteY3" fmla="*/ 9432 h 10000"/>
                <a:gd name="connsiteX4" fmla="*/ 2685 w 10000"/>
                <a:gd name="connsiteY4" fmla="*/ 9230 h 10000"/>
                <a:gd name="connsiteX5" fmla="*/ 0 w 10000"/>
                <a:gd name="connsiteY5" fmla="*/ 5937 h 10000"/>
                <a:gd name="connsiteX6" fmla="*/ 996 w 10000"/>
                <a:gd name="connsiteY6" fmla="*/ 708 h 10000"/>
                <a:gd name="connsiteX0" fmla="*/ 996 w 10000"/>
                <a:gd name="connsiteY0" fmla="*/ 708 h 10000"/>
                <a:gd name="connsiteX1" fmla="*/ 6107 w 10000"/>
                <a:gd name="connsiteY1" fmla="*/ 625 h 10000"/>
                <a:gd name="connsiteX2" fmla="*/ 9548 w 10000"/>
                <a:gd name="connsiteY2" fmla="*/ 2890 h 10000"/>
                <a:gd name="connsiteX3" fmla="*/ 9206 w 10000"/>
                <a:gd name="connsiteY3" fmla="*/ 9432 h 10000"/>
                <a:gd name="connsiteX4" fmla="*/ 2685 w 10000"/>
                <a:gd name="connsiteY4" fmla="*/ 9230 h 10000"/>
                <a:gd name="connsiteX5" fmla="*/ 0 w 10000"/>
                <a:gd name="connsiteY5" fmla="*/ 5937 h 10000"/>
                <a:gd name="connsiteX6" fmla="*/ 996 w 10000"/>
                <a:gd name="connsiteY6" fmla="*/ 708 h 10000"/>
                <a:gd name="connsiteX0" fmla="*/ 996 w 10000"/>
                <a:gd name="connsiteY0" fmla="*/ 708 h 10000"/>
                <a:gd name="connsiteX1" fmla="*/ 6107 w 10000"/>
                <a:gd name="connsiteY1" fmla="*/ 625 h 10000"/>
                <a:gd name="connsiteX2" fmla="*/ 9548 w 10000"/>
                <a:gd name="connsiteY2" fmla="*/ 2890 h 10000"/>
                <a:gd name="connsiteX3" fmla="*/ 9206 w 10000"/>
                <a:gd name="connsiteY3" fmla="*/ 9432 h 10000"/>
                <a:gd name="connsiteX4" fmla="*/ 2685 w 10000"/>
                <a:gd name="connsiteY4" fmla="*/ 9230 h 10000"/>
                <a:gd name="connsiteX5" fmla="*/ 0 w 10000"/>
                <a:gd name="connsiteY5" fmla="*/ 5937 h 10000"/>
                <a:gd name="connsiteX6" fmla="*/ 996 w 10000"/>
                <a:gd name="connsiteY6" fmla="*/ 708 h 10000"/>
                <a:gd name="connsiteX0" fmla="*/ 1475 w 10479"/>
                <a:gd name="connsiteY0" fmla="*/ 708 h 10000"/>
                <a:gd name="connsiteX1" fmla="*/ 6586 w 10479"/>
                <a:gd name="connsiteY1" fmla="*/ 625 h 10000"/>
                <a:gd name="connsiteX2" fmla="*/ 10027 w 10479"/>
                <a:gd name="connsiteY2" fmla="*/ 2890 h 10000"/>
                <a:gd name="connsiteX3" fmla="*/ 9685 w 10479"/>
                <a:gd name="connsiteY3" fmla="*/ 9432 h 10000"/>
                <a:gd name="connsiteX4" fmla="*/ 3164 w 10479"/>
                <a:gd name="connsiteY4" fmla="*/ 9230 h 10000"/>
                <a:gd name="connsiteX5" fmla="*/ 479 w 10479"/>
                <a:gd name="connsiteY5" fmla="*/ 5937 h 10000"/>
                <a:gd name="connsiteX6" fmla="*/ 1475 w 10479"/>
                <a:gd name="connsiteY6" fmla="*/ 708 h 10000"/>
                <a:gd name="connsiteX0" fmla="*/ 1083 w 10087"/>
                <a:gd name="connsiteY0" fmla="*/ 708 h 10000"/>
                <a:gd name="connsiteX1" fmla="*/ 6194 w 10087"/>
                <a:gd name="connsiteY1" fmla="*/ 625 h 10000"/>
                <a:gd name="connsiteX2" fmla="*/ 9635 w 10087"/>
                <a:gd name="connsiteY2" fmla="*/ 2890 h 10000"/>
                <a:gd name="connsiteX3" fmla="*/ 9293 w 10087"/>
                <a:gd name="connsiteY3" fmla="*/ 9432 h 10000"/>
                <a:gd name="connsiteX4" fmla="*/ 2772 w 10087"/>
                <a:gd name="connsiteY4" fmla="*/ 9230 h 10000"/>
                <a:gd name="connsiteX5" fmla="*/ 640 w 10087"/>
                <a:gd name="connsiteY5" fmla="*/ 7757 h 10000"/>
                <a:gd name="connsiteX6" fmla="*/ 1083 w 10087"/>
                <a:gd name="connsiteY6" fmla="*/ 708 h 10000"/>
                <a:gd name="connsiteX0" fmla="*/ 1083 w 10087"/>
                <a:gd name="connsiteY0" fmla="*/ 708 h 10000"/>
                <a:gd name="connsiteX1" fmla="*/ 6194 w 10087"/>
                <a:gd name="connsiteY1" fmla="*/ 625 h 10000"/>
                <a:gd name="connsiteX2" fmla="*/ 9635 w 10087"/>
                <a:gd name="connsiteY2" fmla="*/ 2890 h 10000"/>
                <a:gd name="connsiteX3" fmla="*/ 9293 w 10087"/>
                <a:gd name="connsiteY3" fmla="*/ 9432 h 10000"/>
                <a:gd name="connsiteX4" fmla="*/ 2772 w 10087"/>
                <a:gd name="connsiteY4" fmla="*/ 9230 h 10000"/>
                <a:gd name="connsiteX5" fmla="*/ 640 w 10087"/>
                <a:gd name="connsiteY5" fmla="*/ 7757 h 10000"/>
                <a:gd name="connsiteX6" fmla="*/ 1083 w 10087"/>
                <a:gd name="connsiteY6" fmla="*/ 708 h 10000"/>
                <a:gd name="connsiteX0" fmla="*/ 1083 w 10010"/>
                <a:gd name="connsiteY0" fmla="*/ 708 h 10216"/>
                <a:gd name="connsiteX1" fmla="*/ 6194 w 10010"/>
                <a:gd name="connsiteY1" fmla="*/ 625 h 10216"/>
                <a:gd name="connsiteX2" fmla="*/ 9635 w 10010"/>
                <a:gd name="connsiteY2" fmla="*/ 2890 h 10216"/>
                <a:gd name="connsiteX3" fmla="*/ 9293 w 10010"/>
                <a:gd name="connsiteY3" fmla="*/ 9432 h 10216"/>
                <a:gd name="connsiteX4" fmla="*/ 4080 w 10010"/>
                <a:gd name="connsiteY4" fmla="*/ 9678 h 10216"/>
                <a:gd name="connsiteX5" fmla="*/ 640 w 10010"/>
                <a:gd name="connsiteY5" fmla="*/ 7757 h 10216"/>
                <a:gd name="connsiteX6" fmla="*/ 1083 w 10010"/>
                <a:gd name="connsiteY6" fmla="*/ 708 h 10216"/>
                <a:gd name="connsiteX0" fmla="*/ 1299 w 10226"/>
                <a:gd name="connsiteY0" fmla="*/ 708 h 10749"/>
                <a:gd name="connsiteX1" fmla="*/ 6410 w 10226"/>
                <a:gd name="connsiteY1" fmla="*/ 625 h 10749"/>
                <a:gd name="connsiteX2" fmla="*/ 9851 w 10226"/>
                <a:gd name="connsiteY2" fmla="*/ 2890 h 10749"/>
                <a:gd name="connsiteX3" fmla="*/ 9509 w 10226"/>
                <a:gd name="connsiteY3" fmla="*/ 9432 h 10749"/>
                <a:gd name="connsiteX4" fmla="*/ 4296 w 10226"/>
                <a:gd name="connsiteY4" fmla="*/ 9678 h 10749"/>
                <a:gd name="connsiteX5" fmla="*/ 538 w 10226"/>
                <a:gd name="connsiteY5" fmla="*/ 9279 h 10749"/>
                <a:gd name="connsiteX6" fmla="*/ 1299 w 10226"/>
                <a:gd name="connsiteY6" fmla="*/ 708 h 10749"/>
                <a:gd name="connsiteX0" fmla="*/ 1299 w 10226"/>
                <a:gd name="connsiteY0" fmla="*/ 708 h 10349"/>
                <a:gd name="connsiteX1" fmla="*/ 6410 w 10226"/>
                <a:gd name="connsiteY1" fmla="*/ 625 h 10349"/>
                <a:gd name="connsiteX2" fmla="*/ 9851 w 10226"/>
                <a:gd name="connsiteY2" fmla="*/ 2890 h 10349"/>
                <a:gd name="connsiteX3" fmla="*/ 9509 w 10226"/>
                <a:gd name="connsiteY3" fmla="*/ 9432 h 10349"/>
                <a:gd name="connsiteX4" fmla="*/ 4296 w 10226"/>
                <a:gd name="connsiteY4" fmla="*/ 9678 h 10349"/>
                <a:gd name="connsiteX5" fmla="*/ 538 w 10226"/>
                <a:gd name="connsiteY5" fmla="*/ 9279 h 10349"/>
                <a:gd name="connsiteX6" fmla="*/ 1299 w 10226"/>
                <a:gd name="connsiteY6" fmla="*/ 708 h 10349"/>
                <a:gd name="connsiteX0" fmla="*/ 1299 w 10203"/>
                <a:gd name="connsiteY0" fmla="*/ 708 h 10038"/>
                <a:gd name="connsiteX1" fmla="*/ 6410 w 10203"/>
                <a:gd name="connsiteY1" fmla="*/ 625 h 10038"/>
                <a:gd name="connsiteX2" fmla="*/ 9851 w 10203"/>
                <a:gd name="connsiteY2" fmla="*/ 2890 h 10038"/>
                <a:gd name="connsiteX3" fmla="*/ 9509 w 10203"/>
                <a:gd name="connsiteY3" fmla="*/ 9432 h 10038"/>
                <a:gd name="connsiteX4" fmla="*/ 4704 w 10203"/>
                <a:gd name="connsiteY4" fmla="*/ 8335 h 10038"/>
                <a:gd name="connsiteX5" fmla="*/ 538 w 10203"/>
                <a:gd name="connsiteY5" fmla="*/ 9279 h 10038"/>
                <a:gd name="connsiteX6" fmla="*/ 1299 w 10203"/>
                <a:gd name="connsiteY6" fmla="*/ 708 h 10038"/>
                <a:gd name="connsiteX0" fmla="*/ 1299 w 10180"/>
                <a:gd name="connsiteY0" fmla="*/ 708 h 10221"/>
                <a:gd name="connsiteX1" fmla="*/ 6410 w 10180"/>
                <a:gd name="connsiteY1" fmla="*/ 625 h 10221"/>
                <a:gd name="connsiteX2" fmla="*/ 9851 w 10180"/>
                <a:gd name="connsiteY2" fmla="*/ 2890 h 10221"/>
                <a:gd name="connsiteX3" fmla="*/ 9509 w 10180"/>
                <a:gd name="connsiteY3" fmla="*/ 9432 h 10221"/>
                <a:gd name="connsiteX4" fmla="*/ 5154 w 10180"/>
                <a:gd name="connsiteY4" fmla="*/ 9230 h 10221"/>
                <a:gd name="connsiteX5" fmla="*/ 538 w 10180"/>
                <a:gd name="connsiteY5" fmla="*/ 9279 h 10221"/>
                <a:gd name="connsiteX6" fmla="*/ 1299 w 10180"/>
                <a:gd name="connsiteY6" fmla="*/ 708 h 10221"/>
                <a:gd name="connsiteX0" fmla="*/ 1299 w 10180"/>
                <a:gd name="connsiteY0" fmla="*/ 708 h 10221"/>
                <a:gd name="connsiteX1" fmla="*/ 6410 w 10180"/>
                <a:gd name="connsiteY1" fmla="*/ 625 h 10221"/>
                <a:gd name="connsiteX2" fmla="*/ 9851 w 10180"/>
                <a:gd name="connsiteY2" fmla="*/ 2890 h 10221"/>
                <a:gd name="connsiteX3" fmla="*/ 9509 w 10180"/>
                <a:gd name="connsiteY3" fmla="*/ 9432 h 10221"/>
                <a:gd name="connsiteX4" fmla="*/ 5154 w 10180"/>
                <a:gd name="connsiteY4" fmla="*/ 9230 h 10221"/>
                <a:gd name="connsiteX5" fmla="*/ 538 w 10180"/>
                <a:gd name="connsiteY5" fmla="*/ 9279 h 10221"/>
                <a:gd name="connsiteX6" fmla="*/ 1299 w 10180"/>
                <a:gd name="connsiteY6" fmla="*/ 708 h 10221"/>
                <a:gd name="connsiteX0" fmla="*/ 1299 w 10180"/>
                <a:gd name="connsiteY0" fmla="*/ 708 h 10221"/>
                <a:gd name="connsiteX1" fmla="*/ 6410 w 10180"/>
                <a:gd name="connsiteY1" fmla="*/ 625 h 10221"/>
                <a:gd name="connsiteX2" fmla="*/ 9851 w 10180"/>
                <a:gd name="connsiteY2" fmla="*/ 2890 h 10221"/>
                <a:gd name="connsiteX3" fmla="*/ 9509 w 10180"/>
                <a:gd name="connsiteY3" fmla="*/ 9432 h 10221"/>
                <a:gd name="connsiteX4" fmla="*/ 5154 w 10180"/>
                <a:gd name="connsiteY4" fmla="*/ 9230 h 10221"/>
                <a:gd name="connsiteX5" fmla="*/ 538 w 10180"/>
                <a:gd name="connsiteY5" fmla="*/ 9279 h 10221"/>
                <a:gd name="connsiteX6" fmla="*/ 1299 w 10180"/>
                <a:gd name="connsiteY6" fmla="*/ 708 h 1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80" h="10221">
                  <a:moveTo>
                    <a:pt x="1299" y="708"/>
                  </a:moveTo>
                  <a:cubicBezTo>
                    <a:pt x="2328" y="-329"/>
                    <a:pt x="4412" y="-111"/>
                    <a:pt x="6410" y="625"/>
                  </a:cubicBezTo>
                  <a:cubicBezTo>
                    <a:pt x="8410" y="1359"/>
                    <a:pt x="9334" y="1422"/>
                    <a:pt x="9851" y="2890"/>
                  </a:cubicBezTo>
                  <a:cubicBezTo>
                    <a:pt x="10368" y="4359"/>
                    <a:pt x="10292" y="8375"/>
                    <a:pt x="9509" y="9432"/>
                  </a:cubicBezTo>
                  <a:cubicBezTo>
                    <a:pt x="8726" y="10489"/>
                    <a:pt x="6955" y="9506"/>
                    <a:pt x="5154" y="9230"/>
                  </a:cubicBezTo>
                  <a:cubicBezTo>
                    <a:pt x="5154" y="9230"/>
                    <a:pt x="1569" y="11427"/>
                    <a:pt x="538" y="9279"/>
                  </a:cubicBezTo>
                  <a:cubicBezTo>
                    <a:pt x="-555" y="5417"/>
                    <a:pt x="178" y="1958"/>
                    <a:pt x="1299" y="708"/>
                  </a:cubicBezTo>
                  <a:close/>
                </a:path>
              </a:pathLst>
            </a:custGeom>
            <a:gradFill>
              <a:gsLst>
                <a:gs pos="20000">
                  <a:srgbClr val="F2E5FF"/>
                </a:gs>
                <a:gs pos="87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51" name="Freeform 18">
              <a:extLst>
                <a:ext uri="{FF2B5EF4-FFF2-40B4-BE49-F238E27FC236}">
                  <a16:creationId xmlns:a16="http://schemas.microsoft.com/office/drawing/2014/main" id="{4C12E01D-F752-4CD7-919E-B2EF635D40F9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6507623" y="1468173"/>
              <a:ext cx="101967" cy="70669"/>
            </a:xfrm>
            <a:custGeom>
              <a:avLst/>
              <a:gdLst>
                <a:gd name="T0" fmla="*/ 27 w 27"/>
                <a:gd name="T1" fmla="*/ 11 h 21"/>
                <a:gd name="T2" fmla="*/ 22 w 27"/>
                <a:gd name="T3" fmla="*/ 20 h 21"/>
                <a:gd name="T4" fmla="*/ 0 w 27"/>
                <a:gd name="T5" fmla="*/ 8 h 21"/>
                <a:gd name="T6" fmla="*/ 3 w 27"/>
                <a:gd name="T7" fmla="*/ 2 h 21"/>
                <a:gd name="T8" fmla="*/ 27 w 27"/>
                <a:gd name="T9" fmla="*/ 11 h 21"/>
                <a:gd name="connsiteX0" fmla="*/ 10093 w 10093"/>
                <a:gd name="connsiteY0" fmla="*/ 4720 h 8677"/>
                <a:gd name="connsiteX1" fmla="*/ 8148 w 10093"/>
                <a:gd name="connsiteY1" fmla="*/ 8663 h 8677"/>
                <a:gd name="connsiteX2" fmla="*/ 0 w 10093"/>
                <a:gd name="connsiteY2" fmla="*/ 2949 h 8677"/>
                <a:gd name="connsiteX3" fmla="*/ 1111 w 10093"/>
                <a:gd name="connsiteY3" fmla="*/ 91 h 8677"/>
                <a:gd name="connsiteX4" fmla="*/ 10093 w 10093"/>
                <a:gd name="connsiteY4" fmla="*/ 4720 h 8677"/>
                <a:gd name="connsiteX0" fmla="*/ 10000 w 10000"/>
                <a:gd name="connsiteY0" fmla="*/ 5440 h 10000"/>
                <a:gd name="connsiteX1" fmla="*/ 8073 w 10000"/>
                <a:gd name="connsiteY1" fmla="*/ 9984 h 10000"/>
                <a:gd name="connsiteX2" fmla="*/ 0 w 10000"/>
                <a:gd name="connsiteY2" fmla="*/ 3399 h 10000"/>
                <a:gd name="connsiteX3" fmla="*/ 1101 w 10000"/>
                <a:gd name="connsiteY3" fmla="*/ 105 h 10000"/>
                <a:gd name="connsiteX4" fmla="*/ 10000 w 10000"/>
                <a:gd name="connsiteY4" fmla="*/ 5440 h 10000"/>
                <a:gd name="connsiteX0" fmla="*/ 10000 w 10055"/>
                <a:gd name="connsiteY0" fmla="*/ 5440 h 9984"/>
                <a:gd name="connsiteX1" fmla="*/ 8073 w 10055"/>
                <a:gd name="connsiteY1" fmla="*/ 9984 h 9984"/>
                <a:gd name="connsiteX2" fmla="*/ 0 w 10055"/>
                <a:gd name="connsiteY2" fmla="*/ 3399 h 9984"/>
                <a:gd name="connsiteX3" fmla="*/ 1101 w 10055"/>
                <a:gd name="connsiteY3" fmla="*/ 105 h 9984"/>
                <a:gd name="connsiteX4" fmla="*/ 10000 w 10055"/>
                <a:gd name="connsiteY4" fmla="*/ 5440 h 9984"/>
                <a:gd name="connsiteX0" fmla="*/ 9945 w 9981"/>
                <a:gd name="connsiteY0" fmla="*/ 5449 h 10064"/>
                <a:gd name="connsiteX1" fmla="*/ 8029 w 9981"/>
                <a:gd name="connsiteY1" fmla="*/ 10000 h 10064"/>
                <a:gd name="connsiteX2" fmla="*/ 0 w 9981"/>
                <a:gd name="connsiteY2" fmla="*/ 3404 h 10064"/>
                <a:gd name="connsiteX3" fmla="*/ 1095 w 9981"/>
                <a:gd name="connsiteY3" fmla="*/ 105 h 10064"/>
                <a:gd name="connsiteX4" fmla="*/ 9945 w 9981"/>
                <a:gd name="connsiteY4" fmla="*/ 5449 h 10064"/>
                <a:gd name="connsiteX0" fmla="*/ 9964 w 10000"/>
                <a:gd name="connsiteY0" fmla="*/ 5655 h 10241"/>
                <a:gd name="connsiteX1" fmla="*/ 8044 w 10000"/>
                <a:gd name="connsiteY1" fmla="*/ 10177 h 10241"/>
                <a:gd name="connsiteX2" fmla="*/ 0 w 10000"/>
                <a:gd name="connsiteY2" fmla="*/ 3623 h 10241"/>
                <a:gd name="connsiteX3" fmla="*/ 2747 w 10000"/>
                <a:gd name="connsiteY3" fmla="*/ 83 h 10241"/>
                <a:gd name="connsiteX4" fmla="*/ 9964 w 10000"/>
                <a:gd name="connsiteY4" fmla="*/ 5655 h 10241"/>
                <a:gd name="connsiteX0" fmla="*/ 9964 w 10000"/>
                <a:gd name="connsiteY0" fmla="*/ 6065 h 10651"/>
                <a:gd name="connsiteX1" fmla="*/ 8044 w 10000"/>
                <a:gd name="connsiteY1" fmla="*/ 10587 h 10651"/>
                <a:gd name="connsiteX2" fmla="*/ 0 w 10000"/>
                <a:gd name="connsiteY2" fmla="*/ 4033 h 10651"/>
                <a:gd name="connsiteX3" fmla="*/ 2747 w 10000"/>
                <a:gd name="connsiteY3" fmla="*/ 493 h 10651"/>
                <a:gd name="connsiteX4" fmla="*/ 9964 w 10000"/>
                <a:gd name="connsiteY4" fmla="*/ 6065 h 10651"/>
                <a:gd name="connsiteX0" fmla="*/ 9964 w 10000"/>
                <a:gd name="connsiteY0" fmla="*/ 5852 h 10438"/>
                <a:gd name="connsiteX1" fmla="*/ 8044 w 10000"/>
                <a:gd name="connsiteY1" fmla="*/ 10374 h 10438"/>
                <a:gd name="connsiteX2" fmla="*/ 0 w 10000"/>
                <a:gd name="connsiteY2" fmla="*/ 3820 h 10438"/>
                <a:gd name="connsiteX3" fmla="*/ 2747 w 10000"/>
                <a:gd name="connsiteY3" fmla="*/ 280 h 10438"/>
                <a:gd name="connsiteX4" fmla="*/ 9964 w 10000"/>
                <a:gd name="connsiteY4" fmla="*/ 5852 h 10438"/>
                <a:gd name="connsiteX0" fmla="*/ 9964 w 10000"/>
                <a:gd name="connsiteY0" fmla="*/ 6203 h 10789"/>
                <a:gd name="connsiteX1" fmla="*/ 8044 w 10000"/>
                <a:gd name="connsiteY1" fmla="*/ 10725 h 10789"/>
                <a:gd name="connsiteX2" fmla="*/ 0 w 10000"/>
                <a:gd name="connsiteY2" fmla="*/ 4171 h 10789"/>
                <a:gd name="connsiteX3" fmla="*/ 2655 w 10000"/>
                <a:gd name="connsiteY3" fmla="*/ 238 h 10789"/>
                <a:gd name="connsiteX4" fmla="*/ 9964 w 10000"/>
                <a:gd name="connsiteY4" fmla="*/ 6203 h 10789"/>
                <a:gd name="connsiteX0" fmla="*/ 9964 w 10000"/>
                <a:gd name="connsiteY0" fmla="*/ 6174 h 10760"/>
                <a:gd name="connsiteX1" fmla="*/ 8044 w 10000"/>
                <a:gd name="connsiteY1" fmla="*/ 10696 h 10760"/>
                <a:gd name="connsiteX2" fmla="*/ 0 w 10000"/>
                <a:gd name="connsiteY2" fmla="*/ 4142 h 10760"/>
                <a:gd name="connsiteX3" fmla="*/ 2655 w 10000"/>
                <a:gd name="connsiteY3" fmla="*/ 209 h 10760"/>
                <a:gd name="connsiteX4" fmla="*/ 9964 w 10000"/>
                <a:gd name="connsiteY4" fmla="*/ 6174 h 10760"/>
                <a:gd name="connsiteX0" fmla="*/ 10422 w 10422"/>
                <a:gd name="connsiteY0" fmla="*/ 6062 h 10610"/>
                <a:gd name="connsiteX1" fmla="*/ 8502 w 10422"/>
                <a:gd name="connsiteY1" fmla="*/ 10584 h 10610"/>
                <a:gd name="connsiteX2" fmla="*/ 0 w 10422"/>
                <a:gd name="connsiteY2" fmla="*/ 3506 h 10610"/>
                <a:gd name="connsiteX3" fmla="*/ 3113 w 10422"/>
                <a:gd name="connsiteY3" fmla="*/ 97 h 10610"/>
                <a:gd name="connsiteX4" fmla="*/ 10422 w 10422"/>
                <a:gd name="connsiteY4" fmla="*/ 6062 h 10610"/>
                <a:gd name="connsiteX0" fmla="*/ 10425 w 10425"/>
                <a:gd name="connsiteY0" fmla="*/ 6062 h 10610"/>
                <a:gd name="connsiteX1" fmla="*/ 8505 w 10425"/>
                <a:gd name="connsiteY1" fmla="*/ 10584 h 10610"/>
                <a:gd name="connsiteX2" fmla="*/ 3 w 10425"/>
                <a:gd name="connsiteY2" fmla="*/ 3506 h 10610"/>
                <a:gd name="connsiteX3" fmla="*/ 3116 w 10425"/>
                <a:gd name="connsiteY3" fmla="*/ 97 h 10610"/>
                <a:gd name="connsiteX4" fmla="*/ 10425 w 10425"/>
                <a:gd name="connsiteY4" fmla="*/ 6062 h 10610"/>
                <a:gd name="connsiteX0" fmla="*/ 10425 w 10425"/>
                <a:gd name="connsiteY0" fmla="*/ 6055 h 10603"/>
                <a:gd name="connsiteX1" fmla="*/ 8505 w 10425"/>
                <a:gd name="connsiteY1" fmla="*/ 10577 h 10603"/>
                <a:gd name="connsiteX2" fmla="*/ 3 w 10425"/>
                <a:gd name="connsiteY2" fmla="*/ 3499 h 10603"/>
                <a:gd name="connsiteX3" fmla="*/ 3116 w 10425"/>
                <a:gd name="connsiteY3" fmla="*/ 90 h 10603"/>
                <a:gd name="connsiteX4" fmla="*/ 10425 w 10425"/>
                <a:gd name="connsiteY4" fmla="*/ 6055 h 10603"/>
                <a:gd name="connsiteX0" fmla="*/ 10883 w 10883"/>
                <a:gd name="connsiteY0" fmla="*/ 6086 h 10639"/>
                <a:gd name="connsiteX1" fmla="*/ 8963 w 10883"/>
                <a:gd name="connsiteY1" fmla="*/ 10608 h 10639"/>
                <a:gd name="connsiteX2" fmla="*/ 3 w 10883"/>
                <a:gd name="connsiteY2" fmla="*/ 3268 h 10639"/>
                <a:gd name="connsiteX3" fmla="*/ 3574 w 10883"/>
                <a:gd name="connsiteY3" fmla="*/ 121 h 10639"/>
                <a:gd name="connsiteX4" fmla="*/ 10883 w 10883"/>
                <a:gd name="connsiteY4" fmla="*/ 6086 h 10639"/>
                <a:gd name="connsiteX0" fmla="*/ 10516 w 10522"/>
                <a:gd name="connsiteY0" fmla="*/ 6086 h 10639"/>
                <a:gd name="connsiteX1" fmla="*/ 8963 w 10522"/>
                <a:gd name="connsiteY1" fmla="*/ 10608 h 10639"/>
                <a:gd name="connsiteX2" fmla="*/ 3 w 10522"/>
                <a:gd name="connsiteY2" fmla="*/ 3268 h 10639"/>
                <a:gd name="connsiteX3" fmla="*/ 3574 w 10522"/>
                <a:gd name="connsiteY3" fmla="*/ 121 h 10639"/>
                <a:gd name="connsiteX4" fmla="*/ 10516 w 10522"/>
                <a:gd name="connsiteY4" fmla="*/ 6086 h 10639"/>
                <a:gd name="connsiteX0" fmla="*/ 10516 w 10522"/>
                <a:gd name="connsiteY0" fmla="*/ 6086 h 10639"/>
                <a:gd name="connsiteX1" fmla="*/ 8963 w 10522"/>
                <a:gd name="connsiteY1" fmla="*/ 10608 h 10639"/>
                <a:gd name="connsiteX2" fmla="*/ 3 w 10522"/>
                <a:gd name="connsiteY2" fmla="*/ 3268 h 10639"/>
                <a:gd name="connsiteX3" fmla="*/ 3574 w 10522"/>
                <a:gd name="connsiteY3" fmla="*/ 121 h 10639"/>
                <a:gd name="connsiteX4" fmla="*/ 10516 w 10522"/>
                <a:gd name="connsiteY4" fmla="*/ 6086 h 1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2" h="10639">
                  <a:moveTo>
                    <a:pt x="10516" y="6086"/>
                  </a:moveTo>
                  <a:cubicBezTo>
                    <a:pt x="10516" y="6086"/>
                    <a:pt x="10715" y="11078"/>
                    <a:pt x="8963" y="10608"/>
                  </a:cubicBezTo>
                  <a:cubicBezTo>
                    <a:pt x="7211" y="10138"/>
                    <a:pt x="-187" y="5847"/>
                    <a:pt x="3" y="3268"/>
                  </a:cubicBezTo>
                  <a:cubicBezTo>
                    <a:pt x="550" y="514"/>
                    <a:pt x="1822" y="-349"/>
                    <a:pt x="3574" y="121"/>
                  </a:cubicBezTo>
                  <a:cubicBezTo>
                    <a:pt x="5326" y="591"/>
                    <a:pt x="10068" y="4794"/>
                    <a:pt x="10516" y="6086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52" name="Freeform 47">
              <a:extLst>
                <a:ext uri="{FF2B5EF4-FFF2-40B4-BE49-F238E27FC236}">
                  <a16:creationId xmlns:a16="http://schemas.microsoft.com/office/drawing/2014/main" id="{9ED397C9-6B8D-4F60-819C-376D2BB4E52F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6304923" y="1745450"/>
              <a:ext cx="51545" cy="101213"/>
            </a:xfrm>
            <a:custGeom>
              <a:avLst/>
              <a:gdLst>
                <a:gd name="T0" fmla="*/ 3 w 18"/>
                <a:gd name="T1" fmla="*/ 7 h 29"/>
                <a:gd name="T2" fmla="*/ 13 w 18"/>
                <a:gd name="T3" fmla="*/ 1 h 29"/>
                <a:gd name="T4" fmla="*/ 17 w 18"/>
                <a:gd name="T5" fmla="*/ 15 h 29"/>
                <a:gd name="T6" fmla="*/ 18 w 18"/>
                <a:gd name="T7" fmla="*/ 28 h 29"/>
                <a:gd name="T8" fmla="*/ 15 w 18"/>
                <a:gd name="T9" fmla="*/ 29 h 29"/>
                <a:gd name="T10" fmla="*/ 8 w 18"/>
                <a:gd name="T11" fmla="*/ 29 h 29"/>
                <a:gd name="T12" fmla="*/ 5 w 18"/>
                <a:gd name="T13" fmla="*/ 26 h 29"/>
                <a:gd name="T14" fmla="*/ 3 w 18"/>
                <a:gd name="T15" fmla="*/ 7 h 29"/>
                <a:gd name="connsiteX0" fmla="*/ 533 w 8310"/>
                <a:gd name="connsiteY0" fmla="*/ 2074 h 9660"/>
                <a:gd name="connsiteX1" fmla="*/ 6088 w 8310"/>
                <a:gd name="connsiteY1" fmla="*/ 5 h 9660"/>
                <a:gd name="connsiteX2" fmla="*/ 8310 w 8310"/>
                <a:gd name="connsiteY2" fmla="*/ 4832 h 9660"/>
                <a:gd name="connsiteX3" fmla="*/ 7199 w 8310"/>
                <a:gd name="connsiteY3" fmla="*/ 9660 h 9660"/>
                <a:gd name="connsiteX4" fmla="*/ 3310 w 8310"/>
                <a:gd name="connsiteY4" fmla="*/ 9660 h 9660"/>
                <a:gd name="connsiteX5" fmla="*/ 1644 w 8310"/>
                <a:gd name="connsiteY5" fmla="*/ 8626 h 9660"/>
                <a:gd name="connsiteX6" fmla="*/ 533 w 8310"/>
                <a:gd name="connsiteY6" fmla="*/ 2074 h 9660"/>
                <a:gd name="connsiteX0" fmla="*/ 641 w 10000"/>
                <a:gd name="connsiteY0" fmla="*/ 2147 h 10027"/>
                <a:gd name="connsiteX1" fmla="*/ 7326 w 10000"/>
                <a:gd name="connsiteY1" fmla="*/ 5 h 10027"/>
                <a:gd name="connsiteX2" fmla="*/ 10000 w 10000"/>
                <a:gd name="connsiteY2" fmla="*/ 5002 h 10027"/>
                <a:gd name="connsiteX3" fmla="*/ 9727 w 10000"/>
                <a:gd name="connsiteY3" fmla="*/ 9629 h 10027"/>
                <a:gd name="connsiteX4" fmla="*/ 8663 w 10000"/>
                <a:gd name="connsiteY4" fmla="*/ 10000 h 10027"/>
                <a:gd name="connsiteX5" fmla="*/ 3983 w 10000"/>
                <a:gd name="connsiteY5" fmla="*/ 10000 h 10027"/>
                <a:gd name="connsiteX6" fmla="*/ 1978 w 10000"/>
                <a:gd name="connsiteY6" fmla="*/ 8930 h 10027"/>
                <a:gd name="connsiteX7" fmla="*/ 641 w 10000"/>
                <a:gd name="connsiteY7" fmla="*/ 2147 h 10027"/>
                <a:gd name="connsiteX0" fmla="*/ 641 w 10000"/>
                <a:gd name="connsiteY0" fmla="*/ 2147 h 12253"/>
                <a:gd name="connsiteX1" fmla="*/ 7326 w 10000"/>
                <a:gd name="connsiteY1" fmla="*/ 5 h 12253"/>
                <a:gd name="connsiteX2" fmla="*/ 10000 w 10000"/>
                <a:gd name="connsiteY2" fmla="*/ 5002 h 12253"/>
                <a:gd name="connsiteX3" fmla="*/ 9727 w 10000"/>
                <a:gd name="connsiteY3" fmla="*/ 9629 h 12253"/>
                <a:gd name="connsiteX4" fmla="*/ 5746 w 10000"/>
                <a:gd name="connsiteY4" fmla="*/ 12252 h 12253"/>
                <a:gd name="connsiteX5" fmla="*/ 3983 w 10000"/>
                <a:gd name="connsiteY5" fmla="*/ 10000 h 12253"/>
                <a:gd name="connsiteX6" fmla="*/ 1978 w 10000"/>
                <a:gd name="connsiteY6" fmla="*/ 8930 h 12253"/>
                <a:gd name="connsiteX7" fmla="*/ 641 w 10000"/>
                <a:gd name="connsiteY7" fmla="*/ 2147 h 12253"/>
                <a:gd name="connsiteX0" fmla="*/ 641 w 10000"/>
                <a:gd name="connsiteY0" fmla="*/ 2147 h 10170"/>
                <a:gd name="connsiteX1" fmla="*/ 7326 w 10000"/>
                <a:gd name="connsiteY1" fmla="*/ 5 h 10170"/>
                <a:gd name="connsiteX2" fmla="*/ 10000 w 10000"/>
                <a:gd name="connsiteY2" fmla="*/ 5002 h 10170"/>
                <a:gd name="connsiteX3" fmla="*/ 9727 w 10000"/>
                <a:gd name="connsiteY3" fmla="*/ 9629 h 10170"/>
                <a:gd name="connsiteX4" fmla="*/ 3983 w 10000"/>
                <a:gd name="connsiteY4" fmla="*/ 10000 h 10170"/>
                <a:gd name="connsiteX5" fmla="*/ 1978 w 10000"/>
                <a:gd name="connsiteY5" fmla="*/ 8930 h 10170"/>
                <a:gd name="connsiteX6" fmla="*/ 641 w 10000"/>
                <a:gd name="connsiteY6" fmla="*/ 2147 h 10170"/>
                <a:gd name="connsiteX0" fmla="*/ 641 w 10242"/>
                <a:gd name="connsiteY0" fmla="*/ 2147 h 10170"/>
                <a:gd name="connsiteX1" fmla="*/ 7326 w 10242"/>
                <a:gd name="connsiteY1" fmla="*/ 5 h 10170"/>
                <a:gd name="connsiteX2" fmla="*/ 10000 w 10242"/>
                <a:gd name="connsiteY2" fmla="*/ 5002 h 10170"/>
                <a:gd name="connsiteX3" fmla="*/ 9727 w 10242"/>
                <a:gd name="connsiteY3" fmla="*/ 9629 h 10170"/>
                <a:gd name="connsiteX4" fmla="*/ 3983 w 10242"/>
                <a:gd name="connsiteY4" fmla="*/ 10000 h 10170"/>
                <a:gd name="connsiteX5" fmla="*/ 1978 w 10242"/>
                <a:gd name="connsiteY5" fmla="*/ 8930 h 10170"/>
                <a:gd name="connsiteX6" fmla="*/ 641 w 10242"/>
                <a:gd name="connsiteY6" fmla="*/ 2147 h 10170"/>
                <a:gd name="connsiteX0" fmla="*/ 641 w 10242"/>
                <a:gd name="connsiteY0" fmla="*/ 2147 h 10303"/>
                <a:gd name="connsiteX1" fmla="*/ 7326 w 10242"/>
                <a:gd name="connsiteY1" fmla="*/ 5 h 10303"/>
                <a:gd name="connsiteX2" fmla="*/ 10000 w 10242"/>
                <a:gd name="connsiteY2" fmla="*/ 5002 h 10303"/>
                <a:gd name="connsiteX3" fmla="*/ 9727 w 10242"/>
                <a:gd name="connsiteY3" fmla="*/ 9629 h 10303"/>
                <a:gd name="connsiteX4" fmla="*/ 3983 w 10242"/>
                <a:gd name="connsiteY4" fmla="*/ 10000 h 10303"/>
                <a:gd name="connsiteX5" fmla="*/ 1978 w 10242"/>
                <a:gd name="connsiteY5" fmla="*/ 8930 h 10303"/>
                <a:gd name="connsiteX6" fmla="*/ 641 w 10242"/>
                <a:gd name="connsiteY6" fmla="*/ 2147 h 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2" h="10303">
                  <a:moveTo>
                    <a:pt x="641" y="2147"/>
                  </a:moveTo>
                  <a:cubicBezTo>
                    <a:pt x="641" y="2147"/>
                    <a:pt x="1309" y="1076"/>
                    <a:pt x="7326" y="5"/>
                  </a:cubicBezTo>
                  <a:cubicBezTo>
                    <a:pt x="7326" y="5"/>
                    <a:pt x="9332" y="-352"/>
                    <a:pt x="10000" y="5002"/>
                  </a:cubicBezTo>
                  <a:cubicBezTo>
                    <a:pt x="9685" y="6507"/>
                    <a:pt x="10884" y="8124"/>
                    <a:pt x="9727" y="9629"/>
                  </a:cubicBezTo>
                  <a:cubicBezTo>
                    <a:pt x="8556" y="10800"/>
                    <a:pt x="5274" y="10116"/>
                    <a:pt x="3983" y="10000"/>
                  </a:cubicBezTo>
                  <a:lnTo>
                    <a:pt x="1978" y="8930"/>
                  </a:lnTo>
                  <a:cubicBezTo>
                    <a:pt x="1978" y="8930"/>
                    <a:pt x="-1365" y="7144"/>
                    <a:pt x="641" y="2147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53" name="Freeform 14">
              <a:extLst>
                <a:ext uri="{FF2B5EF4-FFF2-40B4-BE49-F238E27FC236}">
                  <a16:creationId xmlns:a16="http://schemas.microsoft.com/office/drawing/2014/main" id="{20C66277-6862-4386-A102-DF4A64C9A840}"/>
                </a:ext>
              </a:extLst>
            </p:cNvPr>
            <p:cNvSpPr>
              <a:spLocks noChangeAspect="1"/>
            </p:cNvSpPr>
            <p:nvPr/>
          </p:nvSpPr>
          <p:spPr bwMode="auto">
            <a:xfrm rot="18655563" flipH="1" flipV="1">
              <a:off x="6131041" y="1566167"/>
              <a:ext cx="83202" cy="78777"/>
            </a:xfrm>
            <a:custGeom>
              <a:avLst/>
              <a:gdLst>
                <a:gd name="T0" fmla="*/ 16 w 25"/>
                <a:gd name="T1" fmla="*/ 1 h 23"/>
                <a:gd name="T2" fmla="*/ 22 w 25"/>
                <a:gd name="T3" fmla="*/ 2 h 23"/>
                <a:gd name="T4" fmla="*/ 22 w 25"/>
                <a:gd name="T5" fmla="*/ 7 h 23"/>
                <a:gd name="T6" fmla="*/ 4 w 25"/>
                <a:gd name="T7" fmla="*/ 23 h 23"/>
                <a:gd name="T8" fmla="*/ 1 w 25"/>
                <a:gd name="T9" fmla="*/ 18 h 23"/>
                <a:gd name="T10" fmla="*/ 16 w 25"/>
                <a:gd name="T11" fmla="*/ 1 h 23"/>
                <a:gd name="connsiteX0" fmla="*/ 6363 w 9396"/>
                <a:gd name="connsiteY0" fmla="*/ 109 h 9674"/>
                <a:gd name="connsiteX1" fmla="*/ 8763 w 9396"/>
                <a:gd name="connsiteY1" fmla="*/ 544 h 9674"/>
                <a:gd name="connsiteX2" fmla="*/ 8763 w 9396"/>
                <a:gd name="connsiteY2" fmla="*/ 2717 h 9674"/>
                <a:gd name="connsiteX3" fmla="*/ 1563 w 9396"/>
                <a:gd name="connsiteY3" fmla="*/ 9674 h 9674"/>
                <a:gd name="connsiteX4" fmla="*/ 32 w 9396"/>
                <a:gd name="connsiteY4" fmla="*/ 7113 h 9674"/>
                <a:gd name="connsiteX5" fmla="*/ 6363 w 9396"/>
                <a:gd name="connsiteY5" fmla="*/ 109 h 9674"/>
                <a:gd name="connsiteX0" fmla="*/ 6772 w 9689"/>
                <a:gd name="connsiteY0" fmla="*/ 0 h 9887"/>
                <a:gd name="connsiteX1" fmla="*/ 8767 w 9689"/>
                <a:gd name="connsiteY1" fmla="*/ 785 h 9887"/>
                <a:gd name="connsiteX2" fmla="*/ 9326 w 9689"/>
                <a:gd name="connsiteY2" fmla="*/ 2696 h 9887"/>
                <a:gd name="connsiteX3" fmla="*/ 1663 w 9689"/>
                <a:gd name="connsiteY3" fmla="*/ 9887 h 9887"/>
                <a:gd name="connsiteX4" fmla="*/ 34 w 9689"/>
                <a:gd name="connsiteY4" fmla="*/ 7240 h 9887"/>
                <a:gd name="connsiteX5" fmla="*/ 6772 w 9689"/>
                <a:gd name="connsiteY5" fmla="*/ 0 h 9887"/>
                <a:gd name="connsiteX0" fmla="*/ 6989 w 9625"/>
                <a:gd name="connsiteY0" fmla="*/ 0 h 10000"/>
                <a:gd name="connsiteX1" fmla="*/ 9625 w 9625"/>
                <a:gd name="connsiteY1" fmla="*/ 2727 h 10000"/>
                <a:gd name="connsiteX2" fmla="*/ 1716 w 9625"/>
                <a:gd name="connsiteY2" fmla="*/ 10000 h 10000"/>
                <a:gd name="connsiteX3" fmla="*/ 35 w 9625"/>
                <a:gd name="connsiteY3" fmla="*/ 7323 h 10000"/>
                <a:gd name="connsiteX4" fmla="*/ 6989 w 9625"/>
                <a:gd name="connsiteY4" fmla="*/ 0 h 10000"/>
                <a:gd name="connsiteX0" fmla="*/ 8353 w 9993"/>
                <a:gd name="connsiteY0" fmla="*/ 0 h 10459"/>
                <a:gd name="connsiteX1" fmla="*/ 9993 w 9993"/>
                <a:gd name="connsiteY1" fmla="*/ 3186 h 10459"/>
                <a:gd name="connsiteX2" fmla="*/ 1776 w 9993"/>
                <a:gd name="connsiteY2" fmla="*/ 10459 h 10459"/>
                <a:gd name="connsiteX3" fmla="*/ 29 w 9993"/>
                <a:gd name="connsiteY3" fmla="*/ 7782 h 10459"/>
                <a:gd name="connsiteX4" fmla="*/ 8353 w 9993"/>
                <a:gd name="connsiteY4" fmla="*/ 0 h 10459"/>
                <a:gd name="connsiteX0" fmla="*/ 8359 w 11362"/>
                <a:gd name="connsiteY0" fmla="*/ 0 h 10000"/>
                <a:gd name="connsiteX1" fmla="*/ 11362 w 11362"/>
                <a:gd name="connsiteY1" fmla="*/ 2406 h 10000"/>
                <a:gd name="connsiteX2" fmla="*/ 1777 w 11362"/>
                <a:gd name="connsiteY2" fmla="*/ 10000 h 10000"/>
                <a:gd name="connsiteX3" fmla="*/ 29 w 11362"/>
                <a:gd name="connsiteY3" fmla="*/ 7440 h 10000"/>
                <a:gd name="connsiteX4" fmla="*/ 8359 w 11362"/>
                <a:gd name="connsiteY4" fmla="*/ 0 h 10000"/>
                <a:gd name="connsiteX0" fmla="*/ 8359 w 11362"/>
                <a:gd name="connsiteY0" fmla="*/ 0 h 10387"/>
                <a:gd name="connsiteX1" fmla="*/ 11362 w 11362"/>
                <a:gd name="connsiteY1" fmla="*/ 2406 h 10387"/>
                <a:gd name="connsiteX2" fmla="*/ 2155 w 11362"/>
                <a:gd name="connsiteY2" fmla="*/ 10387 h 10387"/>
                <a:gd name="connsiteX3" fmla="*/ 29 w 11362"/>
                <a:gd name="connsiteY3" fmla="*/ 7440 h 10387"/>
                <a:gd name="connsiteX4" fmla="*/ 8359 w 11362"/>
                <a:gd name="connsiteY4" fmla="*/ 0 h 10387"/>
                <a:gd name="connsiteX0" fmla="*/ 8359 w 11362"/>
                <a:gd name="connsiteY0" fmla="*/ 0 h 10722"/>
                <a:gd name="connsiteX1" fmla="*/ 11362 w 11362"/>
                <a:gd name="connsiteY1" fmla="*/ 2406 h 10722"/>
                <a:gd name="connsiteX2" fmla="*/ 1719 w 11362"/>
                <a:gd name="connsiteY2" fmla="*/ 10722 h 10722"/>
                <a:gd name="connsiteX3" fmla="*/ 29 w 11362"/>
                <a:gd name="connsiteY3" fmla="*/ 7440 h 10722"/>
                <a:gd name="connsiteX4" fmla="*/ 8359 w 11362"/>
                <a:gd name="connsiteY4" fmla="*/ 0 h 10722"/>
                <a:gd name="connsiteX0" fmla="*/ 8359 w 11362"/>
                <a:gd name="connsiteY0" fmla="*/ 0 h 10819"/>
                <a:gd name="connsiteX1" fmla="*/ 11362 w 11362"/>
                <a:gd name="connsiteY1" fmla="*/ 2406 h 10819"/>
                <a:gd name="connsiteX2" fmla="*/ 1719 w 11362"/>
                <a:gd name="connsiteY2" fmla="*/ 10722 h 10819"/>
                <a:gd name="connsiteX3" fmla="*/ 29 w 11362"/>
                <a:gd name="connsiteY3" fmla="*/ 7440 h 10819"/>
                <a:gd name="connsiteX4" fmla="*/ 8359 w 11362"/>
                <a:gd name="connsiteY4" fmla="*/ 0 h 10819"/>
                <a:gd name="connsiteX0" fmla="*/ 8359 w 11362"/>
                <a:gd name="connsiteY0" fmla="*/ 0 h 10756"/>
                <a:gd name="connsiteX1" fmla="*/ 11362 w 11362"/>
                <a:gd name="connsiteY1" fmla="*/ 2406 h 10756"/>
                <a:gd name="connsiteX2" fmla="*/ 1719 w 11362"/>
                <a:gd name="connsiteY2" fmla="*/ 10722 h 10756"/>
                <a:gd name="connsiteX3" fmla="*/ 29 w 11362"/>
                <a:gd name="connsiteY3" fmla="*/ 7440 h 10756"/>
                <a:gd name="connsiteX4" fmla="*/ 8359 w 11362"/>
                <a:gd name="connsiteY4" fmla="*/ 0 h 10756"/>
                <a:gd name="connsiteX0" fmla="*/ 8954 w 11957"/>
                <a:gd name="connsiteY0" fmla="*/ 0 h 10756"/>
                <a:gd name="connsiteX1" fmla="*/ 11957 w 11957"/>
                <a:gd name="connsiteY1" fmla="*/ 2406 h 10756"/>
                <a:gd name="connsiteX2" fmla="*/ 2314 w 11957"/>
                <a:gd name="connsiteY2" fmla="*/ 10722 h 10756"/>
                <a:gd name="connsiteX3" fmla="*/ 25 w 11957"/>
                <a:gd name="connsiteY3" fmla="*/ 7765 h 10756"/>
                <a:gd name="connsiteX4" fmla="*/ 8954 w 11957"/>
                <a:gd name="connsiteY4" fmla="*/ 0 h 10756"/>
                <a:gd name="connsiteX0" fmla="*/ 8954 w 11957"/>
                <a:gd name="connsiteY0" fmla="*/ 0 h 10058"/>
                <a:gd name="connsiteX1" fmla="*/ 11957 w 11957"/>
                <a:gd name="connsiteY1" fmla="*/ 2406 h 10058"/>
                <a:gd name="connsiteX2" fmla="*/ 2698 w 11957"/>
                <a:gd name="connsiteY2" fmla="*/ 10021 h 10058"/>
                <a:gd name="connsiteX3" fmla="*/ 25 w 11957"/>
                <a:gd name="connsiteY3" fmla="*/ 7765 h 10058"/>
                <a:gd name="connsiteX4" fmla="*/ 8954 w 11957"/>
                <a:gd name="connsiteY4" fmla="*/ 0 h 10058"/>
                <a:gd name="connsiteX0" fmla="*/ 8954 w 11346"/>
                <a:gd name="connsiteY0" fmla="*/ 0 h 10061"/>
                <a:gd name="connsiteX1" fmla="*/ 11346 w 11346"/>
                <a:gd name="connsiteY1" fmla="*/ 2875 h 10061"/>
                <a:gd name="connsiteX2" fmla="*/ 2698 w 11346"/>
                <a:gd name="connsiteY2" fmla="*/ 10021 h 10061"/>
                <a:gd name="connsiteX3" fmla="*/ 25 w 11346"/>
                <a:gd name="connsiteY3" fmla="*/ 7765 h 10061"/>
                <a:gd name="connsiteX4" fmla="*/ 8954 w 11346"/>
                <a:gd name="connsiteY4" fmla="*/ 0 h 10061"/>
                <a:gd name="connsiteX0" fmla="*/ 8682 w 11347"/>
                <a:gd name="connsiteY0" fmla="*/ 0 h 9716"/>
                <a:gd name="connsiteX1" fmla="*/ 11347 w 11347"/>
                <a:gd name="connsiteY1" fmla="*/ 2530 h 9716"/>
                <a:gd name="connsiteX2" fmla="*/ 2699 w 11347"/>
                <a:gd name="connsiteY2" fmla="*/ 9676 h 9716"/>
                <a:gd name="connsiteX3" fmla="*/ 26 w 11347"/>
                <a:gd name="connsiteY3" fmla="*/ 7420 h 9716"/>
                <a:gd name="connsiteX4" fmla="*/ 8682 w 11347"/>
                <a:gd name="connsiteY4" fmla="*/ 0 h 9716"/>
                <a:gd name="connsiteX0" fmla="*/ 7651 w 10000"/>
                <a:gd name="connsiteY0" fmla="*/ 0 h 10000"/>
                <a:gd name="connsiteX1" fmla="*/ 10000 w 10000"/>
                <a:gd name="connsiteY1" fmla="*/ 2604 h 10000"/>
                <a:gd name="connsiteX2" fmla="*/ 2379 w 10000"/>
                <a:gd name="connsiteY2" fmla="*/ 9959 h 10000"/>
                <a:gd name="connsiteX3" fmla="*/ 23 w 10000"/>
                <a:gd name="connsiteY3" fmla="*/ 7637 h 10000"/>
                <a:gd name="connsiteX4" fmla="*/ 7651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7651" y="0"/>
                  </a:moveTo>
                  <a:cubicBezTo>
                    <a:pt x="8434" y="868"/>
                    <a:pt x="9679" y="1322"/>
                    <a:pt x="10000" y="2604"/>
                  </a:cubicBezTo>
                  <a:cubicBezTo>
                    <a:pt x="9599" y="3946"/>
                    <a:pt x="3517" y="10587"/>
                    <a:pt x="2379" y="9959"/>
                  </a:cubicBezTo>
                  <a:cubicBezTo>
                    <a:pt x="2379" y="9959"/>
                    <a:pt x="23" y="8085"/>
                    <a:pt x="23" y="7637"/>
                  </a:cubicBezTo>
                  <a:cubicBezTo>
                    <a:pt x="-380" y="7189"/>
                    <a:pt x="4430" y="447"/>
                    <a:pt x="7651" y="0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54" name="Freeform 15">
              <a:extLst>
                <a:ext uri="{FF2B5EF4-FFF2-40B4-BE49-F238E27FC236}">
                  <a16:creationId xmlns:a16="http://schemas.microsoft.com/office/drawing/2014/main" id="{A8397F6F-C7EC-48C7-8530-A5781BB612B6}"/>
                </a:ext>
              </a:extLst>
            </p:cNvPr>
            <p:cNvSpPr>
              <a:spLocks noChangeAspect="1"/>
            </p:cNvSpPr>
            <p:nvPr/>
          </p:nvSpPr>
          <p:spPr bwMode="auto">
            <a:xfrm rot="19135563" flipH="1" flipV="1">
              <a:off x="6139872" y="1487937"/>
              <a:ext cx="92741" cy="71360"/>
            </a:xfrm>
            <a:custGeom>
              <a:avLst/>
              <a:gdLst>
                <a:gd name="T0" fmla="*/ 27 w 27"/>
                <a:gd name="T1" fmla="*/ 5 h 20"/>
                <a:gd name="T2" fmla="*/ 17 w 27"/>
                <a:gd name="T3" fmla="*/ 15 h 20"/>
                <a:gd name="T4" fmla="*/ 2 w 27"/>
                <a:gd name="T5" fmla="*/ 20 h 20"/>
                <a:gd name="T6" fmla="*/ 0 w 27"/>
                <a:gd name="T7" fmla="*/ 12 h 20"/>
                <a:gd name="T8" fmla="*/ 11 w 27"/>
                <a:gd name="T9" fmla="*/ 4 h 20"/>
                <a:gd name="T10" fmla="*/ 22 w 27"/>
                <a:gd name="T11" fmla="*/ 0 h 20"/>
                <a:gd name="T12" fmla="*/ 23 w 27"/>
                <a:gd name="T13" fmla="*/ 0 h 20"/>
                <a:gd name="T14" fmla="*/ 27 w 27"/>
                <a:gd name="T15" fmla="*/ 5 h 20"/>
                <a:gd name="connsiteX0" fmla="*/ 10000 w 10000"/>
                <a:gd name="connsiteY0" fmla="*/ 2500 h 10000"/>
                <a:gd name="connsiteX1" fmla="*/ 6296 w 10000"/>
                <a:gd name="connsiteY1" fmla="*/ 7500 h 10000"/>
                <a:gd name="connsiteX2" fmla="*/ 741 w 10000"/>
                <a:gd name="connsiteY2" fmla="*/ 10000 h 10000"/>
                <a:gd name="connsiteX3" fmla="*/ 0 w 10000"/>
                <a:gd name="connsiteY3" fmla="*/ 6000 h 10000"/>
                <a:gd name="connsiteX4" fmla="*/ 4074 w 10000"/>
                <a:gd name="connsiteY4" fmla="*/ 2000 h 10000"/>
                <a:gd name="connsiteX5" fmla="*/ 8148 w 10000"/>
                <a:gd name="connsiteY5" fmla="*/ 0 h 10000"/>
                <a:gd name="connsiteX6" fmla="*/ 10000 w 10000"/>
                <a:gd name="connsiteY6" fmla="*/ 2500 h 10000"/>
                <a:gd name="connsiteX0" fmla="*/ 10000 w 10000"/>
                <a:gd name="connsiteY0" fmla="*/ 3251 h 10751"/>
                <a:gd name="connsiteX1" fmla="*/ 6296 w 10000"/>
                <a:gd name="connsiteY1" fmla="*/ 8251 h 10751"/>
                <a:gd name="connsiteX2" fmla="*/ 741 w 10000"/>
                <a:gd name="connsiteY2" fmla="*/ 10751 h 10751"/>
                <a:gd name="connsiteX3" fmla="*/ 0 w 10000"/>
                <a:gd name="connsiteY3" fmla="*/ 6751 h 10751"/>
                <a:gd name="connsiteX4" fmla="*/ 4074 w 10000"/>
                <a:gd name="connsiteY4" fmla="*/ 2751 h 10751"/>
                <a:gd name="connsiteX5" fmla="*/ 8612 w 10000"/>
                <a:gd name="connsiteY5" fmla="*/ 0 h 10751"/>
                <a:gd name="connsiteX6" fmla="*/ 10000 w 10000"/>
                <a:gd name="connsiteY6" fmla="*/ 3251 h 10751"/>
                <a:gd name="connsiteX0" fmla="*/ 10110 w 10110"/>
                <a:gd name="connsiteY0" fmla="*/ 3251 h 10751"/>
                <a:gd name="connsiteX1" fmla="*/ 6406 w 10110"/>
                <a:gd name="connsiteY1" fmla="*/ 8251 h 10751"/>
                <a:gd name="connsiteX2" fmla="*/ 851 w 10110"/>
                <a:gd name="connsiteY2" fmla="*/ 10751 h 10751"/>
                <a:gd name="connsiteX3" fmla="*/ 110 w 10110"/>
                <a:gd name="connsiteY3" fmla="*/ 6751 h 10751"/>
                <a:gd name="connsiteX4" fmla="*/ 3703 w 10110"/>
                <a:gd name="connsiteY4" fmla="*/ 3150 h 10751"/>
                <a:gd name="connsiteX5" fmla="*/ 8722 w 10110"/>
                <a:gd name="connsiteY5" fmla="*/ 0 h 10751"/>
                <a:gd name="connsiteX6" fmla="*/ 10110 w 10110"/>
                <a:gd name="connsiteY6" fmla="*/ 3251 h 10751"/>
                <a:gd name="connsiteX0" fmla="*/ 10110 w 10110"/>
                <a:gd name="connsiteY0" fmla="*/ 3251 h 10751"/>
                <a:gd name="connsiteX1" fmla="*/ 6406 w 10110"/>
                <a:gd name="connsiteY1" fmla="*/ 8251 h 10751"/>
                <a:gd name="connsiteX2" fmla="*/ 851 w 10110"/>
                <a:gd name="connsiteY2" fmla="*/ 10751 h 10751"/>
                <a:gd name="connsiteX3" fmla="*/ 110 w 10110"/>
                <a:gd name="connsiteY3" fmla="*/ 6751 h 10751"/>
                <a:gd name="connsiteX4" fmla="*/ 3703 w 10110"/>
                <a:gd name="connsiteY4" fmla="*/ 3150 h 10751"/>
                <a:gd name="connsiteX5" fmla="*/ 8722 w 10110"/>
                <a:gd name="connsiteY5" fmla="*/ 0 h 10751"/>
                <a:gd name="connsiteX6" fmla="*/ 10110 w 10110"/>
                <a:gd name="connsiteY6" fmla="*/ 3251 h 10751"/>
                <a:gd name="connsiteX0" fmla="*/ 10110 w 10110"/>
                <a:gd name="connsiteY0" fmla="*/ 2770 h 10270"/>
                <a:gd name="connsiteX1" fmla="*/ 6406 w 10110"/>
                <a:gd name="connsiteY1" fmla="*/ 7770 h 10270"/>
                <a:gd name="connsiteX2" fmla="*/ 851 w 10110"/>
                <a:gd name="connsiteY2" fmla="*/ 10270 h 10270"/>
                <a:gd name="connsiteX3" fmla="*/ 110 w 10110"/>
                <a:gd name="connsiteY3" fmla="*/ 6270 h 10270"/>
                <a:gd name="connsiteX4" fmla="*/ 3703 w 10110"/>
                <a:gd name="connsiteY4" fmla="*/ 2669 h 10270"/>
                <a:gd name="connsiteX5" fmla="*/ 8308 w 10110"/>
                <a:gd name="connsiteY5" fmla="*/ 0 h 10270"/>
                <a:gd name="connsiteX6" fmla="*/ 10110 w 10110"/>
                <a:gd name="connsiteY6" fmla="*/ 2770 h 10270"/>
                <a:gd name="connsiteX0" fmla="*/ 10110 w 10110"/>
                <a:gd name="connsiteY0" fmla="*/ 2770 h 10270"/>
                <a:gd name="connsiteX1" fmla="*/ 6406 w 10110"/>
                <a:gd name="connsiteY1" fmla="*/ 7770 h 10270"/>
                <a:gd name="connsiteX2" fmla="*/ 851 w 10110"/>
                <a:gd name="connsiteY2" fmla="*/ 10270 h 10270"/>
                <a:gd name="connsiteX3" fmla="*/ 110 w 10110"/>
                <a:gd name="connsiteY3" fmla="*/ 6270 h 10270"/>
                <a:gd name="connsiteX4" fmla="*/ 3703 w 10110"/>
                <a:gd name="connsiteY4" fmla="*/ 2669 h 10270"/>
                <a:gd name="connsiteX5" fmla="*/ 8308 w 10110"/>
                <a:gd name="connsiteY5" fmla="*/ 0 h 10270"/>
                <a:gd name="connsiteX6" fmla="*/ 10110 w 10110"/>
                <a:gd name="connsiteY6" fmla="*/ 2770 h 10270"/>
                <a:gd name="connsiteX0" fmla="*/ 10110 w 10110"/>
                <a:gd name="connsiteY0" fmla="*/ 6963 h 14463"/>
                <a:gd name="connsiteX1" fmla="*/ 6406 w 10110"/>
                <a:gd name="connsiteY1" fmla="*/ 11963 h 14463"/>
                <a:gd name="connsiteX2" fmla="*/ 851 w 10110"/>
                <a:gd name="connsiteY2" fmla="*/ 14463 h 14463"/>
                <a:gd name="connsiteX3" fmla="*/ 110 w 10110"/>
                <a:gd name="connsiteY3" fmla="*/ 10463 h 14463"/>
                <a:gd name="connsiteX4" fmla="*/ 3703 w 10110"/>
                <a:gd name="connsiteY4" fmla="*/ 6862 h 14463"/>
                <a:gd name="connsiteX5" fmla="*/ 8308 w 10110"/>
                <a:gd name="connsiteY5" fmla="*/ 4193 h 14463"/>
                <a:gd name="connsiteX6" fmla="*/ 10110 w 10110"/>
                <a:gd name="connsiteY6" fmla="*/ 6963 h 14463"/>
                <a:gd name="connsiteX0" fmla="*/ 10110 w 13360"/>
                <a:gd name="connsiteY0" fmla="*/ 2770 h 10270"/>
                <a:gd name="connsiteX1" fmla="*/ 6406 w 13360"/>
                <a:gd name="connsiteY1" fmla="*/ 7770 h 10270"/>
                <a:gd name="connsiteX2" fmla="*/ 851 w 13360"/>
                <a:gd name="connsiteY2" fmla="*/ 10270 h 10270"/>
                <a:gd name="connsiteX3" fmla="*/ 110 w 13360"/>
                <a:gd name="connsiteY3" fmla="*/ 6270 h 10270"/>
                <a:gd name="connsiteX4" fmla="*/ 3703 w 13360"/>
                <a:gd name="connsiteY4" fmla="*/ 2669 h 10270"/>
                <a:gd name="connsiteX5" fmla="*/ 8308 w 13360"/>
                <a:gd name="connsiteY5" fmla="*/ 0 h 10270"/>
                <a:gd name="connsiteX6" fmla="*/ 10110 w 13360"/>
                <a:gd name="connsiteY6" fmla="*/ 2770 h 10270"/>
                <a:gd name="connsiteX0" fmla="*/ 10564 w 13709"/>
                <a:gd name="connsiteY0" fmla="*/ 6961 h 10270"/>
                <a:gd name="connsiteX1" fmla="*/ 6406 w 13709"/>
                <a:gd name="connsiteY1" fmla="*/ 7770 h 10270"/>
                <a:gd name="connsiteX2" fmla="*/ 851 w 13709"/>
                <a:gd name="connsiteY2" fmla="*/ 10270 h 10270"/>
                <a:gd name="connsiteX3" fmla="*/ 110 w 13709"/>
                <a:gd name="connsiteY3" fmla="*/ 6270 h 10270"/>
                <a:gd name="connsiteX4" fmla="*/ 3703 w 13709"/>
                <a:gd name="connsiteY4" fmla="*/ 2669 h 10270"/>
                <a:gd name="connsiteX5" fmla="*/ 8308 w 13709"/>
                <a:gd name="connsiteY5" fmla="*/ 0 h 10270"/>
                <a:gd name="connsiteX6" fmla="*/ 10564 w 13709"/>
                <a:gd name="connsiteY6" fmla="*/ 6961 h 10270"/>
                <a:gd name="connsiteX0" fmla="*/ 8741 w 12351"/>
                <a:gd name="connsiteY0" fmla="*/ 9343 h 10270"/>
                <a:gd name="connsiteX1" fmla="*/ 6406 w 12351"/>
                <a:gd name="connsiteY1" fmla="*/ 7770 h 10270"/>
                <a:gd name="connsiteX2" fmla="*/ 851 w 12351"/>
                <a:gd name="connsiteY2" fmla="*/ 10270 h 10270"/>
                <a:gd name="connsiteX3" fmla="*/ 110 w 12351"/>
                <a:gd name="connsiteY3" fmla="*/ 6270 h 10270"/>
                <a:gd name="connsiteX4" fmla="*/ 3703 w 12351"/>
                <a:gd name="connsiteY4" fmla="*/ 2669 h 10270"/>
                <a:gd name="connsiteX5" fmla="*/ 8308 w 12351"/>
                <a:gd name="connsiteY5" fmla="*/ 0 h 10270"/>
                <a:gd name="connsiteX6" fmla="*/ 8741 w 12351"/>
                <a:gd name="connsiteY6" fmla="*/ 9343 h 10270"/>
                <a:gd name="connsiteX0" fmla="*/ 8741 w 12743"/>
                <a:gd name="connsiteY0" fmla="*/ 9387 h 10314"/>
                <a:gd name="connsiteX1" fmla="*/ 6406 w 12743"/>
                <a:gd name="connsiteY1" fmla="*/ 7814 h 10314"/>
                <a:gd name="connsiteX2" fmla="*/ 851 w 12743"/>
                <a:gd name="connsiteY2" fmla="*/ 10314 h 10314"/>
                <a:gd name="connsiteX3" fmla="*/ 110 w 12743"/>
                <a:gd name="connsiteY3" fmla="*/ 6314 h 10314"/>
                <a:gd name="connsiteX4" fmla="*/ 3703 w 12743"/>
                <a:gd name="connsiteY4" fmla="*/ 2713 h 10314"/>
                <a:gd name="connsiteX5" fmla="*/ 8308 w 12743"/>
                <a:gd name="connsiteY5" fmla="*/ 44 h 10314"/>
                <a:gd name="connsiteX6" fmla="*/ 8741 w 12743"/>
                <a:gd name="connsiteY6" fmla="*/ 9387 h 10314"/>
                <a:gd name="connsiteX0" fmla="*/ 8308 w 8410"/>
                <a:gd name="connsiteY0" fmla="*/ 0 h 10270"/>
                <a:gd name="connsiteX1" fmla="*/ 6406 w 8410"/>
                <a:gd name="connsiteY1" fmla="*/ 7770 h 10270"/>
                <a:gd name="connsiteX2" fmla="*/ 851 w 8410"/>
                <a:gd name="connsiteY2" fmla="*/ 10270 h 10270"/>
                <a:gd name="connsiteX3" fmla="*/ 110 w 8410"/>
                <a:gd name="connsiteY3" fmla="*/ 6270 h 10270"/>
                <a:gd name="connsiteX4" fmla="*/ 3703 w 8410"/>
                <a:gd name="connsiteY4" fmla="*/ 2669 h 10270"/>
                <a:gd name="connsiteX5" fmla="*/ 8308 w 8410"/>
                <a:gd name="connsiteY5" fmla="*/ 0 h 10270"/>
                <a:gd name="connsiteX0" fmla="*/ 10258 w 12656"/>
                <a:gd name="connsiteY0" fmla="*/ 0 h 10029"/>
                <a:gd name="connsiteX1" fmla="*/ 12244 w 12656"/>
                <a:gd name="connsiteY1" fmla="*/ 3965 h 10029"/>
                <a:gd name="connsiteX2" fmla="*/ 1391 w 12656"/>
                <a:gd name="connsiteY2" fmla="*/ 10000 h 10029"/>
                <a:gd name="connsiteX3" fmla="*/ 510 w 12656"/>
                <a:gd name="connsiteY3" fmla="*/ 6105 h 10029"/>
                <a:gd name="connsiteX4" fmla="*/ 4782 w 12656"/>
                <a:gd name="connsiteY4" fmla="*/ 2599 h 10029"/>
                <a:gd name="connsiteX5" fmla="*/ 10258 w 12656"/>
                <a:gd name="connsiteY5" fmla="*/ 0 h 10029"/>
                <a:gd name="connsiteX0" fmla="*/ 10258 w 12656"/>
                <a:gd name="connsiteY0" fmla="*/ 0 h 10029"/>
                <a:gd name="connsiteX1" fmla="*/ 12244 w 12656"/>
                <a:gd name="connsiteY1" fmla="*/ 3965 h 10029"/>
                <a:gd name="connsiteX2" fmla="*/ 1391 w 12656"/>
                <a:gd name="connsiteY2" fmla="*/ 10000 h 10029"/>
                <a:gd name="connsiteX3" fmla="*/ 510 w 12656"/>
                <a:gd name="connsiteY3" fmla="*/ 6105 h 10029"/>
                <a:gd name="connsiteX4" fmla="*/ 4782 w 12656"/>
                <a:gd name="connsiteY4" fmla="*/ 2599 h 10029"/>
                <a:gd name="connsiteX5" fmla="*/ 10258 w 12656"/>
                <a:gd name="connsiteY5" fmla="*/ 0 h 10029"/>
                <a:gd name="connsiteX0" fmla="*/ 10258 w 12600"/>
                <a:gd name="connsiteY0" fmla="*/ 57 h 10086"/>
                <a:gd name="connsiteX1" fmla="*/ 12244 w 12600"/>
                <a:gd name="connsiteY1" fmla="*/ 4022 h 10086"/>
                <a:gd name="connsiteX2" fmla="*/ 1391 w 12600"/>
                <a:gd name="connsiteY2" fmla="*/ 10057 h 10086"/>
                <a:gd name="connsiteX3" fmla="*/ 510 w 12600"/>
                <a:gd name="connsiteY3" fmla="*/ 6162 h 10086"/>
                <a:gd name="connsiteX4" fmla="*/ 4782 w 12600"/>
                <a:gd name="connsiteY4" fmla="*/ 2656 h 10086"/>
                <a:gd name="connsiteX5" fmla="*/ 10258 w 12600"/>
                <a:gd name="connsiteY5" fmla="*/ 57 h 10086"/>
                <a:gd name="connsiteX0" fmla="*/ 10258 w 12600"/>
                <a:gd name="connsiteY0" fmla="*/ 57 h 10086"/>
                <a:gd name="connsiteX1" fmla="*/ 12244 w 12600"/>
                <a:gd name="connsiteY1" fmla="*/ 4022 h 10086"/>
                <a:gd name="connsiteX2" fmla="*/ 1391 w 12600"/>
                <a:gd name="connsiteY2" fmla="*/ 10057 h 10086"/>
                <a:gd name="connsiteX3" fmla="*/ 510 w 12600"/>
                <a:gd name="connsiteY3" fmla="*/ 6162 h 10086"/>
                <a:gd name="connsiteX4" fmla="*/ 4782 w 12600"/>
                <a:gd name="connsiteY4" fmla="*/ 2656 h 10086"/>
                <a:gd name="connsiteX5" fmla="*/ 10258 w 12600"/>
                <a:gd name="connsiteY5" fmla="*/ 57 h 10086"/>
                <a:gd name="connsiteX0" fmla="*/ 10258 w 12648"/>
                <a:gd name="connsiteY0" fmla="*/ 106 h 10135"/>
                <a:gd name="connsiteX1" fmla="*/ 12244 w 12648"/>
                <a:gd name="connsiteY1" fmla="*/ 4071 h 10135"/>
                <a:gd name="connsiteX2" fmla="*/ 1391 w 12648"/>
                <a:gd name="connsiteY2" fmla="*/ 10106 h 10135"/>
                <a:gd name="connsiteX3" fmla="*/ 510 w 12648"/>
                <a:gd name="connsiteY3" fmla="*/ 6211 h 10135"/>
                <a:gd name="connsiteX4" fmla="*/ 4782 w 12648"/>
                <a:gd name="connsiteY4" fmla="*/ 2705 h 10135"/>
                <a:gd name="connsiteX5" fmla="*/ 10258 w 12648"/>
                <a:gd name="connsiteY5" fmla="*/ 106 h 10135"/>
                <a:gd name="connsiteX0" fmla="*/ 10258 w 12648"/>
                <a:gd name="connsiteY0" fmla="*/ 106 h 10135"/>
                <a:gd name="connsiteX1" fmla="*/ 12244 w 12648"/>
                <a:gd name="connsiteY1" fmla="*/ 4071 h 10135"/>
                <a:gd name="connsiteX2" fmla="*/ 1391 w 12648"/>
                <a:gd name="connsiteY2" fmla="*/ 10106 h 10135"/>
                <a:gd name="connsiteX3" fmla="*/ 510 w 12648"/>
                <a:gd name="connsiteY3" fmla="*/ 6211 h 10135"/>
                <a:gd name="connsiteX4" fmla="*/ 4782 w 12648"/>
                <a:gd name="connsiteY4" fmla="*/ 2705 h 10135"/>
                <a:gd name="connsiteX5" fmla="*/ 10258 w 12648"/>
                <a:gd name="connsiteY5" fmla="*/ 106 h 10135"/>
                <a:gd name="connsiteX0" fmla="*/ 10258 w 12690"/>
                <a:gd name="connsiteY0" fmla="*/ 0 h 10029"/>
                <a:gd name="connsiteX1" fmla="*/ 12244 w 12690"/>
                <a:gd name="connsiteY1" fmla="*/ 3965 h 10029"/>
                <a:gd name="connsiteX2" fmla="*/ 1391 w 12690"/>
                <a:gd name="connsiteY2" fmla="*/ 10000 h 10029"/>
                <a:gd name="connsiteX3" fmla="*/ 510 w 12690"/>
                <a:gd name="connsiteY3" fmla="*/ 6105 h 10029"/>
                <a:gd name="connsiteX4" fmla="*/ 4782 w 12690"/>
                <a:gd name="connsiteY4" fmla="*/ 2599 h 10029"/>
                <a:gd name="connsiteX5" fmla="*/ 10258 w 12690"/>
                <a:gd name="connsiteY5" fmla="*/ 0 h 10029"/>
                <a:gd name="connsiteX0" fmla="*/ 10258 w 12690"/>
                <a:gd name="connsiteY0" fmla="*/ 0 h 10029"/>
                <a:gd name="connsiteX1" fmla="*/ 12244 w 12690"/>
                <a:gd name="connsiteY1" fmla="*/ 3965 h 10029"/>
                <a:gd name="connsiteX2" fmla="*/ 1391 w 12690"/>
                <a:gd name="connsiteY2" fmla="*/ 10000 h 10029"/>
                <a:gd name="connsiteX3" fmla="*/ 510 w 12690"/>
                <a:gd name="connsiteY3" fmla="*/ 6105 h 10029"/>
                <a:gd name="connsiteX4" fmla="*/ 4782 w 12690"/>
                <a:gd name="connsiteY4" fmla="*/ 2599 h 10029"/>
                <a:gd name="connsiteX5" fmla="*/ 10258 w 12690"/>
                <a:gd name="connsiteY5" fmla="*/ 0 h 10029"/>
                <a:gd name="connsiteX0" fmla="*/ 10141 w 12573"/>
                <a:gd name="connsiteY0" fmla="*/ 0 h 10027"/>
                <a:gd name="connsiteX1" fmla="*/ 12127 w 12573"/>
                <a:gd name="connsiteY1" fmla="*/ 3965 h 10027"/>
                <a:gd name="connsiteX2" fmla="*/ 1274 w 12573"/>
                <a:gd name="connsiteY2" fmla="*/ 10000 h 10027"/>
                <a:gd name="connsiteX3" fmla="*/ 393 w 12573"/>
                <a:gd name="connsiteY3" fmla="*/ 6105 h 10027"/>
                <a:gd name="connsiteX4" fmla="*/ 2860 w 12573"/>
                <a:gd name="connsiteY4" fmla="*/ 3515 h 10027"/>
                <a:gd name="connsiteX5" fmla="*/ 10141 w 12573"/>
                <a:gd name="connsiteY5" fmla="*/ 0 h 10027"/>
                <a:gd name="connsiteX0" fmla="*/ 10141 w 12573"/>
                <a:gd name="connsiteY0" fmla="*/ 0 h 10027"/>
                <a:gd name="connsiteX1" fmla="*/ 12127 w 12573"/>
                <a:gd name="connsiteY1" fmla="*/ 3965 h 10027"/>
                <a:gd name="connsiteX2" fmla="*/ 1274 w 12573"/>
                <a:gd name="connsiteY2" fmla="*/ 10000 h 10027"/>
                <a:gd name="connsiteX3" fmla="*/ 393 w 12573"/>
                <a:gd name="connsiteY3" fmla="*/ 6105 h 10027"/>
                <a:gd name="connsiteX4" fmla="*/ 2860 w 12573"/>
                <a:gd name="connsiteY4" fmla="*/ 3515 h 10027"/>
                <a:gd name="connsiteX5" fmla="*/ 10141 w 12573"/>
                <a:gd name="connsiteY5" fmla="*/ 0 h 10027"/>
                <a:gd name="connsiteX0" fmla="*/ 10141 w 12573"/>
                <a:gd name="connsiteY0" fmla="*/ 0 h 10027"/>
                <a:gd name="connsiteX1" fmla="*/ 12127 w 12573"/>
                <a:gd name="connsiteY1" fmla="*/ 3965 h 10027"/>
                <a:gd name="connsiteX2" fmla="*/ 1274 w 12573"/>
                <a:gd name="connsiteY2" fmla="*/ 10000 h 10027"/>
                <a:gd name="connsiteX3" fmla="*/ 393 w 12573"/>
                <a:gd name="connsiteY3" fmla="*/ 6105 h 10027"/>
                <a:gd name="connsiteX4" fmla="*/ 2860 w 12573"/>
                <a:gd name="connsiteY4" fmla="*/ 3515 h 10027"/>
                <a:gd name="connsiteX5" fmla="*/ 10141 w 12573"/>
                <a:gd name="connsiteY5" fmla="*/ 0 h 10027"/>
                <a:gd name="connsiteX0" fmla="*/ 9312 w 12492"/>
                <a:gd name="connsiteY0" fmla="*/ 0 h 10219"/>
                <a:gd name="connsiteX1" fmla="*/ 12127 w 12492"/>
                <a:gd name="connsiteY1" fmla="*/ 4157 h 10219"/>
                <a:gd name="connsiteX2" fmla="*/ 1274 w 12492"/>
                <a:gd name="connsiteY2" fmla="*/ 10192 h 10219"/>
                <a:gd name="connsiteX3" fmla="*/ 393 w 12492"/>
                <a:gd name="connsiteY3" fmla="*/ 6297 h 10219"/>
                <a:gd name="connsiteX4" fmla="*/ 2860 w 12492"/>
                <a:gd name="connsiteY4" fmla="*/ 3707 h 10219"/>
                <a:gd name="connsiteX5" fmla="*/ 9312 w 12492"/>
                <a:gd name="connsiteY5" fmla="*/ 0 h 10219"/>
                <a:gd name="connsiteX0" fmla="*/ 9260 w 11666"/>
                <a:gd name="connsiteY0" fmla="*/ 0 h 10207"/>
                <a:gd name="connsiteX1" fmla="*/ 11217 w 11666"/>
                <a:gd name="connsiteY1" fmla="*/ 4740 h 10207"/>
                <a:gd name="connsiteX2" fmla="*/ 1222 w 11666"/>
                <a:gd name="connsiteY2" fmla="*/ 10192 h 10207"/>
                <a:gd name="connsiteX3" fmla="*/ 341 w 11666"/>
                <a:gd name="connsiteY3" fmla="*/ 6297 h 10207"/>
                <a:gd name="connsiteX4" fmla="*/ 2808 w 11666"/>
                <a:gd name="connsiteY4" fmla="*/ 3707 h 10207"/>
                <a:gd name="connsiteX5" fmla="*/ 9260 w 11666"/>
                <a:gd name="connsiteY5" fmla="*/ 0 h 10207"/>
                <a:gd name="connsiteX0" fmla="*/ 9260 w 11758"/>
                <a:gd name="connsiteY0" fmla="*/ 8 h 10215"/>
                <a:gd name="connsiteX1" fmla="*/ 11217 w 11758"/>
                <a:gd name="connsiteY1" fmla="*/ 4748 h 10215"/>
                <a:gd name="connsiteX2" fmla="*/ 1222 w 11758"/>
                <a:gd name="connsiteY2" fmla="*/ 10200 h 10215"/>
                <a:gd name="connsiteX3" fmla="*/ 341 w 11758"/>
                <a:gd name="connsiteY3" fmla="*/ 6305 h 10215"/>
                <a:gd name="connsiteX4" fmla="*/ 2808 w 11758"/>
                <a:gd name="connsiteY4" fmla="*/ 3715 h 10215"/>
                <a:gd name="connsiteX5" fmla="*/ 9260 w 11758"/>
                <a:gd name="connsiteY5" fmla="*/ 8 h 10215"/>
                <a:gd name="connsiteX0" fmla="*/ 9260 w 11728"/>
                <a:gd name="connsiteY0" fmla="*/ 3 h 10210"/>
                <a:gd name="connsiteX1" fmla="*/ 11217 w 11728"/>
                <a:gd name="connsiteY1" fmla="*/ 4743 h 10210"/>
                <a:gd name="connsiteX2" fmla="*/ 1222 w 11728"/>
                <a:gd name="connsiteY2" fmla="*/ 10195 h 10210"/>
                <a:gd name="connsiteX3" fmla="*/ 341 w 11728"/>
                <a:gd name="connsiteY3" fmla="*/ 6300 h 10210"/>
                <a:gd name="connsiteX4" fmla="*/ 2808 w 11728"/>
                <a:gd name="connsiteY4" fmla="*/ 3710 h 10210"/>
                <a:gd name="connsiteX5" fmla="*/ 9260 w 11728"/>
                <a:gd name="connsiteY5" fmla="*/ 3 h 10210"/>
                <a:gd name="connsiteX0" fmla="*/ 9260 w 11728"/>
                <a:gd name="connsiteY0" fmla="*/ 3 h 10210"/>
                <a:gd name="connsiteX1" fmla="*/ 11217 w 11728"/>
                <a:gd name="connsiteY1" fmla="*/ 4743 h 10210"/>
                <a:gd name="connsiteX2" fmla="*/ 1222 w 11728"/>
                <a:gd name="connsiteY2" fmla="*/ 10195 h 10210"/>
                <a:gd name="connsiteX3" fmla="*/ 341 w 11728"/>
                <a:gd name="connsiteY3" fmla="*/ 6300 h 10210"/>
                <a:gd name="connsiteX4" fmla="*/ 2808 w 11728"/>
                <a:gd name="connsiteY4" fmla="*/ 3710 h 10210"/>
                <a:gd name="connsiteX5" fmla="*/ 9260 w 11728"/>
                <a:gd name="connsiteY5" fmla="*/ 3 h 1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28" h="10210">
                  <a:moveTo>
                    <a:pt x="9260" y="3"/>
                  </a:moveTo>
                  <a:cubicBezTo>
                    <a:pt x="10634" y="-95"/>
                    <a:pt x="12695" y="3076"/>
                    <a:pt x="11217" y="4743"/>
                  </a:cubicBezTo>
                  <a:cubicBezTo>
                    <a:pt x="9070" y="7666"/>
                    <a:pt x="3035" y="9936"/>
                    <a:pt x="1222" y="10195"/>
                  </a:cubicBezTo>
                  <a:cubicBezTo>
                    <a:pt x="-591" y="10455"/>
                    <a:pt x="77" y="7381"/>
                    <a:pt x="341" y="6300"/>
                  </a:cubicBezTo>
                  <a:cubicBezTo>
                    <a:pt x="605" y="5219"/>
                    <a:pt x="1234" y="4838"/>
                    <a:pt x="2808" y="3710"/>
                  </a:cubicBezTo>
                  <a:cubicBezTo>
                    <a:pt x="6331" y="2736"/>
                    <a:pt x="7574" y="395"/>
                    <a:pt x="9260" y="3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55" name="Freeform 16">
              <a:extLst>
                <a:ext uri="{FF2B5EF4-FFF2-40B4-BE49-F238E27FC236}">
                  <a16:creationId xmlns:a16="http://schemas.microsoft.com/office/drawing/2014/main" id="{4F1D6C1A-85AC-4424-BC53-D8A5387A7E86}"/>
                </a:ext>
              </a:extLst>
            </p:cNvPr>
            <p:cNvSpPr>
              <a:spLocks noChangeAspect="1"/>
            </p:cNvSpPr>
            <p:nvPr/>
          </p:nvSpPr>
          <p:spPr bwMode="auto">
            <a:xfrm rot="19502168" flipH="1" flipV="1">
              <a:off x="6184871" y="1422252"/>
              <a:ext cx="106147" cy="50934"/>
            </a:xfrm>
            <a:custGeom>
              <a:avLst/>
              <a:gdLst>
                <a:gd name="T0" fmla="*/ 29 w 29"/>
                <a:gd name="T1" fmla="*/ 12 h 21"/>
                <a:gd name="T2" fmla="*/ 0 w 29"/>
                <a:gd name="T3" fmla="*/ 18 h 21"/>
                <a:gd name="T4" fmla="*/ 0 w 29"/>
                <a:gd name="T5" fmla="*/ 9 h 21"/>
                <a:gd name="T6" fmla="*/ 24 w 29"/>
                <a:gd name="T7" fmla="*/ 4 h 21"/>
                <a:gd name="T8" fmla="*/ 28 w 29"/>
                <a:gd name="T9" fmla="*/ 5 h 21"/>
                <a:gd name="T10" fmla="*/ 29 w 29"/>
                <a:gd name="T11" fmla="*/ 12 h 21"/>
                <a:gd name="connsiteX0" fmla="*/ 10000 w 10000"/>
                <a:gd name="connsiteY0" fmla="*/ 4298 h 7446"/>
                <a:gd name="connsiteX1" fmla="*/ 0 w 10000"/>
                <a:gd name="connsiteY1" fmla="*/ 7155 h 7446"/>
                <a:gd name="connsiteX2" fmla="*/ 0 w 10000"/>
                <a:gd name="connsiteY2" fmla="*/ 2870 h 7446"/>
                <a:gd name="connsiteX3" fmla="*/ 8276 w 10000"/>
                <a:gd name="connsiteY3" fmla="*/ 489 h 7446"/>
                <a:gd name="connsiteX4" fmla="*/ 10000 w 10000"/>
                <a:gd name="connsiteY4" fmla="*/ 4298 h 7446"/>
                <a:gd name="connsiteX0" fmla="*/ 10709 w 10709"/>
                <a:gd name="connsiteY0" fmla="*/ 5591 h 9819"/>
                <a:gd name="connsiteX1" fmla="*/ 709 w 10709"/>
                <a:gd name="connsiteY1" fmla="*/ 9428 h 9819"/>
                <a:gd name="connsiteX2" fmla="*/ 709 w 10709"/>
                <a:gd name="connsiteY2" fmla="*/ 3673 h 9819"/>
                <a:gd name="connsiteX3" fmla="*/ 10288 w 10709"/>
                <a:gd name="connsiteY3" fmla="*/ 842 h 9819"/>
                <a:gd name="connsiteX4" fmla="*/ 10709 w 10709"/>
                <a:gd name="connsiteY4" fmla="*/ 5591 h 9819"/>
                <a:gd name="connsiteX0" fmla="*/ 10000 w 10382"/>
                <a:gd name="connsiteY0" fmla="*/ 5694 h 10000"/>
                <a:gd name="connsiteX1" fmla="*/ 662 w 10382"/>
                <a:gd name="connsiteY1" fmla="*/ 9602 h 10000"/>
                <a:gd name="connsiteX2" fmla="*/ 662 w 10382"/>
                <a:gd name="connsiteY2" fmla="*/ 3741 h 10000"/>
                <a:gd name="connsiteX3" fmla="*/ 9607 w 10382"/>
                <a:gd name="connsiteY3" fmla="*/ 858 h 10000"/>
                <a:gd name="connsiteX4" fmla="*/ 10000 w 10382"/>
                <a:gd name="connsiteY4" fmla="*/ 5694 h 10000"/>
                <a:gd name="connsiteX0" fmla="*/ 10386 w 10533"/>
                <a:gd name="connsiteY0" fmla="*/ 6255 h 10034"/>
                <a:gd name="connsiteX1" fmla="*/ 662 w 10533"/>
                <a:gd name="connsiteY1" fmla="*/ 9602 h 10034"/>
                <a:gd name="connsiteX2" fmla="*/ 662 w 10533"/>
                <a:gd name="connsiteY2" fmla="*/ 3741 h 10034"/>
                <a:gd name="connsiteX3" fmla="*/ 9607 w 10533"/>
                <a:gd name="connsiteY3" fmla="*/ 858 h 10034"/>
                <a:gd name="connsiteX4" fmla="*/ 10386 w 10533"/>
                <a:gd name="connsiteY4" fmla="*/ 6255 h 10034"/>
                <a:gd name="connsiteX0" fmla="*/ 10360 w 10360"/>
                <a:gd name="connsiteY0" fmla="*/ 6550 h 10329"/>
                <a:gd name="connsiteX1" fmla="*/ 636 w 10360"/>
                <a:gd name="connsiteY1" fmla="*/ 9897 h 10329"/>
                <a:gd name="connsiteX2" fmla="*/ 636 w 10360"/>
                <a:gd name="connsiteY2" fmla="*/ 4036 h 10329"/>
                <a:gd name="connsiteX3" fmla="*/ 9214 w 10360"/>
                <a:gd name="connsiteY3" fmla="*/ 819 h 10329"/>
                <a:gd name="connsiteX4" fmla="*/ 10360 w 10360"/>
                <a:gd name="connsiteY4" fmla="*/ 6550 h 10329"/>
                <a:gd name="connsiteX0" fmla="*/ 10360 w 10360"/>
                <a:gd name="connsiteY0" fmla="*/ 6013 h 9792"/>
                <a:gd name="connsiteX1" fmla="*/ 636 w 10360"/>
                <a:gd name="connsiteY1" fmla="*/ 9360 h 9792"/>
                <a:gd name="connsiteX2" fmla="*/ 636 w 10360"/>
                <a:gd name="connsiteY2" fmla="*/ 3499 h 9792"/>
                <a:gd name="connsiteX3" fmla="*/ 9214 w 10360"/>
                <a:gd name="connsiteY3" fmla="*/ 282 h 9792"/>
                <a:gd name="connsiteX4" fmla="*/ 10360 w 10360"/>
                <a:gd name="connsiteY4" fmla="*/ 6013 h 9792"/>
                <a:gd name="connsiteX0" fmla="*/ 9702 w 9702"/>
                <a:gd name="connsiteY0" fmla="*/ 6155 h 10014"/>
                <a:gd name="connsiteX1" fmla="*/ 316 w 9702"/>
                <a:gd name="connsiteY1" fmla="*/ 9573 h 10014"/>
                <a:gd name="connsiteX2" fmla="*/ 316 w 9702"/>
                <a:gd name="connsiteY2" fmla="*/ 3587 h 10014"/>
                <a:gd name="connsiteX3" fmla="*/ 8596 w 9702"/>
                <a:gd name="connsiteY3" fmla="*/ 302 h 10014"/>
                <a:gd name="connsiteX4" fmla="*/ 9702 w 9702"/>
                <a:gd name="connsiteY4" fmla="*/ 6155 h 1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02" h="10014">
                  <a:moveTo>
                    <a:pt x="9702" y="6155"/>
                  </a:moveTo>
                  <a:cubicBezTo>
                    <a:pt x="9702" y="6155"/>
                    <a:pt x="6843" y="11568"/>
                    <a:pt x="316" y="9573"/>
                  </a:cubicBezTo>
                  <a:cubicBezTo>
                    <a:pt x="316" y="7577"/>
                    <a:pt x="-393" y="5350"/>
                    <a:pt x="316" y="3587"/>
                  </a:cubicBezTo>
                  <a:cubicBezTo>
                    <a:pt x="1025" y="1824"/>
                    <a:pt x="6687" y="-916"/>
                    <a:pt x="8596" y="302"/>
                  </a:cubicBezTo>
                  <a:cubicBezTo>
                    <a:pt x="10102" y="2847"/>
                    <a:pt x="9576" y="4508"/>
                    <a:pt x="9702" y="6155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56" name="Freeform 17">
              <a:extLst>
                <a:ext uri="{FF2B5EF4-FFF2-40B4-BE49-F238E27FC236}">
                  <a16:creationId xmlns:a16="http://schemas.microsoft.com/office/drawing/2014/main" id="{CE40B23D-D767-4A18-AFDC-30DCAF0A6C02}"/>
                </a:ext>
              </a:extLst>
            </p:cNvPr>
            <p:cNvSpPr>
              <a:spLocks noChangeAspect="1"/>
            </p:cNvSpPr>
            <p:nvPr/>
          </p:nvSpPr>
          <p:spPr bwMode="auto">
            <a:xfrm rot="20215563" flipH="1" flipV="1">
              <a:off x="6260840" y="1373640"/>
              <a:ext cx="106004" cy="51874"/>
            </a:xfrm>
            <a:custGeom>
              <a:avLst/>
              <a:gdLst>
                <a:gd name="T0" fmla="*/ 0 w 28"/>
                <a:gd name="T1" fmla="*/ 10 h 19"/>
                <a:gd name="T2" fmla="*/ 3 w 28"/>
                <a:gd name="T3" fmla="*/ 3 h 19"/>
                <a:gd name="T4" fmla="*/ 19 w 28"/>
                <a:gd name="T5" fmla="*/ 2 h 19"/>
                <a:gd name="T6" fmla="*/ 28 w 28"/>
                <a:gd name="T7" fmla="*/ 6 h 19"/>
                <a:gd name="T8" fmla="*/ 27 w 28"/>
                <a:gd name="T9" fmla="*/ 15 h 19"/>
                <a:gd name="T10" fmla="*/ 8 w 28"/>
                <a:gd name="T11" fmla="*/ 14 h 19"/>
                <a:gd name="T12" fmla="*/ 1 w 28"/>
                <a:gd name="T13" fmla="*/ 11 h 19"/>
                <a:gd name="connsiteX0" fmla="*/ 0 w 10221"/>
                <a:gd name="connsiteY0" fmla="*/ 4573 h 8074"/>
                <a:gd name="connsiteX1" fmla="*/ 1071 w 10221"/>
                <a:gd name="connsiteY1" fmla="*/ 889 h 8074"/>
                <a:gd name="connsiteX2" fmla="*/ 6786 w 10221"/>
                <a:gd name="connsiteY2" fmla="*/ 363 h 8074"/>
                <a:gd name="connsiteX3" fmla="*/ 10000 w 10221"/>
                <a:gd name="connsiteY3" fmla="*/ 2468 h 8074"/>
                <a:gd name="connsiteX4" fmla="*/ 9950 w 10221"/>
                <a:gd name="connsiteY4" fmla="*/ 7414 h 8074"/>
                <a:gd name="connsiteX5" fmla="*/ 2857 w 10221"/>
                <a:gd name="connsiteY5" fmla="*/ 6678 h 8074"/>
                <a:gd name="connsiteX6" fmla="*/ 357 w 10221"/>
                <a:gd name="connsiteY6" fmla="*/ 5099 h 8074"/>
                <a:gd name="connsiteX0" fmla="*/ 0 w 10041"/>
                <a:gd name="connsiteY0" fmla="*/ 5663 h 10109"/>
                <a:gd name="connsiteX1" fmla="*/ 1048 w 10041"/>
                <a:gd name="connsiteY1" fmla="*/ 1100 h 10109"/>
                <a:gd name="connsiteX2" fmla="*/ 6639 w 10041"/>
                <a:gd name="connsiteY2" fmla="*/ 449 h 10109"/>
                <a:gd name="connsiteX3" fmla="*/ 9784 w 10041"/>
                <a:gd name="connsiteY3" fmla="*/ 3056 h 10109"/>
                <a:gd name="connsiteX4" fmla="*/ 9853 w 10041"/>
                <a:gd name="connsiteY4" fmla="*/ 9463 h 10109"/>
                <a:gd name="connsiteX5" fmla="*/ 2795 w 10041"/>
                <a:gd name="connsiteY5" fmla="*/ 8270 h 10109"/>
                <a:gd name="connsiteX6" fmla="*/ 349 w 10041"/>
                <a:gd name="connsiteY6" fmla="*/ 6314 h 10109"/>
                <a:gd name="connsiteX0" fmla="*/ 0 w 10208"/>
                <a:gd name="connsiteY0" fmla="*/ 5663 h 10109"/>
                <a:gd name="connsiteX1" fmla="*/ 1048 w 10208"/>
                <a:gd name="connsiteY1" fmla="*/ 1100 h 10109"/>
                <a:gd name="connsiteX2" fmla="*/ 6639 w 10208"/>
                <a:gd name="connsiteY2" fmla="*/ 449 h 10109"/>
                <a:gd name="connsiteX3" fmla="*/ 9784 w 10208"/>
                <a:gd name="connsiteY3" fmla="*/ 3056 h 10109"/>
                <a:gd name="connsiteX4" fmla="*/ 9853 w 10208"/>
                <a:gd name="connsiteY4" fmla="*/ 9463 h 10109"/>
                <a:gd name="connsiteX5" fmla="*/ 2795 w 10208"/>
                <a:gd name="connsiteY5" fmla="*/ 8270 h 10109"/>
                <a:gd name="connsiteX6" fmla="*/ 349 w 10208"/>
                <a:gd name="connsiteY6" fmla="*/ 6314 h 10109"/>
                <a:gd name="connsiteX0" fmla="*/ 0 w 10060"/>
                <a:gd name="connsiteY0" fmla="*/ 5032 h 9478"/>
                <a:gd name="connsiteX1" fmla="*/ 1048 w 10060"/>
                <a:gd name="connsiteY1" fmla="*/ 469 h 9478"/>
                <a:gd name="connsiteX2" fmla="*/ 6383 w 10060"/>
                <a:gd name="connsiteY2" fmla="*/ 1033 h 9478"/>
                <a:gd name="connsiteX3" fmla="*/ 9784 w 10060"/>
                <a:gd name="connsiteY3" fmla="*/ 2425 h 9478"/>
                <a:gd name="connsiteX4" fmla="*/ 9853 w 10060"/>
                <a:gd name="connsiteY4" fmla="*/ 8832 h 9478"/>
                <a:gd name="connsiteX5" fmla="*/ 2795 w 10060"/>
                <a:gd name="connsiteY5" fmla="*/ 7639 h 9478"/>
                <a:gd name="connsiteX6" fmla="*/ 349 w 10060"/>
                <a:gd name="connsiteY6" fmla="*/ 5683 h 9478"/>
                <a:gd name="connsiteX0" fmla="*/ 0 w 10000"/>
                <a:gd name="connsiteY0" fmla="*/ 5040 h 9730"/>
                <a:gd name="connsiteX1" fmla="*/ 1042 w 10000"/>
                <a:gd name="connsiteY1" fmla="*/ 226 h 9730"/>
                <a:gd name="connsiteX2" fmla="*/ 6345 w 10000"/>
                <a:gd name="connsiteY2" fmla="*/ 821 h 9730"/>
                <a:gd name="connsiteX3" fmla="*/ 9726 w 10000"/>
                <a:gd name="connsiteY3" fmla="*/ 2290 h 9730"/>
                <a:gd name="connsiteX4" fmla="*/ 9794 w 10000"/>
                <a:gd name="connsiteY4" fmla="*/ 9049 h 9730"/>
                <a:gd name="connsiteX5" fmla="*/ 2778 w 10000"/>
                <a:gd name="connsiteY5" fmla="*/ 7791 h 9730"/>
                <a:gd name="connsiteX6" fmla="*/ 347 w 10000"/>
                <a:gd name="connsiteY6" fmla="*/ 5727 h 9730"/>
                <a:gd name="connsiteX0" fmla="*/ 0 w 10024"/>
                <a:gd name="connsiteY0" fmla="*/ 5204 h 10025"/>
                <a:gd name="connsiteX1" fmla="*/ 1042 w 10024"/>
                <a:gd name="connsiteY1" fmla="*/ 256 h 10025"/>
                <a:gd name="connsiteX2" fmla="*/ 6014 w 10024"/>
                <a:gd name="connsiteY2" fmla="*/ 752 h 10025"/>
                <a:gd name="connsiteX3" fmla="*/ 9726 w 10024"/>
                <a:gd name="connsiteY3" fmla="*/ 2378 h 10025"/>
                <a:gd name="connsiteX4" fmla="*/ 9794 w 10024"/>
                <a:gd name="connsiteY4" fmla="*/ 9324 h 10025"/>
                <a:gd name="connsiteX5" fmla="*/ 2778 w 10024"/>
                <a:gd name="connsiteY5" fmla="*/ 8031 h 10025"/>
                <a:gd name="connsiteX6" fmla="*/ 347 w 10024"/>
                <a:gd name="connsiteY6" fmla="*/ 5910 h 10025"/>
                <a:gd name="connsiteX0" fmla="*/ 0 w 10024"/>
                <a:gd name="connsiteY0" fmla="*/ 5688 h 10509"/>
                <a:gd name="connsiteX1" fmla="*/ 1319 w 10024"/>
                <a:gd name="connsiteY1" fmla="*/ 222 h 10509"/>
                <a:gd name="connsiteX2" fmla="*/ 6014 w 10024"/>
                <a:gd name="connsiteY2" fmla="*/ 1236 h 10509"/>
                <a:gd name="connsiteX3" fmla="*/ 9726 w 10024"/>
                <a:gd name="connsiteY3" fmla="*/ 2862 h 10509"/>
                <a:gd name="connsiteX4" fmla="*/ 9794 w 10024"/>
                <a:gd name="connsiteY4" fmla="*/ 9808 h 10509"/>
                <a:gd name="connsiteX5" fmla="*/ 2778 w 10024"/>
                <a:gd name="connsiteY5" fmla="*/ 8515 h 10509"/>
                <a:gd name="connsiteX6" fmla="*/ 347 w 10024"/>
                <a:gd name="connsiteY6" fmla="*/ 6394 h 10509"/>
                <a:gd name="connsiteX0" fmla="*/ 972 w 9677"/>
                <a:gd name="connsiteY0" fmla="*/ 222 h 10509"/>
                <a:gd name="connsiteX1" fmla="*/ 5667 w 9677"/>
                <a:gd name="connsiteY1" fmla="*/ 1236 h 10509"/>
                <a:gd name="connsiteX2" fmla="*/ 9379 w 9677"/>
                <a:gd name="connsiteY2" fmla="*/ 2862 h 10509"/>
                <a:gd name="connsiteX3" fmla="*/ 9447 w 9677"/>
                <a:gd name="connsiteY3" fmla="*/ 9808 h 10509"/>
                <a:gd name="connsiteX4" fmla="*/ 2431 w 9677"/>
                <a:gd name="connsiteY4" fmla="*/ 8515 h 10509"/>
                <a:gd name="connsiteX5" fmla="*/ 0 w 9677"/>
                <a:gd name="connsiteY5" fmla="*/ 6394 h 10509"/>
                <a:gd name="connsiteX0" fmla="*/ 1291 w 10287"/>
                <a:gd name="connsiteY0" fmla="*/ 211 h 9999"/>
                <a:gd name="connsiteX1" fmla="*/ 6143 w 10287"/>
                <a:gd name="connsiteY1" fmla="*/ 1176 h 9999"/>
                <a:gd name="connsiteX2" fmla="*/ 9979 w 10287"/>
                <a:gd name="connsiteY2" fmla="*/ 2723 h 9999"/>
                <a:gd name="connsiteX3" fmla="*/ 10049 w 10287"/>
                <a:gd name="connsiteY3" fmla="*/ 9333 h 9999"/>
                <a:gd name="connsiteX4" fmla="*/ 2799 w 10287"/>
                <a:gd name="connsiteY4" fmla="*/ 8103 h 9999"/>
                <a:gd name="connsiteX5" fmla="*/ 0 w 10287"/>
                <a:gd name="connsiteY5" fmla="*/ 5280 h 9999"/>
                <a:gd name="connsiteX0" fmla="*/ 1255 w 10421"/>
                <a:gd name="connsiteY0" fmla="*/ 211 h 10723"/>
                <a:gd name="connsiteX1" fmla="*/ 5972 w 10421"/>
                <a:gd name="connsiteY1" fmla="*/ 1176 h 10723"/>
                <a:gd name="connsiteX2" fmla="*/ 9701 w 10421"/>
                <a:gd name="connsiteY2" fmla="*/ 2723 h 10723"/>
                <a:gd name="connsiteX3" fmla="*/ 9769 w 10421"/>
                <a:gd name="connsiteY3" fmla="*/ 9334 h 10723"/>
                <a:gd name="connsiteX4" fmla="*/ 2850 w 10421"/>
                <a:gd name="connsiteY4" fmla="*/ 8774 h 10723"/>
                <a:gd name="connsiteX5" fmla="*/ 0 w 10421"/>
                <a:gd name="connsiteY5" fmla="*/ 5281 h 10723"/>
                <a:gd name="connsiteX0" fmla="*/ 1255 w 10421"/>
                <a:gd name="connsiteY0" fmla="*/ 211 h 10430"/>
                <a:gd name="connsiteX1" fmla="*/ 5972 w 10421"/>
                <a:gd name="connsiteY1" fmla="*/ 1176 h 10430"/>
                <a:gd name="connsiteX2" fmla="*/ 9701 w 10421"/>
                <a:gd name="connsiteY2" fmla="*/ 2723 h 10430"/>
                <a:gd name="connsiteX3" fmla="*/ 9769 w 10421"/>
                <a:gd name="connsiteY3" fmla="*/ 9334 h 10430"/>
                <a:gd name="connsiteX4" fmla="*/ 2850 w 10421"/>
                <a:gd name="connsiteY4" fmla="*/ 8774 h 10430"/>
                <a:gd name="connsiteX5" fmla="*/ 0 w 10421"/>
                <a:gd name="connsiteY5" fmla="*/ 5281 h 1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21" h="10430">
                  <a:moveTo>
                    <a:pt x="1255" y="211"/>
                  </a:moveTo>
                  <a:cubicBezTo>
                    <a:pt x="2262" y="-495"/>
                    <a:pt x="4564" y="757"/>
                    <a:pt x="5972" y="1176"/>
                  </a:cubicBezTo>
                  <a:cubicBezTo>
                    <a:pt x="7379" y="1595"/>
                    <a:pt x="9068" y="1364"/>
                    <a:pt x="9701" y="2723"/>
                  </a:cubicBezTo>
                  <a:cubicBezTo>
                    <a:pt x="10333" y="4083"/>
                    <a:pt x="10911" y="8326"/>
                    <a:pt x="9769" y="9334"/>
                  </a:cubicBezTo>
                  <a:cubicBezTo>
                    <a:pt x="8627" y="10342"/>
                    <a:pt x="7273" y="11420"/>
                    <a:pt x="2850" y="8774"/>
                  </a:cubicBezTo>
                  <a:cubicBezTo>
                    <a:pt x="2850" y="8774"/>
                    <a:pt x="698" y="7300"/>
                    <a:pt x="0" y="5281"/>
                  </a:cubicBezTo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57" name="Freeform 18">
              <a:extLst>
                <a:ext uri="{FF2B5EF4-FFF2-40B4-BE49-F238E27FC236}">
                  <a16:creationId xmlns:a16="http://schemas.microsoft.com/office/drawing/2014/main" id="{B9DF5C4F-B197-48BB-8B40-5AD5DB5BA810}"/>
                </a:ext>
              </a:extLst>
            </p:cNvPr>
            <p:cNvSpPr>
              <a:spLocks noChangeAspect="1"/>
            </p:cNvSpPr>
            <p:nvPr/>
          </p:nvSpPr>
          <p:spPr bwMode="auto">
            <a:xfrm rot="20515563" flipH="1" flipV="1">
              <a:off x="6358259" y="1361368"/>
              <a:ext cx="104409" cy="66053"/>
            </a:xfrm>
            <a:custGeom>
              <a:avLst/>
              <a:gdLst>
                <a:gd name="T0" fmla="*/ 27 w 27"/>
                <a:gd name="T1" fmla="*/ 11 h 21"/>
                <a:gd name="T2" fmla="*/ 22 w 27"/>
                <a:gd name="T3" fmla="*/ 20 h 21"/>
                <a:gd name="T4" fmla="*/ 0 w 27"/>
                <a:gd name="T5" fmla="*/ 8 h 21"/>
                <a:gd name="T6" fmla="*/ 3 w 27"/>
                <a:gd name="T7" fmla="*/ 2 h 21"/>
                <a:gd name="T8" fmla="*/ 27 w 27"/>
                <a:gd name="T9" fmla="*/ 11 h 21"/>
                <a:gd name="connsiteX0" fmla="*/ 10000 w 10000"/>
                <a:gd name="connsiteY0" fmla="*/ 4820 h 9139"/>
                <a:gd name="connsiteX1" fmla="*/ 8148 w 10000"/>
                <a:gd name="connsiteY1" fmla="*/ 9106 h 9139"/>
                <a:gd name="connsiteX2" fmla="*/ 0 w 10000"/>
                <a:gd name="connsiteY2" fmla="*/ 3392 h 9139"/>
                <a:gd name="connsiteX3" fmla="*/ 771 w 10000"/>
                <a:gd name="connsiteY3" fmla="*/ 9 h 9139"/>
                <a:gd name="connsiteX4" fmla="*/ 10000 w 10000"/>
                <a:gd name="connsiteY4" fmla="*/ 4820 h 9139"/>
                <a:gd name="connsiteX0" fmla="*/ 10227 w 10227"/>
                <a:gd name="connsiteY0" fmla="*/ 5274 h 10000"/>
                <a:gd name="connsiteX1" fmla="*/ 8375 w 10227"/>
                <a:gd name="connsiteY1" fmla="*/ 9964 h 10000"/>
                <a:gd name="connsiteX2" fmla="*/ 227 w 10227"/>
                <a:gd name="connsiteY2" fmla="*/ 3712 h 10000"/>
                <a:gd name="connsiteX3" fmla="*/ 998 w 10227"/>
                <a:gd name="connsiteY3" fmla="*/ 10 h 10000"/>
                <a:gd name="connsiteX4" fmla="*/ 10227 w 10227"/>
                <a:gd name="connsiteY4" fmla="*/ 5274 h 10000"/>
                <a:gd name="connsiteX0" fmla="*/ 10855 w 10855"/>
                <a:gd name="connsiteY0" fmla="*/ 5284 h 9981"/>
                <a:gd name="connsiteX1" fmla="*/ 9003 w 10855"/>
                <a:gd name="connsiteY1" fmla="*/ 9974 h 9981"/>
                <a:gd name="connsiteX2" fmla="*/ 434 w 10855"/>
                <a:gd name="connsiteY2" fmla="*/ 3932 h 9981"/>
                <a:gd name="connsiteX3" fmla="*/ 1626 w 10855"/>
                <a:gd name="connsiteY3" fmla="*/ 20 h 9981"/>
                <a:gd name="connsiteX4" fmla="*/ 10855 w 10855"/>
                <a:gd name="connsiteY4" fmla="*/ 5284 h 9981"/>
                <a:gd name="connsiteX0" fmla="*/ 10000 w 10000"/>
                <a:gd name="connsiteY0" fmla="*/ 5294 h 10000"/>
                <a:gd name="connsiteX1" fmla="*/ 8294 w 10000"/>
                <a:gd name="connsiteY1" fmla="*/ 9993 h 10000"/>
                <a:gd name="connsiteX2" fmla="*/ 400 w 10000"/>
                <a:gd name="connsiteY2" fmla="*/ 3939 h 10000"/>
                <a:gd name="connsiteX3" fmla="*/ 1498 w 10000"/>
                <a:gd name="connsiteY3" fmla="*/ 20 h 10000"/>
                <a:gd name="connsiteX4" fmla="*/ 10000 w 10000"/>
                <a:gd name="connsiteY4" fmla="*/ 5294 h 10000"/>
                <a:gd name="connsiteX0" fmla="*/ 10000 w 10000"/>
                <a:gd name="connsiteY0" fmla="*/ 5294 h 10000"/>
                <a:gd name="connsiteX1" fmla="*/ 8294 w 10000"/>
                <a:gd name="connsiteY1" fmla="*/ 9993 h 10000"/>
                <a:gd name="connsiteX2" fmla="*/ 400 w 10000"/>
                <a:gd name="connsiteY2" fmla="*/ 3939 h 10000"/>
                <a:gd name="connsiteX3" fmla="*/ 1498 w 10000"/>
                <a:gd name="connsiteY3" fmla="*/ 20 h 10000"/>
                <a:gd name="connsiteX4" fmla="*/ 10000 w 10000"/>
                <a:gd name="connsiteY4" fmla="*/ 5294 h 10000"/>
                <a:gd name="connsiteX0" fmla="*/ 8867 w 9094"/>
                <a:gd name="connsiteY0" fmla="*/ 4295 h 9975"/>
                <a:gd name="connsiteX1" fmla="*/ 8253 w 9094"/>
                <a:gd name="connsiteY1" fmla="*/ 9975 h 9975"/>
                <a:gd name="connsiteX2" fmla="*/ 359 w 9094"/>
                <a:gd name="connsiteY2" fmla="*/ 3921 h 9975"/>
                <a:gd name="connsiteX3" fmla="*/ 1457 w 9094"/>
                <a:gd name="connsiteY3" fmla="*/ 2 h 9975"/>
                <a:gd name="connsiteX4" fmla="*/ 8867 w 9094"/>
                <a:gd name="connsiteY4" fmla="*/ 4295 h 9975"/>
                <a:gd name="connsiteX0" fmla="*/ 9750 w 9999"/>
                <a:gd name="connsiteY0" fmla="*/ 4306 h 10000"/>
                <a:gd name="connsiteX1" fmla="*/ 9075 w 9999"/>
                <a:gd name="connsiteY1" fmla="*/ 10000 h 10000"/>
                <a:gd name="connsiteX2" fmla="*/ 395 w 9999"/>
                <a:gd name="connsiteY2" fmla="*/ 3931 h 10000"/>
                <a:gd name="connsiteX3" fmla="*/ 1602 w 9999"/>
                <a:gd name="connsiteY3" fmla="*/ 2 h 10000"/>
                <a:gd name="connsiteX4" fmla="*/ 9750 w 9999"/>
                <a:gd name="connsiteY4" fmla="*/ 4306 h 10000"/>
                <a:gd name="connsiteX0" fmla="*/ 11475 w 11475"/>
                <a:gd name="connsiteY0" fmla="*/ 5817 h 10049"/>
                <a:gd name="connsiteX1" fmla="*/ 9140 w 11475"/>
                <a:gd name="connsiteY1" fmla="*/ 10034 h 10049"/>
                <a:gd name="connsiteX2" fmla="*/ 459 w 11475"/>
                <a:gd name="connsiteY2" fmla="*/ 3965 h 10049"/>
                <a:gd name="connsiteX3" fmla="*/ 1666 w 11475"/>
                <a:gd name="connsiteY3" fmla="*/ 36 h 10049"/>
                <a:gd name="connsiteX4" fmla="*/ 11475 w 11475"/>
                <a:gd name="connsiteY4" fmla="*/ 5817 h 10049"/>
                <a:gd name="connsiteX0" fmla="*/ 11379 w 11379"/>
                <a:gd name="connsiteY0" fmla="*/ 5998 h 10230"/>
                <a:gd name="connsiteX1" fmla="*/ 9044 w 11379"/>
                <a:gd name="connsiteY1" fmla="*/ 10215 h 10230"/>
                <a:gd name="connsiteX2" fmla="*/ 363 w 11379"/>
                <a:gd name="connsiteY2" fmla="*/ 4146 h 10230"/>
                <a:gd name="connsiteX3" fmla="*/ 1570 w 11379"/>
                <a:gd name="connsiteY3" fmla="*/ 217 h 10230"/>
                <a:gd name="connsiteX4" fmla="*/ 11379 w 11379"/>
                <a:gd name="connsiteY4" fmla="*/ 5998 h 10230"/>
                <a:gd name="connsiteX0" fmla="*/ 11342 w 11342"/>
                <a:gd name="connsiteY0" fmla="*/ 5986 h 10218"/>
                <a:gd name="connsiteX1" fmla="*/ 9007 w 11342"/>
                <a:gd name="connsiteY1" fmla="*/ 10203 h 10218"/>
                <a:gd name="connsiteX2" fmla="*/ 326 w 11342"/>
                <a:gd name="connsiteY2" fmla="*/ 4134 h 10218"/>
                <a:gd name="connsiteX3" fmla="*/ 1533 w 11342"/>
                <a:gd name="connsiteY3" fmla="*/ 205 h 10218"/>
                <a:gd name="connsiteX4" fmla="*/ 11342 w 11342"/>
                <a:gd name="connsiteY4" fmla="*/ 5986 h 1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42" h="10218">
                  <a:moveTo>
                    <a:pt x="11342" y="5986"/>
                  </a:moveTo>
                  <a:cubicBezTo>
                    <a:pt x="11342" y="5986"/>
                    <a:pt x="10843" y="10512"/>
                    <a:pt x="9007" y="10203"/>
                  </a:cubicBezTo>
                  <a:cubicBezTo>
                    <a:pt x="7171" y="9894"/>
                    <a:pt x="1994" y="6471"/>
                    <a:pt x="326" y="4134"/>
                  </a:cubicBezTo>
                  <a:cubicBezTo>
                    <a:pt x="-485" y="1590"/>
                    <a:pt x="330" y="1299"/>
                    <a:pt x="1533" y="205"/>
                  </a:cubicBezTo>
                  <a:cubicBezTo>
                    <a:pt x="2736" y="-889"/>
                    <a:pt x="7720" y="2593"/>
                    <a:pt x="11342" y="5986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58" name="Freeform 47">
              <a:extLst>
                <a:ext uri="{FF2B5EF4-FFF2-40B4-BE49-F238E27FC236}">
                  <a16:creationId xmlns:a16="http://schemas.microsoft.com/office/drawing/2014/main" id="{74F5B884-CB20-4C90-9F79-E7B8F54BA499}"/>
                </a:ext>
              </a:extLst>
            </p:cNvPr>
            <p:cNvSpPr>
              <a:spLocks noChangeAspect="1"/>
            </p:cNvSpPr>
            <p:nvPr/>
          </p:nvSpPr>
          <p:spPr bwMode="auto">
            <a:xfrm rot="20515563" flipH="1" flipV="1">
              <a:off x="6172080" y="1640899"/>
              <a:ext cx="50236" cy="102842"/>
            </a:xfrm>
            <a:custGeom>
              <a:avLst/>
              <a:gdLst>
                <a:gd name="T0" fmla="*/ 3 w 18"/>
                <a:gd name="T1" fmla="*/ 7 h 29"/>
                <a:gd name="T2" fmla="*/ 13 w 18"/>
                <a:gd name="T3" fmla="*/ 1 h 29"/>
                <a:gd name="T4" fmla="*/ 17 w 18"/>
                <a:gd name="T5" fmla="*/ 15 h 29"/>
                <a:gd name="T6" fmla="*/ 18 w 18"/>
                <a:gd name="T7" fmla="*/ 28 h 29"/>
                <a:gd name="T8" fmla="*/ 15 w 18"/>
                <a:gd name="T9" fmla="*/ 29 h 29"/>
                <a:gd name="T10" fmla="*/ 8 w 18"/>
                <a:gd name="T11" fmla="*/ 29 h 29"/>
                <a:gd name="T12" fmla="*/ 5 w 18"/>
                <a:gd name="T13" fmla="*/ 26 h 29"/>
                <a:gd name="T14" fmla="*/ 3 w 18"/>
                <a:gd name="T15" fmla="*/ 7 h 29"/>
                <a:gd name="connsiteX0" fmla="*/ 533 w 8310"/>
                <a:gd name="connsiteY0" fmla="*/ 2074 h 9660"/>
                <a:gd name="connsiteX1" fmla="*/ 6088 w 8310"/>
                <a:gd name="connsiteY1" fmla="*/ 5 h 9660"/>
                <a:gd name="connsiteX2" fmla="*/ 8310 w 8310"/>
                <a:gd name="connsiteY2" fmla="*/ 4832 h 9660"/>
                <a:gd name="connsiteX3" fmla="*/ 7199 w 8310"/>
                <a:gd name="connsiteY3" fmla="*/ 9660 h 9660"/>
                <a:gd name="connsiteX4" fmla="*/ 3310 w 8310"/>
                <a:gd name="connsiteY4" fmla="*/ 9660 h 9660"/>
                <a:gd name="connsiteX5" fmla="*/ 1644 w 8310"/>
                <a:gd name="connsiteY5" fmla="*/ 8626 h 9660"/>
                <a:gd name="connsiteX6" fmla="*/ 533 w 8310"/>
                <a:gd name="connsiteY6" fmla="*/ 2074 h 9660"/>
                <a:gd name="connsiteX0" fmla="*/ 641 w 10160"/>
                <a:gd name="connsiteY0" fmla="*/ 2147 h 10143"/>
                <a:gd name="connsiteX1" fmla="*/ 7326 w 10160"/>
                <a:gd name="connsiteY1" fmla="*/ 5 h 10143"/>
                <a:gd name="connsiteX2" fmla="*/ 10000 w 10160"/>
                <a:gd name="connsiteY2" fmla="*/ 5002 h 10143"/>
                <a:gd name="connsiteX3" fmla="*/ 10160 w 10160"/>
                <a:gd name="connsiteY3" fmla="*/ 10143 h 10143"/>
                <a:gd name="connsiteX4" fmla="*/ 3983 w 10160"/>
                <a:gd name="connsiteY4" fmla="*/ 10000 h 10143"/>
                <a:gd name="connsiteX5" fmla="*/ 1978 w 10160"/>
                <a:gd name="connsiteY5" fmla="*/ 8930 h 10143"/>
                <a:gd name="connsiteX6" fmla="*/ 641 w 10160"/>
                <a:gd name="connsiteY6" fmla="*/ 2147 h 10143"/>
                <a:gd name="connsiteX0" fmla="*/ 641 w 10535"/>
                <a:gd name="connsiteY0" fmla="*/ 2147 h 10583"/>
                <a:gd name="connsiteX1" fmla="*/ 7326 w 10535"/>
                <a:gd name="connsiteY1" fmla="*/ 5 h 10583"/>
                <a:gd name="connsiteX2" fmla="*/ 10000 w 10535"/>
                <a:gd name="connsiteY2" fmla="*/ 5002 h 10583"/>
                <a:gd name="connsiteX3" fmla="*/ 10160 w 10535"/>
                <a:gd name="connsiteY3" fmla="*/ 10143 h 10583"/>
                <a:gd name="connsiteX4" fmla="*/ 3983 w 10535"/>
                <a:gd name="connsiteY4" fmla="*/ 10000 h 10583"/>
                <a:gd name="connsiteX5" fmla="*/ 1978 w 10535"/>
                <a:gd name="connsiteY5" fmla="*/ 8930 h 10583"/>
                <a:gd name="connsiteX6" fmla="*/ 641 w 10535"/>
                <a:gd name="connsiteY6" fmla="*/ 2147 h 10583"/>
                <a:gd name="connsiteX0" fmla="*/ 641 w 10726"/>
                <a:gd name="connsiteY0" fmla="*/ 2147 h 10422"/>
                <a:gd name="connsiteX1" fmla="*/ 7326 w 10726"/>
                <a:gd name="connsiteY1" fmla="*/ 5 h 10422"/>
                <a:gd name="connsiteX2" fmla="*/ 10000 w 10726"/>
                <a:gd name="connsiteY2" fmla="*/ 5002 h 10422"/>
                <a:gd name="connsiteX3" fmla="*/ 10160 w 10726"/>
                <a:gd name="connsiteY3" fmla="*/ 10143 h 10422"/>
                <a:gd name="connsiteX4" fmla="*/ 1978 w 10726"/>
                <a:gd name="connsiteY4" fmla="*/ 8930 h 10422"/>
                <a:gd name="connsiteX5" fmla="*/ 641 w 10726"/>
                <a:gd name="connsiteY5" fmla="*/ 2147 h 10422"/>
                <a:gd name="connsiteX0" fmla="*/ 509 w 10503"/>
                <a:gd name="connsiteY0" fmla="*/ 2147 h 10594"/>
                <a:gd name="connsiteX1" fmla="*/ 7194 w 10503"/>
                <a:gd name="connsiteY1" fmla="*/ 5 h 10594"/>
                <a:gd name="connsiteX2" fmla="*/ 9868 w 10503"/>
                <a:gd name="connsiteY2" fmla="*/ 5002 h 10594"/>
                <a:gd name="connsiteX3" fmla="*/ 10028 w 10503"/>
                <a:gd name="connsiteY3" fmla="*/ 10143 h 10594"/>
                <a:gd name="connsiteX4" fmla="*/ 3076 w 10503"/>
                <a:gd name="connsiteY4" fmla="*/ 9428 h 10594"/>
                <a:gd name="connsiteX5" fmla="*/ 509 w 10503"/>
                <a:gd name="connsiteY5" fmla="*/ 2147 h 10594"/>
                <a:gd name="connsiteX0" fmla="*/ 857 w 9625"/>
                <a:gd name="connsiteY0" fmla="*/ 2407 h 10624"/>
                <a:gd name="connsiteX1" fmla="*/ 6316 w 9625"/>
                <a:gd name="connsiteY1" fmla="*/ 46 h 10624"/>
                <a:gd name="connsiteX2" fmla="*/ 8990 w 9625"/>
                <a:gd name="connsiteY2" fmla="*/ 5043 h 10624"/>
                <a:gd name="connsiteX3" fmla="*/ 9150 w 9625"/>
                <a:gd name="connsiteY3" fmla="*/ 10184 h 10624"/>
                <a:gd name="connsiteX4" fmla="*/ 2198 w 9625"/>
                <a:gd name="connsiteY4" fmla="*/ 9469 h 10624"/>
                <a:gd name="connsiteX5" fmla="*/ 857 w 9625"/>
                <a:gd name="connsiteY5" fmla="*/ 2407 h 10624"/>
                <a:gd name="connsiteX0" fmla="*/ 674 w 9784"/>
                <a:gd name="connsiteY0" fmla="*/ 2266 h 10000"/>
                <a:gd name="connsiteX1" fmla="*/ 6346 w 9784"/>
                <a:gd name="connsiteY1" fmla="*/ 43 h 10000"/>
                <a:gd name="connsiteX2" fmla="*/ 9124 w 9784"/>
                <a:gd name="connsiteY2" fmla="*/ 4747 h 10000"/>
                <a:gd name="connsiteX3" fmla="*/ 9290 w 9784"/>
                <a:gd name="connsiteY3" fmla="*/ 9586 h 10000"/>
                <a:gd name="connsiteX4" fmla="*/ 2068 w 9784"/>
                <a:gd name="connsiteY4" fmla="*/ 8913 h 10000"/>
                <a:gd name="connsiteX5" fmla="*/ 674 w 9784"/>
                <a:gd name="connsiteY5" fmla="*/ 2266 h 10000"/>
                <a:gd name="connsiteX0" fmla="*/ 614 w 10367"/>
                <a:gd name="connsiteY0" fmla="*/ 1627 h 10075"/>
                <a:gd name="connsiteX1" fmla="*/ 6853 w 10367"/>
                <a:gd name="connsiteY1" fmla="*/ 85 h 10075"/>
                <a:gd name="connsiteX2" fmla="*/ 9692 w 10367"/>
                <a:gd name="connsiteY2" fmla="*/ 4789 h 10075"/>
                <a:gd name="connsiteX3" fmla="*/ 9862 w 10367"/>
                <a:gd name="connsiteY3" fmla="*/ 9628 h 10075"/>
                <a:gd name="connsiteX4" fmla="*/ 2481 w 10367"/>
                <a:gd name="connsiteY4" fmla="*/ 8955 h 10075"/>
                <a:gd name="connsiteX5" fmla="*/ 614 w 10367"/>
                <a:gd name="connsiteY5" fmla="*/ 1627 h 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67" h="10075">
                  <a:moveTo>
                    <a:pt x="614" y="1627"/>
                  </a:moveTo>
                  <a:cubicBezTo>
                    <a:pt x="614" y="1627"/>
                    <a:pt x="5340" y="-442"/>
                    <a:pt x="6853" y="85"/>
                  </a:cubicBezTo>
                  <a:cubicBezTo>
                    <a:pt x="8366" y="612"/>
                    <a:pt x="8983" y="-251"/>
                    <a:pt x="9692" y="4789"/>
                  </a:cubicBezTo>
                  <a:cubicBezTo>
                    <a:pt x="9749" y="6402"/>
                    <a:pt x="11065" y="8933"/>
                    <a:pt x="9862" y="9628"/>
                  </a:cubicBezTo>
                  <a:cubicBezTo>
                    <a:pt x="8660" y="10322"/>
                    <a:pt x="4022" y="10288"/>
                    <a:pt x="2481" y="8955"/>
                  </a:cubicBezTo>
                  <a:cubicBezTo>
                    <a:pt x="940" y="7622"/>
                    <a:pt x="-1015" y="3179"/>
                    <a:pt x="614" y="1627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359" name="Freeform 47">
              <a:extLst>
                <a:ext uri="{FF2B5EF4-FFF2-40B4-BE49-F238E27FC236}">
                  <a16:creationId xmlns:a16="http://schemas.microsoft.com/office/drawing/2014/main" id="{27464B21-A476-4723-9D70-AE47E0F00D56}"/>
                </a:ext>
              </a:extLst>
            </p:cNvPr>
            <p:cNvSpPr>
              <a:spLocks noChangeAspect="1"/>
            </p:cNvSpPr>
            <p:nvPr/>
          </p:nvSpPr>
          <p:spPr bwMode="auto">
            <a:xfrm rot="18853486" flipH="1" flipV="1">
              <a:off x="6227737" y="1710205"/>
              <a:ext cx="50327" cy="107480"/>
            </a:xfrm>
            <a:custGeom>
              <a:avLst/>
              <a:gdLst>
                <a:gd name="T0" fmla="*/ 3 w 18"/>
                <a:gd name="T1" fmla="*/ 7 h 29"/>
                <a:gd name="T2" fmla="*/ 13 w 18"/>
                <a:gd name="T3" fmla="*/ 1 h 29"/>
                <a:gd name="T4" fmla="*/ 17 w 18"/>
                <a:gd name="T5" fmla="*/ 15 h 29"/>
                <a:gd name="T6" fmla="*/ 18 w 18"/>
                <a:gd name="T7" fmla="*/ 28 h 29"/>
                <a:gd name="T8" fmla="*/ 15 w 18"/>
                <a:gd name="T9" fmla="*/ 29 h 29"/>
                <a:gd name="T10" fmla="*/ 8 w 18"/>
                <a:gd name="T11" fmla="*/ 29 h 29"/>
                <a:gd name="T12" fmla="*/ 5 w 18"/>
                <a:gd name="T13" fmla="*/ 26 h 29"/>
                <a:gd name="T14" fmla="*/ 3 w 18"/>
                <a:gd name="T15" fmla="*/ 7 h 29"/>
                <a:gd name="connsiteX0" fmla="*/ 533 w 8310"/>
                <a:gd name="connsiteY0" fmla="*/ 2074 h 9660"/>
                <a:gd name="connsiteX1" fmla="*/ 6088 w 8310"/>
                <a:gd name="connsiteY1" fmla="*/ 5 h 9660"/>
                <a:gd name="connsiteX2" fmla="*/ 8310 w 8310"/>
                <a:gd name="connsiteY2" fmla="*/ 4832 h 9660"/>
                <a:gd name="connsiteX3" fmla="*/ 7199 w 8310"/>
                <a:gd name="connsiteY3" fmla="*/ 9660 h 9660"/>
                <a:gd name="connsiteX4" fmla="*/ 3310 w 8310"/>
                <a:gd name="connsiteY4" fmla="*/ 9660 h 9660"/>
                <a:gd name="connsiteX5" fmla="*/ 1644 w 8310"/>
                <a:gd name="connsiteY5" fmla="*/ 8626 h 9660"/>
                <a:gd name="connsiteX6" fmla="*/ 533 w 8310"/>
                <a:gd name="connsiteY6" fmla="*/ 2074 h 9660"/>
                <a:gd name="connsiteX0" fmla="*/ 641 w 10884"/>
                <a:gd name="connsiteY0" fmla="*/ 2147 h 10015"/>
                <a:gd name="connsiteX1" fmla="*/ 7326 w 10884"/>
                <a:gd name="connsiteY1" fmla="*/ 5 h 10015"/>
                <a:gd name="connsiteX2" fmla="*/ 10000 w 10884"/>
                <a:gd name="connsiteY2" fmla="*/ 5002 h 10015"/>
                <a:gd name="connsiteX3" fmla="*/ 10884 w 10884"/>
                <a:gd name="connsiteY3" fmla="*/ 10015 h 10015"/>
                <a:gd name="connsiteX4" fmla="*/ 3983 w 10884"/>
                <a:gd name="connsiteY4" fmla="*/ 10000 h 10015"/>
                <a:gd name="connsiteX5" fmla="*/ 1978 w 10884"/>
                <a:gd name="connsiteY5" fmla="*/ 8930 h 10015"/>
                <a:gd name="connsiteX6" fmla="*/ 641 w 10884"/>
                <a:gd name="connsiteY6" fmla="*/ 2147 h 10015"/>
                <a:gd name="connsiteX0" fmla="*/ 641 w 11297"/>
                <a:gd name="connsiteY0" fmla="*/ 2147 h 10331"/>
                <a:gd name="connsiteX1" fmla="*/ 7326 w 11297"/>
                <a:gd name="connsiteY1" fmla="*/ 5 h 10331"/>
                <a:gd name="connsiteX2" fmla="*/ 10000 w 11297"/>
                <a:gd name="connsiteY2" fmla="*/ 5002 h 10331"/>
                <a:gd name="connsiteX3" fmla="*/ 10884 w 11297"/>
                <a:gd name="connsiteY3" fmla="*/ 10015 h 10331"/>
                <a:gd name="connsiteX4" fmla="*/ 3983 w 11297"/>
                <a:gd name="connsiteY4" fmla="*/ 10000 h 10331"/>
                <a:gd name="connsiteX5" fmla="*/ 1978 w 11297"/>
                <a:gd name="connsiteY5" fmla="*/ 8930 h 10331"/>
                <a:gd name="connsiteX6" fmla="*/ 641 w 11297"/>
                <a:gd name="connsiteY6" fmla="*/ 2147 h 10331"/>
                <a:gd name="connsiteX0" fmla="*/ 641 w 10784"/>
                <a:gd name="connsiteY0" fmla="*/ 2147 h 10451"/>
                <a:gd name="connsiteX1" fmla="*/ 7326 w 10784"/>
                <a:gd name="connsiteY1" fmla="*/ 5 h 10451"/>
                <a:gd name="connsiteX2" fmla="*/ 10000 w 10784"/>
                <a:gd name="connsiteY2" fmla="*/ 5002 h 10451"/>
                <a:gd name="connsiteX3" fmla="*/ 10245 w 10784"/>
                <a:gd name="connsiteY3" fmla="*/ 10170 h 10451"/>
                <a:gd name="connsiteX4" fmla="*/ 3983 w 10784"/>
                <a:gd name="connsiteY4" fmla="*/ 10000 h 10451"/>
                <a:gd name="connsiteX5" fmla="*/ 1978 w 10784"/>
                <a:gd name="connsiteY5" fmla="*/ 8930 h 10451"/>
                <a:gd name="connsiteX6" fmla="*/ 641 w 10784"/>
                <a:gd name="connsiteY6" fmla="*/ 2147 h 10451"/>
                <a:gd name="connsiteX0" fmla="*/ 641 w 10996"/>
                <a:gd name="connsiteY0" fmla="*/ 2147 h 10484"/>
                <a:gd name="connsiteX1" fmla="*/ 7326 w 10996"/>
                <a:gd name="connsiteY1" fmla="*/ 5 h 10484"/>
                <a:gd name="connsiteX2" fmla="*/ 10000 w 10996"/>
                <a:gd name="connsiteY2" fmla="*/ 5002 h 10484"/>
                <a:gd name="connsiteX3" fmla="*/ 10245 w 10996"/>
                <a:gd name="connsiteY3" fmla="*/ 10170 h 10484"/>
                <a:gd name="connsiteX4" fmla="*/ 3983 w 10996"/>
                <a:gd name="connsiteY4" fmla="*/ 10000 h 10484"/>
                <a:gd name="connsiteX5" fmla="*/ 1978 w 10996"/>
                <a:gd name="connsiteY5" fmla="*/ 8930 h 10484"/>
                <a:gd name="connsiteX6" fmla="*/ 641 w 10996"/>
                <a:gd name="connsiteY6" fmla="*/ 2147 h 10484"/>
                <a:gd name="connsiteX0" fmla="*/ 641 w 11483"/>
                <a:gd name="connsiteY0" fmla="*/ 2147 h 10241"/>
                <a:gd name="connsiteX1" fmla="*/ 7326 w 11483"/>
                <a:gd name="connsiteY1" fmla="*/ 5 h 10241"/>
                <a:gd name="connsiteX2" fmla="*/ 10000 w 11483"/>
                <a:gd name="connsiteY2" fmla="*/ 5002 h 10241"/>
                <a:gd name="connsiteX3" fmla="*/ 10245 w 11483"/>
                <a:gd name="connsiteY3" fmla="*/ 10170 h 10241"/>
                <a:gd name="connsiteX4" fmla="*/ 3983 w 11483"/>
                <a:gd name="connsiteY4" fmla="*/ 10000 h 10241"/>
                <a:gd name="connsiteX5" fmla="*/ 1978 w 11483"/>
                <a:gd name="connsiteY5" fmla="*/ 8930 h 10241"/>
                <a:gd name="connsiteX6" fmla="*/ 641 w 11483"/>
                <a:gd name="connsiteY6" fmla="*/ 2147 h 10241"/>
                <a:gd name="connsiteX0" fmla="*/ 730 w 10738"/>
                <a:gd name="connsiteY0" fmla="*/ 2147 h 10650"/>
                <a:gd name="connsiteX1" fmla="*/ 7415 w 10738"/>
                <a:gd name="connsiteY1" fmla="*/ 5 h 10650"/>
                <a:gd name="connsiteX2" fmla="*/ 10089 w 10738"/>
                <a:gd name="connsiteY2" fmla="*/ 5002 h 10650"/>
                <a:gd name="connsiteX3" fmla="*/ 10334 w 10738"/>
                <a:gd name="connsiteY3" fmla="*/ 10170 h 10650"/>
                <a:gd name="connsiteX4" fmla="*/ 4656 w 10738"/>
                <a:gd name="connsiteY4" fmla="*/ 10422 h 10650"/>
                <a:gd name="connsiteX5" fmla="*/ 2067 w 10738"/>
                <a:gd name="connsiteY5" fmla="*/ 8930 h 10650"/>
                <a:gd name="connsiteX6" fmla="*/ 730 w 10738"/>
                <a:gd name="connsiteY6" fmla="*/ 2147 h 10650"/>
                <a:gd name="connsiteX0" fmla="*/ 733 w 10733"/>
                <a:gd name="connsiteY0" fmla="*/ 2147 h 10887"/>
                <a:gd name="connsiteX1" fmla="*/ 7418 w 10733"/>
                <a:gd name="connsiteY1" fmla="*/ 5 h 10887"/>
                <a:gd name="connsiteX2" fmla="*/ 10092 w 10733"/>
                <a:gd name="connsiteY2" fmla="*/ 5002 h 10887"/>
                <a:gd name="connsiteX3" fmla="*/ 10337 w 10733"/>
                <a:gd name="connsiteY3" fmla="*/ 10170 h 10887"/>
                <a:gd name="connsiteX4" fmla="*/ 4767 w 10733"/>
                <a:gd name="connsiteY4" fmla="*/ 10841 h 10887"/>
                <a:gd name="connsiteX5" fmla="*/ 2070 w 10733"/>
                <a:gd name="connsiteY5" fmla="*/ 8930 h 10887"/>
                <a:gd name="connsiteX6" fmla="*/ 733 w 10733"/>
                <a:gd name="connsiteY6" fmla="*/ 2147 h 10887"/>
                <a:gd name="connsiteX0" fmla="*/ 0 w 10000"/>
                <a:gd name="connsiteY0" fmla="*/ 2147 h 10887"/>
                <a:gd name="connsiteX1" fmla="*/ 6685 w 10000"/>
                <a:gd name="connsiteY1" fmla="*/ 5 h 10887"/>
                <a:gd name="connsiteX2" fmla="*/ 9359 w 10000"/>
                <a:gd name="connsiteY2" fmla="*/ 5002 h 10887"/>
                <a:gd name="connsiteX3" fmla="*/ 9604 w 10000"/>
                <a:gd name="connsiteY3" fmla="*/ 10170 h 10887"/>
                <a:gd name="connsiteX4" fmla="*/ 4034 w 10000"/>
                <a:gd name="connsiteY4" fmla="*/ 10841 h 10887"/>
                <a:gd name="connsiteX5" fmla="*/ 1337 w 10000"/>
                <a:gd name="connsiteY5" fmla="*/ 8930 h 10887"/>
                <a:gd name="connsiteX6" fmla="*/ 0 w 10000"/>
                <a:gd name="connsiteY6" fmla="*/ 2147 h 10887"/>
                <a:gd name="connsiteX0" fmla="*/ 0 w 10000"/>
                <a:gd name="connsiteY0" fmla="*/ 2147 h 10941"/>
                <a:gd name="connsiteX1" fmla="*/ 6685 w 10000"/>
                <a:gd name="connsiteY1" fmla="*/ 5 h 10941"/>
                <a:gd name="connsiteX2" fmla="*/ 9359 w 10000"/>
                <a:gd name="connsiteY2" fmla="*/ 5002 h 10941"/>
                <a:gd name="connsiteX3" fmla="*/ 9604 w 10000"/>
                <a:gd name="connsiteY3" fmla="*/ 10170 h 10941"/>
                <a:gd name="connsiteX4" fmla="*/ 4034 w 10000"/>
                <a:gd name="connsiteY4" fmla="*/ 10841 h 10941"/>
                <a:gd name="connsiteX5" fmla="*/ 1337 w 10000"/>
                <a:gd name="connsiteY5" fmla="*/ 8930 h 10941"/>
                <a:gd name="connsiteX6" fmla="*/ 0 w 10000"/>
                <a:gd name="connsiteY6" fmla="*/ 2147 h 10941"/>
                <a:gd name="connsiteX0" fmla="*/ 0 w 10000"/>
                <a:gd name="connsiteY0" fmla="*/ 2147 h 10941"/>
                <a:gd name="connsiteX1" fmla="*/ 6685 w 10000"/>
                <a:gd name="connsiteY1" fmla="*/ 5 h 10941"/>
                <a:gd name="connsiteX2" fmla="*/ 9359 w 10000"/>
                <a:gd name="connsiteY2" fmla="*/ 5002 h 10941"/>
                <a:gd name="connsiteX3" fmla="*/ 9604 w 10000"/>
                <a:gd name="connsiteY3" fmla="*/ 10170 h 10941"/>
                <a:gd name="connsiteX4" fmla="*/ 4034 w 10000"/>
                <a:gd name="connsiteY4" fmla="*/ 10841 h 10941"/>
                <a:gd name="connsiteX5" fmla="*/ 1337 w 10000"/>
                <a:gd name="connsiteY5" fmla="*/ 8930 h 10941"/>
                <a:gd name="connsiteX6" fmla="*/ 0 w 10000"/>
                <a:gd name="connsiteY6" fmla="*/ 2147 h 1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941">
                  <a:moveTo>
                    <a:pt x="0" y="2147"/>
                  </a:moveTo>
                  <a:cubicBezTo>
                    <a:pt x="0" y="2147"/>
                    <a:pt x="668" y="1076"/>
                    <a:pt x="6685" y="5"/>
                  </a:cubicBezTo>
                  <a:cubicBezTo>
                    <a:pt x="6685" y="5"/>
                    <a:pt x="8691" y="-352"/>
                    <a:pt x="9359" y="5002"/>
                  </a:cubicBezTo>
                  <a:cubicBezTo>
                    <a:pt x="9654" y="6673"/>
                    <a:pt x="10491" y="9197"/>
                    <a:pt x="9604" y="10170"/>
                  </a:cubicBezTo>
                  <a:cubicBezTo>
                    <a:pt x="8717" y="11143"/>
                    <a:pt x="6807" y="10969"/>
                    <a:pt x="4034" y="10841"/>
                  </a:cubicBezTo>
                  <a:cubicBezTo>
                    <a:pt x="1267" y="10331"/>
                    <a:pt x="2009" y="10379"/>
                    <a:pt x="1337" y="8930"/>
                  </a:cubicBezTo>
                  <a:cubicBezTo>
                    <a:pt x="665" y="7481"/>
                    <a:pt x="12" y="7337"/>
                    <a:pt x="0" y="2147"/>
                  </a:cubicBezTo>
                  <a:close/>
                </a:path>
              </a:pathLst>
            </a:custGeom>
            <a:gradFill>
              <a:gsLst>
                <a:gs pos="20000">
                  <a:schemeClr val="bg1">
                    <a:lumMod val="85000"/>
                  </a:schemeClr>
                </a:gs>
                <a:gs pos="87000">
                  <a:srgbClr val="F9B47B"/>
                </a:gs>
              </a:gsLst>
              <a:path path="circle">
                <a:fillToRect l="50000" t="50000" r="50000" b="50000"/>
              </a:path>
            </a:gradFill>
            <a:ln w="3175" cap="flat">
              <a:solidFill>
                <a:srgbClr val="DF8E8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1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sp>
        <p:nvSpPr>
          <p:cNvPr id="369" name="楕円 368">
            <a:extLst>
              <a:ext uri="{FF2B5EF4-FFF2-40B4-BE49-F238E27FC236}">
                <a16:creationId xmlns:a16="http://schemas.microsoft.com/office/drawing/2014/main" id="{CAAECECF-29A1-4862-920E-BFC75F49AB07}"/>
              </a:ext>
            </a:extLst>
          </p:cNvPr>
          <p:cNvSpPr/>
          <p:nvPr/>
        </p:nvSpPr>
        <p:spPr>
          <a:xfrm>
            <a:off x="3821889" y="1907374"/>
            <a:ext cx="548006" cy="54304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252" name="Group 12">
            <a:extLst>
              <a:ext uri="{FF2B5EF4-FFF2-40B4-BE49-F238E27FC236}">
                <a16:creationId xmlns:a16="http://schemas.microsoft.com/office/drawing/2014/main" id="{9F4E7F77-FAE8-46D0-A963-32C48C6C1A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84021" y="2036704"/>
            <a:ext cx="204504" cy="299641"/>
            <a:chOff x="2854" y="1539"/>
            <a:chExt cx="503" cy="73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53" name="Freeform 13">
              <a:extLst>
                <a:ext uri="{FF2B5EF4-FFF2-40B4-BE49-F238E27FC236}">
                  <a16:creationId xmlns:a16="http://schemas.microsoft.com/office/drawing/2014/main" id="{54BC5E71-4FF9-4009-A8BE-1906B956245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13" y="1705"/>
              <a:ext cx="244" cy="356"/>
            </a:xfrm>
            <a:custGeom>
              <a:avLst/>
              <a:gdLst>
                <a:gd name="T0" fmla="*/ 5 w 103"/>
                <a:gd name="T1" fmla="*/ 128 h 151"/>
                <a:gd name="T2" fmla="*/ 9 w 103"/>
                <a:gd name="T3" fmla="*/ 121 h 151"/>
                <a:gd name="T4" fmla="*/ 16 w 103"/>
                <a:gd name="T5" fmla="*/ 81 h 151"/>
                <a:gd name="T6" fmla="*/ 59 w 103"/>
                <a:gd name="T7" fmla="*/ 93 h 151"/>
                <a:gd name="T8" fmla="*/ 65 w 103"/>
                <a:gd name="T9" fmla="*/ 95 h 151"/>
                <a:gd name="T10" fmla="*/ 69 w 103"/>
                <a:gd name="T11" fmla="*/ 81 h 151"/>
                <a:gd name="T12" fmla="*/ 48 w 103"/>
                <a:gd name="T13" fmla="*/ 63 h 151"/>
                <a:gd name="T14" fmla="*/ 48 w 103"/>
                <a:gd name="T15" fmla="*/ 20 h 151"/>
                <a:gd name="T16" fmla="*/ 96 w 103"/>
                <a:gd name="T17" fmla="*/ 8 h 151"/>
                <a:gd name="T18" fmla="*/ 97 w 103"/>
                <a:gd name="T19" fmla="*/ 13 h 151"/>
                <a:gd name="T20" fmla="*/ 95 w 103"/>
                <a:gd name="T21" fmla="*/ 36 h 151"/>
                <a:gd name="T22" fmla="*/ 89 w 103"/>
                <a:gd name="T23" fmla="*/ 33 h 151"/>
                <a:gd name="T24" fmla="*/ 72 w 103"/>
                <a:gd name="T25" fmla="*/ 32 h 151"/>
                <a:gd name="T26" fmla="*/ 68 w 103"/>
                <a:gd name="T27" fmla="*/ 50 h 151"/>
                <a:gd name="T28" fmla="*/ 90 w 103"/>
                <a:gd name="T29" fmla="*/ 65 h 151"/>
                <a:gd name="T30" fmla="*/ 97 w 103"/>
                <a:gd name="T31" fmla="*/ 88 h 151"/>
                <a:gd name="T32" fmla="*/ 88 w 103"/>
                <a:gd name="T33" fmla="*/ 107 h 151"/>
                <a:gd name="T34" fmla="*/ 61 w 103"/>
                <a:gd name="T35" fmla="*/ 118 h 151"/>
                <a:gd name="T36" fmla="*/ 41 w 103"/>
                <a:gd name="T37" fmla="*/ 108 h 151"/>
                <a:gd name="T38" fmla="*/ 34 w 103"/>
                <a:gd name="T39" fmla="*/ 97 h 151"/>
                <a:gd name="T40" fmla="*/ 29 w 103"/>
                <a:gd name="T41" fmla="*/ 111 h 151"/>
                <a:gd name="T42" fmla="*/ 31 w 103"/>
                <a:gd name="T43" fmla="*/ 129 h 151"/>
                <a:gd name="T44" fmla="*/ 17 w 103"/>
                <a:gd name="T45" fmla="*/ 149 h 151"/>
                <a:gd name="T46" fmla="*/ 12 w 103"/>
                <a:gd name="T47" fmla="*/ 150 h 151"/>
                <a:gd name="T48" fmla="*/ 5 w 103"/>
                <a:gd name="T49" fmla="*/ 12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3" h="151">
                  <a:moveTo>
                    <a:pt x="5" y="128"/>
                  </a:moveTo>
                  <a:cubicBezTo>
                    <a:pt x="5" y="128"/>
                    <a:pt x="10" y="129"/>
                    <a:pt x="9" y="121"/>
                  </a:cubicBezTo>
                  <a:cubicBezTo>
                    <a:pt x="9" y="113"/>
                    <a:pt x="0" y="92"/>
                    <a:pt x="16" y="81"/>
                  </a:cubicBezTo>
                  <a:cubicBezTo>
                    <a:pt x="31" y="70"/>
                    <a:pt x="50" y="71"/>
                    <a:pt x="59" y="93"/>
                  </a:cubicBezTo>
                  <a:cubicBezTo>
                    <a:pt x="59" y="93"/>
                    <a:pt x="60" y="96"/>
                    <a:pt x="65" y="95"/>
                  </a:cubicBezTo>
                  <a:cubicBezTo>
                    <a:pt x="71" y="93"/>
                    <a:pt x="77" y="86"/>
                    <a:pt x="69" y="81"/>
                  </a:cubicBezTo>
                  <a:cubicBezTo>
                    <a:pt x="61" y="76"/>
                    <a:pt x="50" y="74"/>
                    <a:pt x="48" y="63"/>
                  </a:cubicBezTo>
                  <a:cubicBezTo>
                    <a:pt x="45" y="52"/>
                    <a:pt x="36" y="40"/>
                    <a:pt x="48" y="20"/>
                  </a:cubicBezTo>
                  <a:cubicBezTo>
                    <a:pt x="60" y="0"/>
                    <a:pt x="84" y="3"/>
                    <a:pt x="96" y="8"/>
                  </a:cubicBezTo>
                  <a:cubicBezTo>
                    <a:pt x="96" y="8"/>
                    <a:pt x="100" y="9"/>
                    <a:pt x="97" y="13"/>
                  </a:cubicBezTo>
                  <a:cubicBezTo>
                    <a:pt x="93" y="17"/>
                    <a:pt x="92" y="28"/>
                    <a:pt x="95" y="36"/>
                  </a:cubicBezTo>
                  <a:cubicBezTo>
                    <a:pt x="95" y="36"/>
                    <a:pt x="96" y="40"/>
                    <a:pt x="89" y="33"/>
                  </a:cubicBezTo>
                  <a:cubicBezTo>
                    <a:pt x="82" y="26"/>
                    <a:pt x="76" y="28"/>
                    <a:pt x="72" y="32"/>
                  </a:cubicBezTo>
                  <a:cubicBezTo>
                    <a:pt x="69" y="35"/>
                    <a:pt x="61" y="41"/>
                    <a:pt x="68" y="50"/>
                  </a:cubicBezTo>
                  <a:cubicBezTo>
                    <a:pt x="75" y="58"/>
                    <a:pt x="90" y="65"/>
                    <a:pt x="90" y="65"/>
                  </a:cubicBezTo>
                  <a:cubicBezTo>
                    <a:pt x="90" y="65"/>
                    <a:pt x="103" y="71"/>
                    <a:pt x="97" y="88"/>
                  </a:cubicBezTo>
                  <a:cubicBezTo>
                    <a:pt x="92" y="105"/>
                    <a:pt x="88" y="107"/>
                    <a:pt x="88" y="107"/>
                  </a:cubicBezTo>
                  <a:cubicBezTo>
                    <a:pt x="88" y="107"/>
                    <a:pt x="78" y="121"/>
                    <a:pt x="61" y="118"/>
                  </a:cubicBezTo>
                  <a:cubicBezTo>
                    <a:pt x="61" y="118"/>
                    <a:pt x="43" y="121"/>
                    <a:pt x="41" y="108"/>
                  </a:cubicBezTo>
                  <a:cubicBezTo>
                    <a:pt x="41" y="108"/>
                    <a:pt x="41" y="95"/>
                    <a:pt x="34" y="97"/>
                  </a:cubicBezTo>
                  <a:cubicBezTo>
                    <a:pt x="26" y="99"/>
                    <a:pt x="28" y="104"/>
                    <a:pt x="29" y="111"/>
                  </a:cubicBezTo>
                  <a:cubicBezTo>
                    <a:pt x="30" y="118"/>
                    <a:pt x="33" y="120"/>
                    <a:pt x="31" y="129"/>
                  </a:cubicBezTo>
                  <a:cubicBezTo>
                    <a:pt x="28" y="138"/>
                    <a:pt x="27" y="151"/>
                    <a:pt x="17" y="149"/>
                  </a:cubicBezTo>
                  <a:cubicBezTo>
                    <a:pt x="12" y="150"/>
                    <a:pt x="12" y="150"/>
                    <a:pt x="12" y="150"/>
                  </a:cubicBezTo>
                  <a:lnTo>
                    <a:pt x="5" y="128"/>
                  </a:lnTo>
                  <a:close/>
                </a:path>
              </a:pathLst>
            </a:custGeom>
            <a:grpFill/>
            <a:ln w="6350" cap="flat">
              <a:solidFill>
                <a:schemeClr val="tx1">
                  <a:lumMod val="50000"/>
                  <a:lumOff val="50000"/>
                  <a:alpha val="64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54" name="Freeform 14">
              <a:extLst>
                <a:ext uri="{FF2B5EF4-FFF2-40B4-BE49-F238E27FC236}">
                  <a16:creationId xmlns:a16="http://schemas.microsoft.com/office/drawing/2014/main" id="{E9ADB3D2-4638-4449-BE1E-E4E1DF61367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54" y="1539"/>
              <a:ext cx="493" cy="737"/>
            </a:xfrm>
            <a:custGeom>
              <a:avLst/>
              <a:gdLst>
                <a:gd name="T0" fmla="*/ 207 w 209"/>
                <a:gd name="T1" fmla="*/ 189 h 312"/>
                <a:gd name="T2" fmla="*/ 193 w 209"/>
                <a:gd name="T3" fmla="*/ 209 h 312"/>
                <a:gd name="T4" fmla="*/ 184 w 209"/>
                <a:gd name="T5" fmla="*/ 209 h 312"/>
                <a:gd name="T6" fmla="*/ 153 w 209"/>
                <a:gd name="T7" fmla="*/ 236 h 312"/>
                <a:gd name="T8" fmla="*/ 101 w 209"/>
                <a:gd name="T9" fmla="*/ 297 h 312"/>
                <a:gd name="T10" fmla="*/ 4 w 209"/>
                <a:gd name="T11" fmla="*/ 156 h 312"/>
                <a:gd name="T12" fmla="*/ 68 w 209"/>
                <a:gd name="T13" fmla="*/ 12 h 312"/>
                <a:gd name="T14" fmla="*/ 124 w 209"/>
                <a:gd name="T15" fmla="*/ 104 h 312"/>
                <a:gd name="T16" fmla="*/ 109 w 209"/>
                <a:gd name="T17" fmla="*/ 126 h 312"/>
                <a:gd name="T18" fmla="*/ 95 w 209"/>
                <a:gd name="T19" fmla="*/ 135 h 312"/>
                <a:gd name="T20" fmla="*/ 85 w 209"/>
                <a:gd name="T21" fmla="*/ 128 h 312"/>
                <a:gd name="T22" fmla="*/ 89 w 209"/>
                <a:gd name="T23" fmla="*/ 143 h 312"/>
                <a:gd name="T24" fmla="*/ 66 w 209"/>
                <a:gd name="T25" fmla="*/ 132 h 312"/>
                <a:gd name="T26" fmla="*/ 92 w 209"/>
                <a:gd name="T27" fmla="*/ 154 h 312"/>
                <a:gd name="T28" fmla="*/ 110 w 209"/>
                <a:gd name="T29" fmla="*/ 143 h 312"/>
                <a:gd name="T30" fmla="*/ 113 w 209"/>
                <a:gd name="T31" fmla="*/ 130 h 312"/>
                <a:gd name="T32" fmla="*/ 116 w 209"/>
                <a:gd name="T33" fmla="*/ 131 h 312"/>
                <a:gd name="T34" fmla="*/ 125 w 209"/>
                <a:gd name="T35" fmla="*/ 125 h 312"/>
                <a:gd name="T36" fmla="*/ 120 w 209"/>
                <a:gd name="T37" fmla="*/ 135 h 312"/>
                <a:gd name="T38" fmla="*/ 127 w 209"/>
                <a:gd name="T39" fmla="*/ 130 h 312"/>
                <a:gd name="T40" fmla="*/ 124 w 209"/>
                <a:gd name="T41" fmla="*/ 137 h 312"/>
                <a:gd name="T42" fmla="*/ 130 w 209"/>
                <a:gd name="T43" fmla="*/ 133 h 312"/>
                <a:gd name="T44" fmla="*/ 126 w 209"/>
                <a:gd name="T45" fmla="*/ 140 h 312"/>
                <a:gd name="T46" fmla="*/ 131 w 209"/>
                <a:gd name="T47" fmla="*/ 136 h 312"/>
                <a:gd name="T48" fmla="*/ 127 w 209"/>
                <a:gd name="T49" fmla="*/ 142 h 312"/>
                <a:gd name="T50" fmla="*/ 116 w 209"/>
                <a:gd name="T51" fmla="*/ 153 h 312"/>
                <a:gd name="T52" fmla="*/ 128 w 209"/>
                <a:gd name="T53" fmla="*/ 231 h 312"/>
                <a:gd name="T54" fmla="*/ 130 w 209"/>
                <a:gd name="T55" fmla="*/ 227 h 312"/>
                <a:gd name="T56" fmla="*/ 189 w 209"/>
                <a:gd name="T57" fmla="*/ 186 h 312"/>
                <a:gd name="T58" fmla="*/ 191 w 209"/>
                <a:gd name="T59" fmla="*/ 177 h 312"/>
                <a:gd name="T60" fmla="*/ 194 w 209"/>
                <a:gd name="T61" fmla="*/ 185 h 312"/>
                <a:gd name="T62" fmla="*/ 198 w 209"/>
                <a:gd name="T63" fmla="*/ 181 h 312"/>
                <a:gd name="T64" fmla="*/ 197 w 209"/>
                <a:gd name="T65" fmla="*/ 185 h 312"/>
                <a:gd name="T66" fmla="*/ 201 w 209"/>
                <a:gd name="T67" fmla="*/ 183 h 312"/>
                <a:gd name="T68" fmla="*/ 202 w 209"/>
                <a:gd name="T69" fmla="*/ 187 h 312"/>
                <a:gd name="T70" fmla="*/ 204 w 209"/>
                <a:gd name="T71" fmla="*/ 186 h 312"/>
                <a:gd name="T72" fmla="*/ 207 w 209"/>
                <a:gd name="T73" fmla="*/ 18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9" h="312">
                  <a:moveTo>
                    <a:pt x="207" y="187"/>
                  </a:moveTo>
                  <a:cubicBezTo>
                    <a:pt x="207" y="187"/>
                    <a:pt x="209" y="187"/>
                    <a:pt x="207" y="189"/>
                  </a:cubicBezTo>
                  <a:cubicBezTo>
                    <a:pt x="206" y="191"/>
                    <a:pt x="202" y="193"/>
                    <a:pt x="201" y="196"/>
                  </a:cubicBezTo>
                  <a:cubicBezTo>
                    <a:pt x="199" y="199"/>
                    <a:pt x="198" y="207"/>
                    <a:pt x="193" y="209"/>
                  </a:cubicBezTo>
                  <a:cubicBezTo>
                    <a:pt x="189" y="210"/>
                    <a:pt x="188" y="206"/>
                    <a:pt x="188" y="206"/>
                  </a:cubicBezTo>
                  <a:cubicBezTo>
                    <a:pt x="188" y="206"/>
                    <a:pt x="186" y="204"/>
                    <a:pt x="184" y="209"/>
                  </a:cubicBezTo>
                  <a:cubicBezTo>
                    <a:pt x="181" y="214"/>
                    <a:pt x="169" y="216"/>
                    <a:pt x="162" y="215"/>
                  </a:cubicBezTo>
                  <a:cubicBezTo>
                    <a:pt x="156" y="214"/>
                    <a:pt x="155" y="224"/>
                    <a:pt x="153" y="236"/>
                  </a:cubicBezTo>
                  <a:cubicBezTo>
                    <a:pt x="150" y="249"/>
                    <a:pt x="146" y="256"/>
                    <a:pt x="147" y="277"/>
                  </a:cubicBezTo>
                  <a:cubicBezTo>
                    <a:pt x="147" y="298"/>
                    <a:pt x="130" y="312"/>
                    <a:pt x="101" y="297"/>
                  </a:cubicBezTo>
                  <a:cubicBezTo>
                    <a:pt x="71" y="283"/>
                    <a:pt x="39" y="254"/>
                    <a:pt x="21" y="224"/>
                  </a:cubicBezTo>
                  <a:cubicBezTo>
                    <a:pt x="2" y="194"/>
                    <a:pt x="1" y="179"/>
                    <a:pt x="4" y="156"/>
                  </a:cubicBezTo>
                  <a:cubicBezTo>
                    <a:pt x="7" y="133"/>
                    <a:pt x="3" y="111"/>
                    <a:pt x="2" y="93"/>
                  </a:cubicBezTo>
                  <a:cubicBezTo>
                    <a:pt x="0" y="75"/>
                    <a:pt x="8" y="24"/>
                    <a:pt x="68" y="12"/>
                  </a:cubicBezTo>
                  <a:cubicBezTo>
                    <a:pt x="128" y="0"/>
                    <a:pt x="143" y="46"/>
                    <a:pt x="144" y="55"/>
                  </a:cubicBezTo>
                  <a:cubicBezTo>
                    <a:pt x="146" y="64"/>
                    <a:pt x="143" y="90"/>
                    <a:pt x="124" y="104"/>
                  </a:cubicBezTo>
                  <a:cubicBezTo>
                    <a:pt x="124" y="104"/>
                    <a:pt x="117" y="108"/>
                    <a:pt x="116" y="115"/>
                  </a:cubicBezTo>
                  <a:cubicBezTo>
                    <a:pt x="115" y="122"/>
                    <a:pt x="113" y="126"/>
                    <a:pt x="109" y="126"/>
                  </a:cubicBezTo>
                  <a:cubicBezTo>
                    <a:pt x="106" y="127"/>
                    <a:pt x="103" y="124"/>
                    <a:pt x="103" y="131"/>
                  </a:cubicBezTo>
                  <a:cubicBezTo>
                    <a:pt x="102" y="137"/>
                    <a:pt x="99" y="138"/>
                    <a:pt x="95" y="135"/>
                  </a:cubicBezTo>
                  <a:cubicBezTo>
                    <a:pt x="91" y="133"/>
                    <a:pt x="85" y="127"/>
                    <a:pt x="85" y="127"/>
                  </a:cubicBezTo>
                  <a:cubicBezTo>
                    <a:pt x="85" y="127"/>
                    <a:pt x="84" y="127"/>
                    <a:pt x="85" y="128"/>
                  </a:cubicBezTo>
                  <a:cubicBezTo>
                    <a:pt x="86" y="130"/>
                    <a:pt x="95" y="137"/>
                    <a:pt x="95" y="137"/>
                  </a:cubicBezTo>
                  <a:cubicBezTo>
                    <a:pt x="95" y="137"/>
                    <a:pt x="96" y="142"/>
                    <a:pt x="89" y="143"/>
                  </a:cubicBezTo>
                  <a:cubicBezTo>
                    <a:pt x="82" y="143"/>
                    <a:pt x="77" y="139"/>
                    <a:pt x="76" y="138"/>
                  </a:cubicBezTo>
                  <a:cubicBezTo>
                    <a:pt x="76" y="137"/>
                    <a:pt x="70" y="132"/>
                    <a:pt x="66" y="132"/>
                  </a:cubicBezTo>
                  <a:cubicBezTo>
                    <a:pt x="62" y="132"/>
                    <a:pt x="62" y="133"/>
                    <a:pt x="65" y="134"/>
                  </a:cubicBezTo>
                  <a:cubicBezTo>
                    <a:pt x="67" y="136"/>
                    <a:pt x="88" y="147"/>
                    <a:pt x="92" y="154"/>
                  </a:cubicBezTo>
                  <a:cubicBezTo>
                    <a:pt x="92" y="154"/>
                    <a:pt x="92" y="158"/>
                    <a:pt x="94" y="158"/>
                  </a:cubicBezTo>
                  <a:cubicBezTo>
                    <a:pt x="96" y="157"/>
                    <a:pt x="104" y="147"/>
                    <a:pt x="110" y="143"/>
                  </a:cubicBezTo>
                  <a:cubicBezTo>
                    <a:pt x="110" y="143"/>
                    <a:pt x="112" y="141"/>
                    <a:pt x="110" y="136"/>
                  </a:cubicBezTo>
                  <a:cubicBezTo>
                    <a:pt x="110" y="136"/>
                    <a:pt x="110" y="134"/>
                    <a:pt x="113" y="130"/>
                  </a:cubicBezTo>
                  <a:cubicBezTo>
                    <a:pt x="116" y="126"/>
                    <a:pt x="115" y="126"/>
                    <a:pt x="115" y="126"/>
                  </a:cubicBezTo>
                  <a:cubicBezTo>
                    <a:pt x="115" y="126"/>
                    <a:pt x="117" y="126"/>
                    <a:pt x="116" y="131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35"/>
                    <a:pt x="121" y="126"/>
                    <a:pt x="125" y="125"/>
                  </a:cubicBezTo>
                  <a:cubicBezTo>
                    <a:pt x="125" y="125"/>
                    <a:pt x="128" y="125"/>
                    <a:pt x="126" y="128"/>
                  </a:cubicBezTo>
                  <a:cubicBezTo>
                    <a:pt x="125" y="131"/>
                    <a:pt x="120" y="135"/>
                    <a:pt x="120" y="135"/>
                  </a:cubicBezTo>
                  <a:cubicBezTo>
                    <a:pt x="120" y="135"/>
                    <a:pt x="121" y="136"/>
                    <a:pt x="122" y="135"/>
                  </a:cubicBezTo>
                  <a:cubicBezTo>
                    <a:pt x="123" y="134"/>
                    <a:pt x="127" y="130"/>
                    <a:pt x="127" y="130"/>
                  </a:cubicBezTo>
                  <a:cubicBezTo>
                    <a:pt x="127" y="130"/>
                    <a:pt x="129" y="129"/>
                    <a:pt x="130" y="131"/>
                  </a:cubicBezTo>
                  <a:cubicBezTo>
                    <a:pt x="130" y="133"/>
                    <a:pt x="124" y="137"/>
                    <a:pt x="124" y="137"/>
                  </a:cubicBezTo>
                  <a:cubicBezTo>
                    <a:pt x="124" y="137"/>
                    <a:pt x="124" y="138"/>
                    <a:pt x="126" y="137"/>
                  </a:cubicBezTo>
                  <a:cubicBezTo>
                    <a:pt x="128" y="135"/>
                    <a:pt x="130" y="133"/>
                    <a:pt x="130" y="133"/>
                  </a:cubicBezTo>
                  <a:cubicBezTo>
                    <a:pt x="130" y="133"/>
                    <a:pt x="132" y="133"/>
                    <a:pt x="131" y="135"/>
                  </a:cubicBezTo>
                  <a:cubicBezTo>
                    <a:pt x="130" y="136"/>
                    <a:pt x="128" y="139"/>
                    <a:pt x="126" y="140"/>
                  </a:cubicBezTo>
                  <a:cubicBezTo>
                    <a:pt x="126" y="140"/>
                    <a:pt x="126" y="140"/>
                    <a:pt x="126" y="140"/>
                  </a:cubicBezTo>
                  <a:cubicBezTo>
                    <a:pt x="126" y="140"/>
                    <a:pt x="130" y="138"/>
                    <a:pt x="131" y="136"/>
                  </a:cubicBezTo>
                  <a:cubicBezTo>
                    <a:pt x="131" y="136"/>
                    <a:pt x="133" y="137"/>
                    <a:pt x="131" y="139"/>
                  </a:cubicBezTo>
                  <a:cubicBezTo>
                    <a:pt x="130" y="141"/>
                    <a:pt x="128" y="142"/>
                    <a:pt x="127" y="142"/>
                  </a:cubicBezTo>
                  <a:cubicBezTo>
                    <a:pt x="126" y="142"/>
                    <a:pt x="126" y="147"/>
                    <a:pt x="120" y="149"/>
                  </a:cubicBezTo>
                  <a:cubicBezTo>
                    <a:pt x="120" y="149"/>
                    <a:pt x="118" y="149"/>
                    <a:pt x="116" y="153"/>
                  </a:cubicBezTo>
                  <a:cubicBezTo>
                    <a:pt x="115" y="158"/>
                    <a:pt x="109" y="174"/>
                    <a:pt x="105" y="179"/>
                  </a:cubicBezTo>
                  <a:cubicBezTo>
                    <a:pt x="101" y="184"/>
                    <a:pt x="117" y="181"/>
                    <a:pt x="128" y="231"/>
                  </a:cubicBezTo>
                  <a:cubicBezTo>
                    <a:pt x="128" y="231"/>
                    <a:pt x="123" y="253"/>
                    <a:pt x="110" y="254"/>
                  </a:cubicBezTo>
                  <a:cubicBezTo>
                    <a:pt x="110" y="254"/>
                    <a:pt x="121" y="257"/>
                    <a:pt x="130" y="227"/>
                  </a:cubicBezTo>
                  <a:cubicBezTo>
                    <a:pt x="138" y="197"/>
                    <a:pt x="145" y="193"/>
                    <a:pt x="162" y="195"/>
                  </a:cubicBezTo>
                  <a:cubicBezTo>
                    <a:pt x="179" y="196"/>
                    <a:pt x="186" y="197"/>
                    <a:pt x="189" y="186"/>
                  </a:cubicBezTo>
                  <a:cubicBezTo>
                    <a:pt x="189" y="186"/>
                    <a:pt x="192" y="183"/>
                    <a:pt x="191" y="177"/>
                  </a:cubicBezTo>
                  <a:cubicBezTo>
                    <a:pt x="190" y="171"/>
                    <a:pt x="191" y="177"/>
                    <a:pt x="191" y="177"/>
                  </a:cubicBezTo>
                  <a:cubicBezTo>
                    <a:pt x="191" y="177"/>
                    <a:pt x="194" y="176"/>
                    <a:pt x="194" y="179"/>
                  </a:cubicBezTo>
                  <a:cubicBezTo>
                    <a:pt x="194" y="179"/>
                    <a:pt x="195" y="184"/>
                    <a:pt x="194" y="185"/>
                  </a:cubicBezTo>
                  <a:cubicBezTo>
                    <a:pt x="194" y="185"/>
                    <a:pt x="197" y="179"/>
                    <a:pt x="198" y="180"/>
                  </a:cubicBezTo>
                  <a:cubicBezTo>
                    <a:pt x="198" y="180"/>
                    <a:pt x="199" y="180"/>
                    <a:pt x="198" y="181"/>
                  </a:cubicBezTo>
                  <a:cubicBezTo>
                    <a:pt x="198" y="182"/>
                    <a:pt x="197" y="185"/>
                    <a:pt x="197" y="185"/>
                  </a:cubicBezTo>
                  <a:cubicBezTo>
                    <a:pt x="197" y="185"/>
                    <a:pt x="197" y="185"/>
                    <a:pt x="197" y="185"/>
                  </a:cubicBezTo>
                  <a:cubicBezTo>
                    <a:pt x="199" y="182"/>
                    <a:pt x="199" y="182"/>
                    <a:pt x="199" y="182"/>
                  </a:cubicBezTo>
                  <a:cubicBezTo>
                    <a:pt x="199" y="182"/>
                    <a:pt x="202" y="181"/>
                    <a:pt x="201" y="183"/>
                  </a:cubicBezTo>
                  <a:cubicBezTo>
                    <a:pt x="200" y="186"/>
                    <a:pt x="200" y="187"/>
                    <a:pt x="200" y="187"/>
                  </a:cubicBezTo>
                  <a:cubicBezTo>
                    <a:pt x="200" y="187"/>
                    <a:pt x="200" y="188"/>
                    <a:pt x="202" y="187"/>
                  </a:cubicBezTo>
                  <a:cubicBezTo>
                    <a:pt x="203" y="185"/>
                    <a:pt x="203" y="184"/>
                    <a:pt x="203" y="184"/>
                  </a:cubicBezTo>
                  <a:cubicBezTo>
                    <a:pt x="203" y="184"/>
                    <a:pt x="205" y="184"/>
                    <a:pt x="204" y="186"/>
                  </a:cubicBezTo>
                  <a:cubicBezTo>
                    <a:pt x="204" y="188"/>
                    <a:pt x="203" y="189"/>
                    <a:pt x="203" y="189"/>
                  </a:cubicBezTo>
                  <a:cubicBezTo>
                    <a:pt x="203" y="189"/>
                    <a:pt x="202" y="191"/>
                    <a:pt x="207" y="187"/>
                  </a:cubicBezTo>
                  <a:close/>
                </a:path>
              </a:pathLst>
            </a:custGeom>
            <a:grpFill/>
            <a:ln w="6350" cap="flat">
              <a:solidFill>
                <a:schemeClr val="tx1">
                  <a:lumMod val="50000"/>
                  <a:lumOff val="50000"/>
                  <a:alpha val="64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55" name="Freeform 15">
              <a:extLst>
                <a:ext uri="{FF2B5EF4-FFF2-40B4-BE49-F238E27FC236}">
                  <a16:creationId xmlns:a16="http://schemas.microsoft.com/office/drawing/2014/main" id="{F2077B7B-EE80-4FB2-A085-5E78D5785D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81" y="1941"/>
              <a:ext cx="121" cy="45"/>
            </a:xfrm>
            <a:custGeom>
              <a:avLst/>
              <a:gdLst>
                <a:gd name="T0" fmla="*/ 51 w 51"/>
                <a:gd name="T1" fmla="*/ 7 h 19"/>
                <a:gd name="T2" fmla="*/ 28 w 51"/>
                <a:gd name="T3" fmla="*/ 10 h 19"/>
                <a:gd name="T4" fmla="*/ 0 w 51"/>
                <a:gd name="T5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9">
                  <a:moveTo>
                    <a:pt x="51" y="7"/>
                  </a:moveTo>
                  <a:cubicBezTo>
                    <a:pt x="51" y="7"/>
                    <a:pt x="48" y="19"/>
                    <a:pt x="28" y="10"/>
                  </a:cubicBezTo>
                  <a:cubicBezTo>
                    <a:pt x="9" y="2"/>
                    <a:pt x="3" y="0"/>
                    <a:pt x="0" y="4"/>
                  </a:cubicBezTo>
                </a:path>
              </a:pathLst>
            </a:custGeom>
            <a:grpFill/>
            <a:ln w="6350" cap="flat">
              <a:solidFill>
                <a:schemeClr val="tx1">
                  <a:lumMod val="50000"/>
                  <a:lumOff val="50000"/>
                  <a:alpha val="64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56" name="Freeform 16">
              <a:extLst>
                <a:ext uri="{FF2B5EF4-FFF2-40B4-BE49-F238E27FC236}">
                  <a16:creationId xmlns:a16="http://schemas.microsoft.com/office/drawing/2014/main" id="{3F3BD13D-354F-406F-A788-E0F8967A34E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43" y="1860"/>
              <a:ext cx="133" cy="67"/>
            </a:xfrm>
            <a:custGeom>
              <a:avLst/>
              <a:gdLst>
                <a:gd name="T0" fmla="*/ 56 w 56"/>
                <a:gd name="T1" fmla="*/ 22 h 28"/>
                <a:gd name="T2" fmla="*/ 37 w 56"/>
                <a:gd name="T3" fmla="*/ 16 h 28"/>
                <a:gd name="T4" fmla="*/ 0 w 56"/>
                <a:gd name="T5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28">
                  <a:moveTo>
                    <a:pt x="56" y="22"/>
                  </a:moveTo>
                  <a:cubicBezTo>
                    <a:pt x="56" y="22"/>
                    <a:pt x="49" y="28"/>
                    <a:pt x="37" y="16"/>
                  </a:cubicBezTo>
                  <a:cubicBezTo>
                    <a:pt x="25" y="4"/>
                    <a:pt x="13" y="0"/>
                    <a:pt x="0" y="4"/>
                  </a:cubicBezTo>
                </a:path>
              </a:pathLst>
            </a:custGeom>
            <a:grpFill/>
            <a:ln w="6350" cap="flat">
              <a:solidFill>
                <a:schemeClr val="tx1">
                  <a:lumMod val="50000"/>
                  <a:lumOff val="50000"/>
                  <a:alpha val="64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57" name="Freeform 17">
              <a:extLst>
                <a:ext uri="{FF2B5EF4-FFF2-40B4-BE49-F238E27FC236}">
                  <a16:creationId xmlns:a16="http://schemas.microsoft.com/office/drawing/2014/main" id="{77DDB917-DD7F-4737-8B18-295CEA0E449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76" y="1764"/>
              <a:ext cx="8" cy="18"/>
            </a:xfrm>
            <a:custGeom>
              <a:avLst/>
              <a:gdLst>
                <a:gd name="T0" fmla="*/ 0 w 3"/>
                <a:gd name="T1" fmla="*/ 0 h 8"/>
                <a:gd name="T2" fmla="*/ 3 w 3"/>
                <a:gd name="T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0" y="0"/>
                    <a:pt x="0" y="5"/>
                    <a:pt x="3" y="8"/>
                  </a:cubicBezTo>
                </a:path>
              </a:pathLst>
            </a:custGeom>
            <a:grpFill/>
            <a:ln w="6350" cap="flat">
              <a:solidFill>
                <a:schemeClr val="tx1">
                  <a:lumMod val="50000"/>
                  <a:lumOff val="50000"/>
                  <a:alpha val="64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58" name="Freeform 18">
              <a:extLst>
                <a:ext uri="{FF2B5EF4-FFF2-40B4-BE49-F238E27FC236}">
                  <a16:creationId xmlns:a16="http://schemas.microsoft.com/office/drawing/2014/main" id="{538D52A5-C9E4-4033-8B25-1D3587F459A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65" y="1759"/>
              <a:ext cx="11" cy="33"/>
            </a:xfrm>
            <a:custGeom>
              <a:avLst/>
              <a:gdLst>
                <a:gd name="T0" fmla="*/ 2 w 5"/>
                <a:gd name="T1" fmla="*/ 0 h 14"/>
                <a:gd name="T2" fmla="*/ 5 w 5"/>
                <a:gd name="T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14">
                  <a:moveTo>
                    <a:pt x="2" y="0"/>
                  </a:moveTo>
                  <a:cubicBezTo>
                    <a:pt x="2" y="0"/>
                    <a:pt x="0" y="9"/>
                    <a:pt x="5" y="14"/>
                  </a:cubicBezTo>
                </a:path>
              </a:pathLst>
            </a:custGeom>
            <a:grpFill/>
            <a:ln w="6350" cap="flat">
              <a:solidFill>
                <a:schemeClr val="tx1">
                  <a:lumMod val="50000"/>
                  <a:lumOff val="50000"/>
                  <a:alpha val="64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59" name="Freeform 19">
              <a:extLst>
                <a:ext uri="{FF2B5EF4-FFF2-40B4-BE49-F238E27FC236}">
                  <a16:creationId xmlns:a16="http://schemas.microsoft.com/office/drawing/2014/main" id="{DC2E8B15-1A03-4230-9E63-6ED8678526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76" y="1799"/>
              <a:ext cx="28" cy="19"/>
            </a:xfrm>
            <a:custGeom>
              <a:avLst/>
              <a:gdLst>
                <a:gd name="T0" fmla="*/ 0 w 12"/>
                <a:gd name="T1" fmla="*/ 0 h 8"/>
                <a:gd name="T2" fmla="*/ 12 w 12"/>
                <a:gd name="T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cubicBezTo>
                    <a:pt x="0" y="0"/>
                    <a:pt x="7" y="8"/>
                    <a:pt x="12" y="5"/>
                  </a:cubicBezTo>
                </a:path>
              </a:pathLst>
            </a:custGeom>
            <a:grpFill/>
            <a:ln w="6350" cap="flat">
              <a:solidFill>
                <a:schemeClr val="tx1">
                  <a:lumMod val="50000"/>
                  <a:lumOff val="50000"/>
                  <a:alpha val="64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60" name="Freeform 20">
              <a:extLst>
                <a:ext uri="{FF2B5EF4-FFF2-40B4-BE49-F238E27FC236}">
                  <a16:creationId xmlns:a16="http://schemas.microsoft.com/office/drawing/2014/main" id="{F0406450-4F35-4F89-973C-48E831E485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76" y="1778"/>
              <a:ext cx="42" cy="28"/>
            </a:xfrm>
            <a:custGeom>
              <a:avLst/>
              <a:gdLst>
                <a:gd name="T0" fmla="*/ 12 w 18"/>
                <a:gd name="T1" fmla="*/ 12 h 12"/>
                <a:gd name="T2" fmla="*/ 16 w 18"/>
                <a:gd name="T3" fmla="*/ 11 h 12"/>
                <a:gd name="T4" fmla="*/ 8 w 18"/>
                <a:gd name="T5" fmla="*/ 1 h 12"/>
                <a:gd name="T6" fmla="*/ 2 w 18"/>
                <a:gd name="T7" fmla="*/ 3 h 12"/>
                <a:gd name="T8" fmla="*/ 12 w 18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12" y="12"/>
                  </a:move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8" y="4"/>
                    <a:pt x="8" y="1"/>
                  </a:cubicBezTo>
                  <a:cubicBezTo>
                    <a:pt x="8" y="1"/>
                    <a:pt x="3" y="0"/>
                    <a:pt x="2" y="3"/>
                  </a:cubicBezTo>
                  <a:cubicBezTo>
                    <a:pt x="0" y="5"/>
                    <a:pt x="12" y="1"/>
                    <a:pt x="12" y="12"/>
                  </a:cubicBezTo>
                  <a:close/>
                </a:path>
              </a:pathLst>
            </a:custGeom>
            <a:grpFill/>
            <a:ln w="6350" cap="flat">
              <a:solidFill>
                <a:schemeClr val="tx1">
                  <a:lumMod val="50000"/>
                  <a:lumOff val="50000"/>
                  <a:alpha val="64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</p:grpSp>
      <p:sp>
        <p:nvSpPr>
          <p:cNvPr id="370" name="正方形/長方形 369">
            <a:extLst>
              <a:ext uri="{FF2B5EF4-FFF2-40B4-BE49-F238E27FC236}">
                <a16:creationId xmlns:a16="http://schemas.microsoft.com/office/drawing/2014/main" id="{3006C9F3-CE87-4B77-B059-9F2CC9F283DA}"/>
              </a:ext>
            </a:extLst>
          </p:cNvPr>
          <p:cNvSpPr/>
          <p:nvPr/>
        </p:nvSpPr>
        <p:spPr>
          <a:xfrm>
            <a:off x="3426133" y="1223360"/>
            <a:ext cx="13756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Normal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</a:p>
        </p:txBody>
      </p:sp>
      <p:sp>
        <p:nvSpPr>
          <p:cNvPr id="371" name="正方形/長方形 370">
            <a:extLst>
              <a:ext uri="{FF2B5EF4-FFF2-40B4-BE49-F238E27FC236}">
                <a16:creationId xmlns:a16="http://schemas.microsoft.com/office/drawing/2014/main" id="{9CC87808-0638-4487-B933-AE31427707DF}"/>
              </a:ext>
            </a:extLst>
          </p:cNvPr>
          <p:cNvSpPr/>
          <p:nvPr/>
        </p:nvSpPr>
        <p:spPr>
          <a:xfrm>
            <a:off x="7778885" y="2807841"/>
            <a:ext cx="9444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Affected</a:t>
            </a:r>
          </a:p>
        </p:txBody>
      </p:sp>
      <p:sp>
        <p:nvSpPr>
          <p:cNvPr id="372" name="正方形/長方形 371">
            <a:extLst>
              <a:ext uri="{FF2B5EF4-FFF2-40B4-BE49-F238E27FC236}">
                <a16:creationId xmlns:a16="http://schemas.microsoft.com/office/drawing/2014/main" id="{F7CE2962-2D86-4613-A12A-A4CBED940C2C}"/>
              </a:ext>
            </a:extLst>
          </p:cNvPr>
          <p:cNvSpPr/>
          <p:nvPr/>
        </p:nvSpPr>
        <p:spPr>
          <a:xfrm>
            <a:off x="7794403" y="937977"/>
            <a:ext cx="8755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Healthy</a:t>
            </a:r>
          </a:p>
        </p:txBody>
      </p:sp>
      <p:sp>
        <p:nvSpPr>
          <p:cNvPr id="373" name="正方形/長方形 372">
            <a:extLst>
              <a:ext uri="{FF2B5EF4-FFF2-40B4-BE49-F238E27FC236}">
                <a16:creationId xmlns:a16="http://schemas.microsoft.com/office/drawing/2014/main" id="{A26A92A6-6873-432F-9284-75FC709C380D}"/>
              </a:ext>
            </a:extLst>
          </p:cNvPr>
          <p:cNvSpPr/>
          <p:nvPr/>
        </p:nvSpPr>
        <p:spPr>
          <a:xfrm>
            <a:off x="3467905" y="2494701"/>
            <a:ext cx="12298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Miscarriage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Affected</a:t>
            </a:r>
            <a:endParaRPr kumimoji="0" lang="en-US" altLang="ja-JP" sz="1600" b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3DCD2E-A6B8-41CD-AD2E-534E19C6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5709" y="6468292"/>
            <a:ext cx="3086100" cy="365125"/>
          </a:xfrm>
        </p:spPr>
        <p:txBody>
          <a:bodyPr/>
          <a:lstStyle/>
          <a:p>
            <a:r>
              <a:rPr kumimoji="1" lang="fi-FI" altLang="ja-JP" dirty="0"/>
              <a:t>Tetsuya Ishii (Hokkaido University, Japan)</a:t>
            </a:r>
            <a:endParaRPr kumimoji="1" lang="ja-JP" altLang="en-US" dirty="0"/>
          </a:p>
        </p:txBody>
      </p:sp>
      <p:sp>
        <p:nvSpPr>
          <p:cNvPr id="247" name="タイトル 1">
            <a:extLst>
              <a:ext uri="{FF2B5EF4-FFF2-40B4-BE49-F238E27FC236}">
                <a16:creationId xmlns:a16="http://schemas.microsoft.com/office/drawing/2014/main" id="{BBE55F9A-630E-462D-B18C-292126AC1935}"/>
              </a:ext>
            </a:extLst>
          </p:cNvPr>
          <p:cNvSpPr txBox="1">
            <a:spLocks/>
          </p:cNvSpPr>
          <p:nvPr/>
        </p:nvSpPr>
        <p:spPr>
          <a:xfrm>
            <a:off x="0" y="6363"/>
            <a:ext cx="9144000" cy="62068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Human germline genome editing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: Three </a:t>
            </a:r>
            <a:r>
              <a:rPr lang="en-US" altLang="ja-JP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issue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s</a:t>
            </a:r>
          </a:p>
        </p:txBody>
      </p: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E31D7912-96F0-47CA-A7D2-BB94E6821226}"/>
              </a:ext>
            </a:extLst>
          </p:cNvPr>
          <p:cNvSpPr txBox="1"/>
          <p:nvPr/>
        </p:nvSpPr>
        <p:spPr>
          <a:xfrm>
            <a:off x="5894436" y="2860345"/>
            <a:ext cx="1718376" cy="646331"/>
          </a:xfrm>
          <a:prstGeom prst="rect">
            <a:avLst/>
          </a:prstGeom>
          <a:noFill/>
          <a:effectLst>
            <a:glow rad="152400">
              <a:schemeClr val="bg1">
                <a:alpha val="55000"/>
              </a:schemeClr>
            </a:glow>
            <a:softEdge rad="63500"/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kern="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③</a:t>
            </a:r>
            <a:r>
              <a:rPr lang="en-US" altLang="ja-JP" kern="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Issues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kern="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human rights</a:t>
            </a:r>
            <a:endParaRPr kumimoji="0" lang="en-US" altLang="ja-JP" sz="1800" b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4" name="テキスト ボックス 373">
            <a:extLst>
              <a:ext uri="{FF2B5EF4-FFF2-40B4-BE49-F238E27FC236}">
                <a16:creationId xmlns:a16="http://schemas.microsoft.com/office/drawing/2014/main" id="{20ACD460-31B9-45C0-9A8E-799DC3A10E81}"/>
              </a:ext>
            </a:extLst>
          </p:cNvPr>
          <p:cNvSpPr txBox="1"/>
          <p:nvPr/>
        </p:nvSpPr>
        <p:spPr>
          <a:xfrm>
            <a:off x="3176467" y="3039609"/>
            <a:ext cx="1718376" cy="369332"/>
          </a:xfrm>
          <a:prstGeom prst="rect">
            <a:avLst/>
          </a:prstGeom>
          <a:noFill/>
          <a:effectLst>
            <a:glow rad="152400">
              <a:schemeClr val="bg1">
                <a:alpha val="55000"/>
              </a:schemeClr>
            </a:glow>
            <a:softEdge rad="63500"/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kern="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②</a:t>
            </a:r>
            <a:r>
              <a:rPr lang="en-US" altLang="ja-JP" kern="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Abortion</a:t>
            </a:r>
            <a:endParaRPr kumimoji="0" lang="en-US" altLang="ja-JP" sz="1800" b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楕円 1"/>
          <p:cNvSpPr/>
          <p:nvPr/>
        </p:nvSpPr>
        <p:spPr>
          <a:xfrm>
            <a:off x="5303804" y="1842351"/>
            <a:ext cx="674222" cy="6480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36" name="Freeform 30"/>
          <p:cNvSpPr>
            <a:spLocks noChangeAspect="1"/>
          </p:cNvSpPr>
          <p:nvPr/>
        </p:nvSpPr>
        <p:spPr bwMode="auto">
          <a:xfrm rot="15948266" flipH="1">
            <a:off x="5414031" y="1958060"/>
            <a:ext cx="432177" cy="440030"/>
          </a:xfrm>
          <a:custGeom>
            <a:avLst/>
            <a:gdLst>
              <a:gd name="T0" fmla="*/ 33 w 201"/>
              <a:gd name="T1" fmla="*/ 100 h 191"/>
              <a:gd name="T2" fmla="*/ 3 w 201"/>
              <a:gd name="T3" fmla="*/ 137 h 191"/>
              <a:gd name="T4" fmla="*/ 37 w 201"/>
              <a:gd name="T5" fmla="*/ 186 h 191"/>
              <a:gd name="T6" fmla="*/ 84 w 201"/>
              <a:gd name="T7" fmla="*/ 176 h 191"/>
              <a:gd name="T8" fmla="*/ 109 w 201"/>
              <a:gd name="T9" fmla="*/ 157 h 191"/>
              <a:gd name="T10" fmla="*/ 174 w 201"/>
              <a:gd name="T11" fmla="*/ 128 h 191"/>
              <a:gd name="T12" fmla="*/ 191 w 201"/>
              <a:gd name="T13" fmla="*/ 65 h 191"/>
              <a:gd name="T14" fmla="*/ 169 w 201"/>
              <a:gd name="T15" fmla="*/ 53 h 191"/>
              <a:gd name="T16" fmla="*/ 154 w 201"/>
              <a:gd name="T17" fmla="*/ 50 h 191"/>
              <a:gd name="T18" fmla="*/ 145 w 201"/>
              <a:gd name="T19" fmla="*/ 50 h 191"/>
              <a:gd name="T20" fmla="*/ 152 w 201"/>
              <a:gd name="T21" fmla="*/ 35 h 191"/>
              <a:gd name="T22" fmla="*/ 163 w 201"/>
              <a:gd name="T23" fmla="*/ 16 h 191"/>
              <a:gd name="T24" fmla="*/ 156 w 201"/>
              <a:gd name="T25" fmla="*/ 7 h 191"/>
              <a:gd name="T26" fmla="*/ 145 w 201"/>
              <a:gd name="T27" fmla="*/ 1 h 191"/>
              <a:gd name="T28" fmla="*/ 131 w 201"/>
              <a:gd name="T29" fmla="*/ 0 h 191"/>
              <a:gd name="T30" fmla="*/ 124 w 201"/>
              <a:gd name="T31" fmla="*/ 2 h 191"/>
              <a:gd name="T32" fmla="*/ 122 w 201"/>
              <a:gd name="T33" fmla="*/ 6 h 191"/>
              <a:gd name="T34" fmla="*/ 136 w 201"/>
              <a:gd name="T35" fmla="*/ 12 h 191"/>
              <a:gd name="T36" fmla="*/ 137 w 201"/>
              <a:gd name="T37" fmla="*/ 32 h 191"/>
              <a:gd name="T38" fmla="*/ 124 w 201"/>
              <a:gd name="T39" fmla="*/ 50 h 191"/>
              <a:gd name="T40" fmla="*/ 127 w 201"/>
              <a:gd name="T41" fmla="*/ 56 h 191"/>
              <a:gd name="T42" fmla="*/ 135 w 201"/>
              <a:gd name="T43" fmla="*/ 77 h 191"/>
              <a:gd name="T44" fmla="*/ 113 w 201"/>
              <a:gd name="T45" fmla="*/ 97 h 191"/>
              <a:gd name="T46" fmla="*/ 109 w 201"/>
              <a:gd name="T47" fmla="*/ 82 h 191"/>
              <a:gd name="T48" fmla="*/ 95 w 201"/>
              <a:gd name="T49" fmla="*/ 74 h 191"/>
              <a:gd name="T50" fmla="*/ 84 w 201"/>
              <a:gd name="T51" fmla="*/ 76 h 191"/>
              <a:gd name="T52" fmla="*/ 64 w 201"/>
              <a:gd name="T53" fmla="*/ 67 h 191"/>
              <a:gd name="T54" fmla="*/ 52 w 201"/>
              <a:gd name="T55" fmla="*/ 62 h 191"/>
              <a:gd name="T56" fmla="*/ 47 w 201"/>
              <a:gd name="T57" fmla="*/ 65 h 191"/>
              <a:gd name="T58" fmla="*/ 45 w 201"/>
              <a:gd name="T59" fmla="*/ 69 h 191"/>
              <a:gd name="T60" fmla="*/ 45 w 201"/>
              <a:gd name="T61" fmla="*/ 75 h 191"/>
              <a:gd name="T62" fmla="*/ 47 w 201"/>
              <a:gd name="T63" fmla="*/ 79 h 191"/>
              <a:gd name="T64" fmla="*/ 42 w 201"/>
              <a:gd name="T65" fmla="*/ 83 h 191"/>
              <a:gd name="T66" fmla="*/ 37 w 201"/>
              <a:gd name="T67" fmla="*/ 86 h 191"/>
              <a:gd name="T68" fmla="*/ 36 w 201"/>
              <a:gd name="T69" fmla="*/ 93 h 191"/>
              <a:gd name="T70" fmla="*/ 46 w 201"/>
              <a:gd name="T71" fmla="*/ 98 h 191"/>
              <a:gd name="T72" fmla="*/ 60 w 201"/>
              <a:gd name="T73" fmla="*/ 94 h 191"/>
              <a:gd name="T74" fmla="*/ 82 w 201"/>
              <a:gd name="T75" fmla="*/ 93 h 191"/>
              <a:gd name="T76" fmla="*/ 92 w 201"/>
              <a:gd name="T77" fmla="*/ 92 h 191"/>
              <a:gd name="T78" fmla="*/ 92 w 201"/>
              <a:gd name="T79" fmla="*/ 101 h 191"/>
              <a:gd name="T80" fmla="*/ 93 w 201"/>
              <a:gd name="T81" fmla="*/ 117 h 191"/>
              <a:gd name="T82" fmla="*/ 90 w 201"/>
              <a:gd name="T83" fmla="*/ 112 h 191"/>
              <a:gd name="T84" fmla="*/ 83 w 201"/>
              <a:gd name="T85" fmla="*/ 101 h 191"/>
              <a:gd name="T86" fmla="*/ 78 w 201"/>
              <a:gd name="T87" fmla="*/ 100 h 191"/>
              <a:gd name="T88" fmla="*/ 70 w 201"/>
              <a:gd name="T89" fmla="*/ 99 h 191"/>
              <a:gd name="T90" fmla="*/ 69 w 201"/>
              <a:gd name="T91" fmla="*/ 100 h 191"/>
              <a:gd name="T92" fmla="*/ 62 w 201"/>
              <a:gd name="T93" fmla="*/ 96 h 191"/>
              <a:gd name="T94" fmla="*/ 50 w 201"/>
              <a:gd name="T95" fmla="*/ 101 h 191"/>
              <a:gd name="T96" fmla="*/ 33 w 201"/>
              <a:gd name="T97" fmla="*/ 10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1" h="191">
                <a:moveTo>
                  <a:pt x="33" y="100"/>
                </a:moveTo>
                <a:cubicBezTo>
                  <a:pt x="33" y="100"/>
                  <a:pt x="7" y="107"/>
                  <a:pt x="3" y="137"/>
                </a:cubicBezTo>
                <a:cubicBezTo>
                  <a:pt x="0" y="167"/>
                  <a:pt x="25" y="183"/>
                  <a:pt x="37" y="186"/>
                </a:cubicBezTo>
                <a:cubicBezTo>
                  <a:pt x="50" y="189"/>
                  <a:pt x="75" y="191"/>
                  <a:pt x="84" y="176"/>
                </a:cubicBezTo>
                <a:cubicBezTo>
                  <a:pt x="93" y="162"/>
                  <a:pt x="100" y="157"/>
                  <a:pt x="109" y="157"/>
                </a:cubicBezTo>
                <a:cubicBezTo>
                  <a:pt x="117" y="157"/>
                  <a:pt x="155" y="153"/>
                  <a:pt x="174" y="128"/>
                </a:cubicBezTo>
                <a:cubicBezTo>
                  <a:pt x="194" y="102"/>
                  <a:pt x="201" y="83"/>
                  <a:pt x="191" y="65"/>
                </a:cubicBezTo>
                <a:cubicBezTo>
                  <a:pt x="181" y="47"/>
                  <a:pt x="169" y="53"/>
                  <a:pt x="169" y="53"/>
                </a:cubicBezTo>
                <a:cubicBezTo>
                  <a:pt x="154" y="50"/>
                  <a:pt x="154" y="50"/>
                  <a:pt x="154" y="50"/>
                </a:cubicBezTo>
                <a:cubicBezTo>
                  <a:pt x="145" y="50"/>
                  <a:pt x="145" y="50"/>
                  <a:pt x="145" y="50"/>
                </a:cubicBezTo>
                <a:cubicBezTo>
                  <a:pt x="145" y="50"/>
                  <a:pt x="150" y="39"/>
                  <a:pt x="152" y="35"/>
                </a:cubicBezTo>
                <a:cubicBezTo>
                  <a:pt x="154" y="31"/>
                  <a:pt x="163" y="16"/>
                  <a:pt x="163" y="16"/>
                </a:cubicBezTo>
                <a:cubicBezTo>
                  <a:pt x="156" y="7"/>
                  <a:pt x="156" y="7"/>
                  <a:pt x="156" y="7"/>
                </a:cubicBezTo>
                <a:cubicBezTo>
                  <a:pt x="156" y="7"/>
                  <a:pt x="154" y="1"/>
                  <a:pt x="145" y="1"/>
                </a:cubicBezTo>
                <a:cubicBezTo>
                  <a:pt x="136" y="1"/>
                  <a:pt x="131" y="0"/>
                  <a:pt x="131" y="0"/>
                </a:cubicBezTo>
                <a:cubicBezTo>
                  <a:pt x="131" y="0"/>
                  <a:pt x="126" y="0"/>
                  <a:pt x="124" y="2"/>
                </a:cubicBezTo>
                <a:cubicBezTo>
                  <a:pt x="122" y="3"/>
                  <a:pt x="116" y="5"/>
                  <a:pt x="122" y="6"/>
                </a:cubicBezTo>
                <a:cubicBezTo>
                  <a:pt x="127" y="7"/>
                  <a:pt x="136" y="12"/>
                  <a:pt x="136" y="12"/>
                </a:cubicBezTo>
                <a:cubicBezTo>
                  <a:pt x="137" y="32"/>
                  <a:pt x="137" y="32"/>
                  <a:pt x="137" y="32"/>
                </a:cubicBezTo>
                <a:cubicBezTo>
                  <a:pt x="137" y="32"/>
                  <a:pt x="122" y="43"/>
                  <a:pt x="124" y="50"/>
                </a:cubicBezTo>
                <a:cubicBezTo>
                  <a:pt x="127" y="56"/>
                  <a:pt x="127" y="56"/>
                  <a:pt x="127" y="56"/>
                </a:cubicBezTo>
                <a:cubicBezTo>
                  <a:pt x="127" y="56"/>
                  <a:pt x="121" y="70"/>
                  <a:pt x="135" y="77"/>
                </a:cubicBezTo>
                <a:cubicBezTo>
                  <a:pt x="135" y="77"/>
                  <a:pt x="117" y="88"/>
                  <a:pt x="113" y="97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09" y="82"/>
                  <a:pt x="106" y="73"/>
                  <a:pt x="95" y="74"/>
                </a:cubicBezTo>
                <a:cubicBezTo>
                  <a:pt x="84" y="76"/>
                  <a:pt x="84" y="76"/>
                  <a:pt x="84" y="76"/>
                </a:cubicBezTo>
                <a:cubicBezTo>
                  <a:pt x="64" y="67"/>
                  <a:pt x="64" y="67"/>
                  <a:pt x="64" y="67"/>
                </a:cubicBezTo>
                <a:cubicBezTo>
                  <a:pt x="64" y="67"/>
                  <a:pt x="56" y="60"/>
                  <a:pt x="52" y="62"/>
                </a:cubicBezTo>
                <a:cubicBezTo>
                  <a:pt x="52" y="62"/>
                  <a:pt x="47" y="63"/>
                  <a:pt x="47" y="65"/>
                </a:cubicBezTo>
                <a:cubicBezTo>
                  <a:pt x="47" y="65"/>
                  <a:pt x="43" y="66"/>
                  <a:pt x="45" y="69"/>
                </a:cubicBezTo>
                <a:cubicBezTo>
                  <a:pt x="45" y="69"/>
                  <a:pt x="42" y="72"/>
                  <a:pt x="45" y="75"/>
                </a:cubicBezTo>
                <a:cubicBezTo>
                  <a:pt x="47" y="79"/>
                  <a:pt x="47" y="79"/>
                  <a:pt x="47" y="79"/>
                </a:cubicBezTo>
                <a:cubicBezTo>
                  <a:pt x="47" y="79"/>
                  <a:pt x="41" y="78"/>
                  <a:pt x="42" y="83"/>
                </a:cubicBezTo>
                <a:cubicBezTo>
                  <a:pt x="42" y="83"/>
                  <a:pt x="37" y="83"/>
                  <a:pt x="37" y="86"/>
                </a:cubicBezTo>
                <a:cubicBezTo>
                  <a:pt x="37" y="86"/>
                  <a:pt x="35" y="89"/>
                  <a:pt x="36" y="93"/>
                </a:cubicBezTo>
                <a:cubicBezTo>
                  <a:pt x="37" y="96"/>
                  <a:pt x="41" y="98"/>
                  <a:pt x="46" y="98"/>
                </a:cubicBezTo>
                <a:cubicBezTo>
                  <a:pt x="50" y="98"/>
                  <a:pt x="56" y="96"/>
                  <a:pt x="60" y="94"/>
                </a:cubicBezTo>
                <a:cubicBezTo>
                  <a:pt x="64" y="93"/>
                  <a:pt x="77" y="94"/>
                  <a:pt x="82" y="93"/>
                </a:cubicBezTo>
                <a:cubicBezTo>
                  <a:pt x="87" y="91"/>
                  <a:pt x="92" y="92"/>
                  <a:pt x="92" y="92"/>
                </a:cubicBezTo>
                <a:cubicBezTo>
                  <a:pt x="92" y="92"/>
                  <a:pt x="91" y="95"/>
                  <a:pt x="92" y="101"/>
                </a:cubicBezTo>
                <a:cubicBezTo>
                  <a:pt x="92" y="108"/>
                  <a:pt x="93" y="117"/>
                  <a:pt x="93" y="117"/>
                </a:cubicBezTo>
                <a:cubicBezTo>
                  <a:pt x="93" y="117"/>
                  <a:pt x="90" y="116"/>
                  <a:pt x="90" y="112"/>
                </a:cubicBezTo>
                <a:cubicBezTo>
                  <a:pt x="90" y="108"/>
                  <a:pt x="84" y="101"/>
                  <a:pt x="83" y="101"/>
                </a:cubicBezTo>
                <a:cubicBezTo>
                  <a:pt x="81" y="101"/>
                  <a:pt x="78" y="100"/>
                  <a:pt x="78" y="100"/>
                </a:cubicBezTo>
                <a:cubicBezTo>
                  <a:pt x="78" y="100"/>
                  <a:pt x="71" y="97"/>
                  <a:pt x="70" y="9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69" y="100"/>
                  <a:pt x="69" y="94"/>
                  <a:pt x="62" y="96"/>
                </a:cubicBezTo>
                <a:cubicBezTo>
                  <a:pt x="62" y="96"/>
                  <a:pt x="59" y="101"/>
                  <a:pt x="50" y="101"/>
                </a:cubicBezTo>
                <a:cubicBezTo>
                  <a:pt x="41" y="101"/>
                  <a:pt x="33" y="100"/>
                  <a:pt x="33" y="10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37" name="Freeform 36"/>
          <p:cNvSpPr>
            <a:spLocks noChangeAspect="1"/>
          </p:cNvSpPr>
          <p:nvPr/>
        </p:nvSpPr>
        <p:spPr bwMode="auto">
          <a:xfrm rot="15948266" flipH="1">
            <a:off x="5695602" y="2137947"/>
            <a:ext cx="19147" cy="52570"/>
          </a:xfrm>
          <a:custGeom>
            <a:avLst/>
            <a:gdLst>
              <a:gd name="T0" fmla="*/ 0 w 9"/>
              <a:gd name="T1" fmla="*/ 0 h 23"/>
              <a:gd name="T2" fmla="*/ 9 w 9"/>
              <a:gd name="T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" h="23">
                <a:moveTo>
                  <a:pt x="0" y="0"/>
                </a:moveTo>
                <a:cubicBezTo>
                  <a:pt x="0" y="0"/>
                  <a:pt x="2" y="20"/>
                  <a:pt x="9" y="23"/>
                </a:cubicBezTo>
              </a:path>
            </a:pathLst>
          </a:custGeom>
          <a:solidFill>
            <a:schemeClr val="bg1">
              <a:lumMod val="95000"/>
            </a:schemeClr>
          </a:solidFill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38" name="Freeform 41"/>
          <p:cNvSpPr>
            <a:spLocks noChangeAspect="1"/>
          </p:cNvSpPr>
          <p:nvPr/>
        </p:nvSpPr>
        <p:spPr bwMode="auto">
          <a:xfrm rot="15948266" flipH="1">
            <a:off x="5547689" y="2097803"/>
            <a:ext cx="79324" cy="15576"/>
          </a:xfrm>
          <a:custGeom>
            <a:avLst/>
            <a:gdLst>
              <a:gd name="T0" fmla="*/ 0 w 37"/>
              <a:gd name="T1" fmla="*/ 3 h 7"/>
              <a:gd name="T2" fmla="*/ 11 w 37"/>
              <a:gd name="T3" fmla="*/ 7 h 7"/>
              <a:gd name="T4" fmla="*/ 37 w 37"/>
              <a:gd name="T5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7">
                <a:moveTo>
                  <a:pt x="0" y="3"/>
                </a:moveTo>
                <a:cubicBezTo>
                  <a:pt x="0" y="3"/>
                  <a:pt x="6" y="7"/>
                  <a:pt x="11" y="7"/>
                </a:cubicBezTo>
                <a:cubicBezTo>
                  <a:pt x="16" y="7"/>
                  <a:pt x="37" y="0"/>
                  <a:pt x="37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39" name="Freeform 42"/>
          <p:cNvSpPr>
            <a:spLocks noChangeAspect="1"/>
          </p:cNvSpPr>
          <p:nvPr/>
        </p:nvSpPr>
        <p:spPr bwMode="auto">
          <a:xfrm rot="15948266" flipH="1">
            <a:off x="5532916" y="2256212"/>
            <a:ext cx="96647" cy="66199"/>
          </a:xfrm>
          <a:custGeom>
            <a:avLst/>
            <a:gdLst>
              <a:gd name="T0" fmla="*/ 0 w 45"/>
              <a:gd name="T1" fmla="*/ 0 h 29"/>
              <a:gd name="T2" fmla="*/ 45 w 45"/>
              <a:gd name="T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" h="29">
                <a:moveTo>
                  <a:pt x="0" y="0"/>
                </a:moveTo>
                <a:cubicBezTo>
                  <a:pt x="0" y="0"/>
                  <a:pt x="5" y="17"/>
                  <a:pt x="45" y="29"/>
                </a:cubicBezTo>
              </a:path>
            </a:pathLst>
          </a:custGeom>
          <a:solidFill>
            <a:schemeClr val="bg1">
              <a:lumMod val="95000"/>
            </a:schemeClr>
          </a:solidFill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40" name="Line 43"/>
          <p:cNvSpPr>
            <a:spLocks noChangeAspect="1" noChangeShapeType="1"/>
          </p:cNvSpPr>
          <p:nvPr/>
        </p:nvSpPr>
        <p:spPr bwMode="auto">
          <a:xfrm rot="15948266" flipH="1" flipV="1">
            <a:off x="5578512" y="2268564"/>
            <a:ext cx="34647" cy="2921"/>
          </a:xfrm>
          <a:prstGeom prst="line">
            <a:avLst/>
          </a:prstGeom>
          <a:solidFill>
            <a:srgbClr val="FFF5EE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41" name="Line 44"/>
          <p:cNvSpPr>
            <a:spLocks noChangeAspect="1" noChangeShapeType="1"/>
          </p:cNvSpPr>
          <p:nvPr/>
        </p:nvSpPr>
        <p:spPr bwMode="auto">
          <a:xfrm rot="15948266" flipH="1">
            <a:off x="5655317" y="2186552"/>
            <a:ext cx="8205" cy="45755"/>
          </a:xfrm>
          <a:prstGeom prst="line">
            <a:avLst/>
          </a:prstGeom>
          <a:solidFill>
            <a:srgbClr val="FFF5EE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42" name="Freeform 45"/>
          <p:cNvSpPr>
            <a:spLocks noChangeAspect="1"/>
          </p:cNvSpPr>
          <p:nvPr/>
        </p:nvSpPr>
        <p:spPr bwMode="auto">
          <a:xfrm rot="15948266" flipH="1">
            <a:off x="5441941" y="2257269"/>
            <a:ext cx="41030" cy="59384"/>
          </a:xfrm>
          <a:custGeom>
            <a:avLst/>
            <a:gdLst>
              <a:gd name="T0" fmla="*/ 0 w 45"/>
              <a:gd name="T1" fmla="*/ 61 h 61"/>
              <a:gd name="T2" fmla="*/ 31 w 45"/>
              <a:gd name="T3" fmla="*/ 28 h 61"/>
              <a:gd name="T4" fmla="*/ 45 w 45"/>
              <a:gd name="T5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61">
                <a:moveTo>
                  <a:pt x="0" y="61"/>
                </a:moveTo>
                <a:lnTo>
                  <a:pt x="31" y="28"/>
                </a:lnTo>
                <a:lnTo>
                  <a:pt x="45" y="0"/>
                </a:lnTo>
              </a:path>
            </a:pathLst>
          </a:custGeom>
          <a:solidFill>
            <a:schemeClr val="bg1">
              <a:lumMod val="95000"/>
            </a:schemeClr>
          </a:solidFill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0348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140</Words>
  <Application>Microsoft Office PowerPoint</Application>
  <PresentationFormat>画面に合わせる (4:3)</PresentationFormat>
  <Paragraphs>35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Meiryo UI</vt:lpstr>
      <vt:lpstr>ＭＳ Ｐゴシック</vt:lpstr>
      <vt:lpstr>游ゴシック</vt:lpstr>
      <vt:lpstr>Arial</vt:lpstr>
      <vt:lpstr>Calibri</vt:lpstr>
      <vt:lpstr>Calibri Light</vt:lpstr>
      <vt:lpstr>Segoe UI</vt:lpstr>
      <vt:lpstr>1_Office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石井哲也</dc:creator>
  <cp:lastModifiedBy>石井哲也</cp:lastModifiedBy>
  <cp:revision>12</cp:revision>
  <dcterms:created xsi:type="dcterms:W3CDTF">2018-11-14T02:15:19Z</dcterms:created>
  <dcterms:modified xsi:type="dcterms:W3CDTF">2018-11-14T05:06:53Z</dcterms:modified>
</cp:coreProperties>
</file>