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7" autoAdjust="0"/>
  </p:normalViewPr>
  <p:slideViewPr>
    <p:cSldViewPr snapToGrid="0">
      <p:cViewPr>
        <p:scale>
          <a:sx n="125" d="100"/>
          <a:sy n="125" d="100"/>
        </p:scale>
        <p:origin x="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17-08-18T08:26:06.2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3246 3563 0,'-18'0'93,"18"18"-93,-18-18 0,18 17 16,-17-17-16,17 18 0,-18-18 0,18 18 0,-18-18 16,18 17-16,-17 1 0,-1-18 0,18 18 0,-18-18 0,1 17 0,17 1 0,-18-18 0,1 17 0,-1 1 15,0 0-15,1-1 0,-1-17 0,18 18 0,-18 0 0,1-18 0,17 17 0,-18-17 0,0 0 16,1 36-16,-1-36 0,18 17 0,-17-17 0,-1 18 0,0-18 0,18 17 0,-17-17 0,17 18 16,-18-18-16,18 18 0,-18-18 0,1 0 0,17 17 0,-18-17 0,18 18 0,0 0 0,-18-18 15,18 17-15,-17-17 0,-1 0 0,0 0 16,18 18-16,-17 0 0,17-1 15,-18-17-15,18 18 0,-17-18 16,-1 0-16,36 0 78,-1 0-78,-17-18 0,18 1 0,-1 17 0,-17-18 16,18 18-16,0 0 0</inkml:trace>
  <inkml:trace contextRef="#ctx0" brushRef="#br0" timeOffset="2130.8348">3104 3492 0,'18'0'78,"0"0"-63,-1 0-15,1 0 0,0 0 16,-1 18-16,1-18 0,0 0 0,-1 0 0,1 0 16,-1 0-16,1 0 0,0 0 0,-1 0 0,1 0 15,0 0-15,-1 0 0,1 0 0,0 0 0,-1 0 16,1 0-16,-1 0 16,1 0-16,0 0 62,-18 18-15,0-1-47,0 1 16,0 0-16,0-1 0,-18-17 0,18 18 0,-18-18 15,18 18-15,0-1 0,0 1 0,0 0 0,0-1 16,-17-17-16,17 18 0,0-1 0,0 1 0,-18-18 0,18 18 15,0-1-15,-17-17 0,17 18 0,0 0 0,-18-18 0,18 17 0,0 1 16,0 0-16,0-1 0,-18 1 0,18-1 0,0 1 0,0 0 16,0-1-16,-17-17 0,17 18 15,0 0-15,-18-18 0,0 17 0</inkml:trace>
  <inkml:trace contextRef="#ctx0" brushRef="#br0" timeOffset="2954.7098">4427 3246 0,'0'0'0,"0"-18"0,0 0 0,18 1 15,-18-1 1,0 0 0,0 1-16,0-1 15,-18 18 32,1 0-31,-1 0-16,0 0 0,1 0 0,-1 0 0,1 0 15,-1 0-15,0 0 0,1 0 0,-1 0 16,0 0-16,1 18 0,-1-18 16,18 17-16,-18-17 0,18 18 0,0 0 15,0-1-15,0 1 16,0 0-16,0-1 0,0 1 16,0-1-16,0 1 0,18-18 0,-18 18 0,18-18 0,-18 17 0,0 1 0,0 0 15,17-18-15,-17 17 0,18 1 0,-18 0 0,18-18 0,-18 17 0,17-17 16,-17 18-16,0-1 0,18-17 0,-18 18 0,0 0 0,0-1 0,18-17 0,-18 18 0,17 0 15,-17-1-15,18-17 0,-18 18 0,0 0 0,17-1 0,-17 1 16,0 0-16,0-1 0,0 1 0,18-18 0,-18 17 16,0 1-16,18-18 15,-36 0 48,0 0-48,1 0-15,-1 0 0,1 0 16,-1 0-16,0 0 16,1 0-16,-1 0 15,0 0 32,18-18-47,0 1 0,-17 17 16,17-18-16,-18 18 0,18-17 15,-18 17-15,18-18 16,0 0-16,0 1 31,18 17-15,0 0-16</inkml:trace>
  <inkml:trace contextRef="#ctx0" brushRef="#br0" timeOffset="4740.3961">4815 2946 0,'0'17'31,"0"1"-15,0 0-16,0-1 0,0 1 0,0 0 0,0-1 16,0 1-16,-17-1 0,17 1 0,0 0 0,-18-1 0,18 1 0,0 0 15,0-1-15,0 1 0,0 0 0,0-1 0,0 1 0,0-1 0,0 1 0,0 0 16,-18-1-16,18 1 0,0 0 0,0-1 0,0 1 0,0 0 0,0-1 0,-17-17 0,17 18 15,0-1-15,0 1 0,0 0 0,0-1 0,0 1 0,-18-18 0,18 18 0,0-1 0,0 1 16,0 0-16,0-1 0,0 1 16</inkml:trace>
  <inkml:trace contextRef="#ctx0" brushRef="#br0" timeOffset="5251.159">4762 3034 0,'18'0'16,"0"0"-16,-1 0 16,1 0-16,0 0 15,-1 0-15,1 0 0,0 0 16,-1 0-16,1 0 15,0 0-15,-1 0 0,1 18 0,-1-18 16,-17 17-16,18 1 0,0-18 0,-1 17 0,-17 1 0,18-18 16,-18 18-16,0-1 0,18-17 0,-18 18 0,17-18 0,-17 18 0,18-1 15,-18 1-15,0 0 0,0-1 0,0 1 0,0-1 16,0 1-16,0 0 0,0-1 0,0 1 0,0 0 0,0-1 16,0 1-16,0 0 0,-18-18 0,18 17 0,-17 1 0,-1-18 15,18 17-15,-18 1 0,18 0 0,-17-18 0,17 17 0,-18-17 0,18 18 0,-18-18 0,1 0 0,17 18 16,-18-1-16,1-17 0,17 18 0,-18-18 0,0 0 0,18 18 0,-17-18 0,-1 0 0,18 17 0,-18 1 15,1-18-15,-1 0 0,0 0 0,18 18 0,-17-18 0,-1 0 0,0 0 0,1 0 16,-1 0-16,1 0 0,-1 0 0,0 0 0,18 17 0,-17-17 16,-1 0-16,0 0 0,1 0 0,-1 0 15,0 0-15,18-17 63,18 17-63,0 0 0,-18-18 0</inkml:trace>
  <inkml:trace contextRef="#ctx0" brushRef="#br0" timeOffset="5580.5139">5398 3281 0,'17'0'31,"1"0"-31,-1 0 15,1 0-15,0 0 16,-1 0-16,1 0 16,-18 17-16,0 1 0,0 0 15</inkml:trace>
  <inkml:trace contextRef="#ctx0" brushRef="#br0" timeOffset="5846.1251">5398 3563 0,'0'18'0,"0"-1"0,0 1 15,0 0-15,0-1 0,0 1 16,0 0-16,0-1 0,0 1 15,0-1 1,0 1-16,0 0 16,0-1-1</inkml:trace>
  <inkml:trace contextRef="#ctx0" brushRef="#br0" timeOffset="6246.9432">5944 3510 0,'0'-18'0,"-17"18"16,-1 0-1,0 0-15,1 0 0,-1 0 16,0 18-16,18 0 0,-17-18 0,17 17 0,-18-17 0,1 18 0,-1-18 16,18 18-16,0-1 0,-18-17 0,18 18 0,-17-18 0,-1 18 0,0-1 15,18 1-15,0 0 0,0-1 0,-17-17 0,17 18 0,0-1 16,0 1-16,0 0 0,0-1 0,0 1 15,0 0-15,17-1 16,1-17-16,0 0 0,-1 0 16,1 0-16,0 0 0,-1 0 0,1 0 0,-1 0 0,1 0 0,0 0 0,-1 0 15,1 0-15,0 0 0,-1 0 0,1 0 0,0 0 0,17 0 0,0 0 0,-17 0 0,-1 0 0,1 0 16,0 0-16,-1 0 0,1 0 0,0 0 0,-1 0 0,1 0 0,0 0 0,-1 0 0,18 0 0,-17 0 16,0 0-16,-1 0 0,1 0 0,0 0 0,-18-17 0,17-1 0,-17 0 15,18 18-15,-18-17 0,18 17 0</inkml:trace>
  <inkml:trace contextRef="#ctx0" brushRef="#br0" timeOffset="6605.0846">6262 3404 0,'17'0'47,"1"0"-32,0 0-15,-1 0 0,1 0 16,0 0-16,-1 0 0,-17 18 0,18-18 0,0 0 16,-1 0-16,1 0 0,-1 0 0,1 0 0,0 0 0,-1 0 15,1 0-15,0 0 0,-1 0 0,1 0 16,0 0-16,-1 0 0,1 0 0,0 0 16,-1 0-16</inkml:trace>
  <inkml:trace contextRef="#ctx0" brushRef="#br0" timeOffset="7200.7584">6456 3034 0,'0'18'47,"0"-1"-47,0 1 0,0-1 0,0 1 16,0 0-16,0-1 0,0 1 0,0 0 0,0-1 0,0 1 0,0 0 0,0-1 15,0 1-15,0-1 0,0 1 0,-18-18 0,18 18 0,0-1 0,-17 1 0,17 0 0,0-1 16,-18-17-16,18 18 0,0 0 0,0-1 0,0 1 0,0-1 0,-18 1 15,18 0-15,0-1 0,0 1 0,0 0 0,0-1 0,0 1 16,0 0-16,-17-1 0,17 1 0,-18 0 0,18-1 16,0 1-16,-18-18 0,18 17 0,0 1 0,-17-18 0,17 18 0,0-1 15,0 1-15,0 0 0,0-1 0,-18-17 0,18 18 0,0 0 16,0-1-16,0 1 0,0-1 16,0 1-1</inkml:trace>
  <inkml:trace contextRef="#ctx0" brushRef="#br0" timeOffset="9931.4847">1993 5398 0,'18'0'78,"-1"0"-78,-17-18 0,18 18 0,0-18 0,-18 1 0,17 17 15,1 0-15,-18-18 0,18 18 0,-1 0 0,-17-18 0,18 18 0,-18-17 0,18-1 0,-1 18 0,1 0 16,-18-18-16,17 18 0,1 0 0,-18-17 0,18 17 0,-1 0 0,1-18 16,0 18-16,-18-18 0,17 18 0,-17-17 0,18 17 0,0 0 0,-18-18 0,17 18 15,1-17-15,0 17 0,-18-18 0,17 0 16,-17 1-16,18 17 0,-1 0 0,-17-18 0,18 18 16,0 0-16,-18-18 0,0 1 15,17 17-15,1 0 0,-18-18 0</inkml:trace>
  <inkml:trace contextRef="#ctx0" brushRef="#br0" timeOffset="10615.6736">2346 4992 0,'18'0'47,"-1"0"-47,1 0 0,0 0 15,-1 0-15,1 0 0,-1 0 0,1 0 0,0 0 0,-1 0 16,1 0-16,0 0 0,-1 0 0,1 0 0,0 0 0,-1 0 0,1 0 16,-1 0-16,1 0 0,0 0 0,-1 0 0,1 0 0,0 0 15,-1 0-15,1 0 0,-18 17 125,0 1-109,0 0-16,0-1 0,-18-17 0,18 18 16,0 0-16,-17-18 0,17 17 0,-18 1 0,18 0 15,0-1-15,-18-17 0,18 18 0,0-1 0,-17-17 16,17 18-16,0 0 0,0-1 0,-18-17 0,18 18 15,0 0-15,-18-18 0,18 17 0,0 1 0,0 0 16,-17-18-16,17 17 0,-18-17 16</inkml:trace>
  <inkml:trace contextRef="#ctx0" brushRef="#br0" timeOffset="12067.7705">741 6032 0,'-18'0'140,"18"18"-140,-17-18 0,-1 0 0,18 18 16,0-1-16,-18-17 0,18 18 16,-17-18-16,-1 0 0,18 18 31,18-18-16,-18 17-15,0 1 16,17-18-16,-17 18 0,18-18 0,0 0 0,-1 0 16,-17 17-16,18-17 0,-1 0 0,1 0 0,-18 18 0,18-18 0,-1 0 15,-17 18-15,18-18 0,0 0 0,-18 17 0,17-17 0,1 18 16,0-18-16,-18 17 31,0 1-15,0 0-1,0-1-15,-18 1 32,0-18-32,1 0 0,-1 0 0,0 18 0,1-18 0,-1 0 15,0 0-15,18 17 0,-17-17 0,-1 0 0,1 18 0,-1-18 16,0 0-16,1 0 0,-1 0 0,0 0 0,18 18 16,-17-18-16,-1 0 0,0 0 0,1 0 15,17-18 48,0 0-63,0 1 15,17 17-15,-17-18 0,18 18 0,-18-18 0</inkml:trace>
  <inkml:trace contextRef="#ctx0" brushRef="#br0" timeOffset="12608.6993">1341 5733 0,'17'0'0,"-17"17"31,0 1-31,0 0 0,0-1 16,0 1-16,0-1 0,0 1 0,0 0 16,0-1-16,0 1 0,0 0 0,0 17 0,0-17 0,0-1 0,0 1 15,0-1-15,0 1 0,0 0 0,0-1 0,0 1 0,0 0 0,0-1 0,-17-17 16,17 18-16,0 0 0,0-1 0,0 1 0,0 0 0,0-1 0,0 1 0,0-1 16,0 1-16,0 0 0,0-1 0,0 1 0,-18 0 15,18-1-15,0 1 0,0 0 16,0-36 62,0 0-78,18 18 0,-18-17 0,0-1 16,0 0-16,0 1 0,0-1 0,17 18 0,-17-18 15,18 1-15,-18-1 0</inkml:trace>
  <inkml:trace contextRef="#ctx0" brushRef="#br0" timeOffset="13063.6812">1623 5715 0,'0'0'0,"17"0"16,1 0 0,0 0-16,-1 0 0,1 0 0,0 0 0,-1 0 15,1 0-15,-18 18 0,18-1 0,-18 1 0,17-18 0,1 0 16,-1 18-16,1-18 0,-18 17 0,0 1 16,0-1-16,0 1 0,0 0 15,0-1-15,0 1 0,0 0 0,0-1 16,0 1-16,0 0 0,0-1 0,-18-17 15,18 18-15,-17-18 0,17 17 0,-18-17 0,18 18 0,-17 0 0,-1-18 16,18 17-16,-18 1 0,1-18 0,-1 18 0,0-18 0,18 17 0,-35-17 0,35 18 0,-18-18 0,18 18 16,-17-18-16,-1 0 0,1 0 0,17 17 0,-18-17 0,0 0 0,1 18 0,-1-18 0,0 0 0,1 18 0,-1-18 15,0 17-15,1-17 0,-1 0 0,18 18 0,-18-18 0,-17 0 0,18 0 0,17 17 0,-18-17 0,0 0 16,1 0-16,-19 18 0,19 0 0,-1-18 0,0 17 0,1-17 0,-1 0 0,1 0 16,-1 0-16,0 0 0,18 18 0,-17-18 0,-1 0 0,0 0 15,1 0-15,-1 18 0,0-18 16,18 17-16,-17-17 0,34 0 47,-17-17-47,18 17 0,0 0 0,-1 0 0,1 0 15,-18-18-15,18 18 0,-1 0 0,1-18 0,0 18 0</inkml:trace>
  <inkml:trace contextRef="#ctx0" brushRef="#br0" timeOffset="13416.1464">2170 5980 0,'17'0'32</inkml:trace>
  <inkml:trace contextRef="#ctx0" brushRef="#br0" timeOffset="13729.6803">1782 6244 0,'0'18'0,"0"-1"16,0 1-16,0 0 15,17-1-15,-17 1 0,0 0 16,0-1-16,0 1 15,0 0-15,0-1 16,0 1-16,0-1 0,0 1 16,0 0-1,0-1 1,18-17 15</inkml:trace>
  <inkml:trace contextRef="#ctx0" brushRef="#br0" timeOffset="14152.916">2311 6279 0,'-18'0'32,"0"0"-32,1 0 0,17 18 0,-18-18 0,18 18 0,-18-18 15,1 0-15,17 17 0,-18-17 0,1 18 0,-1-18 0,0 18 0,18-1 0,-17-17 16,17 18-16,-18-18 0,18 18 0,-18-1 15,18 1-15,0-1 16,18-17 0,0 0-1,-1 0-15,1 0 0,0 0 16,-1 0-16,1 0 0,-1 0 0,1 0 0,0 0 16,-1 0-16,1 0 0,0 0 0,-1 0 0,1 0 0,0 0 0,-1 0 0,1 0 15,17 0-15,-17 0 0,-1 0 0,-17-17 0,18 17 0,0 0 16,-1 0-16,1 0 0,0 0 15,-18-18-15,0 1 16</inkml:trace>
  <inkml:trace contextRef="#ctx0" brushRef="#br0" timeOffset="14445.712">2628 6209 0,'18'0'31,"-1"-18"-31,1 18 16,0-17-16,-1 17 0,1 0 0,0 0 15,-1 0-15,1 0 0,-18-18 0,18 18 0,-1 0 0,1 0 16,0 0-16,-1 0 0,1 0 0,-1 0 15,1 0-15,0 0 0,-1 0 0,1 0 16,0 0 0</inkml:trace>
  <inkml:trace contextRef="#ctx0" brushRef="#br0" timeOffset="15228.0312">2805 5838 0,'0'18'16,"-18"0"0,18-1-16,-18 1 0,18 0 0,0-1 15,0 1-15,0 0 0,0-1 0,-17-17 0,17 18 0,0-1 0,0 1 16,0 0-16,-18-18 0,18 17 0,0 1 0,-18 0 0,1-1 0,17 1 16,0 0-16,0-1 0,0 1 0,0 0 0,-18-18 0,18 17 15,0 1-15,0-1 0,0 1 0,0 0 0,0-1 16,0 1-16,0 0 0,0-1 0,0 1 15,0 0-15,0-1 0,0 1 0,0-1 16,0 1-16,0 0 16,0-1-16,0 1 15,18-18 79,-1 0-94,1 0 16,0 0-16,-1 0 0,1 0 15,0 0-15,-1 0 0,1 0 0,0 0 0,-1 0 0,1 0 0,-1 0 16,1 0-16,0 0 0,-1 0 0,1 0 0,0 0 0,-1 0 16,1 0-16,0 0 0,-1 0 0,1 0 0,-1 0 15,1 0-15,0 0 0,-18-18 16,17 18-16,-17-17 0,18 17 0</inkml:trace>
  <inkml:trace contextRef="#ctx0" brushRef="#br0" timeOffset="20515.8034">3545 6509 0,'0'17'63,"0"1"-63,0 0 16,0-1-1,18-17 1</inkml:trace>
  <inkml:trace contextRef="#ctx0" brushRef="#br0" timeOffset="21213.5851">4039 6050 0,'0'18'32,"0"-1"-17,0 1-15,0 0 0,0-1 16,0 1-16,0 0 0,-17-1 0,17 1 15,-18-18-15,18 18 0,0-1 0,0 1 0,-18-18 0,18 17 0,0 1 16,0 0-16,-17-18 0,17 17 0,0 1 16,0 0-16,0-1 0,0 1 0,0 0 0,0-1 15,0 1-15,0-1 0,0 1 0,0 0 16,0-1-16,0 1 16,0 0-16,17-18 109,-17-18-109,0 0 16,18 18-16</inkml:trace>
  <inkml:trace contextRef="#ctx0" brushRef="#br0" timeOffset="21877.7679">4357 6227 0,'-18'17'62,"1"-17"-62,-1 0 0,18 18 0,-18-18 16,1 0-16,-1 0 0,0 0 0,1 0 0,17 17 0,-18-17 0,0 18 0,1-18 15,17 18-15,-18-18 0,1 0 0,17 17 0,-18-17 0,0 0 0,1 0 0,-1 0 16,18 18-16,-18-18 0,1 0 0,-1 0 0,0 18 0,1-18 0,-1 17 0,0-17 16,18 18-16,-17-18 0,-1 0 15,1 0-15,34 0 94,-17 18-78,18-18-16,-1 0 0,1 0 0,0 0 0,-1 0 15,-17 17-15,18-17 0,-18 18 0,18-18 0,-1 0 0,1 17 16,0-17-16,-1 18 0,1-18 0,0 0 0,-1 18 16,1-18-16,-18 17 0,17-17 0,1 0 15,-18 18-15,18-18 0,-1 0 0,1 0 16,-18 18-16,18-18 0,-1 0 15</inkml:trace>
  <inkml:trace contextRef="#ctx0" brushRef="#br0" timeOffset="22758.774">4427 6438 0,'0'-17'32,"18"17"-1,0 0-15,-1 0-16,1 0 0,0 0 15,-1 0 1,1 0 62,-18-18-78,0 0 0,0 1 0,0-1 16,0 0 15,-18 18 0,18-17 0,-17 17-15,-1 0 62,0 17-62,1-17-16,17 18 15,0 0-15,0-1 0,-18-17 0,18 18 16,0 0-16,0-1 16,0 1-16,0-1 0,0 1 15,0 0 1,0-1-16,0 1 0,0 0 15,0-1 17,18-17-32,-1 0 31,1 0 63,0 0-79,-1 0-15,1 0 0,-1 0 0,1 0 0,0 0 16,-1 0-16,1 0 0,0 0 16,-18-17-1,17 17-15,-17-18 16</inkml:trace>
  <inkml:trace contextRef="#ctx0" brushRef="#br0" timeOffset="23661.762">4710 6368 0,'0'17'62,"17"-17"-62,-17 18 0,0 0 16,0-1-16,18-17 0,-18 18 0,0-1 0,17-17 0,-17 18 0,0 0 15,18-1-15,-18 1 0,0 0 0,18-18 0,-18 17 0,0 1 16,0 0-16,17-18 0,-17 17 0,0 1 0,0 0 0,0-1 0,18-17 16,-18 18-16,18-18 0,-18 17 0,17-17 15,-17 18-15,0 0 16,18-18-16,-18 17 0,18-17 47,-1 0-47,1 0 15,-18-17-15,18-1 0,-1 18 16,1 0-16,-18-18 0,17 18 0,1 0 0,-18-17 16,18 17-16,-18-18 0,17 1 0,-17-1 0,18 18 0,-18-18 15,18 18-15,-18-17 0,0-1 0,17 18 0,-17-18 0,18 18 16,-18-17-16,0-1 0,0 0 0,0 1 0,0-1 16,0 0-16,18 18 0,-18-17 0,0-1 15,0 1-15,0-1 16,17 0-16,-17 1 0,0-1 15,0 0 1,0 36 93,0 0-93,-17-18-16,17 17 0,-18 1 0,0-18 0,18 18 0,-17-18 0,17 17 16,0 1-16,-18-18 0,18 17 0,-18-17 0,1 18 0,17 0 0,-18-18 0,18 17 0,0 1 0,-18-18 15,18 18-15,-17-18 0,-1 17 0,18 1 0,-17 0 0,-1-1 0,18 1 16,-18-18-16,18 18 0,-17-1 0,-1 1 0,18-1 0,-18-17 0,18 18 0,0 0 0,0-1 0,-17-17 16,-1 18-16,0 0 0,18-1 0,-17 1 0,17 0 0,-18-1 15,18 1-15,-18-1 0,1-17 0,17 18 0,-18 0 0,18-1 0,-17-17 0,17 18 16,0 0-16,0-1 0,-18-17 0,0 18 0,1-18 0,17 18 0,-18-1 15,18 1-15,0-1 0,-18-17 0,1 0 16,17 18-16,-18-18 0,18 18 0,0-1 31,-18-17-31,36-17 94,0 17-94</inkml:trace>
  <inkml:trace contextRef="#ctx0" brushRef="#br0" timeOffset="25302.9224">5362 6315 0,'0'17'47,"0"1"-47,0 0 15,0-1-15,-17 1 0,17 0 16,-18-18-16,18 17 0,0 1 0,0-1 0,0 1 0,0 0 16,0-1-16,0 1 0,0 0 0,0-1 0,0 1 0,0 0 15,0-1-15,0 1 0,0 0 0,0-1 16,0 1-16,18-18 0,-18 17 0,0 1 16,17-18-16,-17 18 0,18-18 15,0 0 1,-1 0-16,1 0 15,-1-18-15,1 18 0,-18-18 16,18 18-16,-1 0 0,1 0 0,0 0 0,-18-17 0,17 17 0,1 0 16,0 0-16,-18-18 0,0 1 0,17 17 0,1-18 0</inkml:trace>
  <inkml:trace contextRef="#ctx0" brushRef="#br0" timeOffset="25770.9436">5821 6315 0,'17'0'0,"1"0"16,0 0-16,-18 17 16,17-17-1,-17 18-15,0 0 0,0-1 16,0 1-16,0 0 0,0-1 15,0 1-15,0-1 0,0 1 0,0 0 0,0-1 16,0 1-16,0 0 0,0-1 0,0 1 16,0 0-16,0-1 0,0 1 0,0 0 15,-17-1-15,17 1 0,-18-18 0,0 17 0,18 1 16,-17-18-16,17 18 0,-18-18 0,18 17 0,-17-17 0,-1 0 0,18 18 0,-18-18 16,1 0-16,17 18 0,-18-18 0,0 0 0,18 17 15,-17-17-15,-1 0 16,0 0-1,1 0-15</inkml:trace>
  <inkml:trace contextRef="#ctx0" brushRef="#br0" timeOffset="29492.8238">6138 6262 0,'18'0'47,"0"0"-47,-1 0 0,1 0 15,0 0-15,-1 0 0,1 0 0,-1 0 0,1 0 16,0 0-16,-1 0 0,1 0 0,0 0 16,-1 0-16,1 0 0,0 0 15,-1 0 48,-17 17-1,-17-17-62,-1 0 16</inkml:trace>
  <inkml:trace contextRef="#ctx0" brushRef="#br0" timeOffset="30527.3215">6227 6279 0,'0'18'16,"0"0"-16,0-1 16,0 1-1,0 0-15,0-1 0,0 1 0,0 0 16,0-1-16,0 1 0,0-1 0,0 1 15,0 0-15,0-1 0,0 1 0,0 0 16,-18-18-16,18 17 0,0 1 0,0 0 16,0-1-16,-18-17 0,18 18 0,-17-18 0,17 18 15,0-1-15,0 1 0,-18-18 0,18 17 0,0 1 16,0 0-16,0-1 16,0 1-16,0 0 15,-18-18 1,18 17 31,0 1-32,0 0 1,0-1-16,0 1 16,0-1-1,36-17 63,-19 0-62,-17 18-16,18-18 0,0 0 16,-1 0-16,1 0 0,-1 0 0,-17 18 15,18-18-15,0 0 0,-1 0 16,1 0 156</inkml:trace>
  <inkml:trace contextRef="#ctx0" brushRef="#br0" timeOffset="31505.0512">6438 6562 0,'0'17'110,"0"1"-110,-17 0 0,-1-18 0,18 17 0,-18-17 15,18 18-15,-17-18 0,17 18 0,-18-1 0,0-17 0,18 18 16,-17-18-16,17 17 0,-18 1 0,18 0 15,0-1-15,-18-17 0,18 18 0,0 0 0,-17-18 0,17 17 16,0 1-16,0 0 0,0-1 0,-18-17 16,18 18-16,0-1 0,0 1 15,0 0-15,0-1 0,18-17 16,-18 18-16,17-18 16,-17 18-1,18-18 1,0 0-16,-1 0 15,1 0-15,0 0 0,-1 0 16,-17-18-16,18 18 0,0 0 0,-1 0 0,-17-18 16,18 18-16,-1-17 0,1 17 0,-18-18 0,18 18 15,-18-18-15,17 18 0,-17-17 0,18 17 16,0 0-16,-18-18 0,0 1 0,17 17 0,-17-18 0,0 0 16,18 18-16,-18-17 0,0-1 15,0 0-15,18 18 0,-18-17 0,0-1 16,0 0-1,0 1-15,0-1 16,-18 18-16,18-17 0,0-1 16,0 0-1,-18 18-15,18-17 0,-17 17 16,-1 0-16,0 0 16,18-18-16,-17 18 0,-1 0 15,0 0-15,1 0 16,-1 0-16,1 0 15,-1 0-15,0 0 16,1 0-16</inkml:trace>
  <inkml:trace contextRef="#ctx0" brushRef="#br0" timeOffset="32866.0815">6720 6456 0,'0'-18'16,"18"18"-16,0 0 93,-1 0-77,1 0-16,-18 18 0,18-18 0,-1 0 16,-17 17-16,18-17 0,0 0 0,-18 18 15,17-18 1,-17 18-16,18-18 15,-18 17 1,17-17 0,-17 18-16,18-18 15,-18 18 1,0-1-16,0 1 16,0 0-1,0-1 1,0 1-16,0 0 0,0-1 15,0 1 1,0-1-16,-18-17 0,18 18 0,0 0 0,-17-1 16,17 1-16,0 0 0,0-1 0,-18-17 0,18 18 0,0 0 15,0-1-15,0 1 0,0-1 0,0 1 16,-17-18-16,17 18 0,0-1 0,0 1 0,-18-18 16,18 18-16,0-1 0,-18 1 0,18 0 15,-17-18-15,17 17 0,0 1 0,0-1 16,-18-17-16,18 18 0,0 0 0,0-1 0,-18-17 0,18 18 15,-17 0-15,17-1 16,0 1-16,0 0 0,-18-1 16,18 1-1,-18-18-15,1 0 172,-1 0-125,1 0 62</inkml:trace>
  <inkml:trace contextRef="#ctx0" brushRef="#br0" timeOffset="33954.7077">2752 8237 0,'-18'0'47,"18"18"-47,-18-18 0,18 18 0,-17-18 0,17 17 0,-18-17 16,0 0-16,18 18 0,-17 0 0,-1-18 0,18 17 0,0 1 0,-17-18 0,-1 17 15,0 1-15,18 0 0,-17-1 0,-1-17 0,18 18 0,-18-18 0,1 18 16,17-1-16,-18-17 0,18 18 0,-18-18 0,18 18 0,-17-18 0,17 17 0,-18-17 0,1 18 16,17-1-16,-18-17 0,18 18 0,-18-18 0,18 18 0,-17-1 0,17 1 0,-18-18 15,18 18-15,-18-18 0,18 17 0,-17-17 0,17 18 0,-18-18 0,18 18 0,0-1 0,-18-17 16,1 0-16,17 18 0,0 0 0,-18-1 0,18 1 0,0-1 16,-18-17-16,18 18 0,-17-18 0,17 18 0,-18-18 0,18 17 0,0 1 15,-17-18-15,17 18 0,0-1 0,0 1 0,0 0 16,0-1-16,-18-17 15,18 18-15</inkml:trace>
  <inkml:trace contextRef="#ctx0" brushRef="#br0" timeOffset="34711.5834">2046 8784 0,'0'18'0,"0"-1"0,0 1 16,0 0-16,0-1 0,0 1 15,0 0-15,0-1 0,0 1 16,0 0-16,18-18 0,-18 17 0,0 1 15,0-1-15,0 1 16,0 0-16,0-1 16,0 1-16,0 0 15,0-1 1,17-17 46,1 0-62,0 0 0,-1 0 16,-17-17-16,18 17 0,0 0 0,-1 0 0,1 0 0,-18-18 0,17 18 16,-17-18-16,18 18 0,0-17 0,-1 17 0,1-18 0,0 18 0,-1 0 0,1 0 15,-18-18-15,18 18 0,-18-17 0,17 17 0,-17-18 0,18 18 0,0 0 0,-18-17 0,17 17 16,-17-18-16,18 18 0,-18-18 0,0 1 16,17 17-16,1 0 0,-18-18 0,0 0 15,18 18-15</inkml:trace>
  <inkml:trace contextRef="#ctx0" brushRef="#br0" timeOffset="35878.7925">1429 10178 0,'0'-18'63,"0"0"-48,0 1 1,-18 17 0,0 0-16,1 0 0,-1 0 0,1 0 0,-1 0 0,0 0 15,1 0-15,-1 0 0,0 0 0,1 0 0,-1 0 0,18 17 0,-18-17 16,1 0-16,-1 0 0,18 18 0,-17-18 0,-19 0 0,19 18 0,-1-18 15,18 17-15,-18-17 0,18 18 0,0 0 16,18-18 47,0 0-48,-1 0-15,1-18 0,0 0 16,-1 18-16,1 0 0,-18-17 0,17 17 0,1 0 0,-18-18 0,18 18 15,-1 0-15,-17-18 0,18 18 0,0 0 0,-18-17 0,17 17 0,1 0 16,-18-18-16,18 18 0,-1 0 0,1 0 63,-18 18-63,0-1 15,0 1-15,0 0 0,0-1 16,0 1-16,0 0 0,0-1 0,0 1 0,0-1 15,0 1-15,0 0 0,0-1 0,0 1 0,-18-18 0,18 18 0,-17-1 0,17 1 16,0 0-16,-18-18 0,18 35 0,0-17 0,0-1 0,-18-17 0,18 18 0,0-1 16,-17-17-16,17 18 0,-18-18 0,18 18 0,-18-18 0,18 17 0,0 1 0,0 0 15,-17-18-15,17 17 0,0 1 0,-18 0 0,0-18 0,18 17 16,-17-17-16,17 18 0,0-1 0,-18-17 0,18 18 0,0 0 16,-17-18-16,17 17 0,-18-17 0,0 0 0,18 18 0,0 0 15,-17-18-15,17 17 0,-18-17 0,0 18 16,1-18-16,17 18 0,-18-18 0,18 17 0,-18-17 15,1 0 1,-1 0-16,0 0 0,18-17 47,-17-1-47,17 0 16,0 1-16,0-1 15,0 0-15,0 1 16</inkml:trace>
  <inkml:trace contextRef="#ctx0" brushRef="#br0" timeOffset="36631.7575">1464 10389 0,'18'0'16,"-1"0"-16,1 0 15,0 0 1,-1 0-16,1 0 0,0 0 0,-1 0 15,1 0-15,-1 0 0,1 0 0,0 0 16,-18-17-16,17 17 0,1 0 0,0 0 0,-1 0 16,-17-18-16,18 18 0,0 0 0,-1 0 15,1 0-15,-18-18 0,17 18 0,1 0 16,0 0-16,-18-17 0,17 17 0,1 0 16,-18-18-16,18 18 0,-1 0 15,-17-18-15,18 18 0,-18-17 16,0-1-16,18 18 15,-18-17-15,0-1 16,0 0 0,-18 18-16,0 0 15,1 0-15,-1 0 16,0 0-16,1 0 0,-1 0 16,0 0-16,1 0 0,-1 0 0,1 0 15,-1 0-15,0 0 0,1 0 0,-1 0 16,0 0-16,18 18 15,-17-18-15,17 18 0,-18-18 0,18 17 0,-18-17 0,18 18 0,-17-18 0,17 17 16,-18-17-16,18 18 0,-17-18 0,17 18 0,-18-1 0,0-17 16,18 18-16,0 0 0,0-1 0,0 1 15,0 0-15,0-1 0,0 1 0,0 0 16,0-1-16,0 1 16,18-18-16,-18 17 0,18-17 0,-1 0 15,-17 18-15,18-18 31,-1 0-31,1 0 0,0 0 0,-1 0 16,1 0-16,0 0 0,-1 0 0,1 0 0,0 0 0,-1 0 0,1 0 16,-1 0-16,1 0 0,0 0 0,-1 0 0,1 0 0,0 0 15,-1 0-15,1 0 0,0 0 63</inkml:trace>
  <inkml:trace contextRef="#ctx0" brushRef="#br0" timeOffset="37009.0319">2117 10231 0,'17'0'32,"1"0"-32,0 0 0,-1 0 0,1 0 15,-1 0-15,1 0 0,0 0 0,-1 0 16,1 0-16,0 0 0,-1 0 0,1 0 0,0 0 0,-1 0 15,1 0-15,0 0 0,-1 0 0,-17 17 0,18-17 16,-1 0-16,1 0 0,0 0 0,-1 0 16,1 0-16,0 0 15,-1 0-15,1 0 0,0 0 0,-1 0 16,-17-17-16,18 17 0,-1-18 0,1 18 0,0 0 0,-1 0 16,1-18-16,0 18 0,-1 0 15,-17-17-15,18 17 0,0-18 0,-18 0 16</inkml:trace>
  <inkml:trace contextRef="#ctx0" brushRef="#br0" timeOffset="37425.6996">2593 10001 0,'0'18'0,"-18"-18"0,18 18 0,0-1 15,-17-17-15,17 18 0,0-1 16,0 1-16,0 0 0,0-1 0,0 1 0,0 0 16,0-1-16,0 1 0,-18-18 0,18 18 0,0-1 0,0 1 0,0-1 0,-18 1 0,18 17 15,0-17-15,-17-18 0,17 18 0,0-1 0,-18 1 0,18 0 0,0-1 0,0 1 0,0 0 16,-18-1-16,18 1 0,0-1 0,0 1 0,0 0 0,-17-1 0,17 1 0,0 0 0,-18-1 16,18 1-16,-17-18 0,17 18 0,0-1 0,0 1 0,0-1 0,0 1 0,0 0 15,0-1-15,0 1 0</inkml:trace>
  <inkml:trace contextRef="#ctx0" brushRef="#br0" timeOffset="38007.4237">3263 9878 0,'0'17'15,"0"1"-15,0 0 16,0-1-16,-17-17 0,17 18 0,-18 0 0,0-18 16,18 17-16,0 1 0,-17 0 0,17-1 0,0 1 0,-18-1 0,0 1 15,1 0-15,17-1 0,-18 1 0,18 0 0,0-1 0,0 1 0,0 0 0,-18-1 16,18 1-16,0-1 0,0 1 0,-17-18 0,17 18 0,0-1 0,0 1 0,0 0 16,0-1-16,-18-17 0,18 18 0,0 0 0,0-1 0,0 1 0,0 0 15,0-1-15,0 1 0,18-18 0,-18 17 0,0 1 0,0 0 16,0-1-16,0 1 0,17-18 0,-17 18 0,0-1 15,18-17-15,-18 18 0,18 0 0,-18-1 16,0 1-16,17-18 0,-17 17 0,0 1 16,0 0-16,18-18 15,-18 17-15,0 1 16,18-18-16,-1 18 16,1-18-1,-18 17-15,18-17 16,-1 0-16,1 0 0,-1 0 0</inkml:trace>
  <inkml:trace contextRef="#ctx0" brushRef="#br0" timeOffset="48390.3114">4851 4851 0,'0'-18'110,"17"18"-95,1 0 1,-18-18-16,18 18 0,-1 0 0,-17-17 0,18 17 0,-18-18 0,18 18 0,-1 0 15,1 0-15,-1 0 0,-17-18 0,18 18 0,0 0 0,-1 0 16,1-17-16,0 17 0,-1 0 0,-17-18 0,18 18 0,-18-17 0,18 17 0,-1 0 16,-17-18-16,18 18 0,-36 0 218,1 0-218</inkml:trace>
  <inkml:trace contextRef="#ctx0" brushRef="#br0" timeOffset="49021.5355">5080 4692 0,'18'0'16,"-18"-18"-1,17 18-15,1 0 0,0 0 16,-1 0-16,1 0 0,-18-17 16,17 17-16,1 0 0,0 0 0,-18-18 15,17 18-15,1 0 16,0 0-16,-1 0 31,-17 18 79,0-1-110,-17-17 0,17 18 15,-18-18-15,18 18 0,0-1 0,-18-17 0,18 18 0,-17-18 16,17 17-16,-18-17 0,18 18 0,-18-18 0,18 18 15,-17-1-15,-1-17 0,18 18 0,-17-18 0,17 18 16,0-1-16,-18-17 0,0 18 0,1 0 0,-1-18 16,18 17-16,0 1 0,-18-18 0,1 0 0,17 18 15,-18-18 17,36 0-1,-1 0-31,-17-18 15,18 18-15,0 0 0,-18-18 0,17 18 0</inkml:trace>
  <inkml:trace contextRef="#ctx0" brushRef="#br0" timeOffset="49788.4117">5592 4692 0,'0'-18'78,"-18"18"-78,0 0 16,18 18 62,0 0-63,0-1-15,18-17 0,-18 18 0,0-1 16,18-17-16,-18 18 0,0 0 16,17-18-16,-17 17 0,18-17 0,-1 18 0,1-18 15,-18 18-15,0-1 0,0 1 0,0 0 16,18-18-16,-18 17 0,0 1 15,0 0-15,0-1 16,0 1 0,0-1-1,17-17-15,-17 18 16,0 0 0,-17-18-1,-1 0-15,0 0 31,1 0-31,-1 0 32,18-18-32,-17 18 15,-1 0-15,18-18 16,-18 18 0,18-17-1,0-1 1,0 1-1</inkml:trace>
  <inkml:trace contextRef="#ctx0" brushRef="#br0" timeOffset="50773.0771">6121 4939 0,'0'-18'140,"0"1"-140,0-1 16,-18 0-16,18 1 15,-18 17-15,1 0 0,17-18 0,0 0 16,-18 18-16,18-17 0,-18 17 0,18-18 16,-17 18-1,-1 0 126,18 18-141,0-1 16,-17-17-16,-1 18 0,0-18 0,1 0 15,17 18-15,0-1 0,-18 1 0,18 0 16,0-1-1,0 1-15,0 0 16,0-1-16,0 1 16,0-1-16,0 1 15,0 0 1,18-18 62,-1 0-78,1 0 16,0 0 77</inkml:trace>
  <inkml:trace contextRef="#ctx0" brushRef="#br0" timeOffset="51475.3807">5891 4957 0,'18'0'109,"0"0"-109,-1 0 0,1 0 16,-18-18-16,18 0 0,-1 18 0,1 0 0,-1 0 0,1 0 16,-18-17 31</inkml:trace>
  <inkml:trace contextRef="#ctx0" brushRef="#br0" timeOffset="52312.7849">6244 4851 0,'18'0'47,"-18"17"-47,0 1 16,0 0-16,17-18 15,-17 17-15,0 1 0,0 0 0,0-1 0,0 1 16,0-1-16,18-17 0,-18 18 0,0 0 15,0-1-15,0 1 16,0 0-16,0-1 0,0 1 16,0 0-1,0-1-15,-18-17 16,18-17 46,0-1-46,0 0-16,0 1 0,0-1 0,0 0 16,0 1-16,0-1 15,0 0-15,0 1 0,18 17 0,0 0 0,-18-18 16,0 1-16,17 17 0,-17-18 0,0 0 0,18 18 0,0 0 16,-1 0-16,-17-17 0,18 17 0,-18-18 15,18 18-15,-18-18 0,17 1 16,1 17-16</inkml:trace>
  <inkml:trace contextRef="#ctx0" brushRef="#br0" timeOffset="53039.8475">6562 4851 0,'17'0'16,"1"0"0,0 0-1,-18 17 1,0 1 0,0 0-1,0-1-15,0 1 0,0 0 16,17-18-16,-17 17 0,0 1 15,0-1-15,0 1 16,0 0-16,18-18 16,0 0 124,-1 0-140,-17-18 16,18 18-16,-18-18 0,0 1 0,17 17 0,1 0 16,-18-18-16,18 1 0,-18-1 0,17 18 0,-17-18 15,18 1-15,0-1 0,-18 0 16,0 1-16,0-1 0,17 18 0,-17-18 0,0 1 15,18-1-15,-18 0 0,18 18 16,-36 0 109</inkml:trace>
  <inkml:trace contextRef="#ctx0" brushRef="#br0" timeOffset="53865.9441">6932 5009 0,'18'0'0,"-1"0"0,1 0 16,-36 18-16,36-18 15,0 0 1,-1 0-16,1 0 15,0 0-15,-1 0 0,1 0 0,-1 0 0,1 0 0,0 0 0,-1 0 16,1 0-16,0 0 0,-1 0 0,1 0 0,0 0 0,-1 0 0,1 0 0,-1 0 0,1 0 16,0 0-16,-1 0 0,1 0 0,0 0 0,-1 0 0,1 0 0,0 0 0,-1 0 15,1 0-15,-36 0 63,1-18-48,17 1-15,-18 17 0,18-18 16,-18 18-16,1 0 0,-1 0 0,0 0 0,18-17 0,-17 17 16,-1 0-16,0 0 0,1 0 15,-1 0 17,1 0-17,-1 0-15,0 0 16,1 0-16,-1 0 0,0 0 0,1 0 140,17 17-140,0 1 0,0-1 16,0 1-16,0 0 0,-18-18 0,18 17 16,0 1-16,0 0 0,0-1 15,0 1-15,0 0 32,18-18 46,-1 0-63,1 0-15,0 17 0,-1-17 16,1 0-16,0 0 0,-1 0 16,1 0-16</inkml:trace>
  <inkml:trace contextRef="#ctx0" brushRef="#br0" timeOffset="54623.3312">7708 4904 0,'0'17'93,"0"1"-77,-17-18-16,17 18 0,0-1 0,0 1 16,-18-18-16,18 17 0,0 1 0,0 0 0,0-1 15,0 1-15,0 0 0,-18-18 0,18 17 0,0 19 16,0-19-16,0 1 0,0-1 0,0 1 0,-17 0 15,17-1-15,0 1 0,0 0 16,0-36 78,0 0-94,0 1 0,0-1 15,0 0-15,0 1 0,0-1 0,0 1 0,0-1 16,0 0-16,17 18 0,-17-17 0,0-1 0,0 0 0,0 1 16,18 17-16,-18-18 0,0 0 0,18 18 0,-1-17 0,-17-1 15,18 18-15,-1 0 16,-17-17-16,18 17 0,-18-18 0,18 18 0,-18-18 16,17 18-16,-17-17 0,18 17 15,0 0 1,-1 0-16,1 0 15,0 0 1</inkml:trace>
  <inkml:trace contextRef="#ctx0" brushRef="#br0" timeOffset="57032.2561">3563 10266 0,'18'0'0,"-18"-18"0,17 18 16,-34 0 93,-1 0-109,0 0 0,1 0 0,-1 0 0,0 0 16,1 0-16,-1 0 0,1 0 0,-1 0 0,0 0 0,1 0 15,-1 0-15,0 0 0,1 0 0,-1 0 0,0 0 0,1 0 16,-1 0-16,1 0 0,-1 0 15,0 0-15,1 0 0,17 18 0,-18-18 0,18 17 16,0 1-16,-18-18 0,18 18 31,0-1 1,18-17-17,0 0 1,-18 18-16,17-18 0,1 18 0,0-18 15,-1 0-15,1 0 0,-1 0 0,1 0 0,0 0 16,-1 0-16,1 0 0,0 0 0,-1 0 0,1 0 16,0 0-16,-18 17 0,17-17 15,1 0 48,-18 18-63,0 0 15,0-1-15,17-17 0,-17 18 16,18-18 0,-18 18-1,0-1 1,-18 1-16,1-18 0,17 17 0,-18 1 16,1-18-1,17 18-15,-18-18 0,18 17 0,-18-17 0,18 18 0,-17-18 0,-1 0 16,0 0-16,1 0 0,17 18 0,-18-18 0,0 0 15,1 0 1,-1 0-16,1 0 16,17 17-16,0-34 78,0-1-78,0 0 15,17 1-15,1 17 0,-1 0 16</inkml:trace>
  <inkml:trace contextRef="#ctx0" brushRef="#br0" timeOffset="57824.2722">3687 10425 0,'0'0'0,"0"17"0,17-17 0,1 0 16,-1 0-16,-17 18 15,18-18 1,0 0-16,-1 0 0,1 0 16,0 0 15,-1 0-15,1 0-16,0 0 0,-1 0 15,1 0-15,-1 0 0,1 0 16,-18-18-16,0 1 0,18 17 0,-18-18 15,17 18-15,1 0 0,0 0 0,-18-18 0,0 1 16,0-1-16,0 0 16,0 1-1,0-1 1,0 0-16,-18 18 0,0 0 0,18-17 0,-17 17 16,-1-18-16,0 18 0,1 0 0,-1 0 0,18-17 15,-17 17-15,-1 0 0,0 0 0,18-18 0,-17 18 0,-1 0 16,0 0-16,1 0 0,-1 0 15,0 0 17,18 18-17,-17-18-15,-1 0 0,18 17 0,-17 1 0,17-1 16,0 1-16,-18-18 0,18 18 0,0-1 0,0 1 0,0 0 0,0-1 16,-18-17-16,18 18 0,0 0 0,0-1 0,0 1 15,0 0-15,0-1 0,0 1 0,0-1 0,0 1 16,0 0-16,0-1 0,0 1 15,0 0-15,18-18 0,-18 17 16,18-17-16,-1 0 0,1 0 16,-18 18-16,0 0 0,17-18 0,1 0 15,0 0-15,-1 0 0,1 0 16,0 0-16,-1 0 0,1 0 0,0 0 16,-1-18-16,1 18 0,-1 0 15,1 0-15,-18-18 0,18 18 0,-1-17 16,1 17-16,0 0 0,-18-18 0,0 0 0,17 18 0,-17-17 0,18 17 15,0 0-15,-18-18 0,17 18 0,-17-18 16,0 1-16,0-1 0,0 1 16,18 17-16,-18-18 15,0 0 1</inkml:trace>
  <inkml:trace contextRef="#ctx0" brushRef="#br0" timeOffset="58457.3371">4110 10178 0,'0'17'31,"0"1"-15,18 0-16,-1-18 0,-17 17 0,0 1 0,18-18 0,-18 35 16,0-17-16,0-1 0,17-17 0,-17 18 0,0 0 0,0-1 0,0 1 15,0 0-15,18-18 0,-18 17 0,0 1 0,18-18 0,-18 18 0,0-1 16,0 1-16,0-1 0,0 1 0,0 0 16,0-1-16,0 1 0,0 0 15,0-1 1,17-17 62,-17-17-62,0-1-16,0 0 0,0 1 15,18 17-15,-18-18 0,0 0 0,18 18 0,-18-17 0,0-1 0,17 18 0,1 0 16,-18-17-16,0-1 0,0 0 0,18 18 0,-18-17 0,0-1 0,17 18 0,-17-18 0,18 18 15,-18-17-15,17-1 0,-17 0 0,18 18 0,-18-17 0,0-1 0,0 0 16,18 18-16,-18-17 0,17 17 0,1 0 0,-18-18 0,18 1 0,-18-1 0,0 0 16,17 18-16,1-17 0,0 17 0,-1 0 15,-17-18-15,0 0 0,18 18 16,-18 18 93</inkml:trace>
  <inkml:trace contextRef="#ctx0" brushRef="#br0" timeOffset="60439.2431">4604 10231 0,'0'0'0,"0"17"15,17-17-15,-17 18 16,0-1-16,0 1 0,18-18 0,-18 18 15,18-18-15,-18 17 0,17-17 0,-17 18 0,0 0 0,0-1 16,0 1-16,18 0 0,-18-1 16,0 1-16,0 0 0,0-1 0,0 1 15,0-1-15,0 1 0,0 0 0,0-1 16,18-34 46,-1-1-62,-17 0 0,18 18 16,-18-17-16,0-1 0,0 1 0,17 17 0,-17-18 0,0 0 0,0 1 16,18-1-16,-18 0 0,18 18 15,-18-17-15,0-1 0,0 0 0,17 18 16,-17-17-16,0-1 16,0 0-16,0 1 15,18 17-15,-18-18 0,0 1 16,0-1-16,0 0 0,18 18 47,-18-17-16,0 34 16,0 1-47,0 0 0,0-1 0,0 1 15,0-1 1,0 1-16,0 0 0,0-1 0,-18-17 16,18 18-16,0 0 0,-18-1 15,18 1-15,0 0 16,0-1-16,0 1 16,0 0-1,18-18 32,-18 17-47,18-17 16,-18 18-16,17-18 15,-17 17-15,18-17 0,0 0 0,-18 18 16,17-18-16,-17 18 0,18-18 16,0 0-16,-1 0 0,1 0 15,-1 0-15,1 0 0,0 0 0,-1 0 16,1 0-16,0 0 15,-1 0-15,1 0 0,0 0 16,-18-18-16,17 18 0,-17-18 0,18 18 16,-1-17-16,-17-1 0,18 18 15,-18-17-15,18 17 0,-18-18 0,0 0 16,0 1-16,0-1 16,0 0-1,-18 18-15,18-17 0,-18 17 16,1-18-16,-1 18 15,1 0-15,-1 0 0,0 0 16,1 0-16,-1 0 0,0 0 16,1 0-16,17 18 31,0-1-31,0 1 16,0 0-16,0-1 0,-18-17 0,18 18 0,0 0 15,0-1-15,0 1 16,0-1-16,18-17 0,-18 18 0,17-18 15,-17 18-15,0-1 0,18-17 0,-18 18 16,18-18-16,-18 18 0,17-18 31,1 0 79,0-18-110,-1 18 15,-17-18-15,18 18 0,-1 0 0,-17-17 0,18 17 0,0-18 16,-18 0-16,17 18 0,-17-17 0,18 17 0,-18-18 0,18 18 16,-1 0-16,-17-17 0,0-1 15,0 0-15,0 1 0,18-1 16,0 18-1,-18-18-15,0 1 0,0-1 0,17 18 16,-17-18-16,18 18 0,-18-17 16,0-1-1,0 0-15,0 36 125,0 0-125,0-1 16,0 1-16,18 0 0,-18-1 0,0 1 0,0 0 16,17-18-16,-17 17 0,0 1 0,0 0 0,18-1 0,-18 1 0,0-1 15,0 1-15,0 0 0,0-1 0,0 1 0,0 0 0,0-1 16,0 1-16,0 0 0,0-1 15,0 1-15,0-1 0,0 1 16,0-36 62,0 1-62,-18 17-16,18-18 0,0 1 0,0-1 0,-17 18 15,17-18-15,0 1 0,0-1 0,0 0 0,0 1 0,0-1 16,0 0-16,0 1 0,0-1 0,0 1 0,0-1 0,0 0 16,0 1-16,0-1 0,17 18 0,-17-18 0,0 1 15,18 17-15,-18-18 0,17 18 0,1 0 16,0 0-16,-1 0 16,1 0-16,0 0 15,-18-18-15,17 18 0,1 0 16,0 0-16,-1 0 15,1 0 1,-1 0-16,1 0 16,0 0-1,-18 18 17,17-18-32,-17 18 15,18-18-15,0 0 16,-1 0-16,1 0 0,0 0 0,-1 0 15,-17 17-15,18-17 16</inkml:trace>
  <inkml:trace contextRef="#ctx0" brushRef="#br0" timeOffset="61193.4604">6015 10001 0,'17'0'15,"-17"18"-15,18-18 16,-18 18-16,18-18 0,-1 0 15,-17 17-15,18-17 16,-18 18-16,0-1 0,18-17 0,-18 18 16,17-18-16,1 0 0,-18 18 0,18-18 0,-1 17 15,-17 1-15,18-18 0,-18 18 0,18-18 0,-18 17 16,17-17-16,1 18 0,-18 0 0,0-1 16,0 1-16,17-18 0,-17 17 0,0 1 15,18-18-15,-18 18 0,0-1 0,18-17 16,-18 18-16,0 0 0,0-1 0,0 1 15,0 0-15,0-1 0,0 1 0,0 0 16,-18-18-16,18 17 0,0 1 0,0-1 0,-18-17 0,18 18 0,0 0 16,0-1-16,0 1 0,-17-18 15,-1 18-15,1-18 0,17 17 16,-18-17-16,18 18 0,0 0 0,0-1 16,-18-17-16,1 0 15,-1 0-15,0 0 0,18 18 0,-17-18 16,-1 0-16,0 17 0,18 1 0,-17-18 0,-1 18 15,0-18-15,1 0 0,17 17 0,-18-17 0,1 0 0,-1 0 0,0 0 0,-17 18 16,17-18-16,18 18 0,-17-18 0,-1 0 0,18 17 0,-18-17 0,1 0 0,17 18 16,-18-18-16,18 18 0,-17-18 0,-1 0 0,0 0 15,18 17-15,-17-17 0,34 0 94,-17-17-94,18-1 0,0 0 16,-1 18-16,-17-17 0,18 17 0,-18-18 15,17 18-15,-17-18 0,18 18 0,-18-17 0,18 17 0,-18-18 0</inkml:trace>
  <inkml:trace contextRef="#ctx0" brushRef="#br0" timeOffset="65196.4507">30462 4833 0,'18'0'0,"0"0"15,-1 0 17,1 0-32,-18 18 0,18-18 0,-1 17 0,1 1 15,-1-18-15,-17 18 0,18-1 0,0 1 0,-1-18 0,-17 18 0,0-1 0,18-17 0,-18 18 0,18-18 0,-18 17 0,17-17 0,1 18 16,0 0-16,-18-1 0,17 1 0,-17 0 0,18-18 0,0 17 0,-1 1 0,-17 0 0,18-1 0,-1 1 0,-17-1 0,18 19 0,0-36 0,-1 35 16,1-17-16,-18-1 0,18 19 0,-1-1 0,1-17 0,0-1 0,-1-17 0,1 35 0,-18 1 0,35-1 0,-17-17 0,-1 17 0,1 0 0,0 18 0,17-35 15,-17 17-15,17 18 0,-35-18 0,35 0 0,-17-17 0,-1 35 0,1-35 0,0 17 0,-1 0 0,19-17 0,-36-1 0,35 54 16,0-36-16,-35 1 0,35 17 0,1-18 0,-19 0 0,1 0 0,0 1 0,-1-1 0,19 0 0,-36 18 0,35-35 0,-35 17 0,35 0 0,-17-17 15,-1 17-15,19 18 0,-36-18 0,35-17 0,-17 35 0,-1-18 0,1 1 0,-1-19 0,19 18 0,-19 1 0,1-19 0,17 89 0,1-88 0,-19 17 0,1 18 0,0-53 16,-18 35-16,17-17 0,-17 17 0,18-17 0,17 70 0,0-70 0,-35 17 0,18 0 0,0-35 0,-18 36 0,17-19 0,1 1 0,-18-1 16,18 19-16,-18-19 0,17 1 0,1 0 0,-18-1 0,35 54 0,-35-54 0,18 1 0,-1 17 0,-17-17 0,18 17 0,0 1 15,-18-19-15,17-17 0,-17 18 0,18 0 0,-18-1 0,18 1 0,-18 17 0,17-35 0,-17 18 0,0-1 0,0 1 0,18-18 0,-18 18 16,17-1-16,-17 1 0,0 0 0,18-1 0,-18 1 0,0 17 0,0 0 0,18-17 0,-18 0 0,0 17 0,17-35 16,-17 18-16,0-1 0,0 1 0,18-1 0,0 1 0,-18 0 0,0 17 0,0-17 0,0-1 0,0 1 0,0 0 0,17-1 0,-17 1 15,0-1-15,0 1 0,0 0 0,18-1 0,-18 1 0,18 0 0,-18-1 0,0 1 0,0 17 0,0-17 0,0 17 0,0-17 16,0-1-16,0 1 0,0 0 0,0-1 0,0 19 0,0-19 0,0 19 0,0-19 0,0 18 0,0-17 0,0 17 15,0-17-15,0 17 0,0-17 0,0 0 0,-18-1 0,18 1 0,0 0 0,0-1 0,0 1 0,-18 17 0,18 0 16,-17-35-16,17 18 0,0 0 0,-18-18 0,18 35 0,0-17 0,-18-1 0,18 18 0,-17-17 0,17 17 0,-18-35 0,18 36 0,-18-19 16,1 1-16,17 0 0,0-1 0,-18 18 0,1-17 0,17 0 0,-18-1 0,0 1 0,1 0 0,17-1 0,0 1 0,-18 0 0,18 17 15,-18-18-15,1-17 0,17 36 0,-18-19 0,0 1 0,18 0 0,-17-18 0,17 35 0,-18-17 0,1-1 0,-1 1 0,0 0 0,18-1 0,-17 1 0,17-1 16,-18 1-16,0 17 0,1-35 0,17 18 0,-18 0 0,0-1 0,18 1 0,-17 0 0,17-1 0,-18 1 0,1-18 0,17 35 0,-18-35 0,18 18 0,-18-1 16,1 19-16,-1-19 0,0 1 0,1 0 0,-1 17 0,0-17 0,1-1 0,-1 1 0,0-1 0,18 1 0,-17 0 0,-18-1 15,17 36-15,0-53 0,18 18 0,-17 0 0,-1-1 0,0 18 0,1-35 0,17 18 0,0 0 0,-18-18 0,18 17 16,-18-17-16,1 36 0,17-19 0,-18-17 0,18 18 0,-17-18 0,17 35 0,0-17 0,-18-18 0,0 35 15,1-17-15,17-1 0,-18-17 0,18 18 0,0 0 0,-18-1 0,1 1 0,-1 0 16,18-1-16,-18-17 0,18 18 0,-17-18 0,17 35 0,0-17 0,-18-18 0,18 17 16,-18 1-16,18 0 0,-17-1 0,17 1 0,-18-18 0,18 18 0,-17-1 0,17 1 15,-18 0-15,18-1 0,-18-17 0,18 18 0,-17-18 0,17 17 0,-18-17 0,18 18 0,0 0 0,-18-1 16,18 1-16,-17-18 0,-1 0 0,18 18 0,0-1 0,-18 1 0,18 0 0,-17-18 0,17 17 16,-18 1-16,1-1 0,-1 1 0,18 0 0,-18-1 0,1 1 0,-1 0 15,18-1-15,-18-17 0,1 0 0,17 18 0,-18 0 0,18-1 0,0 1 0,-18-18 0,18 18 16,-17-18-16,-1 0 0,18 17 0,-17 1 0,-1-1 0,0 1 0,18 0 0,-17-18 0,-1 0 0,18 17 0,-18-17 0,18 18 15,-17-18-15,17 18 0,-18-1 0,0-17 0,18 18 0,-17 0 0,-1-18 0,1 17 0,-1 1 0,0-18 16,1 17-16,-1 1 0,0-18 0,18 18 0,-17-18 0,-1 17 0,0-17 0,1 18 0,17 0 0,-36-18 0,36 17 0,-17-17 0,17 18 16,-18-18-16,18 18 0,-17-1 0,-1-17 0,0 0 0,18 18 0,-17-18 0,17 17 0,-18-17 0,0 0 0,1 18 0,-1-18 15,18 18-15,-18-18 0,1 0 0,17 17 0,-18 1 0,1-18 0,17 18 16,-18-1-16,0-17 0,1 0 0,17 18 0,-18-18 0,0 0 0,1 0 0,17 18 0,-18-18 16,18 17-16,-18-17 0,1 0 0,17 18 0,-18-18 0,0 17 0,1-17 15,-1 0-15,1 0 0,17 18 16,-18-18-16</inkml:trace>
  <inkml:trace contextRef="#ctx0" brushRef="#br0" timeOffset="68298.8406">1464 5168 0,'-18'0'109,"1"0"-109,-1 18 16,0-18-16,18 17 0,-17-17 0,17 18 0,-18-18 0,1 18 15,-1-18-15,18 17 0,-18-17 0,18 18 0,-17-18 0,17 18 0,-18-18 0,0 0 0,18 17 16,-17-17-16,-1 18 0,0 0 0,1-1 0,-1-17 0,1 0 0,17 18 0,-18-18 0,0 0 16,1 0-16,17 18 0,-18-18 0,0 17 0,1 1 0,-1-18 0,0 17 0,1-17 15,-1 18-15,0-18 0,1 0 0,17 18 0,-18-18 0,18 17 16,-17-17-16,-1 0 0,0 0 0,18 18 0,-17-18 0,17 18 16,-18-18-16,0 0 0,18 17 0,-17-17 0,17 18 0,-18-18 15,18 18-15,0-1 16,-18-17-16,18 18 0,0-1 0,-17-17 0,-1 18 15,1-18-15,17 18 0,0-1 16,0 1-16,0 0 0,-18-18 0,0 17 16,18 1-16,-17 0 0,17-1 15,-18-17-15,18 18 0,0-1 0,-18-17 16,18 18-16,0 0 0,0-1 0,-17 1 0,17 0 16,-18-18-16,18 17 0,-18 1 0,18 0 0,-17-1 15,17 1-15,0-1 0,0 1 0,0 0 0,-18-1 0,18 1 0,-17-18 0,17 18 0,-18-18 16,18 17-16,0 1 0,0 0 0,-18-18 0,18 17 0,0 1 0,0 0 0,0-1 0,-17-17 0,-1 18 15,18-1-15,-18 1 0,18 0 0,0-1 0,-17-17 0,17 18 0,0 0 0,0-1 0,-18 1 0,18 0 16,-18-18-16,18 17 0,0 1 0,-17-1 0,17 1 0,-18-18 0,18 18 0,0-1 0,0 1 0,0 0 16,-17-18-16,17 17 0,0 1 0,0 0 0,-18-18 0,18 35 0,-18-35 0,18 18 0,0-1 15,-17 1-15,17-1 0,0 1 0,0 0 0,0-1 0,0 1 16,0 0-16,-18-1 0,18 1 0,-18 0 0,18-1 0,0 1 0,-17-18 0,17 17 16,0 1-16,0 0 0,-18-18 0,18 17 0,0 1 0,0 0 0,0-1 0,-18-17 0,18 18 0,-17-18 15,17 18-15,0-1 0,0 1 0,-18-18 0,18 17 0,0 1 0,-18 0 16,18-1-16,0 1 0,-17-18 0,17 18 0,-18-18 0,18 17 0,0 1 0,0 0 0,-17-18 15,17 17-15,0 1 0,0-1 0,0 1 0,0 0 0,0-1 0,-18 1 16,18 0-16,0-1 0,0 1 0,-18 0 0,18-1 0,0 1 0,-17 0 0,17-1 16,0 1-16,-18-18 0,18 17 0,0 1 0,0 0 0,0-1 0,0 1 0,0 0 0,0-1 0,0 1 15,0 17-15,0-17 0,0-1 0,0 1 16,0 0-16,0-1 0,0 1 0,0 0 0,0-1 16,0 1-16,0 0 0,0-1 0,0 1 15,0 0-15,0-1 0,-18-17 16,18 18-16,0-1 0,0 1 0,-17-18 0,17 18 0,0-1 0,-18 1 15,18 0-15,0-1 0,-18-17 0,18 18 0,0 0 0,0-1 0,0 1 16,0-1-16,0 1 0,0 0 0,-17-1 0,17 1 0,0 0 0,-18-18 16,18 17-16,0 1 0,0 0 0,0-1 0,0 1 0,-17-1 0,17 1 15,0 0-15,0-1 0,0 1 0,-18 0 0,18-1 0,0 1 0,0 0 16,-18-1-16,18 1 0,0-1 0,0 1 0,-17-18 0,17 18 16,0-1-16,0 1 0,0 0 0,0-1 0,0 1 0,0 0 15,0-1-15,0 1 0,0 0 0,0-1 0,-18-17 0,18 18 0,0-1 16,0 1-16,0 0 0,0-1 0,0 1 0,0 0 0,0-1 0,0 1 0,0 0 15,0-1-15,-18-17 0,18 18 0,0-1 0,0 1 0,0 0 0,0-1 0,0 1 16,0 0-16,0-1 0,0 1 0,0 0 0,0-1 0,0 1 0,0 0 16,0-1-16,0 1 0,0-1 0,0 1 0,0 0 0,0-1 15,0 1-15,18 0 0,-18-1 0,0 1 0,18 0 0,-18-1 16,17 1-16,-17-1 0,0 1 0,0 0 0,18-1 0,-18 1 0,0 0 16,18-18-16,-18 17 0,0 1 0,0 0 0,17-18 0,-17 17 0,18-17 0,-18 18 15,0-1-15,17-17 0,-17 18 0,0 0 0,0-1 16,18 1-16,-18 0 0,0-1 0,18-17 0,-18 18 0,17 0 0,-17-1 15,18-17-15,-18 18 0,0-1 0,0 1 0,18 17 32,52 54-32,36 34 15,-88-123-15,-18 18 0,17-1 0,-17 1 0,18-18 0,-18 18 0,18-18 0,-18 17 16,17-17-16,-17 18 0,36-18 0,-36 18 0,17-18 0,-17 17 0,18-17 0,-18 18 0,0-1 16,17-17-16,-17 18 0,18-18 0,-18 18 0,18-18 0,-18 17 0,17-17 0,-17 18 15,18-18-15,-18 18 0,0-1 0,18-17 0,-18 18 0,0 0 16,17-18-16,1 17 0,0-17 0,-18 18 0,0 0 0,0-1 15,17 1-15,-17-1 0,18 1 0,-18 0 0,17-18 0,-17 17 0,18 1 16,-18 0-16,18-18 0,-18 17 0,0 1 0,0 0 0,17-1 0,-17 1 16,0-1-16,18-17 0,0 18 0,-18 0 0,17-18 0,-17 17 0,0 1 0,18 0 0,-18-1 15,18-17-15,-18 18 0,17-18 0,-17 18 0,18-1 0,-18 1 0,17-18 0,-17 17 0,0 1 0,18-18 0,-18 18 16,18-18-16,-18 17 0,17 1 0,-17 0 0,18-18 0,-18 17 0,18-17 0,-18 18 0,0 0 0,17-18 0,-17 17 16,18 1-16,-18-1 0,18-17 0,-1 18 0,-17 0 0,0-1 0,0 1 0,18-18 0,-18 18 15,0-1-15,0 1 0,0 0 0,17-18 0,-17 17 0,18-17 0,0 0 0,-18 18 0,0 0 16,17-18-16,-17 17 0,0 1 0,0-1 0,0 1 0,18-18 0,-18 18 15,18-18-15,-18 17 0,0 1 0,17-18 0,-17 18 16,0-1-16,0 1 0,18-18 0,-18 18 0,0-1 16,0 1-16,0-1 15,0 1-15,0 0 0,0-1 16,18-17-16,-18 18 0,0 0 0,0-1 16,0 1-16,17-18 0,1 18 0,-18-1 15,18-17-15,-18 18 0,17-18 16,-17 18-16,0-1 0,0 1 31,18-18-15,-1 0-16,-17 17 0,18-17 15,0 0 17,-1 0 61,1 0-93,0 0 16,-1 0-16,1 0 78,0 0-78,-1 0 16,1 0-16,-1 0 0,1 0 0,0 0 15,-1 0-15,1 0 16,0 0-16,-1 0 62,1 0-46,0-17-16,-1 17 0,-17-18 0,18 18 0,0 0 0,-18-17 0,17 17 16,1 0-16,-1-18 0,1 18 0,0-18 0,-1 18 0,1 0 0</inkml:trace>
  <inkml:trace contextRef="#ctx0" brushRef="#br0" timeOffset="74862.0752">12400 5221 0,'18'0'47,"-18"-18"-32,0 1-15,0-1 0,17 18 0,-17-17 16,0-1-16,18 18 0,-18-18 0,0 1 0,18 17 0,-18-18 0,0 0 16,17 18-16,-17-35 0,0 17 0,0 1 0,0-1 15,0 1-15,0-1 0,0 0 0,18 18 0,-18-17 0,0-1 0,0 0 16,0 1-16,0-1 0,0 0 0,0 1 0,0-1 15,0 0-15,0 1 0,0-1 0,0-35 16,-18 53-16,18-17 0,0-1 16,0 0-16,0 1 0,0-1 15,-17 18 204,-1 0-188,0 0-31,18 18 0,-17-1 16,-1-17-16,18 18 0,-18-18 0,1 0 16,-1 0-1</inkml:trace>
  <inkml:trace contextRef="#ctx0" brushRef="#br0" timeOffset="75316.5927">12506 4586 0,'18'0'0,"-18"-18"0,17 18 16,1 0-1,0 0-15,-1 0 0,1 0 16,-1 0-16,1 0 0,0 0 16,-1 0-16,1 0 0,0 0 0,-1 0 15,1 18-15,0-18 0,-18 18 0,17-18 16,-17 17-16,18-17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17-08-18T08:28:38.4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13035 4145 0,'0'-17'94,"-17"17"-79,17-18-15,-18 0 16,-17 1-16,17 17 0,18-18 0,-35 0 0,17 18 0,-17 0 16,-36-17-16,71-1 0,-53 18 15,36 0-15,-1 0 0,-35-18 16,0 18-16,0 0 15,36 0-15,17 18 0,0 0 0,0-1 16,-18-17-16,18 18 0,0 0 16,0-1-16,0 1 15,0 0-15,0-1 16,18-17-16,-1 18 0,1-18 0,-18 17 0,18-17 16,-1 0-16,1 0 0,-1 18 0,1-18 15,0 0-15,-1 0 0,1 0 0,0 0 0,-1 0 16,1 0-16,17 0 0,-17-18 0,17 18 15,-17-17-15,-1 17 0,1 0 0,0 0 0,-1-18 0,1 18 16,17 0-16,-17-35 0,0 35 0,-18-18 0,17 18 0,-17-17 16,18 17-16,-1 0 0,1 0 0,-18-18 15,0 0-15,0 1 0,18-1 0,-18 0 16,0 1-16,0-1 16,0 0-16,0 1 15,0-1-15,0 1 0,0-1 16,0 0-16,0 1 0,0-1 15,0 0-15,0 1 0,0-1 16,-18 18 78,18 18-94,0-1 15,-18 1-15,1 0 0,17-1 0,0 1 0,0 0 16,0-1-16,0 1 0,0-1 0,0 1 0,0 35 16,0-18-16,-18 18 0,18-17 0,0-1 15,-17 0-15,17-17 0,0 17 16,-18-17-16,18-1 0,0 1 0,0 17 16,0-17-16,-18-18 0,18 17 0,-17-17 15,17 18-15</inkml:trace>
  <inkml:trace contextRef="#ctx0" brushRef="#br0" timeOffset="348.6551">13300 3969 0,'17'0'32,"1"0"-17,0 17-15,-1-17 16,1 18-16,-18 0 16,0-1-16,18-17 15,-18 18 16</inkml:trace>
  <inkml:trace contextRef="#ctx0" brushRef="#br0" timeOffset="656.1927">13194 4233 0,'0'36'16,"0"-19"-16,0 1 0,18-18 16,-18 18-16,0 17 0,17-35 0,-17 17 15,0 1-15,0 0 0,0-1 0,0 1 16,18 0-16,-18-1 0,0 1 0,0 0 15,0-1-15,17-17 16,-17 18-16,0-1 0,18-17 16,0 0 15</inkml:trace>
  <inkml:trace contextRef="#ctx0" brushRef="#br0" timeOffset="1178.5875">13794 4304 0,'0'-18'0,"-18"18"16,18-17-16,-18 17 0,1 0 0,17-18 15,-18 18-15,0 0 31,1 0-15,-1 0 0,0 0-16,18 18 15,0-1-15,-17-17 0,-1 0 0,18 18 0,0 0 16,-17-18-16,17 35 0,0-18 16,-18 1-16,18 0 0,0-1 0,0 1 15,0 0-15,0-1 16,0 1-16,18-18 15,-18 18-15,17-18 0,1 0 16,-1 0-16,1 0 16,0 0-16,-1 0 15,1 0-15,0 0 0,-1 0 0,1 0 16,0 0 0,-1 0-16,-17-18 15</inkml:trace>
  <inkml:trace contextRef="#ctx0" brushRef="#br0" timeOffset="1597.6312">13970 4269 0,'18'0'78,"35"0"-78,-36 0 0,36 17 15,-35-17-15,-1 0 0,54 0 0,0 18 16,-19-18 0,-34 0-16,0 0 15,-1 0 16</inkml:trace>
  <inkml:trace contextRef="#ctx0" brushRef="#br0" timeOffset="2217.7242">14146 4004 0,'-17'0'16,"17"18"-1,0 17-15,-18 0 16,0 18-16,1 0 15,17-35-15,-18-1 0,18 1 0,0 0 0,0-1 16,0 1-16,-17 35 0,17-36 0,0 1 16,0 17-16,0-17 0,-18 0 0,18-1 15,0 1-15,0 0 0,0-1 0,0 18 16,0-17-16,0 0 16,0-1-1,18-17 1,-18 18-16,17-18 0,1 0 15,-1 18-15,1-18 0,0 0 0,-1 0 0,1 0 16,0 0-16,-1 0 0,1 0 0,17 0 0,18 0 16,-35 0-16,17 0 0,-17 0 0,35-18 15,-53 0-15,17 18 0,1 0 0,0 0 16,-18-17-16,0-1 31,0 0-31,0 1 16,0-1-1</inkml:trace>
  <inkml:trace contextRef="#ctx0" brushRef="#br0" timeOffset="14383.0998">15046 3986 0,'-18'18'62,"1"17"-46,-1 1-16,0 17 15,18 17-15,-17 1 16,17-18-16,-18-1 16,0 19-16,18-18 15,0-35-15,0-1 0,0 1 0,0-1 16,0 1-16,0 0 0,0-1 0,18 1 16,-18 0-16,0 17 0,18-35 15,-18 18-15,0-1 31,17-17-15,1 0-16,0 0 0,-1 0 16,1 0-16,0 0 0,17 0 15</inkml:trace>
  <inkml:trace contextRef="#ctx0" brushRef="#br0" timeOffset="17516.2756">15963 4322 0,'-17'0'94,"-36"0"-94,0 17 15,17 1-15,-16-18 16,16 17-16,1 19 16,17-19-16,18 1 0,-35-18 0,17 18 15,18 17-15,0-17 0,-17-18 0,17 17 16,0 1-16,0-1 0,0 1 16,17-18 15,1 0-31,0 0 0,-1 0 0,1-18 15,35 1-15,-35 17 0,17-18 0,-18 18 0,1 0 16,-18-17-16,18 17 0,-1-18 0,1 0 0,17 18 0,1-17 16,-19 17-16,-17-18 0,18 0 0,-18 1 0,17-1 15,1 18-15,-18-18 16,0 36 62,0 0-78,-18 17 0,1 0 16,17 1-16,-18 16 0,1 1 15,-1-17-15,18 17 0,-18-1 16,1-16-16,17 34 16,0-34-16,-18-19 0,18 1 0,-18-18 0,18 18 0,0-1 15,0 1-15,0-1 0,-17-17 0,17 18 16,0 0-16,0-1 0</inkml:trace>
  <inkml:trace contextRef="#ctx0" brushRef="#br0" timeOffset="18259.634">16210 4480 0,'18'0'16,"-1"0"15,1 0-15,0 0 0,-1 0-16,1 0 0,0 0 15,-1 0-15,19 0 0,-19 0 0,1 0 16,-1 0-16,1 0 0,0 0 0,-1 0 15,1 0-15,0 0 0,-1 0 32,-17-17-1,0-1-31,0 0 16,0 1-1,-17 17 32,-19 0-31,19 0-16,-1 0 0,-17 0 15,17 0-15,1 0 16,17 17 0,-18-17-1,18 18-15,-18 0 0,18-1 16,0 1-16,0 0 0,0-1 0,0 1 0,0-1 15,0 1-15,0 0 0,0-1 0,0 1 0,0 0 16,0-1-16,0 1 0,0 0 16,0-1-16,0 1 0,0-1 15,0 1-15,18-18 0,0 0 16,-1 0 0,-17 18-16,18-18 0,-1 0 15,1 0-15,0 0 16</inkml:trace>
  <inkml:trace contextRef="#ctx0" brushRef="#br0" timeOffset="20354.581">13370 4198 0,'18'0'0,"0"0"16,-1 0-16,54 0 16,35 0-16,52 0 15,54 0-15,35 0 16,-35 0-16,-18 0 16,-177 0-16,107 35 0,-89-35 0,36 18 15,-54-18-15,36 18 0,-35-18 0,35 0 16,-18 35-16,0-35 15,-17 0 1,-18 18 0,-18-18 31,1 0-47,-1 0 0,0 0 0,-35 17 15,0-17-15,36 0 0,-71 18 0,35-18 0,35 0 0,-123 0 0,-35 0 16,-1 17-16,-34 1 0,17-18 0,-36 18 15,-17-18-15,36 0 0,17 0 0,17 0 16,-34 0-16,52 0 0,18 0 0,-18 0 16,18 0-16,53 0 0,17 0 0,18 0 15,36 0-15,-1 0 0,53 0 47,-17 0-47,-18-18 0,17 0 0,19 18 0,-1 0 0,36-17 16,17 17-16,-18-18 0,36 18 0,-71 0 0,71 0 0,-88-17 0,88 17 15,105-18-15,-105 18 0,88 0 0,-17 0 16,-19 0-16,19 0 0,-1 0 0,-17 0 16,-53 0-16,35 0 0,-71 0 0,36 0 0,-35 0 15,-54 0-15,36 0 0,-35 0 0,17 0 0,-17 0 0,17 0 16,0 0-16,-52 0 94,-18 0-79,-54 0-15,-16 0 16,52 0-16,-177-35 0,195 35 0,17-18 0,1 18 0,-36-18 0,-124 1 16,142 17-16,-282-53 0,264 53 0,17 0 15,1 0-15,0 0 0,-212-53 0,-35 35 16,229 18-16,-124-17 0,160 17 0,-1 0 0,-123 0 15,70 0-15,54 0 16,17-18-16,17 18 16,36 0-1,18 0-15,52 0 0,1 0 0,35 0 16,-18 0-16,-106 0 0,141 0 0,-123 0 0,71 0 0,70 0 16,0 0-16,-141 0 0,158 0 0,-175 0 0,140 0 15,-141 0-15,124 0 0,-141 0 0,176 0 0,-71 0 0,-35 0 16,-17 0-16,0 18 0,-36-18 0,-18 0 15,-17 17 1</inkml:trace>
  <inkml:trace contextRef="#ctx0" brushRef="#br0" timeOffset="21528.6156">12312 3140 0,'18'0'16,"-18"-18"-16,0 0 15,17 18-15,1-17 16,-18-1-16,0 1 15,0-1-15,0 0 16,-18 18-16,18-17 0,-17 17 16,17-18-16,-18 18 15,0 0-15,1 0 0,-1 0 16,0 0-16,1 0 0,-1 0 0,0 0 0,1 0 0,-18 0 0,-1 0 16,1 18-16,-18-18 0,18 17 0,-18-17 0,18 18 15,-1 0-15,19-18 0,-19 17 0,19-17 16,17 18-16,-18-18 0,18 17 0,0 1 15,18-18 1,-1 0-16,1 0 0,0 0 16,-1 18-16,1-18 0,17 0 0,-17 0 0,0 0 15,-1 0-15,18 0 0,-17 0 0,0 0 0,-1 0 0,19 0 16,-1 0-16,-17 0 0,-1 0 0,1 0 0,-1 0 0,1 0 16,0-18-16,-18 0 0,35 18 0,-17-17 0,-1-1 15,-17 1-15,0-1 0,0 0 0,0 1 16,18 17-16,-18-18 0,0 0 0,0 1 15,18 17-15,-18-18 0,17 18 0,-17-18 0,0 1 0,0-1 0,0 1 16,18-1-16,-18 0 0,0 1 16,0-1-16,0 0 0,0 1 0,0-1 15,0 0 1,0 36 78,0 0-94,0-1 0,0 1 0,0 17 15,0 1-15,0-1 0,-18 0 16,1 18-16,17-18 0,0 1 0,0-19 16,0 1-16,0 17 0,0-17 0,0-1 0,0 1 0,0 17 15,0 1-15,0-1 0,0 0 0,0-17 0,0 17 16,0-17-16,0 17 0,0-17 0,0-1 15,0 1-15,0-1 0,0 1 16</inkml:trace>
  <inkml:trace contextRef="#ctx0" brushRef="#br0" timeOffset="22228.43">12718 3140 0,'0'-18'16,"-18"18"77,-17 18-93,-1-1 0,1 1 16,18-18-16,-19 35 16,19-35-16,17 36 15,0-19-15,0 1 16,0-1-16,0 1 16,17-18-16,1 0 15,0 0-15,-1 0 0,1 0 0,17-35 16,-17 35-16,17-18 0,0 1 15,-17-1-15,17 0 0,-17 1 0,-1-1 16,-17 0-16,0 1 0,18-1 0,-18 0 16,18 1-16,-18-1 0,0 1 15,17 34 48,-17 1-63,0-1 15,0 1-15,0 0 0,0-1 0,18 1 16,-18 0-16,0 17 16,18-35-16,-18 18 0,17-18 15,-17 17-15,0 1 0,0-1 16,18-17-16,-18 18 0,0 0 16,0-1-16,0 1 15,0 0-15,0-1 0,18-17 16,-18 18-16,0 0 0,0-1 15</inkml:trace>
  <inkml:trace contextRef="#ctx0" brushRef="#br0" timeOffset="22539.5979">12947 3087 0,'71'0'0,"-142"0"0,194 0 16,-105 0-16,0 0 0,35 0 15,-36 0-15,54 0 0,-54 0 0,54 17 16,-18 1-16,17-18 15,-52 18-15,17-1 16,-17-17-16</inkml:trace>
  <inkml:trace contextRef="#ctx0" brushRef="#br0" timeOffset="22906.9782">13159 2822 0,'0'18'0,"17"17"16,-17 0-16,18 36 15,-18-18-15,18 35 16,-1-35-16,-17-18 16,0 1-16,0-1 0,0-18 0,0 1 0,-17 0 15,17-1-15,0 1 0,0 0 0,-18-18 16,18 17-16,0 1 0,0 0 0,0-1 15,0 1 32,-18-18-47,18 17 0,0 1 16,-17-18-16,17 18 0</inkml:trace>
  <inkml:trace contextRef="#ctx0" brushRef="#br0" timeOffset="23632.9679">13829 3440 0,'0'-18'0,"0"0"16,0-17-16,0 17 16,-18 1-16,18-1 0,-17 0 15,17 1-15,-18 17 0,18-18 16,-18 18 46,1 0-46,-19 0-16,-17 0 0,36 0 16,-36 18-16,53-1 0,-18 1 0,-17 0 15,0-1-15,17 1 0,18 0 0,-18-1 0,1-17 16,17 18-16,0 0 0,0-1 0,0 1 15,0-1-15,17-17 16,-17 18 0,18-18-1,0 0-15,-1 0 0,1 0 16,0 0-16,-1 0 0,1 0 0,17 0 16,-17-18-16,35-17 0,-36 18 0,1 17 0,0-18 15,-1 18-15,1-18 0,0 1 0,17-1 0,-35 0 16,18 1-16,-18-1 0,17 18 0,-17-18 15,0 36 32,0 0-31,18-1-16,-18 19 0,0-19 0,17 1 16,-17 17-16,0 0 0,0 1 0,18-1 15,-18-17-15,18 17 0,-1-17 0,1 17 16,-18-17-16,0-1 0,18 18 0,-18-17 15,17-18-15,1 0 0,-18 18 16</inkml:trace>
  <inkml:trace contextRef="#ctx0" brushRef="#br0" timeOffset="24467.0951">16545 4339 0,'18'0'0,"17"0"15,-17 18-15,17-18 16,0 17-16,36-17 16,-53 0-16,35 0 0,-36 18 0,18-18 0,18 18 15,-35-18-15,0 0 0,17 17 0,-17-17 0,-1 0 0,18 0 16,-17 0-16,0 0 0,-1 0 0,1 0 0,17 18 16,-17-18-16,0 0 0,-1 0 0,1 0 15</inkml:trace>
  <inkml:trace contextRef="#ctx0" brushRef="#br0" timeOffset="24860.4191">16863 4092 0,'-18'36'15,"18"-19"-15,-35 18 0,35-17 0,-18 53 16,-17-1-16,17-35 0,1 18 15,17 0-15,-18-35 0,0 35 16,18-36-16,0 1 0,-17 0 0,17-1 0,0 1 0,0 0 0,0-1 16,0 1-16,0 0 0,0-1 0,0 1 15,0-1-15,17-17 0,-17 18 16,18-18-16,0 0 16,-1 0-16,-17 18 0,36-18 0,-1 0 15,-17 0-15,-1 0 0,1 0 0,-1 0 0,1 0 0,17 0 16,1 0-16,-1 0 0,18 0 0,-36 0 0,1-18 15,0 18-15,-1 0 0,1-18 0,0 18 16</inkml:trace>
  <inkml:trace contextRef="#ctx0" brushRef="#br0" timeOffset="25516.6099">17868 4022 0,'-17'0'31,"-1"0"-15,0 0-16,1 0 16,-1 0-16,0 17 0,1-17 0,17 18 0,-18-18 15,18 18-15,-18-18 0,1 0 16,17 17-16,-18 1 0,18 0 0,-17 17 16,-1-35-16,0 17 0,18 1 0,-17 0 0,17-1 0,-18 1 0,0 0 0,1-1 15,-1 1-15,18 0 0,-18 17 0,-17 0 0,17-17 16,1 17-16,-1 0 0,1-17 0,-1 17 15,18-17-15,-18-1 0,18 1 0,-17 17 0,-1-17 0,0 17 16,1 1-16,17-19 0,-18 18 0,18-17 16,-18 17-16,1-17 0,17 0 0,0-1 15,0 1-15,0 0 0,0-1 0,0 1 16,0 0-16,17-18 16,1 0-1,-18 17-15,0 1 0,18-18 16,-1 17-16,19-17 0,-19 0 15,1 18-15,0-18 0,-1 0 0,1 0 0,-1 0 16,19 0-16,-19 0 0,1 0 16,0 0-16,-1 0 15</inkml:trace>
  <inkml:trace contextRef="#ctx0" brushRef="#br0" timeOffset="27794.8559">17921 4621 0,'-18'0'156,"-17"0"-140,35 18-16,-53-18 0,53 18 0,-17-18 0,-19 17 16,19 1-16,-1-18 0,18 18 15,18-18 48,-1 0-63,1 0 15,0 0-15,17 0 0,-17 0 16,-1 0-16,-17-18 0,18 18 0,-1 0 16,-17-18-16,0 1 15,18 17 48,-18-18-48,18 18-15,-1 0 78,-17-18-78,18 18 16,-18-17-16,0-1 16,18 18-16,-18-18 0,17 18 0,-17-17 15,18 17-15,0-18 0,-18 1 16,17 17-16,-17-18 0,18 18 16,-18-18-1,0 1-15,0-1 31,0 0-31,0 1 16,0-1-16,0 36 125,-18-1-109,-17 19-16,35-1 15,-35 18-15,17 17 16,0-17-16,18-35 0,0 17 16,0-17-16,0 17 15,0 0-15,0 1 16,0-19-16,0 19 15,0-19-15,0 1 16</inkml:trace>
  <inkml:trace contextRef="#ctx0" brushRef="#br0" timeOffset="29090.1986">18168 4798 0,'18'0'0,"-1"0"15,1 0-15,0 0 16,-1 0 0,1 0-16,0 0 15,-1 0 1,-17-18 46,0 0-62,0 1 0,0-1 16,0 1-16,0-1 16,0 0-16,0 1 0,-17 17 0,-1 0 15,18-18-15,-18 18 0,1 0 47,-1 0-47,0 0 0,1 0 16,17 18-16,-18-18 0,18 17 0,0 1 15,0 0-15,-18-18 16,18 17-16,0 1 0,0-1 0,0 1 16,0 0-16,0-1 15,0 1-15,0 0 0,0-1 16,0 1-16,0 0 16,0-1-16,0 1 15,18-18 1,0 0 31,-1 0-47,1 0 0,-18 18 15,18-18-15,-1 0 157,-17-18-79,18 18-63,0-35-15,-18 17 16,17 18-16,-17-18 16,0-17-16,0 17 15,0 1-15,18 17 16,-18-18-16,0 0 0,0 1 15,0-1-15,0 1 16,0-1 0,0 0-16,0 1 15,0 34 63,0 1-78,0 0 0,0-1 16,0 1 0,0-1-16,0 1 0,0 0 15,17-18-15,1 0 0,-18 17 0,0 1 16,0 0-16,18-18 0,-18 17 16,17-17-16,-17 18 15,0 0 1,18-18-16,-18 17 0,18-17 15,-1 0 17,-17 18-17,18-18-15</inkml:trace>
  <inkml:trace contextRef="#ctx0" brushRef="#br0" timeOffset="29396.1746">18433 4657 0,'0'-18'15,"17"18"-15,1 0 16,0 0-16,-1 0 0,1 0 0,-1 0 16,1 0-16,0 0 0,70 0 15,-35 0-15,0 0 16,-36 0-16,1 0 0,0 0 47,-1 0-32,1 0 1</inkml:trace>
  <inkml:trace contextRef="#ctx0" brushRef="#br0" timeOffset="29822.051">18768 4392 0,'0'18'15,"-18"-1"1,18 19-16,0-19 0,-35 54 16,35-54-16,-18 54 0,1 17 15,-19-17 1,19-18-16,17 0 15,-18-36-15,18 1 0,-35 17 16,35-17-16,-18-1 0,18 1 16,0 0-16,0-1 15</inkml:trace>
  <inkml:trace contextRef="#ctx0" brushRef="#br0" timeOffset="30423.1312">18838 4921 0,'18'0'0,"0"0"0,-1 0 16,1 0-16,0 0 15,-1 0-15,1 0 16,-1 0-16,-17-17 62,0-1-62,0 0 16,0 1-16,0-1 0,0 0 16,0 1-16,0-1 15,0 0 17,-17 18-32,-1 0 15,1 0-15,-1 0 16,0 0-16,1 0 0,-1 0 15,0 0-15,1 0 16,-1 0-16,0 0 0,18 18 16,0 0-16,0-1 0,0 1 15,-17-18-15,17 18 0,0-1 0,0 1 0,0 0 16,0-1 0,0 1-16,0 0 15,0-1-15,0 1 16,17-18-16,1 17 0,-18 1 0,18-18 15,-18 18-15,17-18 0,-17 17 0,18-17 16,0 0-16,-1 0 0,1 0 16,0 0-16,-1 0 0,1 0 0,-1 0 15,1 0-15,0 0 0,-1 0 16,1 0-16,0 0 16,-18-17-16,17 17 0,1 0 0</inkml:trace>
  <inkml:trace contextRef="#ctx0" brushRef="#br0" timeOffset="30940.8958">19720 4251 0,'18'0'47,"0"18"-32,-18-1-15,17 19 0,-17-19 0,18-17 0,-18 35 16,17 1-16,1-19 0,-18 1 0,0 17 0,0-17 16,18 0-16,-1 17 0,-17 0 0,18 18 15,-18-35-15,18 35 0,-18-36 0,0 18 0,0 1 16,0-1-16,0-17 0,-18 17 0,18-17 0,-18-1 15,18 1-15,0 0 0,-17-1 0,17 1 0,-36-1 16,19 1-16,17 0 0,-18-1 0,1-17 16,17 18-16,-18-18 0,-17 0 0,-1 35 15,19-35-15,-1 18 0,-17-18 0,17 0 16,1 18-16,-19-18 0,19 0 0,-1 0 16,0 0-16</inkml:trace>
  <inkml:trace contextRef="#ctx0" brushRef="#br0" timeOffset="32096.8555">20496 4322 0,'18'0'0,"0"0"16,-1 0-16,1 17 15,0-17 1,-1 0-16,19 35 0,-19-17 16,1 0-16,-1-18 0,1 17 0,0 1 0,-1 0 15,1-18-15,-18 17 0,18 1 0,-1 0 16,1-1-16,-18 1 0,18-1 0,-1 36 16,-17-35-16,18 17 0,-18 1 0,0-19 0,17 18 15,-17-17-15,0 17 0,0 1 0,18-1 0,-18-17 0,0 35 16,0-36-16,0 18 0,0 18 0,0-17 15,0 17-15,0-1 0,0-34 0,0 0 0,0-1 0,-18 19 16,18-1-16,-17-17 0,17 17 0,-18-17 16,18 17-16,-17-18 0,17 1 0,0 0 15,0-1-15,-18 1 0,18 0 16,-18-18-16,1 0 16,-1 0-16,18 17 15,-18-17-15,1 0 16,17 18-16,-18 0 0,0-18 0,1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06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60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0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83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0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6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6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4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2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5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66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C272-55FC-46A7-BAE8-D2BED682977D}" type="datetimeFigureOut">
              <a:rPr lang="zh-TW" altLang="en-US" smtClean="0"/>
              <a:t>2017/8/18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FD63-E619-40CC-ACA4-5E245B2F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5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49" y="340412"/>
            <a:ext cx="7464879" cy="60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8700" y="340399"/>
            <a:ext cx="100094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 smtClean="0"/>
              <a:t>{'Dst IP Addr': '108.62.154.65', 'Proto': 'TCP', 'Src IP Addr': '140.115.50.83', 'Flow': '1', </a:t>
            </a:r>
            <a:r>
              <a:rPr lang="zh-TW" altLang="en-US" sz="800" dirty="0" smtClean="0">
                <a:solidFill>
                  <a:srgbClr val="FF0000"/>
                </a:solidFill>
              </a:rPr>
              <a:t>'Src Port': '40316'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'173.208.48.147',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'35488'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'23.19.127.71',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'41374'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'23.19.176.142',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'43602'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'172.20.51.249', 'Proto': 'UDP', 'Src IP Addr': '140.115.50.30',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'61485'</a:t>
            </a:r>
            <a:r>
              <a:rPr lang="zh-TW" altLang="en-US" sz="800" dirty="0" smtClean="0"/>
              <a:t>, 'Packets': '1', 'Date flow start': datetime.datetime(2017, 3, 1, 0, 9, 48, 750000), 'Bytes': '71', 'Duration': '0.250', 'Dst Port': '161'}</a:t>
            </a:r>
          </a:p>
          <a:p>
            <a:r>
              <a:rPr lang="zh-TW" altLang="en-US" sz="800" dirty="0" smtClean="0"/>
              <a:t>{'Dst IP Addr': '108.62.172.177',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'38614'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'108.62.187.174',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'54796'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'108.62.195.136',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'39452</a:t>
            </a:r>
            <a:r>
              <a:rPr lang="zh-TW" altLang="en-US" sz="800" dirty="0" smtClean="0"/>
              <a:t>',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'108.62.195.218',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'52232'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'23.19.46.187',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'50246'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'108.62.154.124',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'38526'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'108.62.151.145',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'48576'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</a:t>
            </a:r>
          </a:p>
          <a:p>
            <a:r>
              <a:rPr lang="zh-TW" altLang="en-US" sz="800" dirty="0" smtClean="0"/>
              <a:t>{'Dst IP Addr': '23.19.153.219',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'39582'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'172.20.51.249', 'Proto': 'UDP', 'Src IP Addr': '140.115.50.30',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'21576'</a:t>
            </a:r>
            <a:r>
              <a:rPr lang="zh-TW" altLang="en-US" sz="800" dirty="0" smtClean="0"/>
              <a:t>, 'Packets': '1', 'Date flow start': datetime.datetime(2017, 3, 1, 0, 9, 48, 750000), 'Bytes': '71', 'Duration': '0.250', 'Dst Port': '161'}</a:t>
            </a:r>
          </a:p>
          <a:p>
            <a:r>
              <a:rPr lang="zh-TW" altLang="en-US" sz="800" dirty="0" smtClean="0"/>
              <a:t>{'Dst IP Addr': '108.62.195.103',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'53288'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'23.19.153.131',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'60062'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'23.19.46.65',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'44090'</a:t>
            </a:r>
            <a:r>
              <a:rPr lang="zh-TW" altLang="en-US" sz="800" dirty="0"/>
              <a:t>,</a:t>
            </a:r>
            <a:r>
              <a:rPr lang="zh-TW" altLang="en-US" sz="800" dirty="0">
                <a:solidFill>
                  <a:srgbClr val="FF0000"/>
                </a:solidFill>
              </a:rPr>
              <a:t> </a:t>
            </a:r>
            <a:r>
              <a:rPr lang="zh-TW" altLang="en-US" sz="800" dirty="0" smtClean="0"/>
              <a:t>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'108.62.195.22',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'57442'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'23.19.155.235',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'60172'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  <a:p>
            <a:r>
              <a:rPr lang="zh-TW" altLang="en-US" sz="800" dirty="0" smtClean="0"/>
              <a:t>{'Dst IP Addr': '108.62.151.215', 'Proto': 'TCP', 'Src IP Addr': '140.115.50.83', 'Flow': '1', </a:t>
            </a:r>
            <a:r>
              <a:rPr lang="zh-TW" altLang="en-US" sz="800" dirty="0">
                <a:solidFill>
                  <a:srgbClr val="FF0000"/>
                </a:solidFill>
              </a:rPr>
              <a:t>'Src Port': '51810'</a:t>
            </a:r>
            <a:r>
              <a:rPr lang="zh-TW" altLang="en-US" sz="800" dirty="0" smtClean="0"/>
              <a:t>, 'Packets': '2', 'Date flow start': datetime.datetime(2017, 3, 1, 0, 9, 48, 750000), 'Bytes': '112', 'Duration': '0.250', 'Dst Port': '3128'}</a:t>
            </a:r>
          </a:p>
        </p:txBody>
      </p:sp>
      <p:sp>
        <p:nvSpPr>
          <p:cNvPr id="4" name="矩形 3"/>
          <p:cNvSpPr/>
          <p:nvPr/>
        </p:nvSpPr>
        <p:spPr>
          <a:xfrm>
            <a:off x="1028700" y="3187056"/>
            <a:ext cx="10553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 smtClean="0"/>
              <a:t>src</a:t>
            </a:r>
          </a:p>
          <a:p>
            <a:r>
              <a:rPr lang="zh-TW" altLang="en-US" sz="800" dirty="0" smtClean="0"/>
              <a:t>{'Dst IP Addr': '180.97.106.37', 'Proto': 'TCP', 'Src IP Addr': '140.115.135.149', 'Flow': '1', 'Src Port': '443', 'Packets': '3', 'Date flow start': datetime.datetime(2017, 2, 28, 23, 18, 41, 91000), 'Bytes': '138', 'Duration': '9.000', 'Dst Port': '43588'}</a:t>
            </a:r>
          </a:p>
          <a:p>
            <a:r>
              <a:rPr lang="zh-TW" altLang="en-US" sz="800" dirty="0" smtClean="0"/>
              <a:t>{'Dst IP Addr': '61.160.224.129', 'Proto': 'TCP', 'Src IP Addr': '140.115.135.18', 'Flow': '1', 'Src Port': '8080', 'Packets': '1', 'Date flow start': datetime.datetime(2017, 2, 28, 23, 20, 46, 91000), 'Bytes': '46', 'Duration': '0.250', 'Dst Port': '47304'}</a:t>
            </a:r>
          </a:p>
          <a:p>
            <a:r>
              <a:rPr lang="zh-TW" altLang="en-US" sz="800" dirty="0" smtClean="0"/>
              <a:t>{'Dst IP Addr': '180.97.106.37', 'Proto': 'TCP', 'Src IP Addr': '140.115.135.205', 'Flow': '1', 'Src Port': '443', 'Packets': '4', 'Date flow start': datetime.datetime(2017, 2, 28, 23, 18, 58, 341000), 'Bytes': '184', 'Duration': '21.000', 'Dst Port': '56271'}</a:t>
            </a:r>
          </a:p>
          <a:p>
            <a:r>
              <a:rPr lang="zh-TW" altLang="en-US" sz="800" dirty="0" smtClean="0"/>
              <a:t>{'Dst IP Addr': '54.202.149.14', 'Proto': 'TCP', 'Src IP Addr': '140.115.135.25', 'Flow': '1', 'Src Port': '443', 'Packets': '3', 'Date flow start': datetime.datetime(2017, 2, 28, 23, 19, 20, 91000), 'Bytes': '240', 'Duration': '0.250', 'Dst Port': '39343'}</a:t>
            </a:r>
          </a:p>
          <a:p>
            <a:r>
              <a:rPr lang="zh-TW" altLang="en-US" sz="800" dirty="0" smtClean="0"/>
              <a:t>{'Dst IP Addr': '211.23.204.167', 'Proto': 'TCP', 'Src IP Addr': '140.115.135.75', 'Flow': '1', 'Src Port': '443', 'Packets': '1', 'Date flow start': datetime.datetime(2017, 2, 28, 23, 18, 51, 591000), 'Bytes': '46', 'Duration': '0.250', 'Dst Port': '27171'}</a:t>
            </a:r>
          </a:p>
          <a:p>
            <a:r>
              <a:rPr lang="zh-TW" altLang="en-US" sz="800" dirty="0" smtClean="0"/>
              <a:t>{'Dst IP Addr': '211.23.204.167', 'Proto': 'TCP', 'Src IP Addr': '140.115.135.75', 'Flow': '1', 'Src Port': '443', 'Packets': '1', 'Date flow start': datetime.datetime(2017, 2, 28, 23, 20, 6, 591000), 'Bytes': '46', 'Duration': '0.250', 'Dst Port': '27171'}</a:t>
            </a:r>
          </a:p>
          <a:p>
            <a:r>
              <a:rPr lang="zh-TW" altLang="en-US" sz="800" dirty="0" smtClean="0"/>
              <a:t>{'Dst IP Addr': '122.116.12.225', 'Proto': 'TCP', 'Src IP Addr': '140.115.135.75', 'Flow': '1', 'Src Port': '443', 'Packets': '1117', 'Date flow start': datetime.datetime(2017, 2, 28, 23, 20, 28, 91000), 'Bytes': '356158', 'Duration': '21.750', 'Dst Port': '59474'}</a:t>
            </a:r>
          </a:p>
          <a:p>
            <a:r>
              <a:rPr lang="zh-TW" altLang="en-US" sz="800" dirty="0" smtClean="0"/>
              <a:t>{'Dst IP Addr': '118.163.34.110', 'Proto': 'TCP', 'Src IP Addr': '140.115.135.75', 'Flow': '1', 'Src Port': '443', 'Packets': '1', 'Date flow start': datetime.datetime(2017, 2, 28, 23, 21, 21, 341000), 'Bytes': '46', 'Duration': '0.250', 'Dst Port': '27391'}</a:t>
            </a:r>
          </a:p>
          <a:p>
            <a:r>
              <a:rPr lang="zh-TW" altLang="en-US" sz="800" dirty="0" smtClean="0"/>
              <a:t>{'Dst IP Addr': '192.192.21.26', 'Proto': 'TCP', 'Src IP Addr': '140.115.135.75', 'Flow': '1', 'Src Port': '443', 'Packets': '1', 'Date flow start': datetime.datetime(2017, 2, 28, 23, 21, 21, 591000), 'Bytes': '46', 'Duration': '0.250', 'Dst Port': '29468'}</a:t>
            </a:r>
          </a:p>
          <a:p>
            <a:r>
              <a:rPr lang="zh-TW" altLang="en-US" sz="800" dirty="0" smtClean="0"/>
              <a:t>{'Dst IP Addr': '211.23.204.167', 'Proto': 'TCP', 'Src IP Addr': '140.115.135.75', 'Flow': '1', 'Src Port': '443', 'Packets': '1', 'Date flow start': datetime.datetime(2017, 2, 28, 23, 21, 21, 591000), 'Bytes': '46', 'Duration': '0.250', 'Dst Port': '27171'}</a:t>
            </a:r>
          </a:p>
          <a:p>
            <a:r>
              <a:rPr lang="zh-TW" altLang="en-US" sz="800" dirty="0" smtClean="0"/>
              <a:t>dst</a:t>
            </a:r>
          </a:p>
          <a:p>
            <a:r>
              <a:rPr lang="zh-TW" altLang="en-US" sz="800" dirty="0" smtClean="0"/>
              <a:t>{'Dst IP Addr': '103.10.4.126', 'Proto': 'TCP', 'Src IP Addr': '140.115.51.187', 'Flow': '1', 'Src Port': '53916', 'Packets': '1', 'Date flow start': datetime.datetime(2017, 3, 1, 0, 10, 19, 750000), 'Bytes': '46', 'Duration': '0.250', 'Dst Port': '443'}</a:t>
            </a:r>
          </a:p>
          <a:p>
            <a:r>
              <a:rPr lang="zh-TW" altLang="en-US" sz="800" dirty="0" smtClean="0"/>
              <a:t>{'Dst IP Addr': '103.10.4.126', 'Proto': 'TCP', 'Src IP Addr': '140.115.51.187', 'Flow': '1', 'Src Port': '53916', 'Packets': '5', 'Date flow start': datetime.datetime(2017, 3, 1, 0, 11, 7), 'Bytes': '3529', 'Duration': '3.000', 'Dst Port': '443'}</a:t>
            </a:r>
          </a:p>
          <a:p>
            <a:r>
              <a:rPr lang="zh-TW" altLang="en-US" sz="800" dirty="0" smtClean="0"/>
              <a:t>{'Dst IP Addr': '103.10.4.126', 'Proto': 'TCP', 'Src IP Addr': '140.115.51.187', 'Flow': '1', 'Src Port': '53916', 'Packets': '4', 'Date flow start': datetime.datetime(2017, 3, 1, 0, 11, 49, 750000), 'Bytes': '3563', 'Duration': '0.250', 'Dst Port': '443'}</a:t>
            </a:r>
          </a:p>
          <a:p>
            <a:r>
              <a:rPr lang="zh-TW" altLang="en-US" sz="800" dirty="0" smtClean="0"/>
              <a:t>{'Dst IP Addr': '103.10.4.126', 'Proto': 'TCP', 'Src IP Addr': '140.115.51.187', 'Flow': '1', 'Src Port': '53916', 'Packets': '1', 'Date flow start': datetime.datetime(2017, 3, 1, 0, 12, 34, 750000), 'Bytes': '46', 'Duration': '0.250', 'Dst Port': '443'}</a:t>
            </a:r>
          </a:p>
          <a:p>
            <a:r>
              <a:rPr lang="zh-TW" altLang="en-US" sz="800" dirty="0" smtClean="0"/>
              <a:t>{'Dst IP Addr': '103.10.4.126', 'Proto': 'TCP', 'Src IP Addr': '140.115.51.187', 'Flow': '1', 'Src Port': '53916', 'Packets': '1', 'Date flow start': datetime.datetime(2017, 3, 1, 0, 13, 19, 750000), 'Bytes': '46', 'Duration': '0.250', 'Dst Port': '443'}</a:t>
            </a:r>
          </a:p>
          <a:p>
            <a:r>
              <a:rPr lang="zh-TW" altLang="en-US" sz="800" dirty="0" smtClean="0"/>
              <a:t>{'Dst IP Addr': '103.235.247.8', 'Proto': 'TCP', 'Src IP Addr': '140.115.51.135', 'Flow': '1', 'Src Port': '53114', 'Packets': '7', 'Date flow start': datetime.datetime(2017, 3, 1, 0, 11, 29, 500000), 'Bytes': '1160', 'Duration': '0.500', 'Dst Port': '443'}</a:t>
            </a:r>
          </a:p>
          <a:p>
            <a:r>
              <a:rPr lang="zh-TW" altLang="en-US" sz="800" dirty="0" smtClean="0"/>
              <a:t>{'Dst IP Addr': '103.235.247.8', 'Proto': 'TCP', 'Src IP Addr': '140.115.51.135', 'Flow': '1', 'Src Port': '53114', 'Packets': '2', 'Date flow start': datetime.datetime(2017, 3, 1, 0, 12, 37, 750000), 'Bytes': '92', 'Duration': '7.250', 'Dst Port': '443'}</a:t>
            </a:r>
          </a:p>
          <a:p>
            <a:r>
              <a:rPr lang="zh-TW" altLang="en-US" sz="800" dirty="0" smtClean="0"/>
              <a:t>{'Dst IP Addr': '103.243.14.104', 'Proto': 'TCP', 'Src IP Addr': '140.115.52.4', 'Flow': '1', 'Src Port': '11643', 'Packets': '6', 'Date flow start': datetime.datetime(2017, 3, 1, 0, 10, 48, 750000), 'Bytes': '2283', 'Duration': '0.250', 'Dst Port': '443'}</a:t>
            </a:r>
          </a:p>
          <a:p>
            <a:r>
              <a:rPr lang="zh-TW" altLang="en-US" sz="800" dirty="0" smtClean="0"/>
              <a:t>{'Dst IP Addr': '103.243.14.104', 'Proto': 'TCP', 'Src IP Addr': '140.115.52.4', 'Flow': '1', 'Src Port': '11643', 'Packets': '1', 'Date flow start': datetime.datetime(2017, 3, 1, 0, 11, 33, 750000), 'Bytes': '46', 'Duration': '0.250', 'Dst Port': '443'}</a:t>
            </a:r>
          </a:p>
          <a:p>
            <a:r>
              <a:rPr lang="zh-TW" altLang="en-US" sz="800" dirty="0" smtClean="0"/>
              <a:t>{'Dst IP Addr': '103.243.14.104', 'Proto': 'TCP', 'Src IP Addr': '140.115.52.4', 'Flow': '1', 'Src Port': '11643', 'Packets': '1', 'Date flow start': datetime.datetime(2017, 2, 28, 23, 11, 26, 111000), 'Bytes': '46', 'Duration': '0.250', 'Dst Port': '443'}</a:t>
            </a:r>
            <a:endParaRPr lang="zh-TW" altLang="en-US" sz="800" dirty="0"/>
          </a:p>
        </p:txBody>
      </p:sp>
      <p:sp>
        <p:nvSpPr>
          <p:cNvPr id="7" name="矩形 6"/>
          <p:cNvSpPr/>
          <p:nvPr/>
        </p:nvSpPr>
        <p:spPr>
          <a:xfrm>
            <a:off x="9974036" y="4691744"/>
            <a:ext cx="783772" cy="121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0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0921" y="1301515"/>
            <a:ext cx="106217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 smtClean="0"/>
              <a:t>src</a:t>
            </a:r>
          </a:p>
          <a:p>
            <a:r>
              <a:rPr lang="zh-TW" altLang="en-US" sz="800" dirty="0" smtClean="0"/>
              <a:t>cnt: 164</a:t>
            </a:r>
          </a:p>
          <a:p>
            <a:r>
              <a:rPr lang="zh-TW" altLang="en-US" sz="800" dirty="0" smtClean="0"/>
              <a:t>len: 164</a:t>
            </a:r>
          </a:p>
          <a:p>
            <a:r>
              <a:rPr lang="zh-TW" altLang="en-US" sz="800" dirty="0" smtClean="0"/>
              <a:t>140.115.50.210</a:t>
            </a:r>
          </a:p>
          <a:p>
            <a:r>
              <a:rPr lang="zh-TW" altLang="en-US" sz="800" dirty="0" smtClean="0"/>
              <a:t>{'Dst IP Addr': '163.172.64.253', 'Proto': 'TCP', 'Src IP Addr': '140.115.50.210', 'Flow': '1', 'Src Port': '443', 'Packets': '264', 'Date flow start': datetime.datetime(2017, 3, 1, 0, 9, 49, 250000), 'Bytes': '365138', 'Duration': '5.750', 'Dst Port': '20320'}</a:t>
            </a:r>
          </a:p>
          <a:p>
            <a:r>
              <a:rPr lang="zh-TW" altLang="en-US" sz="800" dirty="0" smtClean="0"/>
              <a:t>{'Dst IP Addr': '163.172.64.189', 'Proto': 'TCP', 'Src IP Addr': '140.115.50.210', 'Flow': '1', 'Src Port': '443', 'Packets': '330', 'Date flow start': datetime.datetime(2017, 3, 1, 0, 10, 3, 750000), 'Bytes': '476910', 'Duration': '6.250', 'Dst Port': '28382'}</a:t>
            </a:r>
          </a:p>
          <a:p>
            <a:r>
              <a:rPr lang="zh-TW" altLang="en-US" sz="800" dirty="0" smtClean="0"/>
              <a:t>{'Dst IP Addr': '163.172.64.244', 'Proto': 'TCP', 'Src IP Addr': '140.115.50.210', 'Flow': '1', 'Src Port': '443', 'Packets': '295', 'Date flow start': datetime.datetime(2017, 3, 1, 0, 10, 38, 500000), 'Bytes': '421249', 'Duration': '6.500', 'Dst Port': '41106'}</a:t>
            </a:r>
          </a:p>
          <a:p>
            <a:r>
              <a:rPr lang="zh-TW" altLang="en-US" sz="800" dirty="0" smtClean="0"/>
              <a:t>{'Dst IP Addr': '163.172.65.112', 'Proto': 'TCP', 'Src IP Addr': '140.115.50.210', 'Flow': '1', 'Src Port': '443', 'Packets': '319', 'Date flow start': datetime.datetime(2017, 3, 1, 0, 11, 6, 750000), 'Bytes': '453698', 'Duration': '8.250', 'Dst Port': '17556'}</a:t>
            </a:r>
          </a:p>
          <a:p>
            <a:r>
              <a:rPr lang="zh-TW" altLang="en-US" sz="800" dirty="0" smtClean="0"/>
              <a:t>{'Dst IP Addr': '164.132.161.11', 'Proto': 'TCP', 'Src IP Addr': '140.115.50.210', 'Flow': '1', 'Src Port': '443', 'Packets': '204', 'Date flow start': datetime.datetime(2017, 3, 1, 0, 11, 18), 'Bytes': '283192', 'Duration': '7.000', 'Dst Port': '27098'}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'2', 'Date flow start': datetime.datetime(2017, 3, 1, 0, 11, 58, 750000), 'Bytes': '92', 'Duration': '0.250', 'Dst Port': '50883'}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'17', 'Date flow start': datetime.datetime(2017, 3, 1, 0, 11, 57), 'Bytes': '18919', 'Duration': '2.000', 'Dst Port': '51467'}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'2', 'Date flow start': datetime.datetime(2017, 3, 1, 0, 11, 59, 750000), 'Bytes': '92', 'Duration': '0.250', 'Dst Port': '51467'}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'16', 'Date flow start': datetime.datetime(2017, 3, 1, 0, 11, 58), 'Bytes': '16557', 'Duration': '2.000', 'Dst Port': '51988'}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'16', 'Date flow start': datetime.datetime(2017, 3, 1, 0, 11, 57, 500000), 'Bytes': '16283', 'Duration': '2.500', 'Dst Port': '50883'}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'17', 'Date flow start': datetime.datetime(2017, 3, 1, 0, 12, 1, 500000), 'Bytes': '16750', 'Duration': '2.500', 'Dst Port': '52380'}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'4', 'Date flow start': datetime.datetime(2017, 3, 1, 0, 12, 2, 750000), 'Bytes': '184', 'Duration': '2.250', 'Dst Port': '51988'}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'17', 'Date flow start': datetime.datetime(2017, 3, 1, 0, 12, 7, 500000), 'Bytes': '17771', 'Duration': '3.500', 'Dst Port': '52955'}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'2', 'Date flow start': datetime.datetime(2017, 3, 1, 0, 12, 11, 750000), 'Bytes': '92', 'Duration': '0.250', 'Dst Port': '52955'}</a:t>
            </a:r>
          </a:p>
          <a:p>
            <a:r>
              <a:rPr lang="zh-TW" altLang="en-US" sz="800" dirty="0" smtClean="0"/>
              <a:t>{'Dst IP Addr': '51.255.65.75', 'Proto': 'TCP', 'Src IP Addr': '140.115.50.210', 'Flow': '1', 'Src Port': '443', 'Packets': '333', 'Date flow start': datetime.datetime(2017, 3, 1, 0, 12, 8, 500000), 'Bytes': '474666', 'Duration': '6.500', 'Dst Port': '41373'}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'19', 'Date flow start': datetime.datetime(2017, 3, 1, 0, 12, 16), 'Bytes': '19415', 'Duration': '4.000', 'Dst Port': '54523'}</a:t>
            </a:r>
          </a:p>
          <a:p>
            <a:r>
              <a:rPr lang="zh-TW" altLang="en-US" sz="800" dirty="0" smtClean="0"/>
              <a:t>{'Dst IP Addr': '178.159.37.44', 'Proto': 'TCP', 'Src IP Addr': '140.115.50.210', 'Flow': '1', 'Src Port': '443', 'Packets': '1', 'Date flow start': datetime.datetime(2017, 3, 1, 0, 12, 19, 750000), 'Bytes': '46', 'Duration': '0.250', 'Dst Port': '54523'}</a:t>
            </a:r>
          </a:p>
          <a:p>
            <a:r>
              <a:rPr lang="zh-TW" altLang="en-US" sz="800" dirty="0" smtClean="0"/>
              <a:t>{'Dst IP Addr': '163.172.65.130', 'Proto': 'TCP', 'Src IP Addr': '140.115.50.210', 'Flow': '1', 'Src Port': '443', 'Packets': '274', 'Date flow start': datetime.datetime(2017, 3, 1, 0, 12, 17, 750000), 'Bytes': '383930', 'Duration': '6.250', 'Dst Port': '30938'}</a:t>
            </a:r>
          </a:p>
          <a:p>
            <a:r>
              <a:rPr lang="zh-TW" altLang="en-US" sz="800" dirty="0" smtClean="0"/>
              <a:t>{'Dst IP Addr': '163.172.65.23', 'Proto': 'TCP', 'Src IP Addr': '140.115.50.210', 'Flow': '1', 'Src Port': '443', 'Packets': '350', 'Date flow start': datetime.datetime(2017, 2, 28, 23, 19, 28, 201000), 'Bytes': '503089', 'Duration': '7.750', 'Dst Port': '51056'}</a:t>
            </a:r>
          </a:p>
          <a:p>
            <a:r>
              <a:rPr lang="zh-TW" altLang="en-US" sz="800" dirty="0" smtClean="0"/>
              <a:t>{'Dst IP Addr': '163.172.65.187', 'Proto': 'TCP', 'Src IP Addr': '140.115.50.210', 'Flow': '1', 'Src Port': '443', 'Packets': '230', 'Date flow start': datetime.datetime(2017, 2, 28, 23, 19, 38, 201000), 'Bytes': '322611', 'Duration': '6.250', 'Dst Port': '30900'}</a:t>
            </a:r>
          </a:p>
          <a:p>
            <a:r>
              <a:rPr lang="zh-TW" altLang="en-US" sz="800" dirty="0" smtClean="0"/>
              <a:t>------------------------------------------</a:t>
            </a:r>
          </a:p>
          <a:p>
            <a:r>
              <a:rPr lang="zh-TW" altLang="en-US" sz="800" dirty="0" smtClean="0"/>
              <a:t>dst</a:t>
            </a:r>
          </a:p>
          <a:p>
            <a:r>
              <a:rPr lang="zh-TW" altLang="en-US" sz="800" dirty="0" smtClean="0"/>
              <a:t>cnt: 8811</a:t>
            </a:r>
          </a:p>
          <a:p>
            <a:r>
              <a:rPr lang="zh-TW" altLang="en-US" sz="800" dirty="0" smtClean="0"/>
              <a:t>len: 8811</a:t>
            </a:r>
          </a:p>
          <a:p>
            <a:r>
              <a:rPr lang="zh-TW" altLang="en-US" sz="800" dirty="0" smtClean="0"/>
              <a:t>199.47.217.65</a:t>
            </a:r>
          </a:p>
          <a:p>
            <a:r>
              <a:rPr lang="zh-TW" altLang="en-US" sz="800" dirty="0" smtClean="0"/>
              <a:t>{'Dst IP Addr': '199.47.217.65', 'Proto': 'TCP', 'Src IP Addr': '140.115.51.231', 'Flow': '1', 'Src Port': '50189', 'Packets': '4', 'Date flow start': datetime.datetime(2017, 2, 28, 23, 17, 51, 99000), 'Bytes': '190', 'Duration': '0.250', 'Dst Port': '443'}</a:t>
            </a:r>
          </a:p>
          <a:p>
            <a:r>
              <a:rPr lang="zh-TW" altLang="en-US" sz="800" dirty="0" smtClean="0"/>
              <a:t>{'Dst IP Addr': '199.47.217.65', 'Proto': 'TCP', 'Src IP Addr': '140.115.51.111', 'Flow': '1', 'Src Port': '23558', 'Packets': '4', 'Date flow start': datetime.datetime(2017, 2, 28, 23, 13, 14, 861000), 'Bytes': '190', 'Duration': '0.250', 'Dst Port': '443'}</a:t>
            </a:r>
          </a:p>
          <a:p>
            <a:r>
              <a:rPr lang="zh-TW" altLang="en-US" sz="800" dirty="0" smtClean="0"/>
              <a:t>------------------------------------------</a:t>
            </a:r>
            <a:endParaRPr lang="zh-TW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906011" y="1724584"/>
            <a:ext cx="729842" cy="10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40921" y="4771186"/>
            <a:ext cx="729842" cy="104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4629" y="4894404"/>
            <a:ext cx="1261833" cy="2371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62250" y="1850789"/>
            <a:ext cx="1276349" cy="2440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筆跡 7"/>
              <p14:cNvContentPartPr/>
              <p14:nvPr/>
            </p14:nvContentPartPr>
            <p14:xfrm>
              <a:off x="-76320" y="1060560"/>
              <a:ext cx="11830680" cy="3403800"/>
            </p14:xfrm>
          </p:contentPart>
        </mc:Choice>
        <mc:Fallback>
          <p:pic>
            <p:nvPicPr>
              <p:cNvPr id="8" name="筆跡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680" y="1051200"/>
                <a:ext cx="11849400" cy="34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筆跡 8"/>
              <p14:cNvContentPartPr/>
              <p14:nvPr/>
            </p14:nvContentPartPr>
            <p14:xfrm>
              <a:off x="4222800" y="977760"/>
              <a:ext cx="3302280" cy="1035720"/>
            </p14:xfrm>
          </p:contentPart>
        </mc:Choice>
        <mc:Fallback>
          <p:pic>
            <p:nvPicPr>
              <p:cNvPr id="9" name="筆跡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3440" y="968400"/>
                <a:ext cx="3321000" cy="10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5808</Words>
  <Application>Microsoft Office PowerPoint</Application>
  <PresentationFormat>寬螢幕</PresentationFormat>
  <Paragraphs>74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</cp:revision>
  <dcterms:created xsi:type="dcterms:W3CDTF">2017-08-18T03:25:16Z</dcterms:created>
  <dcterms:modified xsi:type="dcterms:W3CDTF">2017-08-18T08:56:24Z</dcterms:modified>
</cp:coreProperties>
</file>