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59" r:id="rId5"/>
    <p:sldId id="260" r:id="rId6"/>
    <p:sldId id="261" r:id="rId7"/>
    <p:sldId id="271" r:id="rId8"/>
    <p:sldId id="267" r:id="rId9"/>
    <p:sldId id="270" r:id="rId10"/>
    <p:sldId id="262" r:id="rId11"/>
    <p:sldId id="263" r:id="rId12"/>
    <p:sldId id="264" r:id="rId13"/>
    <p:sldId id="266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 autoAdjust="0"/>
    <p:restoredTop sz="79608"/>
  </p:normalViewPr>
  <p:slideViewPr>
    <p:cSldViewPr snapToGrid="0">
      <p:cViewPr varScale="1">
        <p:scale>
          <a:sx n="78" d="100"/>
          <a:sy n="78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D98C-97C4-F543-9D73-22492054232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B4911-F13D-6747-938A-861B81F2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B4911-F13D-6747-938A-861B81F261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B4911-F13D-6747-938A-861B81F261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4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3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4833-1BBC-4C81-B52F-2C529CD37D23}" type="datetimeFigureOut">
              <a:rPr lang="ru-RU" smtClean="0"/>
              <a:t>25.11.15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AEA8-BF9C-46A8-8C97-54B8DAD6F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jasonhaddix/bsides-final" TargetMode="External"/><Relationship Id="rId4" Type="http://schemas.openxmlformats.org/officeDocument/2006/relationships/hyperlink" Target="http://www.slideshare.net/AugustDetlefsen/burp-extensions" TargetMode="External"/><Relationship Id="rId5" Type="http://schemas.openxmlformats.org/officeDocument/2006/relationships/hyperlink" Target="http://www.slideshare.net/marcwickenden/burp-plugin-development-for-java-n00bs-44-con" TargetMode="External"/><Relationship Id="rId6" Type="http://schemas.openxmlformats.org/officeDocument/2006/relationships/hyperlink" Target="http://www.agarri.fr/docs/HiP2k13-Burp_Pro_Tips_and_Tricks.pdf" TargetMode="External"/><Relationship Id="rId7" Type="http://schemas.openxmlformats.org/officeDocument/2006/relationships/hyperlink" Target="http://www.youtube.com/watch?v=Q2WK5LpDbxw" TargetMode="External"/><Relationship Id="rId8" Type="http://schemas.openxmlformats.org/officeDocument/2006/relationships/hyperlink" Target="http://www.youtube.com/watch?v=N-IKHmGjf2c" TargetMode="External"/><Relationship Id="rId9" Type="http://schemas.openxmlformats.org/officeDocument/2006/relationships/hyperlink" Target="https://twitter.com/everythingbur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2204" y="2773826"/>
            <a:ext cx="6307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Enlarge your burp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how not to be afraid of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JavaDocs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204" y="4474382"/>
            <a:ext cx="6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Bulatenko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Elkin 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Simplest Plugin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Show logging functionality (</a:t>
            </a:r>
            <a:r>
              <a:rPr lang="en-US" sz="2400" dirty="0" err="1" smtClean="0">
                <a:solidFill>
                  <a:schemeClr val="bg1"/>
                </a:solidFill>
              </a:rPr>
              <a:t>stdout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stderr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Log </a:t>
            </a:r>
            <a:r>
              <a:rPr lang="en-US" sz="2400" dirty="0" err="1" smtClean="0">
                <a:solidFill>
                  <a:schemeClr val="bg1"/>
                </a:solidFill>
              </a:rPr>
              <a:t>InsertionPoints</a:t>
            </a:r>
            <a:r>
              <a:rPr lang="en-US" sz="2400" dirty="0" smtClean="0">
                <a:solidFill>
                  <a:schemeClr val="bg1"/>
                </a:solidFill>
              </a:rPr>
              <a:t> info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Nested </a:t>
            </a:r>
            <a:r>
              <a:rPr lang="en-US" sz="2400" dirty="0" err="1" smtClean="0">
                <a:solidFill>
                  <a:schemeClr val="bg1"/>
                </a:solidFill>
              </a:rPr>
              <a:t>InsertionPoint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DoActiveScan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How to debug in python (</a:t>
            </a:r>
            <a:r>
              <a:rPr lang="en-US" sz="2400" dirty="0" err="1" smtClean="0">
                <a:solidFill>
                  <a:schemeClr val="bg1"/>
                </a:solidFill>
              </a:rPr>
              <a:t>jython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02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DoActiveScan</a:t>
            </a:r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Building request for attack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requests are counted (scanner tab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Send requests via callbacks or via </a:t>
            </a:r>
            <a:r>
              <a:rPr lang="en-US" sz="2800" dirty="0" err="1" smtClean="0">
                <a:solidFill>
                  <a:schemeClr val="bg1"/>
                </a:solidFill>
              </a:rPr>
              <a:t>jython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Highlighting in request/responses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03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Error message </a:t>
            </a:r>
            <a:r>
              <a:rPr lang="en-US" sz="2400" dirty="0">
                <a:solidFill>
                  <a:schemeClr val="bg1"/>
                </a:solidFill>
              </a:rPr>
              <a:t>check (http://</a:t>
            </a:r>
            <a:r>
              <a:rPr lang="en-US" sz="2400" dirty="0" err="1" smtClean="0">
                <a:solidFill>
                  <a:schemeClr val="bg1"/>
                </a:solidFill>
              </a:rPr>
              <a:t>virvales.blogspot.ru</a:t>
            </a:r>
            <a:r>
              <a:rPr lang="en-US" sz="2400" dirty="0" smtClean="0">
                <a:solidFill>
                  <a:schemeClr val="bg1"/>
                </a:solidFill>
              </a:rPr>
              <a:t>/2015/08/burp-</a:t>
            </a:r>
            <a:r>
              <a:rPr lang="en-US" sz="2400" dirty="0" err="1" smtClean="0">
                <a:solidFill>
                  <a:schemeClr val="bg1"/>
                </a:solidFill>
              </a:rPr>
              <a:t>stacktrace</a:t>
            </a:r>
            <a:r>
              <a:rPr lang="en-US" sz="2400" dirty="0" smtClean="0">
                <a:solidFill>
                  <a:schemeClr val="bg1"/>
                </a:solidFill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</a:rPr>
              <a:t>sniffer.html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HttpListener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Manual adding scan issue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You’re doing it wrong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510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21" y="1513381"/>
            <a:ext cx="5316819" cy="3831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61" y="2330449"/>
            <a:ext cx="6210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way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510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955800"/>
            <a:ext cx="6121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04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Insertion Point Provider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Custom Insertion Point, necessary methods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Logging payloads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 (part 1)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510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smtClean="0">
                <a:solidFill>
                  <a:schemeClr val="bg1"/>
                </a:solidFill>
              </a:rPr>
              <a:t>goo.gl/oYjBTg (python)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</a:rPr>
              <a:t>videns</a:t>
            </a: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Head of QIWI application security department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Former security software developer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CTF player and organizer (</a:t>
            </a:r>
            <a:r>
              <a:rPr lang="en-US" sz="2800" dirty="0" err="1" smtClean="0">
                <a:solidFill>
                  <a:schemeClr val="bg1"/>
                </a:solidFill>
              </a:rPr>
              <a:t>TechnoPandas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JBFC Member </a:t>
            </a:r>
            <a:r>
              <a:rPr lang="en-US" sz="2800" dirty="0" smtClean="0">
                <a:solidFill>
                  <a:schemeClr val="bg1"/>
                </a:solidFill>
                <a:sym typeface="Wingdings"/>
              </a:rPr>
              <a:t>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What is all about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Why people (us) use burp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Burp 101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Official info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Other presentations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Internals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Plugins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Is it good?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#1 among web scanners *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Crossplatform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Good for manual vulnerabilities testing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scan </a:t>
            </a:r>
            <a:r>
              <a:rPr lang="en-US" sz="2800" dirty="0" smtClean="0">
                <a:solidFill>
                  <a:schemeClr val="bg1"/>
                </a:solidFill>
              </a:rPr>
              <a:t>whole </a:t>
            </a:r>
            <a:r>
              <a:rPr lang="en-US" sz="2800" dirty="0">
                <a:solidFill>
                  <a:schemeClr val="bg1"/>
                </a:solidFill>
              </a:rPr>
              <a:t>internet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Has plugins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</a:t>
            </a:r>
            <a:r>
              <a:rPr lang="en-US" sz="2800" dirty="0" smtClean="0">
                <a:solidFill>
                  <a:schemeClr val="bg1"/>
                </a:solidFill>
              </a:rPr>
              <a:t>popular vulnerability checks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Gartner </a:t>
            </a:r>
            <a:r>
              <a:rPr lang="en-US" sz="2800" dirty="0">
                <a:solidFill>
                  <a:schemeClr val="bg1"/>
                </a:solidFill>
              </a:rPr>
              <a:t>challengers for AST</a:t>
            </a:r>
          </a:p>
          <a:p>
            <a:pPr marL="457200" indent="-457200">
              <a:buFont typeface="Arial" charset="0"/>
              <a:buChar char="•"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Unofficial </a:t>
            </a:r>
            <a:r>
              <a:rPr lang="en-US" sz="2000" dirty="0" err="1">
                <a:solidFill>
                  <a:schemeClr val="bg1"/>
                </a:solidFill>
              </a:rPr>
              <a:t>infos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hlinkClick r:id="rId3"/>
              </a:rPr>
              <a:t>http://www.slideshare.net/jasonhaddix/bsides-final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  <a:hlinkClick r:id="rId4"/>
              </a:rPr>
              <a:t>http://www.slideshare.net/AugustDetlefsen/burp-extensions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  <a:hlinkClick r:id="rId5"/>
              </a:rPr>
              <a:t>http://www.slideshare.net/marcwickenden/burp-plugin-development-for-java-n00bs-44-con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  <a:hlinkClick r:id="rId6"/>
              </a:rPr>
              <a:t>http://www.agarri.fr/docs/HiP2k13-Burp_Pro_Tips_and_Tricks.pdf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  <a:hlinkClick r:id="rId7"/>
              </a:rPr>
              <a:t>http://www.youtube.com/watch?v=Q2WK5LpDbxw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  <a:hlinkClick r:id="rId8"/>
              </a:rPr>
              <a:t>http://</a:t>
            </a:r>
            <a:r>
              <a:rPr lang="en-US" sz="2400" dirty="0" smtClean="0">
                <a:solidFill>
                  <a:schemeClr val="accent5"/>
                </a:solidFill>
                <a:hlinkClick r:id="rId8"/>
              </a:rPr>
              <a:t>www.youtube.com/watch?v=N-IKHmGjf2c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  <a:hlinkClick r:id="rId9"/>
              </a:rPr>
              <a:t>https://</a:t>
            </a:r>
            <a:r>
              <a:rPr lang="en-US" sz="2400" dirty="0" smtClean="0">
                <a:solidFill>
                  <a:schemeClr val="accent5"/>
                </a:solidFill>
                <a:hlinkClick r:id="rId9"/>
              </a:rPr>
              <a:t>twitter.com/everythingburp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u="sng" dirty="0">
                <a:solidFill>
                  <a:schemeClr val="accent5"/>
                </a:solidFill>
              </a:rPr>
              <a:t>http://</a:t>
            </a:r>
            <a:r>
              <a:rPr lang="en-US" sz="2400" u="sng" dirty="0" err="1">
                <a:solidFill>
                  <a:schemeClr val="accent5"/>
                </a:solidFill>
              </a:rPr>
              <a:t>www.slideshare.net</a:t>
            </a:r>
            <a:r>
              <a:rPr lang="en-US" sz="2400" u="sng" dirty="0">
                <a:solidFill>
                  <a:schemeClr val="accent5"/>
                </a:solidFill>
              </a:rPr>
              <a:t>/</a:t>
            </a:r>
            <a:r>
              <a:rPr lang="en-US" sz="2400" u="sng" dirty="0" err="1">
                <a:solidFill>
                  <a:schemeClr val="accent5"/>
                </a:solidFill>
              </a:rPr>
              <a:t>AugustDetlefsen</a:t>
            </a:r>
            <a:r>
              <a:rPr lang="en-US" sz="2400" u="sng" dirty="0">
                <a:solidFill>
                  <a:schemeClr val="accent5"/>
                </a:solidFill>
              </a:rPr>
              <a:t>/appsec-usa-2015-customizing-burp-suite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74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Why improve it?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0" y="1338469"/>
            <a:ext cx="10124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 correct use of API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Scan </a:t>
            </a:r>
            <a:r>
              <a:rPr lang="en-US" sz="2800" dirty="0" smtClean="0">
                <a:solidFill>
                  <a:schemeClr val="bg1"/>
                </a:solidFill>
              </a:rPr>
              <a:t>fullness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Time for implementing new techniques</a:t>
            </a:r>
          </a:p>
          <a:p>
            <a:pPr marL="457200" indent="-457200">
              <a:buFont typeface="Arial" charset="0"/>
              <a:buChar char="•"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 (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spidering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2" y="1282700"/>
            <a:ext cx="9393205" cy="48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1090"/>
            <a:ext cx="63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its works (active scan)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121200"/>
            <a:ext cx="9099703" cy="52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Widescreen</PresentationFormat>
  <Paragraphs>67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2015-09-15T09:45:30Z</dcterms:created>
  <dcterms:modified xsi:type="dcterms:W3CDTF">2015-11-25T18:24:37Z</dcterms:modified>
</cp:coreProperties>
</file>