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610B-1A43-444F-81F2-EDD0161F5043}" type="datetimeFigureOut">
              <a:rPr lang="en-US" smtClean="0"/>
              <a:t>4/17/2012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49847-3A63-4398-9FCA-8DD06298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VolumeOrifice.hmf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906"/>
            <a:ext cx="9144000" cy="46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7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Servo1.hmf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026"/>
            <a:ext cx="9144000" cy="462594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508104" y="2924944"/>
            <a:ext cx="360000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336176" y="4365104"/>
            <a:ext cx="0" cy="5040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16016" y="4365104"/>
            <a:ext cx="0" cy="50405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0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Nordin</dc:creator>
  <cp:lastModifiedBy>Peter Nordin</cp:lastModifiedBy>
  <cp:revision>2</cp:revision>
  <dcterms:created xsi:type="dcterms:W3CDTF">2012-04-17T08:21:51Z</dcterms:created>
  <dcterms:modified xsi:type="dcterms:W3CDTF">2012-04-17T08:32:51Z</dcterms:modified>
</cp:coreProperties>
</file>