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59666-5085-479F-B045-8E6F3EFFDFBE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E876A-83B6-4A6D-9193-1072DBD25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0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E876A-83B6-4A6D-9193-1072DBD250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D391-B5D3-4C38-A6B9-3559D65DB028}" type="datetime1">
              <a:rPr lang="en-US" smtClean="0"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9847-3A63-4398-9FCA-8DD06298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2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9D46-1030-4D47-A9A4-27561F9018B2}" type="datetime1">
              <a:rPr lang="en-US" smtClean="0"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9847-3A63-4398-9FCA-8DD06298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6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819D-1EA6-4D4C-A9BD-F2226915D194}" type="datetime1">
              <a:rPr lang="en-US" smtClean="0"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9847-3A63-4398-9FCA-8DD06298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C410-B1BE-48B4-9C18-9AFD5BFB6EC4}" type="datetime1">
              <a:rPr lang="en-US" smtClean="0"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9847-3A63-4398-9FCA-8DD06298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7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320C-242E-49AB-8CEA-0593BEE5A123}" type="datetime1">
              <a:rPr lang="en-US" smtClean="0"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9847-3A63-4398-9FCA-8DD06298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2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223A-C649-4BEA-AA3C-DAA08F8E6454}" type="datetime1">
              <a:rPr lang="en-US" smtClean="0"/>
              <a:t>6/5/2013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9847-3A63-4398-9FCA-8DD06298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6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D916-A739-445A-B036-E2EF3B93EF69}" type="datetime1">
              <a:rPr lang="en-US" smtClean="0"/>
              <a:t>6/5/2013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9847-3A63-4398-9FCA-8DD06298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9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9A9B-7D07-4B3F-BE6E-DB194CDF03C8}" type="datetime1">
              <a:rPr lang="en-US" smtClean="0"/>
              <a:t>6/5/2013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9847-3A63-4398-9FCA-8DD06298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0637-8D3F-498E-96A9-5C2652567935}" type="datetime1">
              <a:rPr lang="en-US" smtClean="0"/>
              <a:t>6/5/2013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9847-3A63-4398-9FCA-8DD06298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2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0DD2-648C-4D4B-94BA-C6A78F220CDE}" type="datetime1">
              <a:rPr lang="en-US" smtClean="0"/>
              <a:t>6/5/2013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9847-3A63-4398-9FCA-8DD06298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9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841C-11F7-4C41-908F-EFD11A2584DE}" type="datetime1">
              <a:rPr lang="en-US" smtClean="0"/>
              <a:t>6/5/2013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9847-3A63-4398-9FCA-8DD06298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51C3-C750-4503-BBCC-A477EF26AF1A}" type="datetime1">
              <a:rPr lang="en-US" smtClean="0"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49847-3A63-4398-9FCA-8DD06298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3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3265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VolumeOrifice.hmf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5906"/>
            <a:ext cx="9144000" cy="462618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9847-3A63-4398-9FCA-8DD0629828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7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3265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Servo1.hmf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6026"/>
            <a:ext cx="9144000" cy="462594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508104" y="2924944"/>
            <a:ext cx="36000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336176" y="4365104"/>
            <a:ext cx="0" cy="50405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716016" y="4365104"/>
            <a:ext cx="0" cy="50405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9847-3A63-4398-9FCA-8DD0629828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0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Office PowerPoint</Application>
  <PresentationFormat>On-screen Show (4:3)</PresentationFormat>
  <Paragraphs>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Nordin</dc:creator>
  <cp:lastModifiedBy>Peter Nordin</cp:lastModifiedBy>
  <cp:revision>3</cp:revision>
  <dcterms:created xsi:type="dcterms:W3CDTF">2012-04-17T08:21:51Z</dcterms:created>
  <dcterms:modified xsi:type="dcterms:W3CDTF">2013-06-05T08:12:20Z</dcterms:modified>
</cp:coreProperties>
</file>