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0" r:id="rId3"/>
    <p:sldId id="278" r:id="rId4"/>
    <p:sldId id="258" r:id="rId5"/>
    <p:sldId id="279" r:id="rId6"/>
    <p:sldId id="260" r:id="rId7"/>
    <p:sldId id="281" r:id="rId8"/>
    <p:sldId id="261" r:id="rId9"/>
    <p:sldId id="262" r:id="rId10"/>
    <p:sldId id="266" r:id="rId11"/>
    <p:sldId id="282" r:id="rId12"/>
    <p:sldId id="290" r:id="rId13"/>
    <p:sldId id="288" r:id="rId14"/>
    <p:sldId id="291" r:id="rId15"/>
    <p:sldId id="297" r:id="rId16"/>
    <p:sldId id="292" r:id="rId17"/>
    <p:sldId id="283" r:id="rId18"/>
    <p:sldId id="295" r:id="rId19"/>
    <p:sldId id="293" r:id="rId20"/>
    <p:sldId id="294" r:id="rId21"/>
    <p:sldId id="302" r:id="rId22"/>
    <p:sldId id="303" r:id="rId23"/>
    <p:sldId id="296" r:id="rId24"/>
    <p:sldId id="284" r:id="rId25"/>
    <p:sldId id="298" r:id="rId26"/>
    <p:sldId id="304" r:id="rId27"/>
    <p:sldId id="300" r:id="rId28"/>
    <p:sldId id="301" r:id="rId29"/>
    <p:sldId id="285" r:id="rId30"/>
    <p:sldId id="299" r:id="rId31"/>
    <p:sldId id="268" r:id="rId32"/>
    <p:sldId id="263" r:id="rId33"/>
  </p:sldIdLst>
  <p:sldSz cx="9144000" cy="6858000" type="screen4x3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 autoAdjust="0"/>
    <p:restoredTop sz="94660"/>
  </p:normalViewPr>
  <p:slideViewPr>
    <p:cSldViewPr snapToGrid="0" snapToObjects="1">
      <p:cViewPr>
        <p:scale>
          <a:sx n="123" d="100"/>
          <a:sy n="123" d="100"/>
        </p:scale>
        <p:origin x="-11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11/21/2011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pPr/>
              <a:t>21.11.2011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Dra bildet til plassholderen eller klikk ikonet for å legge til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pPr/>
              <a:t>21.11.2011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pPr/>
              <a:t>21.11.2011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pPr/>
              <a:t>21.11.2011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lysbilde med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pPr/>
              <a:t>21.11.2011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Dra bildet til plassholderen eller klikk ikonet for å legge til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11/21/2011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pPr/>
              <a:t>21.11.2011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pPr/>
              <a:t>21.11.2011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pPr/>
              <a:t>21.11.2011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pPr/>
              <a:t>21.11.2011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pPr/>
              <a:t>21.11.2011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FF1E1C4-020C-3C49-82E1-601ABE71F045}" type="datetimeFigureOut">
              <a:rPr lang="nb-NO" smtClean="0"/>
              <a:pPr/>
              <a:t>21.11.2011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9D5302E-A1FB-774C-8746-6FCDCFF3AEDD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CSjark</a:t>
            </a:r>
            <a:endParaRPr lang="en-GB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Automated generation of protocol dissectors for Wireshark.</a:t>
            </a:r>
            <a:endParaRPr lang="en-GB"/>
          </a:p>
        </p:txBody>
      </p:sp>
      <p:pic>
        <p:nvPicPr>
          <p:cNvPr id="5" name="Plassholder for bilde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749" y="867232"/>
            <a:ext cx="4056501" cy="2875609"/>
          </a:xfrm>
        </p:spPr>
      </p:pic>
    </p:spTree>
    <p:extLst>
      <p:ext uri="{BB962C8B-B14F-4D97-AF65-F5344CB8AC3E}">
        <p14:creationId xmlns:p14="http://schemas.microsoft.com/office/powerpoint/2010/main" val="3572607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Pre-study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Programming </a:t>
            </a:r>
            <a:r>
              <a:rPr lang="en-GB" dirty="0" smtClean="0"/>
              <a:t>language</a:t>
            </a:r>
          </a:p>
          <a:p>
            <a:pPr lvl="1"/>
            <a:r>
              <a:rPr lang="en-GB" dirty="0" smtClean="0"/>
              <a:t>Java</a:t>
            </a:r>
          </a:p>
          <a:p>
            <a:pPr lvl="1"/>
            <a:r>
              <a:rPr lang="en-GB" dirty="0" smtClean="0"/>
              <a:t>Python</a:t>
            </a:r>
          </a:p>
          <a:p>
            <a:r>
              <a:rPr lang="en-GB" dirty="0" smtClean="0"/>
              <a:t>Pre-processor</a:t>
            </a:r>
          </a:p>
          <a:p>
            <a:r>
              <a:rPr lang="en-GB" dirty="0" smtClean="0"/>
              <a:t>Parser</a:t>
            </a:r>
          </a:p>
          <a:p>
            <a:r>
              <a:rPr lang="nb-NO" dirty="0" err="1" smtClean="0"/>
              <a:t>Configuration</a:t>
            </a:r>
            <a:r>
              <a:rPr lang="nb-NO" dirty="0"/>
              <a:t> </a:t>
            </a:r>
            <a:r>
              <a:rPr lang="nb-NO" dirty="0" err="1" smtClean="0"/>
              <a:t>method</a:t>
            </a:r>
            <a:endParaRPr lang="nb-NO" dirty="0" smtClean="0"/>
          </a:p>
          <a:p>
            <a:pPr lvl="1"/>
            <a:r>
              <a:rPr lang="nb-NO" dirty="0" smtClean="0"/>
              <a:t>YAML</a:t>
            </a:r>
          </a:p>
          <a:p>
            <a:r>
              <a:rPr lang="en-GB" dirty="0"/>
              <a:t>Developer methodology</a:t>
            </a:r>
          </a:p>
          <a:p>
            <a:pPr lvl="1"/>
            <a:r>
              <a:rPr lang="en-GB" dirty="0"/>
              <a:t>Waterfall</a:t>
            </a:r>
          </a:p>
          <a:p>
            <a:pPr lvl="1"/>
            <a:r>
              <a:rPr lang="en-GB" dirty="0" smtClean="0"/>
              <a:t>Scrum</a:t>
            </a:r>
            <a:endParaRPr lang="en-GB" dirty="0"/>
          </a:p>
        </p:txBody>
      </p:sp>
      <p:pic>
        <p:nvPicPr>
          <p:cNvPr id="1026" name="Picture 2" descr="D:\kpro9\report\planning\img\python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329" y="1774596"/>
            <a:ext cx="1222859" cy="122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kpro9\report\planning\img\java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057" y="1493231"/>
            <a:ext cx="808614" cy="150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kpro9\report\planning\img\pyyaml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788" y="4618038"/>
            <a:ext cx="12954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kpro9\report\planning\img\gcc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057" y="3274139"/>
            <a:ext cx="103822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kpro9\presentation\img\pycpars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84" y="3473290"/>
            <a:ext cx="839948" cy="83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987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Sprint 1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</a:t>
            </a:r>
            <a:r>
              <a:rPr lang="nb-NO" dirty="0" smtClean="0"/>
              <a:t> </a:t>
            </a:r>
            <a:r>
              <a:rPr lang="nb-NO" dirty="0" smtClean="0"/>
              <a:t>solid design </a:t>
            </a:r>
            <a:r>
              <a:rPr lang="nb-NO" dirty="0" err="1" smtClean="0"/>
              <a:t>foundation</a:t>
            </a:r>
            <a:r>
              <a:rPr lang="nb-NO" dirty="0" smtClean="0"/>
              <a:t> for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utility</a:t>
            </a:r>
            <a:endParaRPr lang="nb-NO" dirty="0" smtClean="0"/>
          </a:p>
          <a:p>
            <a:r>
              <a:rPr lang="nb-NO" dirty="0" err="1" smtClean="0"/>
              <a:t>G</a:t>
            </a:r>
            <a:r>
              <a:rPr lang="nb-NO" dirty="0" err="1" smtClean="0"/>
              <a:t>enerate</a:t>
            </a:r>
            <a:r>
              <a:rPr lang="nb-NO" dirty="0" smtClean="0"/>
              <a:t> </a:t>
            </a:r>
            <a:r>
              <a:rPr lang="nb-NO" dirty="0" err="1" smtClean="0"/>
              <a:t>dissectors</a:t>
            </a:r>
            <a:r>
              <a:rPr lang="nb-NO" dirty="0" smtClean="0"/>
              <a:t> </a:t>
            </a:r>
            <a:r>
              <a:rPr lang="nb-NO" dirty="0" smtClean="0"/>
              <a:t>for simple </a:t>
            </a:r>
            <a:r>
              <a:rPr lang="nb-NO" dirty="0" smtClean="0"/>
              <a:t>structs</a:t>
            </a:r>
            <a:endParaRPr lang="nb-NO" dirty="0" smtClean="0"/>
          </a:p>
          <a:p>
            <a:pPr lvl="1"/>
            <a:r>
              <a:rPr lang="nb-NO" dirty="0"/>
              <a:t>P</a:t>
            </a:r>
            <a:r>
              <a:rPr lang="nb-NO" dirty="0" smtClean="0"/>
              <a:t>rimitive C types</a:t>
            </a:r>
            <a:endParaRPr lang="nb-NO" dirty="0" smtClean="0"/>
          </a:p>
          <a:p>
            <a:r>
              <a:rPr lang="nb-NO" dirty="0" smtClean="0"/>
              <a:t>#</a:t>
            </a:r>
            <a:r>
              <a:rPr lang="nb-NO" dirty="0" err="1" smtClean="0"/>
              <a:t>include</a:t>
            </a:r>
            <a:r>
              <a:rPr lang="nb-NO" dirty="0" smtClean="0"/>
              <a:t> </a:t>
            </a:r>
            <a:r>
              <a:rPr lang="nb-NO" dirty="0" err="1" smtClean="0"/>
              <a:t>directives</a:t>
            </a:r>
            <a:endParaRPr lang="nb-NO" dirty="0"/>
          </a:p>
          <a:p>
            <a:r>
              <a:rPr lang="nb-NO" dirty="0" smtClean="0"/>
              <a:t>Simple </a:t>
            </a:r>
            <a:r>
              <a:rPr lang="nb-NO" dirty="0" err="1" smtClean="0"/>
              <a:t>configuration</a:t>
            </a:r>
            <a:r>
              <a:rPr lang="nb-NO" dirty="0" smtClean="0"/>
              <a:t> </a:t>
            </a:r>
            <a:r>
              <a:rPr lang="nb-NO" dirty="0" err="1" smtClean="0"/>
              <a:t>options</a:t>
            </a:r>
            <a:endParaRPr lang="nb-NO" dirty="0" smtClean="0"/>
          </a:p>
          <a:p>
            <a:r>
              <a:rPr lang="nb-NO" dirty="0" err="1" smtClean="0"/>
              <a:t>Important</a:t>
            </a:r>
            <a:r>
              <a:rPr lang="nb-NO" dirty="0" smtClean="0"/>
              <a:t> to </a:t>
            </a:r>
            <a:r>
              <a:rPr lang="nb-NO" dirty="0" err="1" smtClean="0"/>
              <a:t>find</a:t>
            </a:r>
            <a:r>
              <a:rPr lang="nb-NO" dirty="0" smtClean="0"/>
              <a:t> </a:t>
            </a:r>
            <a:r>
              <a:rPr lang="nb-NO" dirty="0" err="1" smtClean="0"/>
              <a:t>out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third</a:t>
            </a:r>
            <a:r>
              <a:rPr lang="nb-NO" dirty="0" smtClean="0"/>
              <a:t> party </a:t>
            </a:r>
            <a:r>
              <a:rPr lang="nb-NO" dirty="0" err="1" smtClean="0"/>
              <a:t>solution</a:t>
            </a:r>
            <a:r>
              <a:rPr lang="nb-NO" dirty="0" smtClean="0"/>
              <a:t> </a:t>
            </a:r>
            <a:r>
              <a:rPr lang="nb-NO" dirty="0" err="1" smtClean="0"/>
              <a:t>were</a:t>
            </a:r>
            <a:r>
              <a:rPr lang="nb-NO" dirty="0" smtClean="0"/>
              <a:t> </a:t>
            </a:r>
            <a:r>
              <a:rPr lang="nb-NO" dirty="0" err="1" smtClean="0"/>
              <a:t>sufficient</a:t>
            </a:r>
            <a:r>
              <a:rPr lang="nb-NO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416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architecture</a:t>
            </a:r>
            <a:endParaRPr lang="en-GB" dirty="0"/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245" y="1875296"/>
            <a:ext cx="3705573" cy="3456040"/>
          </a:xfrm>
        </p:spPr>
      </p:pic>
    </p:spTree>
    <p:extLst>
      <p:ext uri="{BB962C8B-B14F-4D97-AF65-F5344CB8AC3E}">
        <p14:creationId xmlns:p14="http://schemas.microsoft.com/office/powerpoint/2010/main" val="2702774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Header and </a:t>
            </a:r>
            <a:r>
              <a:rPr lang="nb-NO" dirty="0"/>
              <a:t>W</a:t>
            </a:r>
            <a:r>
              <a:rPr lang="nb-NO" dirty="0" smtClean="0"/>
              <a:t>ireshark</a:t>
            </a:r>
            <a:endParaRPr lang="en-GB" dirty="0"/>
          </a:p>
        </p:txBody>
      </p:sp>
      <p:pic>
        <p:nvPicPr>
          <p:cNvPr id="3" name="Plassholder for innhold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42" y="1867326"/>
            <a:ext cx="2869433" cy="3781974"/>
          </a:xfrm>
        </p:spPr>
      </p:pic>
      <p:pic>
        <p:nvPicPr>
          <p:cNvPr id="6" name="Plassholder for innhold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721" y="1794625"/>
            <a:ext cx="3725495" cy="3954549"/>
          </a:xfrm>
        </p:spPr>
      </p:pic>
    </p:spTree>
    <p:extLst>
      <p:ext uri="{BB962C8B-B14F-4D97-AF65-F5344CB8AC3E}">
        <p14:creationId xmlns:p14="http://schemas.microsoft.com/office/powerpoint/2010/main" val="1663329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Config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range limit</a:t>
            </a:r>
            <a:endParaRPr lang="en-GB" dirty="0"/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923" y="2195203"/>
            <a:ext cx="2038635" cy="952633"/>
          </a:xfrm>
        </p:spPr>
      </p:pic>
      <p:pic>
        <p:nvPicPr>
          <p:cNvPr id="6" name="Plassholder for innhold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876" y="2553097"/>
            <a:ext cx="3840162" cy="2169877"/>
          </a:xfrm>
        </p:spPr>
      </p:pic>
      <p:pic>
        <p:nvPicPr>
          <p:cNvPr id="1026" name="Picture 2" descr="D:\kpro9\presentation\img\sprint1_conf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216" y="4099087"/>
            <a:ext cx="26860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182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Testing</a:t>
            </a:r>
            <a:endParaRPr lang="en-GB" dirty="0"/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No </a:t>
            </a:r>
            <a:r>
              <a:rPr lang="nb-NO" dirty="0" err="1" smtClean="0"/>
              <a:t>access</a:t>
            </a:r>
            <a:r>
              <a:rPr lang="nb-NO" dirty="0" smtClean="0"/>
              <a:t> to real test input or </a:t>
            </a:r>
            <a:r>
              <a:rPr lang="nb-NO" dirty="0" err="1" smtClean="0"/>
              <a:t>results</a:t>
            </a:r>
            <a:r>
              <a:rPr lang="nb-NO" dirty="0" smtClean="0"/>
              <a:t> from Thales</a:t>
            </a:r>
            <a:endParaRPr lang="nb-NO" dirty="0" smtClean="0"/>
          </a:p>
          <a:p>
            <a:r>
              <a:rPr lang="nb-NO" dirty="0" err="1" smtClean="0"/>
              <a:t>Customer</a:t>
            </a:r>
            <a:r>
              <a:rPr lang="nb-NO" dirty="0" smtClean="0"/>
              <a:t> has </a:t>
            </a:r>
            <a:r>
              <a:rPr lang="nb-NO" dirty="0" err="1" smtClean="0"/>
              <a:t>provided</a:t>
            </a:r>
            <a:r>
              <a:rPr lang="nb-NO" dirty="0" smtClean="0"/>
              <a:t> </a:t>
            </a:r>
            <a:r>
              <a:rPr lang="nb-NO" dirty="0" err="1" smtClean="0"/>
              <a:t>some</a:t>
            </a:r>
            <a:r>
              <a:rPr lang="nb-NO" dirty="0" smtClean="0"/>
              <a:t> </a:t>
            </a:r>
            <a:r>
              <a:rPr lang="nb-NO" dirty="0" err="1" smtClean="0"/>
              <a:t>examples</a:t>
            </a:r>
            <a:endParaRPr lang="nb-NO" dirty="0" smtClean="0"/>
          </a:p>
          <a:p>
            <a:r>
              <a:rPr lang="nb-NO" dirty="0" smtClean="0"/>
              <a:t>Most rest data must be hand </a:t>
            </a:r>
            <a:r>
              <a:rPr lang="nb-NO" dirty="0" err="1" smtClean="0"/>
              <a:t>made</a:t>
            </a:r>
            <a:endParaRPr lang="nb-NO" dirty="0" smtClean="0"/>
          </a:p>
          <a:p>
            <a:r>
              <a:rPr lang="nb-NO" dirty="0" smtClean="0"/>
              <a:t>Sprint 1 goals </a:t>
            </a:r>
            <a:r>
              <a:rPr lang="nb-NO" dirty="0" err="1" smtClean="0"/>
              <a:t>easy</a:t>
            </a:r>
            <a:r>
              <a:rPr lang="nb-NO" dirty="0" smtClean="0"/>
              <a:t> to test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753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Sprint 1 </a:t>
            </a:r>
            <a:r>
              <a:rPr lang="nb-NO" dirty="0" err="1" smtClean="0"/>
              <a:t>retrospect</a:t>
            </a:r>
            <a:endParaRPr lang="en-GB" dirty="0"/>
          </a:p>
        </p:txBody>
      </p:sp>
      <p:sp>
        <p:nvSpPr>
          <p:cNvPr id="6" name="Plassholder for innhold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Positive</a:t>
            </a:r>
          </a:p>
          <a:p>
            <a:pPr lvl="1"/>
            <a:r>
              <a:rPr lang="nb-NO" dirty="0" err="1" smtClean="0"/>
              <a:t>Functional</a:t>
            </a:r>
            <a:r>
              <a:rPr lang="nb-NO" dirty="0" smtClean="0"/>
              <a:t> goals </a:t>
            </a:r>
            <a:r>
              <a:rPr lang="nb-NO" dirty="0" err="1" smtClean="0"/>
              <a:t>completed</a:t>
            </a:r>
            <a:endParaRPr lang="nb-NO" dirty="0" smtClean="0"/>
          </a:p>
          <a:p>
            <a:pPr lvl="1"/>
            <a:r>
              <a:rPr lang="nb-NO" dirty="0" smtClean="0"/>
              <a:t>Tests </a:t>
            </a:r>
            <a:r>
              <a:rPr lang="nb-NO" dirty="0" err="1" smtClean="0"/>
              <a:t>efficient</a:t>
            </a:r>
            <a:r>
              <a:rPr lang="nb-NO" dirty="0" smtClean="0"/>
              <a:t> at </a:t>
            </a:r>
            <a:r>
              <a:rPr lang="nb-NO" dirty="0" err="1" smtClean="0"/>
              <a:t>finding</a:t>
            </a:r>
            <a:r>
              <a:rPr lang="nb-NO" dirty="0" smtClean="0"/>
              <a:t> </a:t>
            </a:r>
            <a:r>
              <a:rPr lang="nb-NO" dirty="0" err="1" smtClean="0"/>
              <a:t>errors</a:t>
            </a:r>
            <a:endParaRPr lang="nb-NO" dirty="0" smtClean="0"/>
          </a:p>
          <a:p>
            <a:pPr lvl="1"/>
            <a:r>
              <a:rPr lang="nb-NO" dirty="0" err="1" smtClean="0"/>
              <a:t>Good</a:t>
            </a:r>
            <a:r>
              <a:rPr lang="nb-NO" dirty="0" smtClean="0"/>
              <a:t> feedback from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customer</a:t>
            </a:r>
            <a:endParaRPr lang="nb-NO" dirty="0" smtClean="0"/>
          </a:p>
          <a:p>
            <a:r>
              <a:rPr lang="nb-NO" dirty="0" smtClean="0"/>
              <a:t>Negative</a:t>
            </a:r>
            <a:endParaRPr lang="nb-NO" dirty="0"/>
          </a:p>
          <a:p>
            <a:pPr lvl="1"/>
            <a:r>
              <a:rPr lang="nb-NO" dirty="0" err="1" smtClean="0"/>
              <a:t>Lack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scrum</a:t>
            </a:r>
            <a:r>
              <a:rPr lang="nb-NO" dirty="0" smtClean="0"/>
              <a:t> </a:t>
            </a:r>
            <a:r>
              <a:rPr lang="nb-NO" dirty="0" err="1" smtClean="0"/>
              <a:t>experience</a:t>
            </a:r>
            <a:endParaRPr lang="nb-NO" dirty="0"/>
          </a:p>
          <a:p>
            <a:pPr lvl="1"/>
            <a:r>
              <a:rPr lang="nb-NO" dirty="0" smtClean="0"/>
              <a:t>Too </a:t>
            </a:r>
            <a:r>
              <a:rPr lang="nb-NO" dirty="0" err="1" smtClean="0"/>
              <a:t>short</a:t>
            </a:r>
            <a:r>
              <a:rPr lang="nb-NO" dirty="0" smtClean="0"/>
              <a:t> planning </a:t>
            </a:r>
            <a:r>
              <a:rPr lang="nb-NO" dirty="0" err="1" smtClean="0"/>
              <a:t>meeting</a:t>
            </a:r>
            <a:endParaRPr lang="nb-NO" dirty="0"/>
          </a:p>
          <a:p>
            <a:pPr lvl="1"/>
            <a:r>
              <a:rPr lang="nb-NO" dirty="0" err="1" smtClean="0"/>
              <a:t>Tasks</a:t>
            </a:r>
            <a:r>
              <a:rPr lang="nb-NO" dirty="0" smtClean="0"/>
              <a:t> </a:t>
            </a:r>
            <a:r>
              <a:rPr lang="nb-NO" dirty="0" err="1" smtClean="0"/>
              <a:t>described</a:t>
            </a:r>
            <a:r>
              <a:rPr lang="nb-NO" dirty="0" smtClean="0"/>
              <a:t> in </a:t>
            </a:r>
            <a:r>
              <a:rPr lang="nb-NO" dirty="0" err="1" smtClean="0"/>
              <a:t>too</a:t>
            </a:r>
            <a:r>
              <a:rPr lang="nb-NO" dirty="0" smtClean="0"/>
              <a:t> </a:t>
            </a:r>
            <a:r>
              <a:rPr lang="nb-NO" dirty="0" err="1" smtClean="0"/>
              <a:t>high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en-GB" dirty="0"/>
          </a:p>
          <a:p>
            <a:pPr lvl="1"/>
            <a:r>
              <a:rPr lang="nb-NO" dirty="0" err="1" smtClean="0"/>
              <a:t>Tasks</a:t>
            </a:r>
            <a:r>
              <a:rPr lang="nb-NO" dirty="0" smtClean="0"/>
              <a:t> not </a:t>
            </a:r>
            <a:r>
              <a:rPr lang="nb-NO" dirty="0" err="1" smtClean="0"/>
              <a:t>spread</a:t>
            </a:r>
            <a:r>
              <a:rPr lang="nb-NO" dirty="0" smtClean="0"/>
              <a:t> </a:t>
            </a:r>
            <a:r>
              <a:rPr lang="nb-NO" dirty="0" err="1" smtClean="0"/>
              <a:t>according</a:t>
            </a:r>
            <a:r>
              <a:rPr lang="nb-NO" dirty="0" smtClean="0"/>
              <a:t> to </a:t>
            </a:r>
            <a:r>
              <a:rPr lang="nb-NO" dirty="0" err="1" smtClean="0"/>
              <a:t>their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/>
          </a:p>
          <a:p>
            <a:pPr marL="0" indent="0">
              <a:buNone/>
            </a:pP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3285035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Sprint 2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Have a </a:t>
            </a:r>
            <a:r>
              <a:rPr lang="nb-NO" dirty="0" err="1" smtClean="0"/>
              <a:t>better</a:t>
            </a:r>
            <a:r>
              <a:rPr lang="nb-NO" dirty="0" smtClean="0"/>
              <a:t> </a:t>
            </a:r>
            <a:r>
              <a:rPr lang="nb-NO" dirty="0" err="1" smtClean="0"/>
              <a:t>scrum</a:t>
            </a:r>
            <a:r>
              <a:rPr lang="nb-NO" dirty="0" smtClean="0"/>
              <a:t> </a:t>
            </a:r>
            <a:r>
              <a:rPr lang="nb-NO" dirty="0" err="1" smtClean="0"/>
              <a:t>process</a:t>
            </a:r>
            <a:endParaRPr lang="nb-NO" dirty="0" smtClean="0"/>
          </a:p>
          <a:p>
            <a:r>
              <a:rPr lang="nb-NO" dirty="0" err="1" smtClean="0"/>
              <a:t>Refactor</a:t>
            </a:r>
            <a:r>
              <a:rPr lang="nb-NO" dirty="0" smtClean="0"/>
              <a:t> </a:t>
            </a:r>
            <a:r>
              <a:rPr lang="nb-NO" dirty="0" err="1"/>
              <a:t>code</a:t>
            </a:r>
            <a:r>
              <a:rPr lang="nb-NO" dirty="0"/>
              <a:t> from sprint </a:t>
            </a:r>
            <a:r>
              <a:rPr lang="nb-NO" dirty="0" smtClean="0"/>
              <a:t>1</a:t>
            </a:r>
            <a:endParaRPr lang="nb-NO" dirty="0" smtClean="0"/>
          </a:p>
          <a:p>
            <a:r>
              <a:rPr lang="nb-NO" dirty="0" smtClean="0"/>
              <a:t>Support </a:t>
            </a:r>
            <a:r>
              <a:rPr lang="nb-NO" dirty="0" smtClean="0"/>
              <a:t>for non-primitive C types</a:t>
            </a:r>
          </a:p>
          <a:p>
            <a:r>
              <a:rPr lang="nb-NO" dirty="0" err="1" smtClean="0"/>
              <a:t>Configuration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type and </a:t>
            </a:r>
            <a:r>
              <a:rPr lang="nb-NO" dirty="0" err="1" smtClean="0"/>
              <a:t>member</a:t>
            </a:r>
            <a:r>
              <a:rPr lang="nb-NO" dirty="0" smtClean="0"/>
              <a:t> </a:t>
            </a:r>
            <a:r>
              <a:rPr lang="nb-NO" dirty="0" err="1" smtClean="0"/>
              <a:t>semantic</a:t>
            </a:r>
            <a:endParaRPr lang="nb-NO" dirty="0" smtClean="0"/>
          </a:p>
          <a:p>
            <a:r>
              <a:rPr lang="nb-NO" dirty="0" smtClean="0"/>
              <a:t>Support for 3. party </a:t>
            </a:r>
            <a:r>
              <a:rPr lang="nb-NO" dirty="0" err="1" smtClean="0"/>
              <a:t>dissectors</a:t>
            </a:r>
            <a:r>
              <a:rPr lang="nb-NO" dirty="0" smtClean="0"/>
              <a:t> to </a:t>
            </a:r>
            <a:r>
              <a:rPr lang="nb-NO" dirty="0" err="1" smtClean="0"/>
              <a:t>decode</a:t>
            </a:r>
            <a:r>
              <a:rPr lang="nb-NO" dirty="0" smtClean="0"/>
              <a:t> trailers </a:t>
            </a:r>
            <a:r>
              <a:rPr lang="nb-NO" dirty="0" err="1" smtClean="0"/>
              <a:t>of</a:t>
            </a:r>
            <a:r>
              <a:rPr lang="nb-NO" dirty="0" smtClean="0"/>
              <a:t> a </a:t>
            </a:r>
            <a:r>
              <a:rPr lang="nb-NO" dirty="0" err="1" smtClean="0"/>
              <a:t>message</a:t>
            </a:r>
            <a:endParaRPr lang="nb-NO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5814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Moduler</a:t>
            </a:r>
            <a:endParaRPr lang="en-GB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520" y="1733229"/>
            <a:ext cx="4190246" cy="3908074"/>
          </a:xfrm>
        </p:spPr>
      </p:pic>
    </p:spTree>
    <p:extLst>
      <p:ext uri="{BB962C8B-B14F-4D97-AF65-F5344CB8AC3E}">
        <p14:creationId xmlns:p14="http://schemas.microsoft.com/office/powerpoint/2010/main" val="1444075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Support for enum</a:t>
            </a:r>
            <a:endParaRPr lang="en-GB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930" y="2793489"/>
            <a:ext cx="5076825" cy="3305175"/>
          </a:xfrm>
        </p:spPr>
      </p:pic>
      <p:pic>
        <p:nvPicPr>
          <p:cNvPr id="1026" name="Picture 2" descr="D:\kpro9\presentation\img\sprint2_cenum_hea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43" y="1444532"/>
            <a:ext cx="57912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45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Agenda</a:t>
            </a:r>
            <a:endParaRPr lang="en-GB" dirty="0"/>
          </a:p>
        </p:txBody>
      </p:sp>
      <p:sp>
        <p:nvSpPr>
          <p:cNvPr id="6" name="Plassholder for innhol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The team</a:t>
            </a:r>
          </a:p>
          <a:p>
            <a:r>
              <a:rPr lang="nb-NO" dirty="0" smtClean="0"/>
              <a:t>The </a:t>
            </a:r>
            <a:r>
              <a:rPr lang="nb-NO" dirty="0" err="1" smtClean="0"/>
              <a:t>customer</a:t>
            </a:r>
            <a:endParaRPr lang="nb-NO" dirty="0" smtClean="0"/>
          </a:p>
          <a:p>
            <a:r>
              <a:rPr lang="nb-NO" dirty="0" smtClean="0"/>
              <a:t>The </a:t>
            </a:r>
            <a:r>
              <a:rPr lang="nb-NO" dirty="0" err="1" smtClean="0"/>
              <a:t>task</a:t>
            </a:r>
            <a:endParaRPr lang="nb-NO" dirty="0" smtClean="0"/>
          </a:p>
          <a:p>
            <a:r>
              <a:rPr lang="nb-NO" dirty="0" smtClean="0"/>
              <a:t>Pre-</a:t>
            </a:r>
            <a:r>
              <a:rPr lang="nb-NO" dirty="0" err="1" smtClean="0"/>
              <a:t>study</a:t>
            </a:r>
            <a:endParaRPr lang="nb-NO" dirty="0" smtClean="0"/>
          </a:p>
          <a:p>
            <a:r>
              <a:rPr lang="nb-NO" dirty="0" smtClean="0"/>
              <a:t>The sprints</a:t>
            </a:r>
          </a:p>
          <a:p>
            <a:r>
              <a:rPr lang="nb-NO" dirty="0" smtClean="0"/>
              <a:t>Demo</a:t>
            </a:r>
          </a:p>
          <a:p>
            <a:r>
              <a:rPr lang="nb-NO" dirty="0" smtClean="0"/>
              <a:t>Questions and </a:t>
            </a:r>
            <a:r>
              <a:rPr lang="nb-NO" dirty="0" err="1" smtClean="0"/>
              <a:t>answers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4197995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Struct in struct</a:t>
            </a:r>
            <a:endParaRPr lang="en-GB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907" y="2395860"/>
            <a:ext cx="3657600" cy="2333625"/>
          </a:xfrm>
        </p:spPr>
      </p:pic>
      <p:pic>
        <p:nvPicPr>
          <p:cNvPr id="2050" name="Picture 2" descr="D:\kpro9\presentation\img\sprint2_structinstruct_hea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98" y="3149548"/>
            <a:ext cx="3002151" cy="118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743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Custom</a:t>
            </a:r>
            <a:r>
              <a:rPr lang="nb-NO" dirty="0" smtClean="0"/>
              <a:t> lua type </a:t>
            </a:r>
            <a:r>
              <a:rPr lang="nb-NO" dirty="0" err="1" smtClean="0"/>
              <a:t>config</a:t>
            </a:r>
            <a:endParaRPr lang="en-GB" dirty="0"/>
          </a:p>
        </p:txBody>
      </p:sp>
      <p:pic>
        <p:nvPicPr>
          <p:cNvPr id="6" name="Plassholder for innhol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446" y="4179982"/>
            <a:ext cx="5048955" cy="2295846"/>
          </a:xfrm>
        </p:spPr>
      </p:pic>
      <p:pic>
        <p:nvPicPr>
          <p:cNvPr id="4098" name="Picture 2" descr="D:\kpro9\presentation\img\sprint2_custom_lua_type_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142" y="1581805"/>
            <a:ext cx="24384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kpro9\presentation\img\sprint2_custom_lua_type_conf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57" y="1461170"/>
            <a:ext cx="2926246" cy="354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067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Sprint 2 testing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C</a:t>
            </a:r>
            <a:r>
              <a:rPr lang="nb-NO" dirty="0" smtClean="0"/>
              <a:t>ode </a:t>
            </a:r>
            <a:r>
              <a:rPr lang="nb-NO" dirty="0" err="1" smtClean="0"/>
              <a:t>coverage</a:t>
            </a:r>
            <a:endParaRPr lang="nb-NO" dirty="0"/>
          </a:p>
          <a:p>
            <a:r>
              <a:rPr lang="nb-NO" dirty="0" err="1" smtClean="0"/>
              <a:t>Improving</a:t>
            </a:r>
            <a:r>
              <a:rPr lang="nb-NO" dirty="0" smtClean="0"/>
              <a:t> unit tests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466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Sprint 2 </a:t>
            </a:r>
            <a:r>
              <a:rPr lang="nb-NO" dirty="0" err="1" smtClean="0"/>
              <a:t>retrospect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Positive</a:t>
            </a:r>
          </a:p>
          <a:p>
            <a:pPr lvl="1"/>
            <a:r>
              <a:rPr lang="nb-NO" dirty="0" smtClean="0"/>
              <a:t>Better planning </a:t>
            </a:r>
            <a:r>
              <a:rPr lang="nb-NO" dirty="0" err="1" smtClean="0"/>
              <a:t>meeting</a:t>
            </a:r>
            <a:endParaRPr lang="nb-NO" dirty="0" smtClean="0"/>
          </a:p>
          <a:p>
            <a:pPr lvl="1"/>
            <a:r>
              <a:rPr lang="nb-NO" dirty="0" err="1" smtClean="0"/>
              <a:t>Raised</a:t>
            </a:r>
            <a:r>
              <a:rPr lang="nb-NO" dirty="0" smtClean="0"/>
              <a:t> </a:t>
            </a:r>
            <a:r>
              <a:rPr lang="nb-NO" dirty="0" err="1" smtClean="0"/>
              <a:t>effort</a:t>
            </a:r>
            <a:endParaRPr lang="nb-NO" dirty="0" smtClean="0"/>
          </a:p>
          <a:p>
            <a:pPr lvl="1"/>
            <a:r>
              <a:rPr lang="nb-NO" dirty="0" smtClean="0"/>
              <a:t>Presentation </a:t>
            </a:r>
            <a:r>
              <a:rPr lang="nb-NO" dirty="0" err="1" smtClean="0"/>
              <a:t>of</a:t>
            </a:r>
            <a:r>
              <a:rPr lang="nb-NO" dirty="0" smtClean="0"/>
              <a:t> progress to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customer</a:t>
            </a:r>
            <a:r>
              <a:rPr lang="nb-NO" dirty="0" smtClean="0"/>
              <a:t> gave a lot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good</a:t>
            </a:r>
            <a:r>
              <a:rPr lang="nb-NO" dirty="0" smtClean="0"/>
              <a:t> feedback</a:t>
            </a:r>
            <a:endParaRPr lang="nb-NO" dirty="0"/>
          </a:p>
          <a:p>
            <a:r>
              <a:rPr lang="nb-NO" dirty="0" smtClean="0"/>
              <a:t>Negative</a:t>
            </a:r>
          </a:p>
          <a:p>
            <a:pPr lvl="1"/>
            <a:r>
              <a:rPr lang="nb-NO" dirty="0" err="1" smtClean="0"/>
              <a:t>Postponed</a:t>
            </a:r>
            <a:r>
              <a:rPr lang="nb-NO" dirty="0" smtClean="0"/>
              <a:t> planning </a:t>
            </a:r>
            <a:r>
              <a:rPr lang="nb-NO" dirty="0" err="1" smtClean="0"/>
              <a:t>tasks</a:t>
            </a:r>
            <a:endParaRPr lang="nb-NO" dirty="0" smtClean="0"/>
          </a:p>
          <a:p>
            <a:pPr lvl="1"/>
            <a:r>
              <a:rPr lang="nb-NO" dirty="0" err="1" smtClean="0"/>
              <a:t>Documentation</a:t>
            </a:r>
            <a:r>
              <a:rPr lang="nb-NO" dirty="0" smtClean="0"/>
              <a:t> </a:t>
            </a:r>
            <a:r>
              <a:rPr lang="nb-NO" dirty="0" err="1" smtClean="0"/>
              <a:t>was</a:t>
            </a:r>
            <a:r>
              <a:rPr lang="nb-NO" dirty="0" smtClean="0"/>
              <a:t> </a:t>
            </a:r>
            <a:r>
              <a:rPr lang="nb-NO" dirty="0" err="1" smtClean="0"/>
              <a:t>postponed</a:t>
            </a:r>
            <a:endParaRPr lang="nb-NO" dirty="0" smtClean="0"/>
          </a:p>
          <a:p>
            <a:pPr lvl="1"/>
            <a:r>
              <a:rPr lang="nb-NO" dirty="0" err="1" smtClean="0"/>
              <a:t>Tasks</a:t>
            </a:r>
            <a:r>
              <a:rPr lang="nb-NO" dirty="0" smtClean="0"/>
              <a:t> still not </a:t>
            </a:r>
            <a:r>
              <a:rPr lang="nb-NO" dirty="0" err="1" smtClean="0"/>
              <a:t>distributed</a:t>
            </a:r>
            <a:r>
              <a:rPr lang="nb-NO" dirty="0" smtClean="0"/>
              <a:t> </a:t>
            </a:r>
            <a:r>
              <a:rPr lang="nb-NO" dirty="0" err="1" smtClean="0"/>
              <a:t>according</a:t>
            </a:r>
            <a:r>
              <a:rPr lang="nb-NO" dirty="0" smtClean="0"/>
              <a:t> to </a:t>
            </a:r>
            <a:r>
              <a:rPr lang="nb-NO" dirty="0" err="1" smtClean="0"/>
              <a:t>dependencies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2211435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Sprint 3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Better </a:t>
            </a:r>
            <a:r>
              <a:rPr lang="nb-NO" dirty="0" err="1" smtClean="0"/>
              <a:t>distribution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tasks</a:t>
            </a:r>
            <a:r>
              <a:rPr lang="nb-NO" dirty="0" smtClean="0"/>
              <a:t>.</a:t>
            </a:r>
          </a:p>
          <a:p>
            <a:r>
              <a:rPr lang="nb-NO" dirty="0" smtClean="0"/>
              <a:t>Complete planning </a:t>
            </a:r>
            <a:r>
              <a:rPr lang="nb-NO" dirty="0" err="1" smtClean="0"/>
              <a:t>while</a:t>
            </a:r>
            <a:r>
              <a:rPr lang="nb-NO" dirty="0" smtClean="0"/>
              <a:t> planning</a:t>
            </a:r>
          </a:p>
          <a:p>
            <a:r>
              <a:rPr lang="nb-NO" dirty="0" smtClean="0"/>
              <a:t>Support </a:t>
            </a:r>
            <a:r>
              <a:rPr lang="nb-NO" dirty="0" smtClean="0"/>
              <a:t>for multiple </a:t>
            </a:r>
            <a:r>
              <a:rPr lang="nb-NO" dirty="0" err="1" smtClean="0"/>
              <a:t>platforms</a:t>
            </a:r>
            <a:endParaRPr lang="nb-NO" dirty="0" smtClean="0"/>
          </a:p>
          <a:p>
            <a:pPr lvl="1"/>
            <a:r>
              <a:rPr lang="nb-NO" dirty="0" err="1" smtClean="0"/>
              <a:t>Endian</a:t>
            </a:r>
            <a:endParaRPr lang="nb-NO" dirty="0" smtClean="0"/>
          </a:p>
          <a:p>
            <a:pPr lvl="1"/>
            <a:r>
              <a:rPr lang="nb-NO" dirty="0" err="1" smtClean="0"/>
              <a:t>Member</a:t>
            </a:r>
            <a:r>
              <a:rPr lang="nb-NO" dirty="0" smtClean="0"/>
              <a:t> </a:t>
            </a:r>
            <a:r>
              <a:rPr lang="nb-NO" dirty="0" err="1" smtClean="0"/>
              <a:t>size</a:t>
            </a:r>
            <a:endParaRPr lang="nb-NO" dirty="0" smtClean="0"/>
          </a:p>
          <a:p>
            <a:pPr lvl="1"/>
            <a:r>
              <a:rPr lang="nb-NO" dirty="0" smtClean="0"/>
              <a:t>Memory </a:t>
            </a:r>
            <a:r>
              <a:rPr lang="nb-NO" dirty="0" err="1" smtClean="0"/>
              <a:t>alignment</a:t>
            </a:r>
            <a:endParaRPr lang="nb-NO" dirty="0"/>
          </a:p>
          <a:p>
            <a:r>
              <a:rPr lang="nb-NO" dirty="0" err="1" smtClean="0"/>
              <a:t>Get</a:t>
            </a:r>
            <a:r>
              <a:rPr lang="nb-NO" dirty="0" smtClean="0"/>
              <a:t> </a:t>
            </a:r>
            <a:r>
              <a:rPr lang="nb-NO" dirty="0" err="1" smtClean="0"/>
              <a:t>utility</a:t>
            </a:r>
            <a:r>
              <a:rPr lang="nb-NO" dirty="0" smtClean="0"/>
              <a:t> to </a:t>
            </a:r>
            <a:r>
              <a:rPr lang="nb-NO" dirty="0" err="1" smtClean="0"/>
              <a:t>work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customers</a:t>
            </a:r>
            <a:r>
              <a:rPr lang="nb-NO" dirty="0" smtClean="0"/>
              <a:t> target </a:t>
            </a:r>
            <a:r>
              <a:rPr lang="nb-NO" dirty="0" err="1" smtClean="0"/>
              <a:t>code</a:t>
            </a:r>
            <a:endParaRPr lang="nb-NO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090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Module</a:t>
            </a:r>
            <a:r>
              <a:rPr lang="nb-NO" dirty="0" smtClean="0"/>
              <a:t> design</a:t>
            </a:r>
            <a:endParaRPr lang="en-GB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698" y="2056075"/>
            <a:ext cx="4316816" cy="3443886"/>
          </a:xfrm>
        </p:spPr>
      </p:pic>
    </p:spTree>
    <p:extLst>
      <p:ext uri="{BB962C8B-B14F-4D97-AF65-F5344CB8AC3E}">
        <p14:creationId xmlns:p14="http://schemas.microsoft.com/office/powerpoint/2010/main" val="161191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How </a:t>
            </a:r>
            <a:r>
              <a:rPr lang="nb-NO" dirty="0" err="1" smtClean="0"/>
              <a:t>platform</a:t>
            </a:r>
            <a:r>
              <a:rPr lang="nb-NO" dirty="0" smtClean="0"/>
              <a:t> support </a:t>
            </a:r>
            <a:r>
              <a:rPr lang="nb-NO" dirty="0" err="1" smtClean="0"/>
              <a:t>works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Message </a:t>
            </a:r>
            <a:r>
              <a:rPr lang="nb-NO" dirty="0" err="1" smtClean="0"/>
              <a:t>flag</a:t>
            </a:r>
            <a:r>
              <a:rPr lang="nb-NO" dirty="0" smtClean="0"/>
              <a:t> </a:t>
            </a:r>
            <a:r>
              <a:rPr lang="nb-NO" dirty="0" err="1" smtClean="0"/>
              <a:t>identifies</a:t>
            </a:r>
            <a:r>
              <a:rPr lang="nb-NO" dirty="0" smtClean="0"/>
              <a:t> </a:t>
            </a:r>
            <a:r>
              <a:rPr lang="nb-NO" dirty="0" err="1" smtClean="0"/>
              <a:t>originating</a:t>
            </a:r>
            <a:r>
              <a:rPr lang="nb-NO" dirty="0" smtClean="0"/>
              <a:t> </a:t>
            </a:r>
            <a:r>
              <a:rPr lang="nb-NO" dirty="0" err="1" smtClean="0"/>
              <a:t>platform</a:t>
            </a:r>
            <a:endParaRPr lang="nb-NO" dirty="0" smtClean="0"/>
          </a:p>
          <a:p>
            <a:r>
              <a:rPr lang="nb-NO" dirty="0" smtClean="0"/>
              <a:t>One </a:t>
            </a:r>
            <a:r>
              <a:rPr lang="nb-NO" dirty="0" err="1" smtClean="0"/>
              <a:t>dissector</a:t>
            </a:r>
            <a:r>
              <a:rPr lang="nb-NO" dirty="0" smtClean="0"/>
              <a:t> </a:t>
            </a:r>
            <a:r>
              <a:rPr lang="nb-NO" dirty="0" err="1" smtClean="0"/>
              <a:t>function</a:t>
            </a:r>
            <a:r>
              <a:rPr lang="nb-NO" dirty="0" smtClean="0"/>
              <a:t> per </a:t>
            </a:r>
            <a:r>
              <a:rPr lang="nb-NO" dirty="0" err="1" smtClean="0"/>
              <a:t>platform</a:t>
            </a:r>
            <a:endParaRPr lang="nb-NO" dirty="0" smtClean="0"/>
          </a:p>
          <a:p>
            <a:r>
              <a:rPr lang="nb-NO" dirty="0" smtClean="0"/>
              <a:t>Flag used to </a:t>
            </a:r>
            <a:r>
              <a:rPr lang="nb-NO" dirty="0" err="1" smtClean="0"/>
              <a:t>choose</a:t>
            </a:r>
            <a:endParaRPr lang="nb-NO" dirty="0" smtClean="0"/>
          </a:p>
          <a:p>
            <a:r>
              <a:rPr lang="nb-NO" dirty="0" smtClean="0"/>
              <a:t>MAKE FIGURE OF THIS!!!!!!!!ERRORERRORERROR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7194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Sprint 3 - Testing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Availebility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alignment</a:t>
            </a:r>
            <a:r>
              <a:rPr lang="nb-NO" dirty="0" smtClean="0"/>
              <a:t> support </a:t>
            </a:r>
            <a:r>
              <a:rPr lang="nb-NO" dirty="0" err="1" smtClean="0"/>
              <a:t>meant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could</a:t>
            </a:r>
            <a:r>
              <a:rPr lang="nb-NO" dirty="0" smtClean="0"/>
              <a:t> have a C program </a:t>
            </a:r>
            <a:r>
              <a:rPr lang="nb-NO" dirty="0" err="1" smtClean="0"/>
              <a:t>generate</a:t>
            </a:r>
            <a:r>
              <a:rPr lang="nb-NO" dirty="0" smtClean="0"/>
              <a:t> test data.</a:t>
            </a:r>
          </a:p>
          <a:p>
            <a:r>
              <a:rPr lang="nb-NO" dirty="0" err="1" smtClean="0"/>
              <a:t>Needed</a:t>
            </a:r>
            <a:r>
              <a:rPr lang="nb-NO" dirty="0" smtClean="0"/>
              <a:t> to </a:t>
            </a:r>
            <a:r>
              <a:rPr lang="nb-NO" dirty="0" err="1" smtClean="0"/>
              <a:t>change</a:t>
            </a:r>
            <a:r>
              <a:rPr lang="nb-NO" dirty="0" smtClean="0"/>
              <a:t> all </a:t>
            </a:r>
            <a:r>
              <a:rPr lang="nb-NO" dirty="0" err="1" smtClean="0"/>
              <a:t>previous</a:t>
            </a:r>
            <a:r>
              <a:rPr lang="nb-NO" dirty="0" smtClean="0"/>
              <a:t> test data.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6143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Sprint 3 </a:t>
            </a:r>
            <a:r>
              <a:rPr lang="nb-NO" dirty="0" err="1" smtClean="0"/>
              <a:t>retrospect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Positive</a:t>
            </a:r>
          </a:p>
          <a:p>
            <a:pPr lvl="1"/>
            <a:r>
              <a:rPr lang="nb-NO" dirty="0" smtClean="0"/>
              <a:t>A </a:t>
            </a:r>
            <a:r>
              <a:rPr lang="nb-NO" dirty="0" err="1" smtClean="0"/>
              <a:t>better</a:t>
            </a:r>
            <a:r>
              <a:rPr lang="nb-NO" dirty="0" smtClean="0"/>
              <a:t> </a:t>
            </a:r>
            <a:r>
              <a:rPr lang="nb-NO" dirty="0" err="1" smtClean="0"/>
              <a:t>process</a:t>
            </a:r>
            <a:endParaRPr lang="nb-NO" dirty="0" smtClean="0"/>
          </a:p>
          <a:p>
            <a:pPr lvl="1"/>
            <a:r>
              <a:rPr lang="nb-NO" dirty="0" err="1" smtClean="0"/>
              <a:t>Easier</a:t>
            </a:r>
            <a:r>
              <a:rPr lang="nb-NO" dirty="0" smtClean="0"/>
              <a:t> to </a:t>
            </a:r>
            <a:r>
              <a:rPr lang="nb-NO" dirty="0" err="1" smtClean="0"/>
              <a:t>know</a:t>
            </a:r>
            <a:r>
              <a:rPr lang="nb-NO" dirty="0" smtClean="0"/>
              <a:t> </a:t>
            </a:r>
            <a:r>
              <a:rPr lang="nb-NO" dirty="0" err="1" smtClean="0"/>
              <a:t>what</a:t>
            </a:r>
            <a:r>
              <a:rPr lang="nb-NO" dirty="0" smtClean="0"/>
              <a:t> to do</a:t>
            </a:r>
            <a:endParaRPr lang="nb-NO" dirty="0" smtClean="0"/>
          </a:p>
          <a:p>
            <a:pPr lvl="1"/>
            <a:r>
              <a:rPr lang="nb-NO" dirty="0" smtClean="0"/>
              <a:t>All team </a:t>
            </a:r>
            <a:r>
              <a:rPr lang="nb-NO" dirty="0" err="1" smtClean="0"/>
              <a:t>member</a:t>
            </a:r>
            <a:r>
              <a:rPr lang="nb-NO" dirty="0" smtClean="0"/>
              <a:t> </a:t>
            </a:r>
            <a:r>
              <a:rPr lang="nb-NO" dirty="0" err="1" smtClean="0"/>
              <a:t>worked</a:t>
            </a:r>
            <a:r>
              <a:rPr lang="nb-NO" dirty="0" smtClean="0"/>
              <a:t> more</a:t>
            </a:r>
            <a:endParaRPr lang="nb-NO" dirty="0"/>
          </a:p>
          <a:p>
            <a:r>
              <a:rPr lang="nb-NO" dirty="0" smtClean="0"/>
              <a:t>Negative</a:t>
            </a:r>
            <a:endParaRPr lang="nb-NO" dirty="0" smtClean="0"/>
          </a:p>
          <a:p>
            <a:pPr lvl="1"/>
            <a:r>
              <a:rPr lang="nb-NO" dirty="0" smtClean="0"/>
              <a:t>Too </a:t>
            </a:r>
            <a:r>
              <a:rPr lang="nb-NO" dirty="0" err="1" smtClean="0"/>
              <a:t>many</a:t>
            </a:r>
            <a:r>
              <a:rPr lang="nb-NO" dirty="0" smtClean="0"/>
              <a:t> taskes </a:t>
            </a:r>
            <a:r>
              <a:rPr lang="nb-NO" dirty="0" err="1" smtClean="0"/>
              <a:t>planned</a:t>
            </a:r>
            <a:endParaRPr lang="nb-NO" dirty="0" smtClean="0"/>
          </a:p>
          <a:p>
            <a:pPr lvl="1"/>
            <a:r>
              <a:rPr lang="nb-NO" dirty="0" smtClean="0"/>
              <a:t>Time used for </a:t>
            </a:r>
            <a:r>
              <a:rPr lang="nb-NO" dirty="0" err="1" smtClean="0"/>
              <a:t>project</a:t>
            </a:r>
            <a:r>
              <a:rPr lang="nb-NO" dirty="0" smtClean="0"/>
              <a:t> management </a:t>
            </a:r>
            <a:r>
              <a:rPr lang="nb-NO" dirty="0" err="1" smtClean="0"/>
              <a:t>underestimated</a:t>
            </a:r>
            <a:endParaRPr lang="nb-NO" dirty="0" smtClean="0"/>
          </a:p>
          <a:p>
            <a:pPr lvl="1"/>
            <a:r>
              <a:rPr lang="nb-NO" dirty="0" err="1" smtClean="0"/>
              <a:t>Needed</a:t>
            </a:r>
            <a:r>
              <a:rPr lang="nb-NO" dirty="0" smtClean="0"/>
              <a:t> to </a:t>
            </a:r>
            <a:r>
              <a:rPr lang="nb-NO" dirty="0" err="1" smtClean="0"/>
              <a:t>modify</a:t>
            </a:r>
            <a:r>
              <a:rPr lang="nb-NO" dirty="0" smtClean="0"/>
              <a:t> sprint </a:t>
            </a:r>
            <a:r>
              <a:rPr lang="nb-NO" dirty="0" err="1" smtClean="0"/>
              <a:t>backlog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1907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Sprint 4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Find</a:t>
            </a:r>
            <a:r>
              <a:rPr lang="nb-NO" dirty="0" smtClean="0"/>
              <a:t> </a:t>
            </a:r>
            <a:r>
              <a:rPr lang="nb-NO" dirty="0" err="1" smtClean="0"/>
              <a:t>missing</a:t>
            </a:r>
            <a:r>
              <a:rPr lang="nb-NO" dirty="0" smtClean="0"/>
              <a:t> </a:t>
            </a:r>
            <a:r>
              <a:rPr lang="nb-NO" dirty="0" err="1" smtClean="0"/>
              <a:t>includes</a:t>
            </a:r>
            <a:endParaRPr lang="nb-NO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291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team</a:t>
            </a:r>
            <a:endParaRPr lang="en-GB" dirty="0"/>
          </a:p>
        </p:txBody>
      </p:sp>
      <p:pic>
        <p:nvPicPr>
          <p:cNvPr id="6" name="Plassholder for innhol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43" y="1600200"/>
            <a:ext cx="7721139" cy="4343400"/>
          </a:xfrm>
        </p:spPr>
      </p:pic>
    </p:spTree>
    <p:extLst>
      <p:ext uri="{BB962C8B-B14F-4D97-AF65-F5344CB8AC3E}">
        <p14:creationId xmlns:p14="http://schemas.microsoft.com/office/powerpoint/2010/main" val="1132568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Sprint 4 </a:t>
            </a:r>
            <a:r>
              <a:rPr lang="nb-NO" dirty="0" err="1" smtClean="0"/>
              <a:t>architecture</a:t>
            </a:r>
            <a:endParaRPr lang="en-GB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111" y="1772135"/>
            <a:ext cx="5631832" cy="4146514"/>
          </a:xfrm>
        </p:spPr>
      </p:pic>
    </p:spTree>
    <p:extLst>
      <p:ext uri="{BB962C8B-B14F-4D97-AF65-F5344CB8AC3E}">
        <p14:creationId xmlns:p14="http://schemas.microsoft.com/office/powerpoint/2010/main" val="3633823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CSjark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command line tool.</a:t>
            </a:r>
          </a:p>
          <a:p>
            <a:r>
              <a:rPr lang="en-GB" dirty="0" smtClean="0"/>
              <a:t>Takes header files, configuration files and some C macroes as input.</a:t>
            </a:r>
          </a:p>
          <a:p>
            <a:r>
              <a:rPr lang="en-GB" dirty="0" smtClean="0"/>
              <a:t>Gives lua dissectors as output.</a:t>
            </a:r>
          </a:p>
          <a:p>
            <a:r>
              <a:rPr lang="en-GB" dirty="0" smtClean="0"/>
              <a:t>Lua dissectors can be used together with Wireshark on Windows, Linux, Mac and Solaris.</a:t>
            </a:r>
          </a:p>
          <a:p>
            <a:r>
              <a:rPr lang="en-GB" dirty="0" smtClean="0"/>
              <a:t>Output semantics are very configurable. </a:t>
            </a:r>
          </a:p>
        </p:txBody>
      </p:sp>
    </p:spTree>
    <p:extLst>
      <p:ext uri="{BB962C8B-B14F-4D97-AF65-F5344CB8AC3E}">
        <p14:creationId xmlns:p14="http://schemas.microsoft.com/office/powerpoint/2010/main" val="1075118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Automatic generation saves time.</a:t>
            </a:r>
          </a:p>
          <a:p>
            <a:r>
              <a:rPr lang="en-GB" dirty="0" smtClean="0"/>
              <a:t>No dependence of intimate C knowledge.</a:t>
            </a:r>
          </a:p>
          <a:p>
            <a:r>
              <a:rPr lang="en-GB" dirty="0" smtClean="0"/>
              <a:t>Less dependence on key personal.</a:t>
            </a:r>
          </a:p>
          <a:p>
            <a:r>
              <a:rPr lang="en-GB" dirty="0" smtClean="0"/>
              <a:t>Having dissectors reduces time spent on debugging.</a:t>
            </a:r>
          </a:p>
          <a:p>
            <a:r>
              <a:rPr lang="en-GB" dirty="0" smtClean="0"/>
              <a:t>Easier to debug remote locations.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062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Group goals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Improve programming skills.</a:t>
            </a:r>
          </a:p>
          <a:p>
            <a:r>
              <a:rPr lang="en-GB" dirty="0" smtClean="0"/>
              <a:t>Learn to develop software efficiently.</a:t>
            </a:r>
          </a:p>
          <a:p>
            <a:r>
              <a:rPr lang="en-GB" dirty="0" smtClean="0"/>
              <a:t>Learn to work in a realistic </a:t>
            </a:r>
            <a:r>
              <a:rPr lang="en-GB" dirty="0" err="1" smtClean="0"/>
              <a:t>enviroment</a:t>
            </a:r>
            <a:r>
              <a:rPr lang="en-GB" dirty="0" smtClean="0"/>
              <a:t>.</a:t>
            </a:r>
          </a:p>
          <a:p>
            <a:r>
              <a:rPr lang="en-GB" dirty="0" smtClean="0"/>
              <a:t>To fulfil the needs of the customer.</a:t>
            </a:r>
          </a:p>
        </p:txBody>
      </p:sp>
    </p:spTree>
    <p:extLst>
      <p:ext uri="{BB962C8B-B14F-4D97-AF65-F5344CB8AC3E}">
        <p14:creationId xmlns:p14="http://schemas.microsoft.com/office/powerpoint/2010/main" val="4179239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customer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Thales</a:t>
            </a:r>
          </a:p>
          <a:p>
            <a:r>
              <a:rPr lang="en-US" dirty="0" smtClean="0"/>
              <a:t>Specializes in security and mission critical components</a:t>
            </a:r>
          </a:p>
          <a:p>
            <a:r>
              <a:rPr lang="en-US" dirty="0" smtClean="0"/>
              <a:t>Both military and civil </a:t>
            </a:r>
            <a:r>
              <a:rPr lang="en-US" dirty="0" smtClean="0"/>
              <a:t>customers</a:t>
            </a:r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89" y="1731976"/>
            <a:ext cx="3840162" cy="949190"/>
          </a:xfrm>
        </p:spPr>
      </p:pic>
    </p:spTree>
    <p:extLst>
      <p:ext uri="{BB962C8B-B14F-4D97-AF65-F5344CB8AC3E}">
        <p14:creationId xmlns:p14="http://schemas.microsoft.com/office/powerpoint/2010/main" val="145163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vrundet rektangel 3"/>
          <p:cNvSpPr/>
          <p:nvPr/>
        </p:nvSpPr>
        <p:spPr>
          <a:xfrm>
            <a:off x="562656" y="1708682"/>
            <a:ext cx="2138766" cy="20380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 smtClean="0"/>
              <a:t>Process 1</a:t>
            </a:r>
          </a:p>
        </p:txBody>
      </p:sp>
      <p:sp>
        <p:nvSpPr>
          <p:cNvPr id="14" name="Avrundet rektangel 13"/>
          <p:cNvSpPr/>
          <p:nvPr/>
        </p:nvSpPr>
        <p:spPr>
          <a:xfrm>
            <a:off x="6363345" y="1708682"/>
            <a:ext cx="2123267" cy="203802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 smtClean="0"/>
              <a:t>Process 2</a:t>
            </a:r>
          </a:p>
        </p:txBody>
      </p:sp>
      <p:cxnSp>
        <p:nvCxnSpPr>
          <p:cNvPr id="16" name="Rett pil 15"/>
          <p:cNvCxnSpPr>
            <a:stCxn id="4" idx="3"/>
            <a:endCxn id="14" idx="1"/>
          </p:cNvCxnSpPr>
          <p:nvPr/>
        </p:nvCxnSpPr>
        <p:spPr>
          <a:xfrm>
            <a:off x="2701422" y="2727697"/>
            <a:ext cx="36619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vrundet rektangel 21"/>
          <p:cNvSpPr/>
          <p:nvPr/>
        </p:nvSpPr>
        <p:spPr>
          <a:xfrm>
            <a:off x="602460" y="2204632"/>
            <a:ext cx="2059158" cy="149558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600" dirty="0"/>
              <a:t>struct message {</a:t>
            </a:r>
          </a:p>
          <a:p>
            <a:r>
              <a:rPr lang="nb-NO" sz="1600" dirty="0"/>
              <a:t>  int a = 5;</a:t>
            </a:r>
          </a:p>
          <a:p>
            <a:r>
              <a:rPr lang="nb-NO" sz="1600" dirty="0"/>
              <a:t>  int b = 6;</a:t>
            </a:r>
          </a:p>
          <a:p>
            <a:r>
              <a:rPr lang="nb-NO" sz="1600" dirty="0"/>
              <a:t>  char* </a:t>
            </a:r>
            <a:r>
              <a:rPr lang="nb-NO" sz="1600" dirty="0" smtClean="0"/>
              <a:t>c =  </a:t>
            </a:r>
            <a:r>
              <a:rPr lang="nb-NO" sz="1600" dirty="0"/>
              <a:t>‘abc</a:t>
            </a:r>
            <a:r>
              <a:rPr lang="nb-NO" sz="1600" dirty="0" smtClean="0"/>
              <a:t>’;</a:t>
            </a:r>
          </a:p>
          <a:p>
            <a:r>
              <a:rPr lang="nb-NO" sz="1600" dirty="0" smtClean="0"/>
              <a:t>};</a:t>
            </a:r>
            <a:endParaRPr lang="nb-NO" sz="1600" dirty="0"/>
          </a:p>
        </p:txBody>
      </p:sp>
      <p:sp>
        <p:nvSpPr>
          <p:cNvPr id="23" name="Avrundet rektangel 22"/>
          <p:cNvSpPr/>
          <p:nvPr/>
        </p:nvSpPr>
        <p:spPr>
          <a:xfrm>
            <a:off x="6416942" y="2204632"/>
            <a:ext cx="2016072" cy="149558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600" dirty="0" err="1" smtClean="0"/>
              <a:t>struct</a:t>
            </a:r>
            <a:r>
              <a:rPr lang="nb-NO" sz="1600" dirty="0" smtClean="0"/>
              <a:t> </a:t>
            </a:r>
            <a:r>
              <a:rPr lang="nb-NO" sz="1600" dirty="0" err="1" smtClean="0"/>
              <a:t>message</a:t>
            </a:r>
            <a:r>
              <a:rPr lang="nb-NO" sz="1600" dirty="0" smtClean="0"/>
              <a:t> {</a:t>
            </a:r>
          </a:p>
          <a:p>
            <a:r>
              <a:rPr lang="nb-NO" sz="1600" dirty="0" smtClean="0"/>
              <a:t>  </a:t>
            </a:r>
            <a:r>
              <a:rPr lang="nb-NO" sz="1600" dirty="0" err="1" smtClean="0"/>
              <a:t>int</a:t>
            </a:r>
            <a:r>
              <a:rPr lang="nb-NO" sz="1600" dirty="0" smtClean="0"/>
              <a:t> a = 5;</a:t>
            </a:r>
          </a:p>
          <a:p>
            <a:r>
              <a:rPr lang="nb-NO" sz="1600" dirty="0" smtClean="0"/>
              <a:t>  </a:t>
            </a:r>
            <a:r>
              <a:rPr lang="nb-NO" sz="1600" dirty="0" err="1" smtClean="0"/>
              <a:t>int</a:t>
            </a:r>
            <a:r>
              <a:rPr lang="nb-NO" sz="1600" dirty="0" smtClean="0"/>
              <a:t> b = 6;</a:t>
            </a:r>
          </a:p>
          <a:p>
            <a:r>
              <a:rPr lang="nb-NO" sz="1600" dirty="0" smtClean="0"/>
              <a:t>  </a:t>
            </a:r>
            <a:r>
              <a:rPr lang="nb-NO" sz="1600" dirty="0" err="1" smtClean="0"/>
              <a:t>char</a:t>
            </a:r>
            <a:r>
              <a:rPr lang="nb-NO" sz="1600" dirty="0" smtClean="0"/>
              <a:t>* c </a:t>
            </a:r>
            <a:r>
              <a:rPr lang="nb-NO" sz="1600" dirty="0" smtClean="0"/>
              <a:t>=  ‘abc’;</a:t>
            </a:r>
          </a:p>
          <a:p>
            <a:r>
              <a:rPr lang="nb-NO" sz="1600" dirty="0" smtClean="0"/>
              <a:t>};</a:t>
            </a:r>
            <a:endParaRPr lang="nb-NO" sz="1600" dirty="0"/>
          </a:p>
        </p:txBody>
      </p:sp>
      <p:sp>
        <p:nvSpPr>
          <p:cNvPr id="24" name="Rektangel 23"/>
          <p:cNvSpPr/>
          <p:nvPr/>
        </p:nvSpPr>
        <p:spPr>
          <a:xfrm>
            <a:off x="2701422" y="2173630"/>
            <a:ext cx="1621183" cy="3952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1001101010</a:t>
            </a:r>
            <a:endParaRPr lang="nb-NO" dirty="0"/>
          </a:p>
        </p:txBody>
      </p:sp>
      <p:sp>
        <p:nvSpPr>
          <p:cNvPr id="25" name="Avrundet rektangel 24"/>
          <p:cNvSpPr/>
          <p:nvPr/>
        </p:nvSpPr>
        <p:spPr>
          <a:xfrm>
            <a:off x="3480979" y="3843581"/>
            <a:ext cx="2107770" cy="22627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 smtClean="0"/>
              <a:t>Wireshark</a:t>
            </a:r>
            <a:endParaRPr lang="nb-NO" dirty="0"/>
          </a:p>
        </p:txBody>
      </p:sp>
      <p:cxnSp>
        <p:nvCxnSpPr>
          <p:cNvPr id="29" name="Rett linje 28"/>
          <p:cNvCxnSpPr>
            <a:endCxn id="25" idx="0"/>
          </p:cNvCxnSpPr>
          <p:nvPr/>
        </p:nvCxnSpPr>
        <p:spPr>
          <a:xfrm flipH="1">
            <a:off x="4534864" y="2727697"/>
            <a:ext cx="10012" cy="11158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Avrundet rektangel 30"/>
          <p:cNvSpPr/>
          <p:nvPr/>
        </p:nvSpPr>
        <p:spPr>
          <a:xfrm>
            <a:off x="3711843" y="4355024"/>
            <a:ext cx="1666068" cy="15808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1001101010</a:t>
            </a:r>
            <a:endParaRPr lang="nb-NO" dirty="0"/>
          </a:p>
        </p:txBody>
      </p:sp>
      <p:sp>
        <p:nvSpPr>
          <p:cNvPr id="39" name="Avrundet rektangel 38"/>
          <p:cNvSpPr/>
          <p:nvPr/>
        </p:nvSpPr>
        <p:spPr>
          <a:xfrm>
            <a:off x="3620788" y="4382145"/>
            <a:ext cx="1848177" cy="15265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b-NO" sz="1600" dirty="0"/>
              <a:t>struct message {</a:t>
            </a:r>
          </a:p>
          <a:p>
            <a:r>
              <a:rPr lang="nb-NO" sz="1600" dirty="0"/>
              <a:t>  int a = 5;</a:t>
            </a:r>
          </a:p>
          <a:p>
            <a:r>
              <a:rPr lang="nb-NO" sz="1600" dirty="0"/>
              <a:t>  int b = 6;</a:t>
            </a:r>
          </a:p>
          <a:p>
            <a:r>
              <a:rPr lang="nb-NO" sz="1600" dirty="0"/>
              <a:t>  </a:t>
            </a:r>
            <a:r>
              <a:rPr lang="nb-NO" sz="1600" dirty="0" err="1"/>
              <a:t>char</a:t>
            </a:r>
            <a:r>
              <a:rPr lang="nb-NO" sz="1600" dirty="0" smtClean="0"/>
              <a:t>* c </a:t>
            </a:r>
            <a:r>
              <a:rPr lang="nb-NO" sz="1600" dirty="0"/>
              <a:t>=  ‘abc</a:t>
            </a:r>
            <a:r>
              <a:rPr lang="nb-NO" sz="1600" dirty="0" smtClean="0"/>
              <a:t>’;</a:t>
            </a:r>
          </a:p>
          <a:p>
            <a:r>
              <a:rPr lang="nb-NO" sz="1600" dirty="0" smtClean="0"/>
              <a:t>};</a:t>
            </a:r>
          </a:p>
          <a:p>
            <a:pPr algn="ctr"/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customers</a:t>
            </a:r>
            <a:r>
              <a:rPr lang="nb-NO" dirty="0" smtClean="0"/>
              <a:t> </a:t>
            </a:r>
            <a:r>
              <a:rPr lang="nb-NO" dirty="0" err="1" smtClean="0"/>
              <a:t>situation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2943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4" grpId="1" animBg="1"/>
      <p:bldP spid="24" grpId="2" animBg="1"/>
      <p:bldP spid="31" grpId="0" animBg="1"/>
      <p:bldP spid="31" grpId="1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Wireshark</a:t>
            </a:r>
            <a:endParaRPr lang="en-GB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322" y="1357487"/>
            <a:ext cx="5943599" cy="5418028"/>
          </a:xfrm>
        </p:spPr>
      </p:pic>
    </p:spTree>
    <p:extLst>
      <p:ext uri="{BB962C8B-B14F-4D97-AF65-F5344CB8AC3E}">
        <p14:creationId xmlns:p14="http://schemas.microsoft.com/office/powerpoint/2010/main" val="871341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Dissectors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Wireshark can be extended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dissectors</a:t>
            </a:r>
            <a:endParaRPr lang="nb-NO" dirty="0" smtClean="0"/>
          </a:p>
          <a:p>
            <a:r>
              <a:rPr lang="nb-NO" dirty="0" smtClean="0"/>
              <a:t>A </a:t>
            </a:r>
            <a:r>
              <a:rPr lang="nb-NO" dirty="0" err="1" smtClean="0"/>
              <a:t>dissector</a:t>
            </a:r>
            <a:r>
              <a:rPr lang="nb-NO" dirty="0" smtClean="0"/>
              <a:t> </a:t>
            </a:r>
            <a:r>
              <a:rPr lang="nb-NO" dirty="0" err="1" smtClean="0"/>
              <a:t>decodes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structure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a </a:t>
            </a:r>
            <a:r>
              <a:rPr lang="nb-NO" dirty="0" err="1" smtClean="0"/>
              <a:t>message</a:t>
            </a:r>
            <a:endParaRPr lang="nb-NO" dirty="0" smtClean="0"/>
          </a:p>
          <a:p>
            <a:r>
              <a:rPr lang="nb-NO" dirty="0" smtClean="0"/>
              <a:t>Takes from 15 minutes – 1 hour to make.</a:t>
            </a:r>
          </a:p>
          <a:p>
            <a:r>
              <a:rPr lang="nb-NO" dirty="0" err="1" smtClean="0"/>
              <a:t>Requires</a:t>
            </a:r>
            <a:r>
              <a:rPr lang="nb-NO" dirty="0" smtClean="0"/>
              <a:t> </a:t>
            </a:r>
            <a:r>
              <a:rPr lang="nb-NO" dirty="0" smtClean="0"/>
              <a:t>knowledge about C memory layout and Wireshark API.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32160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dirty="0"/>
              <a:t>T</a:t>
            </a:r>
            <a:r>
              <a:rPr lang="nb-NO" dirty="0" smtClean="0"/>
              <a:t>ask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</a:t>
            </a:r>
            <a:r>
              <a:rPr lang="en-US" dirty="0" err="1"/>
              <a:t>Lua</a:t>
            </a:r>
            <a:r>
              <a:rPr lang="en-US" dirty="0"/>
              <a:t> dissectors for C structs </a:t>
            </a:r>
            <a:r>
              <a:rPr lang="en-US" dirty="0" smtClean="0"/>
              <a:t>automatically</a:t>
            </a:r>
          </a:p>
          <a:p>
            <a:pPr lvl="1"/>
            <a:r>
              <a:rPr lang="en-US" dirty="0" smtClean="0"/>
              <a:t>3000 C-header files</a:t>
            </a:r>
          </a:p>
          <a:p>
            <a:pPr lvl="1"/>
            <a:r>
              <a:rPr lang="en-US" dirty="0" smtClean="0"/>
              <a:t>Very complex</a:t>
            </a:r>
            <a:endParaRPr lang="en-US" dirty="0"/>
          </a:p>
          <a:p>
            <a:r>
              <a:rPr lang="en-US" dirty="0"/>
              <a:t>Provide configuration options for the </a:t>
            </a:r>
            <a:r>
              <a:rPr lang="en-US" dirty="0" smtClean="0"/>
              <a:t>dissectors</a:t>
            </a:r>
          </a:p>
          <a:p>
            <a:pPr lvl="1"/>
            <a:r>
              <a:rPr lang="en-US" dirty="0" smtClean="0"/>
              <a:t>ID</a:t>
            </a:r>
          </a:p>
          <a:p>
            <a:pPr lvl="1"/>
            <a:r>
              <a:rPr lang="en-US" dirty="0" smtClean="0"/>
              <a:t>Member and type semantic</a:t>
            </a:r>
          </a:p>
          <a:p>
            <a:pPr lvl="1"/>
            <a:r>
              <a:rPr lang="en-US" dirty="0" smtClean="0"/>
              <a:t>Options to make it work in different </a:t>
            </a:r>
            <a:r>
              <a:rPr lang="en-US" dirty="0" err="1" smtClean="0"/>
              <a:t>enviroments</a:t>
            </a:r>
            <a:endParaRPr lang="en-US" dirty="0"/>
          </a:p>
          <a:p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3124880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s">
  <a:themeElements>
    <a:clrScheme name="Bris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is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is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7437</TotalTime>
  <Words>638</Words>
  <Application>Microsoft Office PowerPoint</Application>
  <PresentationFormat>Skjermfremvisning (4:3)</PresentationFormat>
  <Paragraphs>154</Paragraphs>
  <Slides>32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32</vt:i4>
      </vt:variant>
    </vt:vector>
  </HeadingPairs>
  <TitlesOfParts>
    <vt:vector size="33" baseType="lpstr">
      <vt:lpstr>Bris</vt:lpstr>
      <vt:lpstr>CSjark</vt:lpstr>
      <vt:lpstr>Agenda</vt:lpstr>
      <vt:lpstr>The team</vt:lpstr>
      <vt:lpstr>Group goals</vt:lpstr>
      <vt:lpstr>The customer</vt:lpstr>
      <vt:lpstr>The customers situation</vt:lpstr>
      <vt:lpstr>Wireshark</vt:lpstr>
      <vt:lpstr>Dissectors</vt:lpstr>
      <vt:lpstr>The Task</vt:lpstr>
      <vt:lpstr>Pre-study</vt:lpstr>
      <vt:lpstr>Sprint 1</vt:lpstr>
      <vt:lpstr>The architecture</vt:lpstr>
      <vt:lpstr>Header and Wireshark</vt:lpstr>
      <vt:lpstr>Config of range limit</vt:lpstr>
      <vt:lpstr>Testing</vt:lpstr>
      <vt:lpstr>Sprint 1 retrospect</vt:lpstr>
      <vt:lpstr>Sprint 2</vt:lpstr>
      <vt:lpstr>Moduler</vt:lpstr>
      <vt:lpstr>Support for enum</vt:lpstr>
      <vt:lpstr>Struct in struct</vt:lpstr>
      <vt:lpstr>Custom lua type config</vt:lpstr>
      <vt:lpstr>Sprint 2 testing</vt:lpstr>
      <vt:lpstr>Sprint 2 retrospect</vt:lpstr>
      <vt:lpstr>Sprint 3</vt:lpstr>
      <vt:lpstr>Module design</vt:lpstr>
      <vt:lpstr>How platform support works</vt:lpstr>
      <vt:lpstr>Sprint 3 - Testing</vt:lpstr>
      <vt:lpstr>Sprint 3 retrospect</vt:lpstr>
      <vt:lpstr>Sprint 4</vt:lpstr>
      <vt:lpstr>Sprint 4 architecture</vt:lpstr>
      <vt:lpstr>CSjark</vt:lpstr>
      <vt:lpstr>Conclusion</vt:lpstr>
    </vt:vector>
  </TitlesOfParts>
  <Company>NTNU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Csjark</dc:title>
  <dc:creator>Sigurd Wien</dc:creator>
  <cp:lastModifiedBy>Sigurd Wien</cp:lastModifiedBy>
  <cp:revision>139</cp:revision>
  <dcterms:created xsi:type="dcterms:W3CDTF">2011-11-18T12:31:25Z</dcterms:created>
  <dcterms:modified xsi:type="dcterms:W3CDTF">2011-11-21T23:26:52Z</dcterms:modified>
</cp:coreProperties>
</file>