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37" r:id="rId1"/>
  </p:sldMasterIdLst>
  <p:sldIdLst>
    <p:sldId id="256" r:id="rId2"/>
    <p:sldId id="280" r:id="rId3"/>
    <p:sldId id="278" r:id="rId4"/>
    <p:sldId id="258" r:id="rId5"/>
    <p:sldId id="279" r:id="rId6"/>
    <p:sldId id="259" r:id="rId7"/>
    <p:sldId id="281" r:id="rId8"/>
    <p:sldId id="265" r:id="rId9"/>
    <p:sldId id="260" r:id="rId10"/>
    <p:sldId id="261" r:id="rId11"/>
    <p:sldId id="262" r:id="rId12"/>
    <p:sldId id="266" r:id="rId13"/>
    <p:sldId id="286" r:id="rId14"/>
    <p:sldId id="287" r:id="rId15"/>
    <p:sldId id="271" r:id="rId16"/>
    <p:sldId id="282" r:id="rId17"/>
    <p:sldId id="289" r:id="rId18"/>
    <p:sldId id="290" r:id="rId19"/>
    <p:sldId id="288" r:id="rId20"/>
    <p:sldId id="291" r:id="rId21"/>
    <p:sldId id="283" r:id="rId22"/>
    <p:sldId id="284" r:id="rId23"/>
    <p:sldId id="285" r:id="rId24"/>
    <p:sldId id="267" r:id="rId25"/>
    <p:sldId id="268" r:id="rId26"/>
    <p:sldId id="269" r:id="rId27"/>
    <p:sldId id="272" r:id="rId28"/>
    <p:sldId id="273" r:id="rId29"/>
    <p:sldId id="274" r:id="rId30"/>
    <p:sldId id="275" r:id="rId31"/>
    <p:sldId id="276" r:id="rId32"/>
    <p:sldId id="277" r:id="rId33"/>
    <p:sldId id="263" r:id="rId34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 snapToObjects="1">
      <p:cViewPr>
        <p:scale>
          <a:sx n="123" d="100"/>
          <a:sy n="123" d="100"/>
        </p:scale>
        <p:origin x="-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F1E1C4-020C-3C49-82E1-601ABE71F045}" type="datetimeFigureOut">
              <a:rPr lang="nb-NO" smtClean="0"/>
              <a:t>15.11.2011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8" r:id="rId1"/>
    <p:sldLayoutId id="2147484939" r:id="rId2"/>
    <p:sldLayoutId id="2147484940" r:id="rId3"/>
    <p:sldLayoutId id="2147484941" r:id="rId4"/>
    <p:sldLayoutId id="2147484942" r:id="rId5"/>
    <p:sldLayoutId id="2147484943" r:id="rId6"/>
    <p:sldLayoutId id="2147484944" r:id="rId7"/>
    <p:sldLayoutId id="2147484945" r:id="rId8"/>
    <p:sldLayoutId id="2147484946" r:id="rId9"/>
    <p:sldLayoutId id="2147484947" r:id="rId10"/>
    <p:sldLayoutId id="2147484948" r:id="rId11"/>
    <p:sldLayoutId id="21474849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CSjark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Automated generation of protocol dissectors for Wireshark.</a:t>
            </a:r>
            <a:endParaRPr lang="en-GB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9" y="867232"/>
            <a:ext cx="4056501" cy="2875609"/>
          </a:xfrm>
        </p:spPr>
      </p:pic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Wireshark can be extended with dissectors.</a:t>
            </a:r>
          </a:p>
          <a:p>
            <a:r>
              <a:rPr lang="nb-NO" dirty="0" smtClean="0"/>
              <a:t>A dissector knows the structure of the message</a:t>
            </a:r>
            <a:r>
              <a:rPr lang="nb-NO" dirty="0"/>
              <a:t> </a:t>
            </a:r>
            <a:r>
              <a:rPr lang="nb-NO" dirty="0" smtClean="0"/>
              <a:t>and and can represent it beautifully.</a:t>
            </a:r>
          </a:p>
          <a:p>
            <a:r>
              <a:rPr lang="nb-NO" dirty="0" smtClean="0"/>
              <a:t>Takes from 15 minutes – 1 hour to make.</a:t>
            </a:r>
          </a:p>
          <a:p>
            <a:r>
              <a:rPr lang="nb-NO" dirty="0" smtClean="0"/>
              <a:t>Hard or and tideous for large and complex structs.</a:t>
            </a:r>
          </a:p>
          <a:p>
            <a:r>
              <a:rPr lang="nb-NO" dirty="0" smtClean="0"/>
              <a:t>Requires knowledge about C memory layout and Wireshark API.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Thales current</a:t>
            </a:r>
            <a:r>
              <a:rPr lang="en-GB" dirty="0" smtClean="0"/>
              <a:t>ly has 3000 C header files containing struct defintitions.</a:t>
            </a:r>
          </a:p>
          <a:p>
            <a:r>
              <a:rPr lang="nb-NO" dirty="0" smtClean="0"/>
              <a:t>Writing dissectors by hand too time consuming.</a:t>
            </a:r>
          </a:p>
          <a:p>
            <a:r>
              <a:rPr lang="nb-NO" dirty="0" smtClean="0"/>
              <a:t>Therefore they want a utility that can: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Read the header files.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Find the struct definitions.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Generate dissectors for these dissectors.</a:t>
            </a:r>
          </a:p>
          <a:p>
            <a:pPr marL="806450" lvl="1" indent="-457200">
              <a:buFont typeface="+mj-lt"/>
              <a:buAutoNum type="arabicPeriod"/>
            </a:pPr>
            <a:r>
              <a:rPr lang="nb-NO" dirty="0" smtClean="0"/>
              <a:t>Be able to configure extra semantics for certain structs and struct members.</a:t>
            </a:r>
          </a:p>
        </p:txBody>
      </p:sp>
    </p:spTree>
    <p:extLst>
      <p:ext uri="{BB962C8B-B14F-4D97-AF65-F5344CB8AC3E}">
        <p14:creationId xmlns:p14="http://schemas.microsoft.com/office/powerpoint/2010/main" val="31248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Pre-study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C headers requires something like a pre-processor and a parser.</a:t>
            </a:r>
          </a:p>
          <a:p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needs</a:t>
            </a:r>
            <a:r>
              <a:rPr lang="nb-NO" dirty="0" smtClean="0"/>
              <a:t> a parser, </a:t>
            </a:r>
            <a:r>
              <a:rPr lang="nb-NO" dirty="0" err="1" smtClean="0"/>
              <a:t>along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format.</a:t>
            </a:r>
          </a:p>
          <a:p>
            <a:r>
              <a:rPr lang="nb-NO" dirty="0" smtClean="0"/>
              <a:t>Programming </a:t>
            </a:r>
            <a:r>
              <a:rPr lang="nb-NO" dirty="0" err="1" smtClean="0"/>
              <a:t>language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a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methodology</a:t>
            </a:r>
            <a:r>
              <a:rPr lang="nb-NO" dirty="0" smtClean="0"/>
              <a:t>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9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Hard to make.</a:t>
            </a:r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third-party </a:t>
            </a:r>
            <a:r>
              <a:rPr lang="nb-NO" dirty="0" err="1" smtClean="0"/>
              <a:t>libraries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Pycparser</a:t>
            </a:r>
            <a:r>
              <a:rPr lang="nb-NO" dirty="0" smtClean="0"/>
              <a:t>, </a:t>
            </a:r>
            <a:r>
              <a:rPr lang="nb-NO" dirty="0" err="1" smtClean="0"/>
              <a:t>written</a:t>
            </a:r>
            <a:r>
              <a:rPr lang="nb-NO" dirty="0" smtClean="0"/>
              <a:t> in </a:t>
            </a:r>
            <a:r>
              <a:rPr lang="nb-NO" dirty="0" err="1" smtClean="0"/>
              <a:t>python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best parser.</a:t>
            </a:r>
          </a:p>
          <a:p>
            <a:r>
              <a:rPr lang="nb-NO" dirty="0" err="1" smtClean="0"/>
              <a:t>Made</a:t>
            </a:r>
            <a:r>
              <a:rPr lang="nb-NO" dirty="0" smtClean="0"/>
              <a:t> it </a:t>
            </a:r>
            <a:r>
              <a:rPr lang="nb-NO" dirty="0" err="1" smtClean="0"/>
              <a:t>convinient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python</a:t>
            </a:r>
            <a:r>
              <a:rPr lang="nb-NO" dirty="0" smtClean="0"/>
              <a:t> as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language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6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Configuration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Yaml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9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endParaRPr lang="nb-NO" dirty="0" smtClean="0"/>
          </a:p>
          <a:p>
            <a:r>
              <a:rPr lang="nb-NO" dirty="0" smtClean="0"/>
              <a:t>4 sprints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03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1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Making</a:t>
            </a:r>
            <a:r>
              <a:rPr lang="nb-NO" dirty="0" smtClean="0"/>
              <a:t> a solid design </a:t>
            </a:r>
            <a:r>
              <a:rPr lang="nb-NO" dirty="0" err="1" smtClean="0"/>
              <a:t>foundation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Beeing</a:t>
            </a:r>
            <a:r>
              <a:rPr lang="nb-NO" dirty="0" smtClean="0"/>
              <a:t> </a:t>
            </a:r>
            <a:r>
              <a:rPr lang="nb-NO" dirty="0" err="1" smtClean="0"/>
              <a:t>able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dissectors</a:t>
            </a:r>
            <a:r>
              <a:rPr lang="nb-NO" dirty="0" smtClean="0"/>
              <a:t> for simple structs.</a:t>
            </a:r>
          </a:p>
          <a:p>
            <a:r>
              <a:rPr lang="nb-NO" dirty="0" smtClean="0"/>
              <a:t>Support primitive C types.</a:t>
            </a:r>
          </a:p>
          <a:p>
            <a:r>
              <a:rPr lang="nb-NO" dirty="0" smtClean="0"/>
              <a:t>Handling #</a:t>
            </a:r>
            <a:r>
              <a:rPr lang="nb-NO" dirty="0" err="1" smtClean="0"/>
              <a:t>include</a:t>
            </a:r>
            <a:r>
              <a:rPr lang="nb-NO" dirty="0" smtClean="0"/>
              <a:t> </a:t>
            </a:r>
            <a:r>
              <a:rPr lang="nb-NO" dirty="0" err="1" smtClean="0"/>
              <a:t>directives</a:t>
            </a:r>
            <a:r>
              <a:rPr lang="nb-NO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1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design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611155"/>
            <a:ext cx="8042275" cy="4321490"/>
          </a:xfrm>
        </p:spPr>
      </p:pic>
    </p:spTree>
    <p:extLst>
      <p:ext uri="{BB962C8B-B14F-4D97-AF65-F5344CB8AC3E}">
        <p14:creationId xmlns:p14="http://schemas.microsoft.com/office/powerpoint/2010/main" val="253716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4 </a:t>
            </a:r>
            <a:r>
              <a:rPr lang="nb-NO" dirty="0" err="1" smtClean="0"/>
              <a:t>modules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24" y="1328295"/>
            <a:ext cx="6028635" cy="5250748"/>
          </a:xfrm>
        </p:spPr>
      </p:pic>
    </p:spTree>
    <p:extLst>
      <p:ext uri="{BB962C8B-B14F-4D97-AF65-F5344CB8AC3E}">
        <p14:creationId xmlns:p14="http://schemas.microsoft.com/office/powerpoint/2010/main" val="270277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Header and </a:t>
            </a:r>
            <a:r>
              <a:rPr lang="nb-NO" dirty="0"/>
              <a:t>W</a:t>
            </a:r>
            <a:r>
              <a:rPr lang="nb-NO" dirty="0" smtClean="0"/>
              <a:t>ireshark</a:t>
            </a:r>
            <a:endParaRPr lang="en-GB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2" y="1867326"/>
            <a:ext cx="2869433" cy="3781974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21" y="1794625"/>
            <a:ext cx="3725495" cy="3954549"/>
          </a:xfrm>
        </p:spPr>
      </p:pic>
    </p:spTree>
    <p:extLst>
      <p:ext uri="{BB962C8B-B14F-4D97-AF65-F5344CB8AC3E}">
        <p14:creationId xmlns:p14="http://schemas.microsoft.com/office/powerpoint/2010/main" val="166332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Outline</a:t>
            </a:r>
            <a:r>
              <a:rPr lang="nb-NO" dirty="0" smtClean="0"/>
              <a:t> (</a:t>
            </a:r>
            <a:r>
              <a:rPr lang="nb-NO" dirty="0" err="1" smtClean="0"/>
              <a:t>sketch</a:t>
            </a:r>
            <a:r>
              <a:rPr lang="nb-NO" dirty="0" smtClean="0"/>
              <a:t>)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team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task</a:t>
            </a:r>
            <a:r>
              <a:rPr lang="nb-NO" dirty="0" smtClean="0"/>
              <a:t>.</a:t>
            </a:r>
          </a:p>
          <a:p>
            <a:r>
              <a:rPr lang="nb-NO" dirty="0" smtClean="0"/>
              <a:t>Choices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made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sprints</a:t>
            </a:r>
          </a:p>
          <a:p>
            <a:r>
              <a:rPr lang="nb-NO" dirty="0" smtClean="0"/>
              <a:t>Demo</a:t>
            </a:r>
          </a:p>
          <a:p>
            <a:r>
              <a:rPr lang="nb-NO" dirty="0" smtClean="0"/>
              <a:t>Questions and </a:t>
            </a:r>
            <a:r>
              <a:rPr lang="nb-NO" dirty="0" err="1" smtClean="0"/>
              <a:t>answers</a:t>
            </a:r>
            <a:r>
              <a:rPr lang="nb-N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range limit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23" y="2195203"/>
            <a:ext cx="2038635" cy="952633"/>
          </a:xfrm>
        </p:spPr>
      </p:pic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6" y="2553097"/>
            <a:ext cx="3840162" cy="2169877"/>
          </a:xfrm>
        </p:spPr>
      </p:pic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16" y="4099087"/>
            <a:ext cx="26860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8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2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81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3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4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1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Thales has the military as a customer, so the code is confedential.</a:t>
            </a:r>
          </a:p>
          <a:p>
            <a:r>
              <a:rPr lang="en-GB" dirty="0" smtClean="0"/>
              <a:t>Wireshark’s lua integration is under development, and buggy.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904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command line tool.</a:t>
            </a:r>
          </a:p>
          <a:p>
            <a:r>
              <a:rPr lang="en-GB" dirty="0" smtClean="0"/>
              <a:t>Takes header files, configuration files and some C macroes as input.</a:t>
            </a:r>
          </a:p>
          <a:p>
            <a:r>
              <a:rPr lang="en-GB" dirty="0" smtClean="0"/>
              <a:t>Gives lua dissectors as output.</a:t>
            </a:r>
          </a:p>
          <a:p>
            <a:r>
              <a:rPr lang="en-GB" dirty="0" smtClean="0"/>
              <a:t>Lua dissectors can be used together with Wireshark on Windows, Linux, Mac and Solaris.</a:t>
            </a:r>
          </a:p>
          <a:p>
            <a:r>
              <a:rPr lang="en-GB" dirty="0" smtClean="0"/>
              <a:t>Output semantics are very configurable. </a:t>
            </a:r>
          </a:p>
        </p:txBody>
      </p:sp>
    </p:spTree>
    <p:extLst>
      <p:ext uri="{BB962C8B-B14F-4D97-AF65-F5344CB8AC3E}">
        <p14:creationId xmlns:p14="http://schemas.microsoft.com/office/powerpoint/2010/main" val="10751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architecture.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23067"/>
          </a:xfrm>
        </p:spPr>
        <p:txBody>
          <a:bodyPr/>
          <a:lstStyle/>
          <a:p>
            <a:r>
              <a:rPr lang="en-GB" dirty="0" smtClean="0"/>
              <a:t>Csjark consists of 6 major modules.</a:t>
            </a:r>
          </a:p>
        </p:txBody>
      </p:sp>
      <p:sp>
        <p:nvSpPr>
          <p:cNvPr id="5" name="Avrundet rektangel 4"/>
          <p:cNvSpPr/>
          <p:nvPr/>
        </p:nvSpPr>
        <p:spPr>
          <a:xfrm>
            <a:off x="1410346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7" name="Avrundet rektangel 6"/>
          <p:cNvSpPr/>
          <p:nvPr/>
        </p:nvSpPr>
        <p:spPr>
          <a:xfrm>
            <a:off x="5979764" y="2293749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8" name="Avrundet rektangel 7"/>
          <p:cNvSpPr/>
          <p:nvPr/>
        </p:nvSpPr>
        <p:spPr>
          <a:xfrm>
            <a:off x="1410346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</a:t>
            </a:r>
            <a:endParaRPr lang="en-GB" dirty="0"/>
          </a:p>
        </p:txBody>
      </p:sp>
      <p:sp>
        <p:nvSpPr>
          <p:cNvPr id="9" name="Avrundet rektangel 8"/>
          <p:cNvSpPr/>
          <p:nvPr/>
        </p:nvSpPr>
        <p:spPr>
          <a:xfrm>
            <a:off x="3655016" y="229374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10" name="Avrundet rektangel 9"/>
          <p:cNvSpPr/>
          <p:nvPr/>
        </p:nvSpPr>
        <p:spPr>
          <a:xfrm>
            <a:off x="3655016" y="4383435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11" name="Avrundet rektangel 10"/>
          <p:cNvSpPr/>
          <p:nvPr/>
        </p:nvSpPr>
        <p:spPr>
          <a:xfrm>
            <a:off x="5979764" y="4383437"/>
            <a:ext cx="1379350" cy="1201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Platform</a:t>
            </a:r>
            <a:endParaRPr lang="en-GB" dirty="0"/>
          </a:p>
        </p:txBody>
      </p:sp>
      <p:cxnSp>
        <p:nvCxnSpPr>
          <p:cNvPr id="13" name="Rett pil 12"/>
          <p:cNvCxnSpPr>
            <a:stCxn id="5" idx="2"/>
            <a:endCxn id="8" idx="0"/>
          </p:cNvCxnSpPr>
          <p:nvPr/>
        </p:nvCxnSpPr>
        <p:spPr>
          <a:xfrm>
            <a:off x="2100021" y="3494868"/>
            <a:ext cx="0" cy="88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3"/>
            <a:endCxn id="9" idx="1"/>
          </p:cNvCxnSpPr>
          <p:nvPr/>
        </p:nvCxnSpPr>
        <p:spPr>
          <a:xfrm flipV="1">
            <a:off x="2789696" y="2894307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pil 16"/>
          <p:cNvCxnSpPr>
            <a:stCxn id="9" idx="3"/>
            <a:endCxn id="7" idx="1"/>
          </p:cNvCxnSpPr>
          <p:nvPr/>
        </p:nvCxnSpPr>
        <p:spPr>
          <a:xfrm>
            <a:off x="5034366" y="2894307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/>
          <p:cNvCxnSpPr>
            <a:stCxn id="7" idx="2"/>
            <a:endCxn id="10" idx="0"/>
          </p:cNvCxnSpPr>
          <p:nvPr/>
        </p:nvCxnSpPr>
        <p:spPr>
          <a:xfrm flipH="1">
            <a:off x="4344691" y="3494868"/>
            <a:ext cx="2324748" cy="88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 20"/>
          <p:cNvCxnSpPr>
            <a:stCxn id="11" idx="1"/>
            <a:endCxn id="10" idx="3"/>
          </p:cNvCxnSpPr>
          <p:nvPr/>
        </p:nvCxnSpPr>
        <p:spPr>
          <a:xfrm flipH="1" flipV="1">
            <a:off x="5034366" y="4983995"/>
            <a:ext cx="94539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>
            <a:stCxn id="8" idx="3"/>
            <a:endCxn id="10" idx="1"/>
          </p:cNvCxnSpPr>
          <p:nvPr/>
        </p:nvCxnSpPr>
        <p:spPr>
          <a:xfrm flipV="1">
            <a:off x="2789696" y="4983995"/>
            <a:ext cx="86532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1" idx="0"/>
            <a:endCxn id="9" idx="2"/>
          </p:cNvCxnSpPr>
          <p:nvPr/>
        </p:nvCxnSpPr>
        <p:spPr>
          <a:xfrm flipH="1" flipV="1">
            <a:off x="4344691" y="3494866"/>
            <a:ext cx="2324748" cy="888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CSjark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Takes in command line arguments</a:t>
            </a:r>
          </a:p>
          <a:p>
            <a:r>
              <a:rPr lang="en-GB" dirty="0" smtClean="0"/>
              <a:t>Distributes these arguments to the right place.</a:t>
            </a:r>
          </a:p>
          <a:p>
            <a:r>
              <a:rPr lang="en-GB" dirty="0" smtClean="0"/>
              <a:t>Calles operations on the other modules.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61" y="2809740"/>
            <a:ext cx="2972215" cy="1924319"/>
          </a:xfrm>
        </p:spPr>
      </p:pic>
    </p:spTree>
    <p:extLst>
      <p:ext uri="{BB962C8B-B14F-4D97-AF65-F5344CB8AC3E}">
        <p14:creationId xmlns:p14="http://schemas.microsoft.com/office/powerpoint/2010/main" val="262893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Prepares the header files for parsing by feeding them to a C pre-processor.</a:t>
            </a:r>
          </a:p>
          <a:p>
            <a:r>
              <a:rPr lang="en-GB" dirty="0" smtClean="0"/>
              <a:t>Adds platform specific   arguments for platforms.</a:t>
            </a:r>
          </a:p>
          <a:p>
            <a:r>
              <a:rPr lang="en-GB" dirty="0" smtClean="0"/>
              <a:t>Adds certain 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37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CParser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the header files with the help of pycparser.</a:t>
            </a:r>
          </a:p>
          <a:p>
            <a:r>
              <a:rPr lang="en-GB" dirty="0" smtClean="0"/>
              <a:t>Finds the different c declerations.</a:t>
            </a:r>
          </a:p>
          <a:p>
            <a:r>
              <a:rPr lang="en-GB" dirty="0" smtClean="0"/>
              <a:t>Makes prototypes that represents the structs.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60" y="1600200"/>
            <a:ext cx="3096018" cy="4343400"/>
          </a:xfrm>
        </p:spPr>
      </p:pic>
    </p:spTree>
    <p:extLst>
      <p:ext uri="{BB962C8B-B14F-4D97-AF65-F5344CB8AC3E}">
        <p14:creationId xmlns:p14="http://schemas.microsoft.com/office/powerpoint/2010/main" val="5761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team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Parses configuration files.</a:t>
            </a:r>
          </a:p>
          <a:p>
            <a:r>
              <a:rPr lang="en-GB" dirty="0" smtClean="0"/>
              <a:t>Extracts rules from these files.</a:t>
            </a:r>
          </a:p>
          <a:p>
            <a:r>
              <a:rPr lang="en-GB" dirty="0" smtClean="0"/>
              <a:t>Store the rules for later.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76" y="1600200"/>
            <a:ext cx="3173386" cy="4343400"/>
          </a:xfrm>
        </p:spPr>
      </p:pic>
    </p:spTree>
    <p:extLst>
      <p:ext uri="{BB962C8B-B14F-4D97-AF65-F5344CB8AC3E}">
        <p14:creationId xmlns:p14="http://schemas.microsoft.com/office/powerpoint/2010/main" val="70215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Contains information about different platforms.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CParser</a:t>
            </a:r>
            <a:r>
              <a:rPr lang="en-GB" dirty="0" smtClean="0"/>
              <a:t> and Dissector module uses this to make the dissectors conform with the specified platforms.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8" y="2433662"/>
            <a:ext cx="3840162" cy="2676476"/>
          </a:xfrm>
        </p:spPr>
      </p:pic>
    </p:spTree>
    <p:extLst>
      <p:ext uri="{BB962C8B-B14F-4D97-AF65-F5344CB8AC3E}">
        <p14:creationId xmlns:p14="http://schemas.microsoft.com/office/powerpoint/2010/main" val="138162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Dissector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Defines the Protocol class, that is used to represent a dissector.</a:t>
            </a:r>
          </a:p>
          <a:p>
            <a:r>
              <a:rPr lang="en-GB" dirty="0" smtClean="0"/>
              <a:t>Contains methods for writing the dissector.</a:t>
            </a:r>
            <a:endParaRPr lang="en-GB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81" y="1600200"/>
            <a:ext cx="3637975" cy="4343400"/>
          </a:xfrm>
        </p:spPr>
      </p:pic>
    </p:spTree>
    <p:extLst>
      <p:ext uri="{BB962C8B-B14F-4D97-AF65-F5344CB8AC3E}">
        <p14:creationId xmlns:p14="http://schemas.microsoft.com/office/powerpoint/2010/main" val="300239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Conclution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generation saves time.</a:t>
            </a:r>
          </a:p>
          <a:p>
            <a:r>
              <a:rPr lang="en-GB" dirty="0" smtClean="0"/>
              <a:t>No dependence of intimate C knowledge.</a:t>
            </a:r>
          </a:p>
          <a:p>
            <a:r>
              <a:rPr lang="en-GB" dirty="0" smtClean="0"/>
              <a:t>Less dependence on key personal.</a:t>
            </a:r>
          </a:p>
          <a:p>
            <a:r>
              <a:rPr lang="en-GB" dirty="0" smtClean="0"/>
              <a:t>Having dissectors reduces time spent on debugging.</a:t>
            </a:r>
          </a:p>
          <a:p>
            <a:r>
              <a:rPr lang="en-GB" dirty="0" smtClean="0"/>
              <a:t>Easier to debug remote locations.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6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Group 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programming skills.</a:t>
            </a:r>
          </a:p>
          <a:p>
            <a:r>
              <a:rPr lang="en-GB" dirty="0" smtClean="0"/>
              <a:t>Learn to develop software efficiently.</a:t>
            </a:r>
          </a:p>
          <a:p>
            <a:r>
              <a:rPr lang="en-GB" dirty="0" smtClean="0"/>
              <a:t>Learn to work in a realistic </a:t>
            </a:r>
            <a:r>
              <a:rPr lang="en-GB" dirty="0" err="1" smtClean="0"/>
              <a:t>enviroment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fulfil the needs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417923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customer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Thales</a:t>
            </a:r>
          </a:p>
          <a:p>
            <a:r>
              <a:rPr lang="en-US" dirty="0" smtClean="0"/>
              <a:t>Specializes in security and mission critical components</a:t>
            </a:r>
          </a:p>
          <a:p>
            <a:r>
              <a:rPr lang="en-US" dirty="0" smtClean="0"/>
              <a:t>Both military and civil customers.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9" y="1731976"/>
            <a:ext cx="3840162" cy="949190"/>
          </a:xfrm>
        </p:spPr>
      </p:pic>
    </p:spTree>
    <p:extLst>
      <p:ext uri="{BB962C8B-B14F-4D97-AF65-F5344CB8AC3E}">
        <p14:creationId xmlns:p14="http://schemas.microsoft.com/office/powerpoint/2010/main" val="14516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customer’s situation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Their product relies on</a:t>
            </a:r>
            <a:r>
              <a:rPr lang="nb-NO" dirty="0"/>
              <a:t> </a:t>
            </a:r>
            <a:r>
              <a:rPr lang="nb-NO" dirty="0" smtClean="0"/>
              <a:t>communication between processes.</a:t>
            </a:r>
          </a:p>
          <a:p>
            <a:r>
              <a:rPr lang="nb-NO" dirty="0" smtClean="0"/>
              <a:t>C structs are used as a container for this.</a:t>
            </a:r>
          </a:p>
          <a:p>
            <a:r>
              <a:rPr lang="nb-NO" dirty="0" smtClean="0"/>
              <a:t>Debugging requires interception of messages.</a:t>
            </a:r>
          </a:p>
          <a:p>
            <a:r>
              <a:rPr lang="nb-NO" dirty="0" smtClean="0"/>
              <a:t>Wireshark is a way to to this.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66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Wireshark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2" y="1357487"/>
            <a:ext cx="5943599" cy="5418028"/>
          </a:xfrm>
        </p:spPr>
      </p:pic>
    </p:spTree>
    <p:extLst>
      <p:ext uri="{BB962C8B-B14F-4D97-AF65-F5344CB8AC3E}">
        <p14:creationId xmlns:p14="http://schemas.microsoft.com/office/powerpoint/2010/main" val="8713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</a:t>
            </a:r>
            <a:endParaRPr lang="en-GB" dirty="0"/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A network protocol analyser.</a:t>
            </a:r>
          </a:p>
          <a:p>
            <a:r>
              <a:rPr lang="en-GB" dirty="0" smtClean="0"/>
              <a:t>Can capture network traffic or display a live view.</a:t>
            </a:r>
          </a:p>
          <a:p>
            <a:r>
              <a:rPr lang="en-GB" dirty="0" smtClean="0"/>
              <a:t>The user can browse individual messages.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69" y="2819400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val="103291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81186" y="1015136"/>
            <a:ext cx="2138766" cy="2038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9803" y="1015136"/>
            <a:ext cx="2123267" cy="20380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19952" y="2034151"/>
            <a:ext cx="364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741974" y="1456839"/>
            <a:ext cx="1844299" cy="14955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3" name="Avrundet rektangel 22"/>
          <p:cNvSpPr/>
          <p:nvPr/>
        </p:nvSpPr>
        <p:spPr>
          <a:xfrm>
            <a:off x="6522202" y="1456838"/>
            <a:ext cx="1844299" cy="1495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</p:txBody>
      </p:sp>
      <p:sp>
        <p:nvSpPr>
          <p:cNvPr id="24" name="Rektangel 23"/>
          <p:cNvSpPr/>
          <p:nvPr/>
        </p:nvSpPr>
        <p:spPr>
          <a:xfrm>
            <a:off x="2719952" y="1542076"/>
            <a:ext cx="1621183" cy="395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480979" y="3843581"/>
            <a:ext cx="2107770" cy="2262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34864" y="1456839"/>
            <a:ext cx="0" cy="2386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711843" y="4355024"/>
            <a:ext cx="1666068" cy="1580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620788" y="4382145"/>
            <a:ext cx="1848177" cy="15265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=  ‘abc’</a:t>
            </a:r>
          </a:p>
          <a:p>
            <a:r>
              <a:rPr lang="nb-NO" sz="1600" dirty="0"/>
              <a:t>}</a:t>
            </a:r>
          </a:p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31" grpId="0" animBg="1"/>
      <p:bldP spid="31" grpId="1" animBg="1"/>
      <p:bldP spid="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7144</TotalTime>
  <Words>701</Words>
  <Application>Microsoft Office PowerPoint</Application>
  <PresentationFormat>Skjermfremvisning (4:3)</PresentationFormat>
  <Paragraphs>135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34" baseType="lpstr">
      <vt:lpstr>Bris</vt:lpstr>
      <vt:lpstr>CSjark</vt:lpstr>
      <vt:lpstr>Outline (sketch)</vt:lpstr>
      <vt:lpstr>The team</vt:lpstr>
      <vt:lpstr>Group goals</vt:lpstr>
      <vt:lpstr>The customer</vt:lpstr>
      <vt:lpstr>The customer’s situation</vt:lpstr>
      <vt:lpstr>Wireshark</vt:lpstr>
      <vt:lpstr>Wireshark</vt:lpstr>
      <vt:lpstr>PowerPoint-presentasjon</vt:lpstr>
      <vt:lpstr>Dissectors</vt:lpstr>
      <vt:lpstr>The Task</vt:lpstr>
      <vt:lpstr>Pre-study</vt:lpstr>
      <vt:lpstr>Parser</vt:lpstr>
      <vt:lpstr>Configuration</vt:lpstr>
      <vt:lpstr>The process</vt:lpstr>
      <vt:lpstr>Sprint 1</vt:lpstr>
      <vt:lpstr>Preliminary design</vt:lpstr>
      <vt:lpstr>4 modules</vt:lpstr>
      <vt:lpstr>Header and Wireshark</vt:lpstr>
      <vt:lpstr>Config of range limit</vt:lpstr>
      <vt:lpstr>Sprint 2</vt:lpstr>
      <vt:lpstr>Sprint 3</vt:lpstr>
      <vt:lpstr>Sprint 4</vt:lpstr>
      <vt:lpstr>Limitations</vt:lpstr>
      <vt:lpstr>CSjark</vt:lpstr>
      <vt:lpstr>The architecture.</vt:lpstr>
      <vt:lpstr>CSjark</vt:lpstr>
      <vt:lpstr>CPP</vt:lpstr>
      <vt:lpstr>CParser</vt:lpstr>
      <vt:lpstr>Config</vt:lpstr>
      <vt:lpstr>Platform</vt:lpstr>
      <vt:lpstr>Dissector</vt:lpstr>
      <vt:lpstr>Conclution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76</cp:revision>
  <dcterms:created xsi:type="dcterms:W3CDTF">2011-11-09T10:48:02Z</dcterms:created>
  <dcterms:modified xsi:type="dcterms:W3CDTF">2011-11-15T19:27:12Z</dcterms:modified>
</cp:coreProperties>
</file>