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7" r:id="rId1"/>
  </p:sldMasterIdLst>
  <p:sldIdLst>
    <p:sldId id="256" r:id="rId2"/>
    <p:sldId id="280" r:id="rId3"/>
    <p:sldId id="278" r:id="rId4"/>
    <p:sldId id="293" r:id="rId5"/>
    <p:sldId id="260" r:id="rId6"/>
    <p:sldId id="259" r:id="rId7"/>
    <p:sldId id="261" r:id="rId8"/>
    <p:sldId id="271" r:id="rId9"/>
    <p:sldId id="268" r:id="rId10"/>
    <p:sldId id="263" r:id="rId11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06" autoAdjust="0"/>
  </p:normalViewPr>
  <p:slideViewPr>
    <p:cSldViewPr snapToGrid="0" snapToObjects="1">
      <p:cViewPr>
        <p:scale>
          <a:sx n="123" d="100"/>
          <a:sy n="123" d="100"/>
        </p:scale>
        <p:origin x="-12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16.11.11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16.11.11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t>16.11.11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  <p:sldLayoutId id="21474849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</a:p>
          <a:p>
            <a:r>
              <a:rPr lang="nb-NO" dirty="0" smtClean="0"/>
              <a:t>TDT4290 </a:t>
            </a:r>
            <a:r>
              <a:rPr lang="nb-NO" dirty="0" err="1" smtClean="0"/>
              <a:t>Customer</a:t>
            </a:r>
            <a:r>
              <a:rPr lang="nb-NO" dirty="0" smtClean="0"/>
              <a:t> driven </a:t>
            </a:r>
            <a:r>
              <a:rPr lang="nb-NO" dirty="0" err="1" smtClean="0"/>
              <a:t>project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TDT4290 </a:t>
            </a:r>
            <a:r>
              <a:rPr lang="nb-NO" dirty="0" err="1" smtClean="0"/>
              <a:t>Customer</a:t>
            </a:r>
            <a:r>
              <a:rPr lang="nb-NO" dirty="0" smtClean="0"/>
              <a:t> driven </a:t>
            </a:r>
            <a:r>
              <a:rPr lang="nb-NO" dirty="0" err="1" smtClean="0"/>
              <a:t>project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</a:t>
            </a:r>
            <a:r>
              <a:rPr lang="en-GB" dirty="0" smtClean="0"/>
              <a:t>xperience in a realistic work environment</a:t>
            </a:r>
          </a:p>
          <a:p>
            <a:r>
              <a:rPr lang="en-GB" dirty="0" smtClean="0"/>
              <a:t>External customer defines the task</a:t>
            </a:r>
          </a:p>
          <a:p>
            <a:r>
              <a:rPr lang="en-GB" dirty="0" smtClean="0"/>
              <a:t>6 – 7 students</a:t>
            </a:r>
          </a:p>
          <a:p>
            <a:r>
              <a:rPr lang="en-GB" dirty="0" smtClean="0"/>
              <a:t>Product and report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7522893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54207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54207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56109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983779"/>
            <a:ext cx="1844299" cy="15963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3" name="Avrundet rektangel 22"/>
          <p:cNvSpPr/>
          <p:nvPr/>
        </p:nvSpPr>
        <p:spPr>
          <a:xfrm>
            <a:off x="6522202" y="1983779"/>
            <a:ext cx="1844299" cy="15963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4" name="Rektangel 23"/>
          <p:cNvSpPr/>
          <p:nvPr/>
        </p:nvSpPr>
        <p:spPr>
          <a:xfrm>
            <a:off x="2719952" y="207894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2199103"/>
            <a:ext cx="0" cy="1644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6369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</a:t>
            </a:r>
            <a:r>
              <a:rPr lang="nb-NO" sz="1600" dirty="0" smtClean="0"/>
              <a:t>’;</a:t>
            </a:r>
            <a:endParaRPr lang="nb-NO" sz="1600" dirty="0"/>
          </a:p>
          <a:p>
            <a:r>
              <a:rPr lang="nb-NO" sz="1600" dirty="0"/>
              <a:t>}</a:t>
            </a:r>
          </a:p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400" dirty="0" smtClean="0"/>
              <a:t>Inter-</a:t>
            </a:r>
            <a:r>
              <a:rPr lang="nb-NO" sz="4400" dirty="0" err="1" smtClean="0"/>
              <a:t>process</a:t>
            </a:r>
            <a:r>
              <a:rPr lang="nb-NO" sz="4400" dirty="0" smtClean="0"/>
              <a:t> </a:t>
            </a:r>
            <a:r>
              <a:rPr lang="nb-NO" sz="4400" dirty="0" err="1" smtClean="0"/>
              <a:t>communication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/>
              <a:t>L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smtClean="0"/>
              <a:t>dissectors for C </a:t>
            </a:r>
            <a:r>
              <a:rPr lang="en-US" dirty="0" err="1" smtClean="0"/>
              <a:t>structs</a:t>
            </a:r>
            <a:r>
              <a:rPr lang="en-US" dirty="0" smtClean="0"/>
              <a:t> automatically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configuration options for the </a:t>
            </a:r>
            <a:r>
              <a:rPr lang="en-US" dirty="0" smtClean="0"/>
              <a:t>dissectors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endParaRPr lang="nb-NO" dirty="0" smtClean="0"/>
          </a:p>
          <a:p>
            <a:r>
              <a:rPr lang="nb-NO" dirty="0" err="1" smtClean="0"/>
              <a:t>Decodes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smtClean="0"/>
              <a:t>structure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dirty="0" err="1" smtClean="0"/>
              <a:t>message</a:t>
            </a:r>
            <a:endParaRPr lang="nb-NO" dirty="0" smtClean="0"/>
          </a:p>
          <a:p>
            <a:r>
              <a:rPr lang="nb-NO" dirty="0" err="1" smtClean="0"/>
              <a:t>Takes</a:t>
            </a:r>
            <a:r>
              <a:rPr lang="nb-NO" dirty="0" smtClean="0"/>
              <a:t> </a:t>
            </a:r>
            <a:r>
              <a:rPr lang="nb-NO" dirty="0" smtClean="0"/>
              <a:t>from 15 minutes – 1 hour to </a:t>
            </a:r>
            <a:r>
              <a:rPr lang="nb-NO" dirty="0" smtClean="0"/>
              <a:t>make</a:t>
            </a:r>
            <a:endParaRPr lang="nb-NO" dirty="0" smtClean="0"/>
          </a:p>
          <a:p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smtClean="0"/>
              <a:t>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Pre-study</a:t>
            </a:r>
          </a:p>
          <a:p>
            <a:pPr lvl="1"/>
            <a:r>
              <a:rPr lang="en-US" dirty="0" smtClean="0"/>
              <a:t>Libraries for preprocessing, parsing and configuration.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Scrum</a:t>
            </a:r>
          </a:p>
          <a:p>
            <a:r>
              <a:rPr lang="en-US" dirty="0" smtClean="0"/>
              <a:t>4 sprints</a:t>
            </a:r>
          </a:p>
          <a:p>
            <a:pPr lvl="1"/>
            <a:r>
              <a:rPr lang="en-US" dirty="0" smtClean="0"/>
              <a:t>Incremental releases</a:t>
            </a:r>
          </a:p>
          <a:p>
            <a:pPr lvl="1"/>
            <a:r>
              <a:rPr lang="en-US" dirty="0" smtClean="0"/>
              <a:t>Continues feedback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 written in python</a:t>
            </a:r>
          </a:p>
          <a:p>
            <a:r>
              <a:rPr lang="en-GB" dirty="0" smtClean="0"/>
              <a:t>Takes header files, configuration files and some C macroes as input</a:t>
            </a:r>
          </a:p>
          <a:p>
            <a:r>
              <a:rPr lang="en-GB" dirty="0" smtClean="0"/>
              <a:t>Outputs </a:t>
            </a:r>
            <a:r>
              <a:rPr lang="en-GB" dirty="0" err="1" smtClean="0"/>
              <a:t>Lua</a:t>
            </a:r>
            <a:r>
              <a:rPr lang="en-GB" dirty="0" smtClean="0"/>
              <a:t> dissectors</a:t>
            </a:r>
            <a:endParaRPr lang="en-GB" dirty="0" smtClean="0"/>
          </a:p>
          <a:p>
            <a:r>
              <a:rPr lang="en-GB" dirty="0" smtClean="0"/>
              <a:t>Output </a:t>
            </a:r>
            <a:r>
              <a:rPr lang="en-GB" dirty="0" smtClean="0"/>
              <a:t>semantics </a:t>
            </a:r>
            <a:r>
              <a:rPr lang="en-GB" smtClean="0"/>
              <a:t>are </a:t>
            </a:r>
            <a:r>
              <a:rPr lang="en-GB" smtClean="0"/>
              <a:t>highly</a:t>
            </a:r>
            <a:r>
              <a:rPr lang="en-GB" smtClean="0"/>
              <a:t> </a:t>
            </a:r>
            <a:r>
              <a:rPr lang="en-GB" dirty="0" smtClean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7627</TotalTime>
  <Words>227</Words>
  <Application>Microsoft Macintosh PowerPoint</Application>
  <PresentationFormat>Skjermfremvisning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Bris</vt:lpstr>
      <vt:lpstr>CSjark</vt:lpstr>
      <vt:lpstr>Agenda</vt:lpstr>
      <vt:lpstr>The team</vt:lpstr>
      <vt:lpstr>TDT4290 Customer driven project</vt:lpstr>
      <vt:lpstr>Inter-process communication</vt:lpstr>
      <vt:lpstr>The task</vt:lpstr>
      <vt:lpstr>Dissectors</vt:lpstr>
      <vt:lpstr>The process</vt:lpstr>
      <vt:lpstr>CSjark</vt:lpstr>
      <vt:lpstr>Demo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98</cp:revision>
  <dcterms:created xsi:type="dcterms:W3CDTF">2011-11-09T10:48:02Z</dcterms:created>
  <dcterms:modified xsi:type="dcterms:W3CDTF">2011-11-16T11:50:06Z</dcterms:modified>
</cp:coreProperties>
</file>