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937" r:id="rId1"/>
  </p:sldMasterIdLst>
  <p:sldIdLst>
    <p:sldId id="256" r:id="rId2"/>
    <p:sldId id="280" r:id="rId3"/>
    <p:sldId id="278" r:id="rId4"/>
    <p:sldId id="258" r:id="rId5"/>
    <p:sldId id="293" r:id="rId6"/>
    <p:sldId id="259" r:id="rId7"/>
    <p:sldId id="260" r:id="rId8"/>
    <p:sldId id="261" r:id="rId9"/>
    <p:sldId id="271" r:id="rId10"/>
    <p:sldId id="268" r:id="rId11"/>
    <p:sldId id="263" r:id="rId12"/>
  </p:sldIdLst>
  <p:sldSz cx="9144000" cy="6858000" type="screen4x3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1" autoAdjust="0"/>
    <p:restoredTop sz="94660"/>
  </p:normalViewPr>
  <p:slideViewPr>
    <p:cSldViewPr snapToGrid="0" snapToObjects="1">
      <p:cViewPr>
        <p:scale>
          <a:sx n="123" d="100"/>
          <a:sy n="123" d="100"/>
        </p:scale>
        <p:origin x="-110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11/15/2011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t>15.11.2011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smtClean="0"/>
              <a:t>Dra bildet til plassholderen eller klikk ikonet for å legge til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t>15.11.2011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t>15.11.2011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t>15.11.2011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lysbilde med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t>15.11.2011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t>‹#›</a:t>
            </a:fld>
            <a:endParaRPr lang="nb-NO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smtClean="0"/>
              <a:t>Dra bildet til plassholderen eller klikk ikonet for å legge til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11/15/2011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t>15.11.2011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t>15.11.2011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t>15.11.2011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t>15.11.2011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t>15.11.2011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FF1E1C4-020C-3C49-82E1-601ABE71F045}" type="datetimeFigureOut">
              <a:rPr lang="nb-NO" smtClean="0"/>
              <a:t>15.11.2011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69D5302E-A1FB-774C-8746-6FCDCFF3AEDD}" type="slidenum">
              <a:rPr lang="nb-NO" smtClean="0"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38" r:id="rId1"/>
    <p:sldLayoutId id="2147484939" r:id="rId2"/>
    <p:sldLayoutId id="2147484940" r:id="rId3"/>
    <p:sldLayoutId id="2147484941" r:id="rId4"/>
    <p:sldLayoutId id="2147484942" r:id="rId5"/>
    <p:sldLayoutId id="2147484943" r:id="rId6"/>
    <p:sldLayoutId id="2147484944" r:id="rId7"/>
    <p:sldLayoutId id="2147484945" r:id="rId8"/>
    <p:sldLayoutId id="2147484946" r:id="rId9"/>
    <p:sldLayoutId id="2147484947" r:id="rId10"/>
    <p:sldLayoutId id="2147484948" r:id="rId11"/>
    <p:sldLayoutId id="214748494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CSjark</a:t>
            </a:r>
            <a:endParaRPr lang="en-GB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mtClean="0"/>
              <a:t>Automated generation of protocol dissectors for Wireshark.</a:t>
            </a:r>
            <a:endParaRPr lang="en-GB"/>
          </a:p>
        </p:txBody>
      </p:sp>
      <p:pic>
        <p:nvPicPr>
          <p:cNvPr id="5" name="Plassholder for bilde 4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749" y="867232"/>
            <a:ext cx="4056501" cy="2875609"/>
          </a:xfrm>
        </p:spPr>
      </p:pic>
    </p:spTree>
    <p:extLst>
      <p:ext uri="{BB962C8B-B14F-4D97-AF65-F5344CB8AC3E}">
        <p14:creationId xmlns:p14="http://schemas.microsoft.com/office/powerpoint/2010/main" val="3572607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CSjark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command line </a:t>
            </a:r>
            <a:r>
              <a:rPr lang="en-GB" dirty="0" smtClean="0"/>
              <a:t>tool written in python</a:t>
            </a:r>
            <a:endParaRPr lang="en-GB" dirty="0" smtClean="0"/>
          </a:p>
          <a:p>
            <a:r>
              <a:rPr lang="en-GB" dirty="0" smtClean="0"/>
              <a:t>Takes header files, configuration files and some C macroes as </a:t>
            </a:r>
            <a:r>
              <a:rPr lang="en-GB" dirty="0" smtClean="0"/>
              <a:t>input</a:t>
            </a:r>
            <a:endParaRPr lang="en-GB" dirty="0" smtClean="0"/>
          </a:p>
          <a:p>
            <a:r>
              <a:rPr lang="en-GB" dirty="0" smtClean="0"/>
              <a:t>Gives lua dissectors as </a:t>
            </a:r>
            <a:r>
              <a:rPr lang="en-GB" dirty="0" smtClean="0"/>
              <a:t>output</a:t>
            </a:r>
            <a:endParaRPr lang="en-GB" dirty="0" smtClean="0"/>
          </a:p>
          <a:p>
            <a:r>
              <a:rPr lang="en-GB" dirty="0" smtClean="0"/>
              <a:t>Outputs </a:t>
            </a:r>
            <a:r>
              <a:rPr lang="en-GB" dirty="0" smtClean="0"/>
              <a:t>semantics are very </a:t>
            </a:r>
            <a:r>
              <a:rPr lang="en-GB" dirty="0" smtClean="0"/>
              <a:t>configurable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075118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50622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Outline</a:t>
            </a:r>
            <a:endParaRPr lang="en-GB" dirty="0"/>
          </a:p>
        </p:txBody>
      </p:sp>
      <p:sp>
        <p:nvSpPr>
          <p:cNvPr id="6" name="Plassholder for innhol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The </a:t>
            </a:r>
            <a:r>
              <a:rPr lang="nb-NO" dirty="0" smtClean="0"/>
              <a:t>team</a:t>
            </a:r>
          </a:p>
          <a:p>
            <a:r>
              <a:rPr lang="nb-NO" dirty="0" smtClean="0"/>
              <a:t>TDT4290 </a:t>
            </a:r>
            <a:r>
              <a:rPr lang="nb-NO" dirty="0" err="1" smtClean="0"/>
              <a:t>Customer</a:t>
            </a:r>
            <a:r>
              <a:rPr lang="nb-NO" dirty="0" smtClean="0"/>
              <a:t> driven </a:t>
            </a:r>
            <a:r>
              <a:rPr lang="nb-NO" dirty="0" err="1" smtClean="0"/>
              <a:t>project</a:t>
            </a:r>
            <a:endParaRPr lang="nb-NO" dirty="0" smtClean="0"/>
          </a:p>
          <a:p>
            <a:r>
              <a:rPr lang="nb-NO" dirty="0" smtClean="0"/>
              <a:t>The </a:t>
            </a:r>
            <a:r>
              <a:rPr lang="nb-NO" dirty="0" err="1" smtClean="0"/>
              <a:t>task</a:t>
            </a:r>
            <a:endParaRPr lang="nb-NO" dirty="0" smtClean="0"/>
          </a:p>
          <a:p>
            <a:r>
              <a:rPr lang="nb-NO" dirty="0" smtClean="0"/>
              <a:t>The </a:t>
            </a:r>
            <a:r>
              <a:rPr lang="nb-NO" dirty="0" err="1" smtClean="0"/>
              <a:t>process</a:t>
            </a:r>
            <a:endParaRPr lang="nb-NO" dirty="0" smtClean="0"/>
          </a:p>
          <a:p>
            <a:r>
              <a:rPr lang="nb-NO" dirty="0" smtClean="0"/>
              <a:t>Demo</a:t>
            </a:r>
          </a:p>
          <a:p>
            <a:r>
              <a:rPr lang="nb-NO" dirty="0" smtClean="0"/>
              <a:t>Questions and </a:t>
            </a:r>
            <a:r>
              <a:rPr lang="nb-NO" dirty="0" err="1" smtClean="0"/>
              <a:t>answers</a:t>
            </a:r>
            <a:r>
              <a:rPr lang="nb-NO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799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The team</a:t>
            </a:r>
            <a:endParaRPr lang="en-GB" dirty="0"/>
          </a:p>
        </p:txBody>
      </p:sp>
      <p:pic>
        <p:nvPicPr>
          <p:cNvPr id="6" name="Plassholder for innhold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43" y="1600200"/>
            <a:ext cx="7721139" cy="4343400"/>
          </a:xfrm>
        </p:spPr>
      </p:pic>
    </p:spTree>
    <p:extLst>
      <p:ext uri="{BB962C8B-B14F-4D97-AF65-F5344CB8AC3E}">
        <p14:creationId xmlns:p14="http://schemas.microsoft.com/office/powerpoint/2010/main" val="1132568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Group goals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Improve programming skills.</a:t>
            </a:r>
          </a:p>
          <a:p>
            <a:r>
              <a:rPr lang="en-GB" dirty="0" smtClean="0"/>
              <a:t>Learn to develop software efficiently.</a:t>
            </a:r>
          </a:p>
          <a:p>
            <a:r>
              <a:rPr lang="en-GB" dirty="0" smtClean="0"/>
              <a:t>Learn to work in a realistic </a:t>
            </a:r>
            <a:r>
              <a:rPr lang="en-GB" dirty="0" err="1" smtClean="0"/>
              <a:t>enviroment</a:t>
            </a:r>
            <a:r>
              <a:rPr lang="en-GB" dirty="0" smtClean="0"/>
              <a:t>.</a:t>
            </a:r>
          </a:p>
          <a:p>
            <a:r>
              <a:rPr lang="en-GB" dirty="0" smtClean="0"/>
              <a:t>To fulfil the needs of the customer.</a:t>
            </a:r>
          </a:p>
        </p:txBody>
      </p:sp>
    </p:spTree>
    <p:extLst>
      <p:ext uri="{BB962C8B-B14F-4D97-AF65-F5344CB8AC3E}">
        <p14:creationId xmlns:p14="http://schemas.microsoft.com/office/powerpoint/2010/main" val="4179239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TDT4290 </a:t>
            </a:r>
            <a:r>
              <a:rPr lang="nb-NO" dirty="0" err="1" smtClean="0"/>
              <a:t>Customer</a:t>
            </a:r>
            <a:r>
              <a:rPr lang="nb-NO" dirty="0" smtClean="0"/>
              <a:t> driven </a:t>
            </a:r>
            <a:r>
              <a:rPr lang="nb-NO" dirty="0" err="1" smtClean="0"/>
              <a:t>project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Purpose: </a:t>
            </a:r>
            <a:r>
              <a:rPr lang="nb-NO" dirty="0" err="1" smtClean="0"/>
              <a:t>Give</a:t>
            </a:r>
            <a:r>
              <a:rPr lang="nb-NO" dirty="0" smtClean="0"/>
              <a:t> students </a:t>
            </a:r>
            <a:r>
              <a:rPr lang="nb-NO" dirty="0" err="1" smtClean="0"/>
              <a:t>experience</a:t>
            </a:r>
            <a:r>
              <a:rPr lang="nb-NO" dirty="0" smtClean="0"/>
              <a:t> in a </a:t>
            </a:r>
            <a:r>
              <a:rPr lang="nb-NO" dirty="0" err="1" smtClean="0"/>
              <a:t>realistic</a:t>
            </a:r>
            <a:r>
              <a:rPr lang="nb-NO" dirty="0" smtClean="0"/>
              <a:t> </a:t>
            </a:r>
            <a:r>
              <a:rPr lang="nb-NO" dirty="0" err="1" smtClean="0"/>
              <a:t>work</a:t>
            </a:r>
            <a:r>
              <a:rPr lang="nb-NO" dirty="0" smtClean="0"/>
              <a:t> </a:t>
            </a:r>
            <a:r>
              <a:rPr lang="nb-NO" dirty="0" err="1" smtClean="0"/>
              <a:t>enviroment</a:t>
            </a:r>
            <a:endParaRPr lang="nb-NO" dirty="0" smtClean="0"/>
          </a:p>
          <a:p>
            <a:r>
              <a:rPr lang="nb-NO" dirty="0" err="1" smtClean="0"/>
              <a:t>External</a:t>
            </a:r>
            <a:r>
              <a:rPr lang="nb-NO" dirty="0" smtClean="0"/>
              <a:t> </a:t>
            </a:r>
            <a:r>
              <a:rPr lang="nb-NO" dirty="0" err="1" smtClean="0"/>
              <a:t>customer</a:t>
            </a:r>
            <a:r>
              <a:rPr lang="nb-NO" dirty="0" smtClean="0"/>
              <a:t> </a:t>
            </a:r>
            <a:r>
              <a:rPr lang="nb-NO" dirty="0" err="1" smtClean="0"/>
              <a:t>defines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task</a:t>
            </a:r>
            <a:endParaRPr lang="nb-NO" dirty="0"/>
          </a:p>
          <a:p>
            <a:r>
              <a:rPr lang="nb-NO" dirty="0" smtClean="0"/>
              <a:t>A </a:t>
            </a:r>
            <a:r>
              <a:rPr lang="nb-NO" dirty="0" err="1" smtClean="0"/>
              <a:t>group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6-7 </a:t>
            </a:r>
            <a:r>
              <a:rPr lang="nb-NO" dirty="0" err="1" smtClean="0"/>
              <a:t>people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assign</a:t>
            </a:r>
            <a:r>
              <a:rPr lang="nb-NO" dirty="0" err="1" smtClean="0"/>
              <a:t>ed</a:t>
            </a:r>
            <a:r>
              <a:rPr lang="nb-NO" dirty="0" smtClean="0"/>
              <a:t> </a:t>
            </a:r>
            <a:r>
              <a:rPr lang="nb-NO" dirty="0" err="1" smtClean="0"/>
              <a:t>randomly</a:t>
            </a:r>
            <a:r>
              <a:rPr lang="nb-NO" dirty="0" smtClean="0"/>
              <a:t> to </a:t>
            </a:r>
            <a:r>
              <a:rPr lang="nb-NO" dirty="0" err="1" smtClean="0"/>
              <a:t>each</a:t>
            </a:r>
            <a:r>
              <a:rPr lang="nb-NO" dirty="0" smtClean="0"/>
              <a:t> </a:t>
            </a:r>
            <a:r>
              <a:rPr lang="nb-NO" dirty="0" err="1" smtClean="0"/>
              <a:t>task</a:t>
            </a:r>
            <a:endParaRPr lang="nb-NO" dirty="0" smtClean="0"/>
          </a:p>
          <a:p>
            <a:r>
              <a:rPr lang="nb-NO" dirty="0" err="1" smtClean="0"/>
              <a:t>Should</a:t>
            </a:r>
            <a:r>
              <a:rPr lang="nb-NO" dirty="0" smtClean="0"/>
              <a:t> </a:t>
            </a:r>
            <a:r>
              <a:rPr lang="nb-NO" dirty="0" err="1" smtClean="0"/>
              <a:t>result</a:t>
            </a:r>
            <a:r>
              <a:rPr lang="nb-NO" dirty="0" smtClean="0"/>
              <a:t> in a </a:t>
            </a:r>
            <a:r>
              <a:rPr lang="nb-NO" dirty="0" err="1" smtClean="0"/>
              <a:t>product</a:t>
            </a:r>
            <a:r>
              <a:rPr lang="nb-NO" dirty="0" smtClean="0"/>
              <a:t> for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customer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is </a:t>
            </a:r>
            <a:r>
              <a:rPr lang="nb-NO" dirty="0" err="1" smtClean="0"/>
              <a:t>documented</a:t>
            </a:r>
            <a:r>
              <a:rPr lang="nb-NO" dirty="0" smtClean="0"/>
              <a:t> in a report</a:t>
            </a:r>
          </a:p>
        </p:txBody>
      </p:sp>
    </p:spTree>
    <p:extLst>
      <p:ext uri="{BB962C8B-B14F-4D97-AF65-F5344CB8AC3E}">
        <p14:creationId xmlns:p14="http://schemas.microsoft.com/office/powerpoint/2010/main" val="752289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The </a:t>
            </a:r>
            <a:r>
              <a:rPr lang="nb-NO" dirty="0" err="1" smtClean="0"/>
              <a:t>task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</a:t>
            </a:r>
            <a:r>
              <a:rPr lang="en-US" dirty="0" smtClean="0"/>
              <a:t> </a:t>
            </a:r>
            <a:r>
              <a:rPr lang="en-US" dirty="0" err="1" smtClean="0"/>
              <a:t>lua</a:t>
            </a:r>
            <a:r>
              <a:rPr lang="en-US" dirty="0" smtClean="0"/>
              <a:t> dissectors for C structs.</a:t>
            </a:r>
          </a:p>
          <a:p>
            <a:r>
              <a:rPr lang="en-US" dirty="0" smtClean="0"/>
              <a:t>Provide various configuration options for the dissectors</a:t>
            </a:r>
          </a:p>
          <a:p>
            <a:r>
              <a:rPr lang="en-US" dirty="0" smtClean="0"/>
              <a:t>Dissectors make debugging of inter-process communication easier</a:t>
            </a:r>
          </a:p>
          <a:p>
            <a:r>
              <a:rPr lang="en-US" dirty="0" smtClean="0"/>
              <a:t>Thales has 3000 header files that may contain struct definitions.</a:t>
            </a:r>
          </a:p>
          <a:p>
            <a:r>
              <a:rPr lang="en-US" dirty="0" smtClean="0"/>
              <a:t>The result should be able to run all of these.</a:t>
            </a:r>
          </a:p>
        </p:txBody>
      </p:sp>
    </p:spTree>
    <p:extLst>
      <p:ext uri="{BB962C8B-B14F-4D97-AF65-F5344CB8AC3E}">
        <p14:creationId xmlns:p14="http://schemas.microsoft.com/office/powerpoint/2010/main" val="326664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vrundet rektangel 3"/>
          <p:cNvSpPr/>
          <p:nvPr/>
        </p:nvSpPr>
        <p:spPr>
          <a:xfrm>
            <a:off x="581186" y="1015136"/>
            <a:ext cx="2138766" cy="203803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 smtClean="0"/>
              <a:t>Process 1</a:t>
            </a:r>
          </a:p>
        </p:txBody>
      </p:sp>
      <p:sp>
        <p:nvSpPr>
          <p:cNvPr id="14" name="Avrundet rektangel 13"/>
          <p:cNvSpPr/>
          <p:nvPr/>
        </p:nvSpPr>
        <p:spPr>
          <a:xfrm>
            <a:off x="6369803" y="1015136"/>
            <a:ext cx="2123267" cy="203802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 smtClean="0"/>
              <a:t>Process 2</a:t>
            </a:r>
          </a:p>
        </p:txBody>
      </p:sp>
      <p:cxnSp>
        <p:nvCxnSpPr>
          <p:cNvPr id="16" name="Rett pil 15"/>
          <p:cNvCxnSpPr>
            <a:stCxn id="4" idx="3"/>
            <a:endCxn id="14" idx="1"/>
          </p:cNvCxnSpPr>
          <p:nvPr/>
        </p:nvCxnSpPr>
        <p:spPr>
          <a:xfrm>
            <a:off x="2719952" y="2034151"/>
            <a:ext cx="36498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Avrundet rektangel 21"/>
          <p:cNvSpPr/>
          <p:nvPr/>
        </p:nvSpPr>
        <p:spPr>
          <a:xfrm>
            <a:off x="741974" y="1456839"/>
            <a:ext cx="1844299" cy="149558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600" dirty="0"/>
              <a:t>struct message {</a:t>
            </a:r>
          </a:p>
          <a:p>
            <a:r>
              <a:rPr lang="nb-NO" sz="1600" dirty="0"/>
              <a:t>  int a = 5;</a:t>
            </a:r>
          </a:p>
          <a:p>
            <a:r>
              <a:rPr lang="nb-NO" sz="1600" dirty="0"/>
              <a:t>  int b = 6;</a:t>
            </a:r>
          </a:p>
          <a:p>
            <a:r>
              <a:rPr lang="nb-NO" sz="1600" dirty="0"/>
              <a:t>  char* =  ‘abc’</a:t>
            </a:r>
          </a:p>
          <a:p>
            <a:r>
              <a:rPr lang="nb-NO" sz="1600" dirty="0"/>
              <a:t>}</a:t>
            </a:r>
          </a:p>
        </p:txBody>
      </p:sp>
      <p:sp>
        <p:nvSpPr>
          <p:cNvPr id="23" name="Avrundet rektangel 22"/>
          <p:cNvSpPr/>
          <p:nvPr/>
        </p:nvSpPr>
        <p:spPr>
          <a:xfrm>
            <a:off x="6522202" y="1456838"/>
            <a:ext cx="1844299" cy="149558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600" dirty="0"/>
              <a:t>struct message {</a:t>
            </a:r>
          </a:p>
          <a:p>
            <a:r>
              <a:rPr lang="nb-NO" sz="1600" dirty="0"/>
              <a:t>  int a = 5;</a:t>
            </a:r>
          </a:p>
          <a:p>
            <a:r>
              <a:rPr lang="nb-NO" sz="1600" dirty="0"/>
              <a:t>  int b = 6;</a:t>
            </a:r>
          </a:p>
          <a:p>
            <a:r>
              <a:rPr lang="nb-NO" sz="1600" dirty="0"/>
              <a:t>  char* =  ‘abc’</a:t>
            </a:r>
          </a:p>
          <a:p>
            <a:r>
              <a:rPr lang="nb-NO" sz="1600" dirty="0"/>
              <a:t>}</a:t>
            </a:r>
          </a:p>
        </p:txBody>
      </p:sp>
      <p:sp>
        <p:nvSpPr>
          <p:cNvPr id="24" name="Rektangel 23"/>
          <p:cNvSpPr/>
          <p:nvPr/>
        </p:nvSpPr>
        <p:spPr>
          <a:xfrm>
            <a:off x="2719952" y="1542076"/>
            <a:ext cx="1621183" cy="3952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1001101010</a:t>
            </a:r>
            <a:endParaRPr lang="nb-NO" dirty="0"/>
          </a:p>
        </p:txBody>
      </p:sp>
      <p:sp>
        <p:nvSpPr>
          <p:cNvPr id="25" name="Avrundet rektangel 24"/>
          <p:cNvSpPr/>
          <p:nvPr/>
        </p:nvSpPr>
        <p:spPr>
          <a:xfrm>
            <a:off x="3480979" y="3843581"/>
            <a:ext cx="2107770" cy="22627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 smtClean="0"/>
              <a:t>Wireshark</a:t>
            </a:r>
            <a:endParaRPr lang="nb-NO" dirty="0"/>
          </a:p>
        </p:txBody>
      </p:sp>
      <p:cxnSp>
        <p:nvCxnSpPr>
          <p:cNvPr id="29" name="Rett linje 28"/>
          <p:cNvCxnSpPr>
            <a:endCxn id="25" idx="0"/>
          </p:cNvCxnSpPr>
          <p:nvPr/>
        </p:nvCxnSpPr>
        <p:spPr>
          <a:xfrm>
            <a:off x="4534864" y="1456839"/>
            <a:ext cx="0" cy="23867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Avrundet rektangel 30"/>
          <p:cNvSpPr/>
          <p:nvPr/>
        </p:nvSpPr>
        <p:spPr>
          <a:xfrm>
            <a:off x="3711843" y="4355024"/>
            <a:ext cx="1666068" cy="158082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1001101010</a:t>
            </a:r>
            <a:endParaRPr lang="nb-NO" dirty="0"/>
          </a:p>
        </p:txBody>
      </p:sp>
      <p:sp>
        <p:nvSpPr>
          <p:cNvPr id="39" name="Avrundet rektangel 38"/>
          <p:cNvSpPr/>
          <p:nvPr/>
        </p:nvSpPr>
        <p:spPr>
          <a:xfrm>
            <a:off x="3620788" y="4382145"/>
            <a:ext cx="1848177" cy="152658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b-NO" sz="1600" dirty="0"/>
              <a:t>struct message {</a:t>
            </a:r>
          </a:p>
          <a:p>
            <a:r>
              <a:rPr lang="nb-NO" sz="1600" dirty="0"/>
              <a:t>  int a = 5;</a:t>
            </a:r>
          </a:p>
          <a:p>
            <a:r>
              <a:rPr lang="nb-NO" sz="1600" dirty="0"/>
              <a:t>  int b = 6;</a:t>
            </a:r>
          </a:p>
          <a:p>
            <a:r>
              <a:rPr lang="nb-NO" sz="1600" dirty="0"/>
              <a:t>  char* =  ‘abc’</a:t>
            </a:r>
          </a:p>
          <a:p>
            <a:r>
              <a:rPr lang="nb-NO" sz="1600" dirty="0"/>
              <a:t>}</a:t>
            </a:r>
          </a:p>
          <a:p>
            <a:pPr algn="ctr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129433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4" grpId="1" animBg="1"/>
      <p:bldP spid="24" grpId="2" animBg="1"/>
      <p:bldP spid="31" grpId="0" animBg="1"/>
      <p:bldP spid="31" grpId="1" animBg="1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Dissectors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Wireshark can be extended with dissectors.</a:t>
            </a:r>
          </a:p>
          <a:p>
            <a:r>
              <a:rPr lang="nb-NO" dirty="0" smtClean="0"/>
              <a:t>A dissector knows the structure of the message</a:t>
            </a:r>
            <a:r>
              <a:rPr lang="nb-NO" dirty="0"/>
              <a:t> </a:t>
            </a:r>
            <a:r>
              <a:rPr lang="nb-NO" dirty="0" smtClean="0"/>
              <a:t>and and can represent it beautifully.</a:t>
            </a:r>
          </a:p>
          <a:p>
            <a:r>
              <a:rPr lang="nb-NO" dirty="0" smtClean="0"/>
              <a:t>Takes from 15 minutes – 1 hour to make.</a:t>
            </a:r>
          </a:p>
          <a:p>
            <a:r>
              <a:rPr lang="nb-NO" dirty="0" smtClean="0"/>
              <a:t>Hard or and tideous for large and complex structs.</a:t>
            </a:r>
          </a:p>
          <a:p>
            <a:r>
              <a:rPr lang="nb-NO" dirty="0" smtClean="0"/>
              <a:t>Requires knowledge about C memory layout and Wireshark API.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32160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process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Pre-study</a:t>
            </a:r>
          </a:p>
          <a:p>
            <a:pPr lvl="1"/>
            <a:r>
              <a:rPr lang="en-US" dirty="0" smtClean="0"/>
              <a:t>Libraries for preprocessing, parsing and configuration.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Scrum</a:t>
            </a:r>
            <a:endParaRPr lang="en-US" dirty="0" smtClean="0"/>
          </a:p>
          <a:p>
            <a:r>
              <a:rPr lang="en-US" dirty="0" smtClean="0"/>
              <a:t>4 sprints</a:t>
            </a:r>
          </a:p>
          <a:p>
            <a:pPr lvl="1"/>
            <a:r>
              <a:rPr lang="en-US" dirty="0" smtClean="0"/>
              <a:t>Incremental releases</a:t>
            </a:r>
          </a:p>
          <a:p>
            <a:pPr lvl="1"/>
            <a:r>
              <a:rPr lang="en-US" dirty="0" smtClean="0"/>
              <a:t>Continues feedback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2037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s">
  <a:themeElements>
    <a:clrScheme name="Bris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is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is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7574</TotalTime>
  <Words>323</Words>
  <Application>Microsoft Office PowerPoint</Application>
  <PresentationFormat>Skjermfremvisning (4:3)</PresentationFormat>
  <Paragraphs>66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11</vt:i4>
      </vt:variant>
    </vt:vector>
  </HeadingPairs>
  <TitlesOfParts>
    <vt:vector size="12" baseType="lpstr">
      <vt:lpstr>Bris</vt:lpstr>
      <vt:lpstr>CSjark</vt:lpstr>
      <vt:lpstr>Outline</vt:lpstr>
      <vt:lpstr>The team</vt:lpstr>
      <vt:lpstr>Group goals</vt:lpstr>
      <vt:lpstr>TDT4290 Customer driven project</vt:lpstr>
      <vt:lpstr>The task</vt:lpstr>
      <vt:lpstr>PowerPoint-presentasjon</vt:lpstr>
      <vt:lpstr>Dissectors</vt:lpstr>
      <vt:lpstr>The process</vt:lpstr>
      <vt:lpstr>CSjark</vt:lpstr>
      <vt:lpstr>Demo</vt:lpstr>
    </vt:vector>
  </TitlesOfParts>
  <Company>NTNU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Csjark</dc:title>
  <dc:creator>Sigurd Wien</dc:creator>
  <cp:lastModifiedBy>Sigurd Wien</cp:lastModifiedBy>
  <cp:revision>91</cp:revision>
  <dcterms:created xsi:type="dcterms:W3CDTF">2011-11-09T10:48:02Z</dcterms:created>
  <dcterms:modified xsi:type="dcterms:W3CDTF">2011-11-15T22:58:22Z</dcterms:modified>
</cp:coreProperties>
</file>