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80" r:id="rId3"/>
    <p:sldId id="278" r:id="rId4"/>
    <p:sldId id="258" r:id="rId5"/>
    <p:sldId id="279" r:id="rId6"/>
    <p:sldId id="260" r:id="rId7"/>
    <p:sldId id="281" r:id="rId8"/>
    <p:sldId id="261" r:id="rId9"/>
    <p:sldId id="262" r:id="rId10"/>
    <p:sldId id="266" r:id="rId11"/>
    <p:sldId id="282" r:id="rId12"/>
    <p:sldId id="290" r:id="rId13"/>
    <p:sldId id="288" r:id="rId14"/>
    <p:sldId id="291" r:id="rId15"/>
    <p:sldId id="297" r:id="rId16"/>
    <p:sldId id="292" r:id="rId17"/>
    <p:sldId id="283" r:id="rId18"/>
    <p:sldId id="295" r:id="rId19"/>
    <p:sldId id="293" r:id="rId20"/>
    <p:sldId id="294" r:id="rId21"/>
    <p:sldId id="302" r:id="rId22"/>
    <p:sldId id="303" r:id="rId23"/>
    <p:sldId id="296" r:id="rId24"/>
    <p:sldId id="284" r:id="rId25"/>
    <p:sldId id="298" r:id="rId26"/>
    <p:sldId id="304" r:id="rId27"/>
    <p:sldId id="300" r:id="rId28"/>
    <p:sldId id="301" r:id="rId29"/>
    <p:sldId id="285" r:id="rId30"/>
    <p:sldId id="299" r:id="rId31"/>
    <p:sldId id="268" r:id="rId32"/>
    <p:sldId id="263" r:id="rId3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ableStyles" Target="tableStyle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pPr/>
              <a:t>11/22/11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5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Programming language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Python</a:t>
            </a:r>
          </a:p>
          <a:p>
            <a:r>
              <a:rPr lang="en-GB" dirty="0" smtClean="0"/>
              <a:t>Pre-processor</a:t>
            </a:r>
          </a:p>
          <a:p>
            <a:r>
              <a:rPr lang="en-GB" dirty="0" smtClean="0"/>
              <a:t>Parser</a:t>
            </a:r>
          </a:p>
          <a:p>
            <a:r>
              <a:rPr lang="nb-NO" dirty="0" err="1" smtClean="0"/>
              <a:t>Configuration</a:t>
            </a:r>
            <a:r>
              <a:rPr lang="nb-NO" dirty="0"/>
              <a:t> </a:t>
            </a:r>
            <a:r>
              <a:rPr lang="nb-NO" dirty="0" err="1" smtClean="0"/>
              <a:t>method</a:t>
            </a:r>
            <a:endParaRPr lang="nb-NO" dirty="0" smtClean="0"/>
          </a:p>
          <a:p>
            <a:pPr lvl="1"/>
            <a:r>
              <a:rPr lang="nb-NO" dirty="0" smtClean="0"/>
              <a:t>YAML</a:t>
            </a:r>
          </a:p>
          <a:p>
            <a:r>
              <a:rPr lang="en-GB" dirty="0"/>
              <a:t>Developer methodology</a:t>
            </a:r>
          </a:p>
          <a:p>
            <a:pPr lvl="1"/>
            <a:r>
              <a:rPr lang="en-GB" dirty="0"/>
              <a:t>Waterfall</a:t>
            </a:r>
          </a:p>
          <a:p>
            <a:pPr lvl="1"/>
            <a:r>
              <a:rPr lang="en-GB" dirty="0" smtClean="0"/>
              <a:t>Scrum</a:t>
            </a:r>
            <a:endParaRPr lang="en-GB" dirty="0"/>
          </a:p>
        </p:txBody>
      </p:sp>
      <p:pic>
        <p:nvPicPr>
          <p:cNvPr id="1026" name="Picture 2" descr="D:\kpro9\report\planning\img\pyth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9329" y="1774596"/>
            <a:ext cx="1222859" cy="12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pro9\report\planning\img\java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057" y="1493231"/>
            <a:ext cx="808614" cy="15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kpro9\report\planning\img\pyyaml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6788" y="4618038"/>
            <a:ext cx="1295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kpro9\report\planning\img\gc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057" y="3274139"/>
            <a:ext cx="1038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kpro9\presentation\img\pycpar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784" y="3473290"/>
            <a:ext cx="839948" cy="8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</a:t>
            </a:r>
            <a:r>
              <a:rPr lang="nb-NO" dirty="0" smtClean="0"/>
              <a:t> 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endParaRPr lang="nb-NO" dirty="0" smtClean="0"/>
          </a:p>
          <a:p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for simple structs</a:t>
            </a:r>
          </a:p>
          <a:p>
            <a:pPr lvl="1"/>
            <a:r>
              <a:rPr lang="nb-NO" dirty="0"/>
              <a:t>P</a:t>
            </a:r>
            <a:r>
              <a:rPr lang="nb-NO" dirty="0" smtClean="0"/>
              <a:t>rimitive C types</a:t>
            </a:r>
          </a:p>
          <a:p>
            <a:r>
              <a:rPr lang="nb-NO" dirty="0" smtClean="0"/>
              <a:t>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endParaRPr lang="nb-NO" dirty="0"/>
          </a:p>
          <a:p>
            <a:r>
              <a:rPr lang="nb-NO" dirty="0" smtClean="0"/>
              <a:t>Simple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options</a:t>
            </a:r>
            <a:endParaRPr lang="nb-NO" dirty="0" smtClean="0"/>
          </a:p>
          <a:p>
            <a:r>
              <a:rPr lang="nb-NO" dirty="0" err="1" smtClean="0"/>
              <a:t>Important</a:t>
            </a:r>
            <a:r>
              <a:rPr lang="nb-NO" dirty="0" smtClean="0"/>
              <a:t>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third</a:t>
            </a:r>
            <a:r>
              <a:rPr lang="nb-NO" dirty="0" smtClean="0"/>
              <a:t> party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were</a:t>
            </a:r>
            <a:r>
              <a:rPr lang="nb-NO" dirty="0" smtClean="0"/>
              <a:t> </a:t>
            </a:r>
            <a:r>
              <a:rPr lang="nb-NO" dirty="0" err="1" smtClean="0"/>
              <a:t>sufficient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541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architecture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45245" y="1875296"/>
            <a:ext cx="3705573" cy="345604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7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332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218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 </a:t>
            </a:r>
            <a:r>
              <a:rPr lang="nb-NO" dirty="0" err="1" smtClean="0"/>
              <a:t>access</a:t>
            </a:r>
            <a:r>
              <a:rPr lang="nb-NO" dirty="0" smtClean="0"/>
              <a:t> to real test input or </a:t>
            </a:r>
            <a:r>
              <a:rPr lang="nb-NO" dirty="0" err="1" smtClean="0"/>
              <a:t>results</a:t>
            </a:r>
            <a:r>
              <a:rPr lang="nb-NO" dirty="0" smtClean="0"/>
              <a:t> from Thales</a:t>
            </a:r>
          </a:p>
          <a:p>
            <a:r>
              <a:rPr lang="nb-NO" dirty="0" err="1" smtClean="0"/>
              <a:t>Customer</a:t>
            </a:r>
            <a:r>
              <a:rPr lang="nb-NO" dirty="0" smtClean="0"/>
              <a:t> has </a:t>
            </a:r>
            <a:r>
              <a:rPr lang="nb-NO" dirty="0" err="1" smtClean="0"/>
              <a:t>provided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examples</a:t>
            </a:r>
            <a:endParaRPr lang="nb-NO" dirty="0" smtClean="0"/>
          </a:p>
          <a:p>
            <a:r>
              <a:rPr lang="nb-NO" dirty="0" smtClean="0"/>
              <a:t>Most rest data must be hand </a:t>
            </a:r>
            <a:r>
              <a:rPr lang="nb-NO" dirty="0" err="1" smtClean="0"/>
              <a:t>made</a:t>
            </a:r>
            <a:endParaRPr lang="nb-NO" dirty="0" smtClean="0"/>
          </a:p>
          <a:p>
            <a:r>
              <a:rPr lang="nb-NO" dirty="0" smtClean="0"/>
              <a:t>Sprint 1 goals </a:t>
            </a:r>
            <a:r>
              <a:rPr lang="nb-NO" dirty="0" err="1" smtClean="0"/>
              <a:t>easy</a:t>
            </a:r>
            <a:r>
              <a:rPr lang="nb-NO" dirty="0" smtClean="0"/>
              <a:t>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5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Positive</a:t>
            </a:r>
          </a:p>
          <a:p>
            <a:pPr lvl="1"/>
            <a:r>
              <a:rPr lang="nb-NO" dirty="0" err="1" smtClean="0"/>
              <a:t>Functional</a:t>
            </a:r>
            <a:r>
              <a:rPr lang="nb-NO" dirty="0" smtClean="0"/>
              <a:t> goals </a:t>
            </a:r>
            <a:r>
              <a:rPr lang="nb-NO" dirty="0" err="1" smtClean="0"/>
              <a:t>completed</a:t>
            </a:r>
            <a:endParaRPr lang="nb-NO" dirty="0" smtClean="0"/>
          </a:p>
          <a:p>
            <a:pPr lvl="1"/>
            <a:r>
              <a:rPr lang="nb-NO" dirty="0" smtClean="0"/>
              <a:t>Tests </a:t>
            </a:r>
            <a:r>
              <a:rPr lang="nb-NO" dirty="0" err="1" smtClean="0"/>
              <a:t>efficient</a:t>
            </a:r>
            <a:r>
              <a:rPr lang="nb-NO" dirty="0" smtClean="0"/>
              <a:t> at </a:t>
            </a:r>
            <a:r>
              <a:rPr lang="nb-NO" dirty="0" err="1" smtClean="0"/>
              <a:t>finding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pPr lvl="1"/>
            <a:r>
              <a:rPr lang="nb-NO" dirty="0" err="1" smtClean="0"/>
              <a:t>Good</a:t>
            </a:r>
            <a:r>
              <a:rPr lang="nb-NO" dirty="0" smtClean="0"/>
              <a:t> feedback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endParaRPr lang="nb-NO" dirty="0" smtClean="0"/>
          </a:p>
          <a:p>
            <a:r>
              <a:rPr lang="nb-NO" dirty="0" smtClean="0"/>
              <a:t>Negative</a:t>
            </a:r>
            <a:endParaRPr lang="nb-NO" dirty="0"/>
          </a:p>
          <a:p>
            <a:pPr lvl="1"/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scrum</a:t>
            </a:r>
            <a:r>
              <a:rPr lang="nb-NO" dirty="0" smtClean="0"/>
              <a:t> </a:t>
            </a:r>
            <a:r>
              <a:rPr lang="nb-NO" dirty="0" err="1" smtClean="0"/>
              <a:t>experience</a:t>
            </a:r>
            <a:endParaRPr lang="nb-NO" dirty="0"/>
          </a:p>
          <a:p>
            <a:pPr lvl="1"/>
            <a:r>
              <a:rPr lang="nb-NO" dirty="0" smtClean="0"/>
              <a:t>Too </a:t>
            </a:r>
            <a:r>
              <a:rPr lang="nb-NO" dirty="0" err="1" smtClean="0"/>
              <a:t>short</a:t>
            </a:r>
            <a:r>
              <a:rPr lang="nb-NO" dirty="0" smtClean="0"/>
              <a:t> planning </a:t>
            </a:r>
            <a:r>
              <a:rPr lang="nb-NO" dirty="0" err="1" smtClean="0"/>
              <a:t>meeting</a:t>
            </a:r>
            <a:endParaRPr lang="nb-NO" dirty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described</a:t>
            </a:r>
            <a:r>
              <a:rPr lang="nb-NO" dirty="0" smtClean="0"/>
              <a:t> in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high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GB" dirty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not </a:t>
            </a:r>
            <a:r>
              <a:rPr lang="nb-NO" dirty="0" err="1" smtClean="0"/>
              <a:t>spread</a:t>
            </a:r>
            <a:r>
              <a:rPr lang="nb-NO" dirty="0" smtClean="0"/>
              <a:t> </a:t>
            </a:r>
            <a:r>
              <a:rPr lang="nb-NO" dirty="0" err="1" smtClean="0"/>
              <a:t>according</a:t>
            </a:r>
            <a:r>
              <a:rPr lang="nb-NO" dirty="0" smtClean="0"/>
              <a:t> to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503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Have 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scrum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Refactor</a:t>
            </a:r>
            <a:r>
              <a:rPr lang="nb-NO" dirty="0" smtClean="0"/>
              <a:t> </a:t>
            </a:r>
            <a:r>
              <a:rPr lang="nb-NO" dirty="0" err="1"/>
              <a:t>code</a:t>
            </a:r>
            <a:r>
              <a:rPr lang="nb-NO" dirty="0"/>
              <a:t> from sprint </a:t>
            </a:r>
            <a:r>
              <a:rPr lang="nb-NO" dirty="0" smtClean="0"/>
              <a:t>1</a:t>
            </a:r>
          </a:p>
          <a:p>
            <a:r>
              <a:rPr lang="nb-NO" dirty="0" smtClean="0"/>
              <a:t>Support for non-primitive C types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type and </a:t>
            </a:r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semantic</a:t>
            </a:r>
            <a:endParaRPr lang="nb-NO" dirty="0" smtClean="0"/>
          </a:p>
          <a:p>
            <a:r>
              <a:rPr lang="nb-NO" dirty="0" smtClean="0"/>
              <a:t>Support for 3. party </a:t>
            </a:r>
            <a:r>
              <a:rPr lang="nb-NO" dirty="0" err="1" smtClean="0"/>
              <a:t>dissectors</a:t>
            </a:r>
            <a:r>
              <a:rPr lang="nb-NO" dirty="0" smtClean="0"/>
              <a:t> to </a:t>
            </a:r>
            <a:r>
              <a:rPr lang="nb-NO" dirty="0" err="1" smtClean="0"/>
              <a:t>decode</a:t>
            </a:r>
            <a:r>
              <a:rPr lang="nb-NO" dirty="0" smtClean="0"/>
              <a:t> trailers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message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581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Moduler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20520" y="1733229"/>
            <a:ext cx="4190246" cy="3908074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407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for enum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23930" y="2793489"/>
            <a:ext cx="5076825" cy="3305175"/>
          </a:xfrm>
        </p:spPr>
      </p:pic>
      <p:pic>
        <p:nvPicPr>
          <p:cNvPr id="1026" name="Picture 2" descr="D:\kpro9\presentation\img\sprint2_cenum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6743" y="1444532"/>
            <a:ext cx="5791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14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smtClean="0"/>
              <a:t>Pre-</a:t>
            </a:r>
            <a:r>
              <a:rPr lang="nb-NO" dirty="0" err="1" smtClean="0"/>
              <a:t>study</a:t>
            </a:r>
            <a:endParaRPr lang="nb-NO" dirty="0" smtClean="0"/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Struct in struct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616907" y="2395860"/>
            <a:ext cx="3657600" cy="2333625"/>
          </a:xfrm>
        </p:spPr>
      </p:pic>
      <p:pic>
        <p:nvPicPr>
          <p:cNvPr id="2050" name="Picture 2" descr="D:\kpro9\presentation\img\sprint2_structinstruc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0398" y="3149548"/>
            <a:ext cx="3002151" cy="11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374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Custom</a:t>
            </a:r>
            <a:r>
              <a:rPr lang="nb-NO" dirty="0" smtClean="0"/>
              <a:t> lua type </a:t>
            </a:r>
            <a:r>
              <a:rPr lang="nb-NO" dirty="0" err="1" smtClean="0"/>
              <a:t>config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937446" y="4179982"/>
            <a:ext cx="5048955" cy="2295846"/>
          </a:xfrm>
        </p:spPr>
      </p:pic>
      <p:pic>
        <p:nvPicPr>
          <p:cNvPr id="4098" name="Picture 2" descr="D:\kpro9\presentation\img\sprint2_custom_lua_type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3142" y="1581805"/>
            <a:ext cx="24384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kpro9\presentation\img\sprint2_custom_lua_type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357" y="1461170"/>
            <a:ext cx="2926246" cy="35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006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 testing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</a:t>
            </a:r>
            <a:r>
              <a:rPr lang="nb-NO" dirty="0" smtClean="0"/>
              <a:t>ode </a:t>
            </a:r>
            <a:r>
              <a:rPr lang="nb-NO" dirty="0" err="1" smtClean="0"/>
              <a:t>coverage</a:t>
            </a:r>
            <a:endParaRPr lang="nb-NO" dirty="0"/>
          </a:p>
          <a:p>
            <a:r>
              <a:rPr lang="nb-NO" dirty="0" err="1" smtClean="0"/>
              <a:t>Improving</a:t>
            </a:r>
            <a:r>
              <a:rPr lang="nb-NO" dirty="0" smtClean="0"/>
              <a:t> unit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46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Positive</a:t>
            </a:r>
          </a:p>
          <a:p>
            <a:pPr lvl="1"/>
            <a:r>
              <a:rPr lang="nb-NO" dirty="0" smtClean="0"/>
              <a:t>Better planning </a:t>
            </a:r>
            <a:r>
              <a:rPr lang="nb-NO" dirty="0" err="1" smtClean="0"/>
              <a:t>meeting</a:t>
            </a:r>
            <a:endParaRPr lang="nb-NO" dirty="0" smtClean="0"/>
          </a:p>
          <a:p>
            <a:pPr lvl="1"/>
            <a:r>
              <a:rPr lang="nb-NO" dirty="0" err="1" smtClean="0"/>
              <a:t>Raised</a:t>
            </a:r>
            <a:r>
              <a:rPr lang="nb-NO" dirty="0" smtClean="0"/>
              <a:t> </a:t>
            </a:r>
            <a:r>
              <a:rPr lang="nb-NO" dirty="0" err="1" smtClean="0"/>
              <a:t>effort</a:t>
            </a:r>
            <a:endParaRPr lang="nb-NO" dirty="0" smtClean="0"/>
          </a:p>
          <a:p>
            <a:pPr lvl="1"/>
            <a:r>
              <a:rPr lang="nb-NO" dirty="0" smtClean="0"/>
              <a:t>Presentation </a:t>
            </a:r>
            <a:r>
              <a:rPr lang="nb-NO" dirty="0" err="1" smtClean="0"/>
              <a:t>of</a:t>
            </a:r>
            <a:r>
              <a:rPr lang="nb-NO" dirty="0" smtClean="0"/>
              <a:t> progress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 gave a lot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 feedback</a:t>
            </a:r>
            <a:endParaRPr lang="nb-NO" dirty="0"/>
          </a:p>
          <a:p>
            <a:r>
              <a:rPr lang="nb-NO" dirty="0" smtClean="0"/>
              <a:t>Negative</a:t>
            </a:r>
          </a:p>
          <a:p>
            <a:pPr lvl="1"/>
            <a:r>
              <a:rPr lang="nb-NO" dirty="0" err="1" smtClean="0"/>
              <a:t>Postponed</a:t>
            </a:r>
            <a:r>
              <a:rPr lang="nb-NO" dirty="0" smtClean="0"/>
              <a:t> planning </a:t>
            </a:r>
            <a:r>
              <a:rPr lang="nb-NO" dirty="0" err="1" smtClean="0"/>
              <a:t>tasks</a:t>
            </a:r>
            <a:endParaRPr lang="nb-NO" dirty="0" smtClean="0"/>
          </a:p>
          <a:p>
            <a:pPr lvl="1"/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postponed</a:t>
            </a:r>
            <a:endParaRPr lang="nb-NO" dirty="0" smtClean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still not </a:t>
            </a:r>
            <a:r>
              <a:rPr lang="nb-NO" dirty="0" err="1" smtClean="0"/>
              <a:t>distributed</a:t>
            </a:r>
            <a:r>
              <a:rPr lang="nb-NO" dirty="0" smtClean="0"/>
              <a:t> </a:t>
            </a:r>
            <a:r>
              <a:rPr lang="nb-NO" dirty="0" err="1" smtClean="0"/>
              <a:t>according</a:t>
            </a:r>
            <a:r>
              <a:rPr lang="nb-NO" dirty="0" smtClean="0"/>
              <a:t> to </a:t>
            </a:r>
            <a:r>
              <a:rPr lang="nb-NO" dirty="0" err="1" smtClean="0"/>
              <a:t>dependencies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143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Better </a:t>
            </a:r>
            <a:r>
              <a:rPr lang="nb-NO" dirty="0" err="1" smtClean="0"/>
              <a:t>distribution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tasks</a:t>
            </a:r>
            <a:r>
              <a:rPr lang="nb-NO" dirty="0" smtClean="0"/>
              <a:t>.</a:t>
            </a:r>
          </a:p>
          <a:p>
            <a:r>
              <a:rPr lang="nb-NO" dirty="0" smtClean="0"/>
              <a:t>Complete planning </a:t>
            </a:r>
            <a:r>
              <a:rPr lang="nb-NO" dirty="0" err="1" smtClean="0"/>
              <a:t>while</a:t>
            </a:r>
            <a:r>
              <a:rPr lang="nb-NO" dirty="0" smtClean="0"/>
              <a:t> planning</a:t>
            </a:r>
          </a:p>
          <a:p>
            <a:r>
              <a:rPr lang="nb-NO" dirty="0" smtClean="0"/>
              <a:t>Support for multiple </a:t>
            </a:r>
            <a:r>
              <a:rPr lang="nb-NO" dirty="0" err="1" smtClean="0"/>
              <a:t>platforms</a:t>
            </a:r>
            <a:endParaRPr lang="nb-NO" dirty="0" smtClean="0"/>
          </a:p>
          <a:p>
            <a:pPr lvl="1"/>
            <a:r>
              <a:rPr lang="nb-NO" dirty="0" err="1" smtClean="0"/>
              <a:t>Endian</a:t>
            </a:r>
            <a:endParaRPr lang="nb-NO" dirty="0" smtClean="0"/>
          </a:p>
          <a:p>
            <a:pPr lvl="1"/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endParaRPr lang="nb-NO" dirty="0" smtClean="0"/>
          </a:p>
          <a:p>
            <a:pPr lvl="1"/>
            <a:r>
              <a:rPr lang="nb-NO" dirty="0" smtClean="0"/>
              <a:t>Memory </a:t>
            </a:r>
            <a:r>
              <a:rPr lang="nb-NO" dirty="0" err="1" smtClean="0"/>
              <a:t>alignment</a:t>
            </a:r>
            <a:endParaRPr lang="nb-NO" dirty="0"/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customers</a:t>
            </a:r>
            <a:r>
              <a:rPr lang="nb-NO" dirty="0" smtClean="0"/>
              <a:t> target </a:t>
            </a:r>
            <a:r>
              <a:rPr lang="nb-NO" dirty="0" err="1" smtClean="0"/>
              <a:t>code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09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Module</a:t>
            </a:r>
            <a:r>
              <a:rPr lang="nb-NO" dirty="0" smtClean="0"/>
              <a:t>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401698" y="2056075"/>
            <a:ext cx="4316816" cy="3443886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19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platform</a:t>
            </a:r>
            <a:r>
              <a:rPr lang="nb-NO" dirty="0" smtClean="0"/>
              <a:t> support </a:t>
            </a:r>
            <a:r>
              <a:rPr lang="nb-NO" dirty="0" err="1" smtClean="0"/>
              <a:t>works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Message </a:t>
            </a:r>
            <a:r>
              <a:rPr lang="nb-NO" dirty="0" err="1" smtClean="0"/>
              <a:t>flag</a:t>
            </a:r>
            <a:r>
              <a:rPr lang="nb-NO" dirty="0" smtClean="0"/>
              <a:t> </a:t>
            </a:r>
            <a:r>
              <a:rPr lang="nb-NO" dirty="0" err="1" smtClean="0"/>
              <a:t>identifies</a:t>
            </a:r>
            <a:r>
              <a:rPr lang="nb-NO" dirty="0" smtClean="0"/>
              <a:t> </a:t>
            </a:r>
            <a:r>
              <a:rPr lang="nb-NO" dirty="0" err="1" smtClean="0"/>
              <a:t>originating</a:t>
            </a:r>
            <a:r>
              <a:rPr lang="nb-NO" dirty="0" smtClean="0"/>
              <a:t> </a:t>
            </a:r>
            <a:r>
              <a:rPr lang="nb-NO" dirty="0" err="1" smtClean="0"/>
              <a:t>platform</a:t>
            </a:r>
            <a:endParaRPr lang="nb-NO" dirty="0" smtClean="0"/>
          </a:p>
          <a:p>
            <a:r>
              <a:rPr lang="nb-NO" dirty="0" smtClean="0"/>
              <a:t>One </a:t>
            </a:r>
            <a:r>
              <a:rPr lang="nb-NO" dirty="0" err="1" smtClean="0"/>
              <a:t>dissector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 per </a:t>
            </a:r>
            <a:r>
              <a:rPr lang="nb-NO" dirty="0" err="1" smtClean="0"/>
              <a:t>platform</a:t>
            </a:r>
            <a:endParaRPr lang="nb-NO" dirty="0" smtClean="0"/>
          </a:p>
          <a:p>
            <a:r>
              <a:rPr lang="nb-NO" dirty="0" smtClean="0"/>
              <a:t>Flag used to </a:t>
            </a:r>
            <a:r>
              <a:rPr lang="nb-NO" dirty="0" err="1" smtClean="0"/>
              <a:t>choose</a:t>
            </a:r>
            <a:endParaRPr lang="nb-NO" dirty="0" smtClean="0"/>
          </a:p>
          <a:p>
            <a:r>
              <a:rPr lang="nb-NO" dirty="0" smtClean="0"/>
              <a:t>MAKE FIGURE OF THIS!!!!!!!!ERRORERRORERROR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719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3 - Testing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Availebility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alignment</a:t>
            </a:r>
            <a:r>
              <a:rPr lang="nb-NO" dirty="0" smtClean="0"/>
              <a:t> support </a:t>
            </a:r>
            <a:r>
              <a:rPr lang="nb-NO" dirty="0" err="1" smtClean="0"/>
              <a:t>meant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have a C program </a:t>
            </a:r>
            <a:r>
              <a:rPr lang="nb-NO" dirty="0" err="1" smtClean="0"/>
              <a:t>generate</a:t>
            </a:r>
            <a:r>
              <a:rPr lang="nb-NO" dirty="0" smtClean="0"/>
              <a:t> test data.</a:t>
            </a:r>
          </a:p>
          <a:p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change</a:t>
            </a:r>
            <a:r>
              <a:rPr lang="nb-NO" dirty="0" smtClean="0"/>
              <a:t> all </a:t>
            </a:r>
            <a:r>
              <a:rPr lang="nb-NO" dirty="0" err="1" smtClean="0"/>
              <a:t>previous</a:t>
            </a:r>
            <a:r>
              <a:rPr lang="nb-NO" dirty="0" smtClean="0"/>
              <a:t> test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614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Positive</a:t>
            </a:r>
          </a:p>
          <a:p>
            <a:pPr lvl="1"/>
            <a:r>
              <a:rPr lang="nb-NO" dirty="0" smtClean="0"/>
              <a:t>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pPr lvl="1"/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to do</a:t>
            </a:r>
          </a:p>
          <a:p>
            <a:pPr lvl="1"/>
            <a:r>
              <a:rPr lang="nb-NO" dirty="0" smtClean="0"/>
              <a:t>All team </a:t>
            </a:r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worked</a:t>
            </a:r>
            <a:r>
              <a:rPr lang="nb-NO" dirty="0" smtClean="0"/>
              <a:t> more</a:t>
            </a:r>
            <a:endParaRPr lang="nb-NO" dirty="0"/>
          </a:p>
          <a:p>
            <a:r>
              <a:rPr lang="nb-NO" dirty="0" smtClean="0"/>
              <a:t>Negative</a:t>
            </a:r>
          </a:p>
          <a:p>
            <a:pPr lvl="1"/>
            <a:r>
              <a:rPr lang="nb-NO" dirty="0" smtClean="0"/>
              <a:t>Too </a:t>
            </a:r>
            <a:r>
              <a:rPr lang="nb-NO" dirty="0" err="1" smtClean="0"/>
              <a:t>many</a:t>
            </a:r>
            <a:r>
              <a:rPr lang="nb-NO" dirty="0" smtClean="0"/>
              <a:t> taskes </a:t>
            </a:r>
            <a:r>
              <a:rPr lang="nb-NO" dirty="0" err="1" smtClean="0"/>
              <a:t>planned</a:t>
            </a:r>
            <a:endParaRPr lang="nb-NO" dirty="0" smtClean="0"/>
          </a:p>
          <a:p>
            <a:pPr lvl="1"/>
            <a:r>
              <a:rPr lang="nb-NO" dirty="0" smtClean="0"/>
              <a:t>Time used for </a:t>
            </a:r>
            <a:r>
              <a:rPr lang="nb-NO" dirty="0" err="1" smtClean="0"/>
              <a:t>project</a:t>
            </a:r>
            <a:r>
              <a:rPr lang="nb-NO" dirty="0" smtClean="0"/>
              <a:t> management </a:t>
            </a:r>
            <a:r>
              <a:rPr lang="nb-NO" dirty="0" err="1" smtClean="0"/>
              <a:t>underestimated</a:t>
            </a:r>
            <a:endParaRPr lang="nb-NO" dirty="0" smtClean="0"/>
          </a:p>
          <a:p>
            <a:pPr lvl="1"/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modify</a:t>
            </a:r>
            <a:r>
              <a:rPr lang="nb-NO" dirty="0" smtClean="0"/>
              <a:t> sprint </a:t>
            </a:r>
            <a:r>
              <a:rPr lang="nb-NO" dirty="0" err="1" smtClean="0"/>
              <a:t>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190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missing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91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 </a:t>
            </a:r>
            <a:r>
              <a:rPr lang="nb-NO" dirty="0" err="1" smtClean="0"/>
              <a:t>architecture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53111" y="1772135"/>
            <a:ext cx="5631832" cy="4146514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382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</a:t>
            </a:r>
            <a:r>
              <a:rPr lang="en-GB" smtClean="0"/>
              <a:t>fulfill </a:t>
            </a:r>
            <a:r>
              <a:rPr lang="en-GB" dirty="0" smtClean="0"/>
              <a:t>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customers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62656" y="1708682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3345" y="1708682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01422" y="2727697"/>
            <a:ext cx="3661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602460" y="2204632"/>
            <a:ext cx="2059158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</a:t>
            </a:r>
            <a:r>
              <a:rPr lang="nb-NO" sz="1600" dirty="0" smtClean="0"/>
              <a:t>c =  </a:t>
            </a:r>
            <a:r>
              <a:rPr lang="nb-NO" sz="1600" dirty="0"/>
              <a:t>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3" name="Avrundet rektangel 22"/>
          <p:cNvSpPr/>
          <p:nvPr/>
        </p:nvSpPr>
        <p:spPr>
          <a:xfrm>
            <a:off x="6416942" y="2204632"/>
            <a:ext cx="2016072" cy="14955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 smtClean="0"/>
              <a:t>struct</a:t>
            </a:r>
            <a:r>
              <a:rPr lang="nb-NO" sz="1600" dirty="0" smtClean="0"/>
              <a:t> </a:t>
            </a:r>
            <a:r>
              <a:rPr lang="nb-NO" sz="1600" dirty="0" err="1" smtClean="0"/>
              <a:t>message</a:t>
            </a:r>
            <a:r>
              <a:rPr lang="nb-NO" sz="1600" dirty="0" smtClean="0"/>
              <a:t> 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a = 5;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b = 6;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char</a:t>
            </a:r>
            <a:r>
              <a:rPr lang="nb-NO" sz="1600" dirty="0" smtClean="0"/>
              <a:t>* c =  ‘abc’;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4" name="Rektangel 23"/>
          <p:cNvSpPr/>
          <p:nvPr/>
        </p:nvSpPr>
        <p:spPr>
          <a:xfrm>
            <a:off x="2701422" y="2173630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 flipH="1">
            <a:off x="4534864" y="2727697"/>
            <a:ext cx="10012" cy="1115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</a:t>
            </a:r>
            <a:r>
              <a:rPr lang="nb-NO" sz="1600" dirty="0" err="1"/>
              <a:t>char</a:t>
            </a:r>
            <a:r>
              <a:rPr lang="nb-NO" sz="1600" dirty="0" smtClean="0"/>
              <a:t>* c </a:t>
            </a:r>
            <a:r>
              <a:rPr lang="nb-NO" sz="1600" dirty="0"/>
              <a:t>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</a:p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situation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dissector</a:t>
            </a:r>
            <a:r>
              <a:rPr lang="nb-NO" dirty="0" smtClean="0"/>
              <a:t> </a:t>
            </a:r>
            <a:r>
              <a:rPr lang="nb-NO" dirty="0" err="1" smtClean="0"/>
              <a:t>decodes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message</a:t>
            </a:r>
            <a:endParaRPr lang="nb-NO" dirty="0" smtClean="0"/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err="1" smtClean="0"/>
              <a:t>Requires</a:t>
            </a:r>
            <a:r>
              <a:rPr lang="nb-NO" dirty="0" smtClean="0"/>
              <a:t>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Lua</a:t>
            </a:r>
            <a:r>
              <a:rPr lang="en-US" dirty="0"/>
              <a:t> dissectors for C structs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3000 C-header files</a:t>
            </a:r>
          </a:p>
          <a:p>
            <a:pPr lvl="1"/>
            <a:r>
              <a:rPr lang="en-US" dirty="0" smtClean="0"/>
              <a:t>Very complex</a:t>
            </a:r>
            <a:endParaRPr lang="en-US" dirty="0"/>
          </a:p>
          <a:p>
            <a:r>
              <a:rPr lang="en-US" dirty="0"/>
              <a:t>Provide configuration options for the </a:t>
            </a:r>
            <a:r>
              <a:rPr lang="en-US" dirty="0" smtClean="0"/>
              <a:t>dissectors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Member and type semantic</a:t>
            </a:r>
          </a:p>
          <a:p>
            <a:pPr lvl="1"/>
            <a:r>
              <a:rPr lang="en-US" dirty="0" smtClean="0"/>
              <a:t>Options to make it work in different </a:t>
            </a:r>
            <a:r>
              <a:rPr lang="en-US" dirty="0" err="1" smtClean="0"/>
              <a:t>enviroments</a:t>
            </a:r>
            <a:endParaRPr lang="en-US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7437</TotalTime>
  <Words>661</Words>
  <Application>Microsoft Office PowerPoint</Application>
  <PresentationFormat>On-screen Show (4:3)</PresentationFormat>
  <Paragraphs>154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Bris</vt:lpstr>
      <vt:lpstr>CSjark</vt:lpstr>
      <vt:lpstr>Agenda</vt:lpstr>
      <vt:lpstr>The team</vt:lpstr>
      <vt:lpstr>Group goals</vt:lpstr>
      <vt:lpstr>The customer</vt:lpstr>
      <vt:lpstr>The customers situation</vt:lpstr>
      <vt:lpstr>Wireshark</vt:lpstr>
      <vt:lpstr>Dissectors</vt:lpstr>
      <vt:lpstr>The Task</vt:lpstr>
      <vt:lpstr>Pre-study</vt:lpstr>
      <vt:lpstr>Sprint 1</vt:lpstr>
      <vt:lpstr>The architecture</vt:lpstr>
      <vt:lpstr>Header and Wireshark</vt:lpstr>
      <vt:lpstr>Config of range limit</vt:lpstr>
      <vt:lpstr>Testing</vt:lpstr>
      <vt:lpstr>Sprint 1 retrospect</vt:lpstr>
      <vt:lpstr>Sprint 2</vt:lpstr>
      <vt:lpstr>Moduler</vt:lpstr>
      <vt:lpstr>Support for enum</vt:lpstr>
      <vt:lpstr>Struct in struct</vt:lpstr>
      <vt:lpstr>Custom lua type config</vt:lpstr>
      <vt:lpstr>Sprint 2 testing</vt:lpstr>
      <vt:lpstr>Sprint 2 retrospect</vt:lpstr>
      <vt:lpstr>Sprint 3</vt:lpstr>
      <vt:lpstr>Module design</vt:lpstr>
      <vt:lpstr>How platform support works</vt:lpstr>
      <vt:lpstr>Sprint 3 - Testing</vt:lpstr>
      <vt:lpstr>Sprint 3 retrospect</vt:lpstr>
      <vt:lpstr>Sprint 4</vt:lpstr>
      <vt:lpstr>Sprint 4 architecture</vt:lpstr>
      <vt:lpstr>CSjark</vt:lpstr>
      <vt:lpstr>Conclusion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Terje Snarby</cp:lastModifiedBy>
  <cp:revision>140</cp:revision>
  <dcterms:created xsi:type="dcterms:W3CDTF">2011-11-22T07:44:00Z</dcterms:created>
  <dcterms:modified xsi:type="dcterms:W3CDTF">2011-11-22T07:44:31Z</dcterms:modified>
</cp:coreProperties>
</file>