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81" r:id="rId8"/>
    <p:sldId id="260" r:id="rId9"/>
    <p:sldId id="261" r:id="rId10"/>
    <p:sldId id="262" r:id="rId11"/>
    <p:sldId id="266" r:id="rId12"/>
    <p:sldId id="282" r:id="rId13"/>
    <p:sldId id="289" r:id="rId14"/>
    <p:sldId id="290" r:id="rId15"/>
    <p:sldId id="288" r:id="rId16"/>
    <p:sldId id="291" r:id="rId17"/>
    <p:sldId id="297" r:id="rId18"/>
    <p:sldId id="292" r:id="rId19"/>
    <p:sldId id="283" r:id="rId20"/>
    <p:sldId id="295" r:id="rId21"/>
    <p:sldId id="293" r:id="rId22"/>
    <p:sldId id="294" r:id="rId23"/>
    <p:sldId id="296" r:id="rId24"/>
    <p:sldId id="284" r:id="rId25"/>
    <p:sldId id="298" r:id="rId26"/>
    <p:sldId id="300" r:id="rId27"/>
    <p:sldId id="301" r:id="rId28"/>
    <p:sldId id="285" r:id="rId29"/>
    <p:sldId id="299" r:id="rId30"/>
    <p:sldId id="267" r:id="rId31"/>
    <p:sldId id="268" r:id="rId32"/>
    <p:sldId id="269" r:id="rId33"/>
    <p:sldId id="272" r:id="rId34"/>
    <p:sldId id="273" r:id="rId35"/>
    <p:sldId id="274" r:id="rId36"/>
    <p:sldId id="275" r:id="rId37"/>
    <p:sldId id="276" r:id="rId38"/>
    <p:sldId id="277" r:id="rId39"/>
    <p:sldId id="263" r:id="rId40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1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21.11.11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21.11.11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pPr/>
              <a:t>21.11.11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Developer methodology</a:t>
            </a:r>
          </a:p>
          <a:p>
            <a:pPr lvl="1"/>
            <a:r>
              <a:rPr lang="en-GB" dirty="0" smtClean="0"/>
              <a:t>Waterfall</a:t>
            </a:r>
          </a:p>
          <a:p>
            <a:pPr lvl="1"/>
            <a:r>
              <a:rPr lang="en-GB" dirty="0" smtClean="0"/>
              <a:t>Scrum</a:t>
            </a:r>
          </a:p>
          <a:p>
            <a:r>
              <a:rPr lang="en-GB" dirty="0" smtClean="0"/>
              <a:t>Programming language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Python</a:t>
            </a:r>
          </a:p>
          <a:p>
            <a:r>
              <a:rPr lang="en-GB" dirty="0" smtClean="0"/>
              <a:t>Pre-processor</a:t>
            </a:r>
            <a:endParaRPr lang="en-GB" dirty="0" smtClean="0"/>
          </a:p>
          <a:p>
            <a:r>
              <a:rPr lang="en-GB" dirty="0" smtClean="0"/>
              <a:t>Parser</a:t>
            </a:r>
            <a:endParaRPr lang="en-GB" dirty="0" smtClean="0"/>
          </a:p>
          <a:p>
            <a:r>
              <a:rPr lang="nb-NO" dirty="0" err="1" smtClean="0"/>
              <a:t>Configuration</a:t>
            </a:r>
            <a:r>
              <a:rPr lang="nb-NO" dirty="0"/>
              <a:t> </a:t>
            </a:r>
            <a:r>
              <a:rPr lang="nb-NO" dirty="0" err="1" smtClean="0"/>
              <a:t>method</a:t>
            </a:r>
            <a:endParaRPr lang="nb-NO" dirty="0" smtClean="0"/>
          </a:p>
          <a:p>
            <a:pPr lvl="1"/>
            <a:r>
              <a:rPr lang="nb-NO" dirty="0" smtClean="0"/>
              <a:t>YAML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Making</a:t>
            </a:r>
            <a:r>
              <a:rPr lang="nb-NO" dirty="0" smtClean="0"/>
              <a:t> a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Beeing</a:t>
            </a:r>
            <a:r>
              <a:rPr lang="nb-NO" dirty="0" smtClean="0"/>
              <a:t>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structs.</a:t>
            </a:r>
          </a:p>
          <a:p>
            <a:r>
              <a:rPr lang="nb-NO" dirty="0" smtClean="0"/>
              <a:t>Support primitive C types.</a:t>
            </a:r>
          </a:p>
          <a:p>
            <a:r>
              <a:rPr lang="nb-NO" dirty="0" smtClean="0"/>
              <a:t>Handling 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1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611155"/>
            <a:ext cx="8042275" cy="4321490"/>
          </a:xfrm>
        </p:spPr>
      </p:pic>
    </p:spTree>
    <p:extLst>
      <p:ext uri="{BB962C8B-B14F-4D97-AF65-F5344CB8AC3E}">
        <p14:creationId xmlns:p14="http://schemas.microsoft.com/office/powerpoint/2010/main" val="253716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modules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24" y="1328295"/>
            <a:ext cx="6028635" cy="5250748"/>
          </a:xfrm>
        </p:spPr>
      </p:pic>
    </p:spTree>
    <p:extLst>
      <p:ext uri="{BB962C8B-B14F-4D97-AF65-F5344CB8AC3E}">
        <p14:creationId xmlns:p14="http://schemas.microsoft.com/office/powerpoint/2010/main" val="270277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val="166332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 </a:t>
            </a:r>
            <a:r>
              <a:rPr lang="nb-NO" dirty="0" err="1" smtClean="0"/>
              <a:t>access</a:t>
            </a:r>
            <a:r>
              <a:rPr lang="nb-NO" dirty="0" smtClean="0"/>
              <a:t> to real test input or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Customer</a:t>
            </a:r>
            <a:r>
              <a:rPr lang="nb-NO" dirty="0" smtClean="0"/>
              <a:t> has </a:t>
            </a:r>
            <a:r>
              <a:rPr lang="nb-NO" dirty="0" err="1" smtClean="0"/>
              <a:t>provided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examples</a:t>
            </a:r>
            <a:endParaRPr lang="nb-NO" dirty="0" smtClean="0"/>
          </a:p>
          <a:p>
            <a:r>
              <a:rPr lang="nb-NO" dirty="0" smtClean="0"/>
              <a:t>Most rest data must be hand </a:t>
            </a:r>
            <a:r>
              <a:rPr lang="nb-NO" dirty="0" err="1" smtClean="0"/>
              <a:t>made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5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3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Support for non-primitive C types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type and </a:t>
            </a:r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semantic</a:t>
            </a:r>
            <a:endParaRPr lang="nb-NO" dirty="0" smtClean="0"/>
          </a:p>
          <a:p>
            <a:r>
              <a:rPr lang="nb-NO" dirty="0" smtClean="0"/>
              <a:t>Support for 3. party </a:t>
            </a:r>
            <a:r>
              <a:rPr lang="nb-NO" dirty="0" err="1" smtClean="0"/>
              <a:t>dissectors</a:t>
            </a:r>
            <a:r>
              <a:rPr lang="nb-NO" dirty="0" smtClean="0"/>
              <a:t> to </a:t>
            </a:r>
            <a:r>
              <a:rPr lang="nb-NO" dirty="0" err="1" smtClean="0"/>
              <a:t>decode</a:t>
            </a:r>
            <a:r>
              <a:rPr lang="nb-NO" dirty="0" smtClean="0"/>
              <a:t> trailers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message</a:t>
            </a:r>
            <a:endParaRPr lang="nb-NO" dirty="0"/>
          </a:p>
          <a:p>
            <a:r>
              <a:rPr lang="nb-NO" dirty="0" err="1" smtClean="0"/>
              <a:t>Refactor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from sprint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smtClean="0"/>
              <a:t>team</a:t>
            </a:r>
          </a:p>
          <a:p>
            <a:r>
              <a:rPr lang="nb-NO" dirty="0" smtClean="0"/>
              <a:t>T</a:t>
            </a:r>
            <a:r>
              <a:rPr lang="nb-NO" dirty="0" smtClean="0"/>
              <a:t>he </a:t>
            </a:r>
            <a:r>
              <a:rPr lang="nb-NO" dirty="0" err="1" smtClean="0"/>
              <a:t>customer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Pre-</a:t>
            </a:r>
            <a:r>
              <a:rPr lang="nb-NO" dirty="0" err="1" smtClean="0"/>
              <a:t>study</a:t>
            </a:r>
            <a:endParaRPr lang="nb-NO" dirty="0" smtClean="0"/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0" y="1733229"/>
            <a:ext cx="4190246" cy="3908074"/>
          </a:xfrm>
        </p:spPr>
      </p:pic>
    </p:spTree>
    <p:extLst>
      <p:ext uri="{BB962C8B-B14F-4D97-AF65-F5344CB8AC3E}">
        <p14:creationId xmlns:p14="http://schemas.microsoft.com/office/powerpoint/2010/main" val="144407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for enum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30" y="2793489"/>
            <a:ext cx="5076825" cy="3305175"/>
          </a:xfrm>
        </p:spPr>
      </p:pic>
      <p:pic>
        <p:nvPicPr>
          <p:cNvPr id="1026" name="Picture 2" descr="D:\kpro9\presentation\img\sprint2_cenum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43" y="1444532"/>
            <a:ext cx="5791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5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Struct in struct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07" y="2395860"/>
            <a:ext cx="3657600" cy="2333625"/>
          </a:xfrm>
        </p:spPr>
      </p:pic>
      <p:pic>
        <p:nvPicPr>
          <p:cNvPr id="2050" name="Picture 2" descr="D:\kpro9\presentation\img\sprint2_structinstruc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98" y="3149548"/>
            <a:ext cx="3002151" cy="11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4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Better, </a:t>
            </a:r>
            <a:r>
              <a:rPr lang="nb-NO" dirty="0" err="1" smtClean="0"/>
              <a:t>but</a:t>
            </a:r>
            <a:r>
              <a:rPr lang="nb-NO" dirty="0" smtClean="0"/>
              <a:t> not </a:t>
            </a:r>
            <a:r>
              <a:rPr lang="nb-NO" dirty="0" err="1" smtClean="0"/>
              <a:t>sufficient</a:t>
            </a:r>
            <a:r>
              <a:rPr lang="nb-NO" dirty="0"/>
              <a:t> </a:t>
            </a:r>
            <a:r>
              <a:rPr lang="nb-NO" dirty="0" smtClean="0"/>
              <a:t>planning</a:t>
            </a:r>
          </a:p>
          <a:p>
            <a:r>
              <a:rPr lang="nb-NO" dirty="0" err="1" smtClean="0"/>
              <a:t>Raised</a:t>
            </a:r>
            <a:r>
              <a:rPr lang="nb-NO" dirty="0" smtClean="0"/>
              <a:t> </a:t>
            </a:r>
            <a:r>
              <a:rPr lang="nb-NO" dirty="0" err="1" smtClean="0"/>
              <a:t>effort</a:t>
            </a:r>
            <a:endParaRPr lang="nb-NO" dirty="0" smtClean="0"/>
          </a:p>
          <a:p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postponed</a:t>
            </a:r>
            <a:endParaRPr lang="nb-NO" dirty="0" smtClean="0"/>
          </a:p>
          <a:p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feedback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advisor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3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Support for multiple </a:t>
            </a:r>
            <a:r>
              <a:rPr lang="nb-NO" dirty="0" err="1" smtClean="0"/>
              <a:t>platforms</a:t>
            </a:r>
            <a:endParaRPr lang="nb-NO" dirty="0" smtClean="0"/>
          </a:p>
          <a:p>
            <a:pPr lvl="1"/>
            <a:r>
              <a:rPr lang="nb-NO" dirty="0" err="1" smtClean="0"/>
              <a:t>Endian</a:t>
            </a:r>
            <a:endParaRPr lang="nb-NO" dirty="0" smtClean="0"/>
          </a:p>
          <a:p>
            <a:pPr lvl="1"/>
            <a:r>
              <a:rPr lang="nb-NO" dirty="0" err="1" smtClean="0"/>
              <a:t>Member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endParaRPr lang="nb-NO" dirty="0" smtClean="0"/>
          </a:p>
          <a:p>
            <a:pPr lvl="1"/>
            <a:r>
              <a:rPr lang="nb-NO" dirty="0" smtClean="0"/>
              <a:t>Memory </a:t>
            </a:r>
            <a:r>
              <a:rPr lang="nb-NO" dirty="0" err="1" smtClean="0"/>
              <a:t>alignment</a:t>
            </a:r>
            <a:endParaRPr lang="nb-NO" dirty="0"/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customers</a:t>
            </a:r>
            <a:r>
              <a:rPr lang="nb-NO" dirty="0" smtClean="0"/>
              <a:t> target </a:t>
            </a:r>
            <a:r>
              <a:rPr lang="nb-NO" dirty="0" err="1" smtClean="0"/>
              <a:t>code</a:t>
            </a:r>
            <a:endParaRPr lang="nb-NO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8" y="2056075"/>
            <a:ext cx="4316816" cy="3443886"/>
          </a:xfrm>
        </p:spPr>
      </p:pic>
    </p:spTree>
    <p:extLst>
      <p:ext uri="{BB962C8B-B14F-4D97-AF65-F5344CB8AC3E}">
        <p14:creationId xmlns:p14="http://schemas.microsoft.com/office/powerpoint/2010/main" val="16119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3 - Testing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Availebility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alignment</a:t>
            </a:r>
            <a:r>
              <a:rPr lang="nb-NO" dirty="0" smtClean="0"/>
              <a:t> support </a:t>
            </a:r>
            <a:r>
              <a:rPr lang="nb-NO" dirty="0" err="1" smtClean="0"/>
              <a:t>meant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have a C program </a:t>
            </a:r>
            <a:r>
              <a:rPr lang="nb-NO" dirty="0" err="1" smtClean="0"/>
              <a:t>generate</a:t>
            </a:r>
            <a:r>
              <a:rPr lang="nb-NO" dirty="0" smtClean="0"/>
              <a:t> test data.</a:t>
            </a:r>
          </a:p>
          <a:p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change</a:t>
            </a:r>
            <a:r>
              <a:rPr lang="nb-NO" dirty="0" smtClean="0"/>
              <a:t> all </a:t>
            </a:r>
            <a:r>
              <a:rPr lang="nb-NO" dirty="0" err="1" smtClean="0"/>
              <a:t>previous</a:t>
            </a:r>
            <a:r>
              <a:rPr lang="nb-NO" dirty="0" smtClean="0"/>
              <a:t> test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4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 </a:t>
            </a:r>
            <a:r>
              <a:rPr lang="nb-NO" dirty="0" err="1" smtClean="0"/>
              <a:t>retrospect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More </a:t>
            </a:r>
            <a:r>
              <a:rPr lang="nb-NO" dirty="0" err="1" smtClean="0"/>
              <a:t>effort</a:t>
            </a:r>
            <a:endParaRPr lang="nb-NO" dirty="0" smtClean="0"/>
          </a:p>
          <a:p>
            <a:r>
              <a:rPr lang="nb-NO" dirty="0" smtClean="0"/>
              <a:t>Too </a:t>
            </a:r>
            <a:r>
              <a:rPr lang="nb-NO" dirty="0" err="1" smtClean="0"/>
              <a:t>many</a:t>
            </a:r>
            <a:r>
              <a:rPr lang="nb-NO" dirty="0" smtClean="0"/>
              <a:t> taskes </a:t>
            </a:r>
            <a:r>
              <a:rPr lang="nb-NO" dirty="0" err="1" smtClean="0"/>
              <a:t>planned</a:t>
            </a:r>
            <a:endParaRPr lang="nb-NO" dirty="0" smtClean="0"/>
          </a:p>
          <a:p>
            <a:r>
              <a:rPr lang="nb-NO" dirty="0" smtClean="0"/>
              <a:t>Time used for </a:t>
            </a:r>
            <a:r>
              <a:rPr lang="nb-NO" dirty="0" err="1" smtClean="0"/>
              <a:t>project</a:t>
            </a:r>
            <a:r>
              <a:rPr lang="nb-NO" dirty="0" smtClean="0"/>
              <a:t> management </a:t>
            </a:r>
            <a:r>
              <a:rPr lang="nb-NO" dirty="0" err="1" smtClean="0"/>
              <a:t>underestimated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90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endParaRPr lang="nb-NO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Module</a:t>
            </a:r>
            <a:r>
              <a:rPr lang="nb-NO" dirty="0" smtClean="0"/>
              <a:t>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11" y="1772135"/>
            <a:ext cx="5631832" cy="4146514"/>
          </a:xfrm>
        </p:spPr>
      </p:pic>
    </p:spTree>
    <p:extLst>
      <p:ext uri="{BB962C8B-B14F-4D97-AF65-F5344CB8AC3E}">
        <p14:creationId xmlns:p14="http://schemas.microsoft.com/office/powerpoint/2010/main" val="36338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90406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9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val="26289399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3795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val="576150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val="7021588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val="13816207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val="300239186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customers.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581186" y="1456839"/>
            <a:ext cx="2059158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</a:t>
            </a:r>
            <a:r>
              <a:rPr lang="nb-NO" sz="1600" dirty="0" smtClean="0"/>
              <a:t>c =  </a:t>
            </a:r>
            <a:r>
              <a:rPr lang="nb-NO" sz="1600" dirty="0"/>
              <a:t>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struct</a:t>
            </a:r>
            <a:r>
              <a:rPr lang="nb-NO" sz="1600" dirty="0" smtClean="0"/>
              <a:t> </a:t>
            </a:r>
            <a:r>
              <a:rPr lang="nb-NO" sz="1600" dirty="0" err="1" smtClean="0"/>
              <a:t>message</a:t>
            </a:r>
            <a:r>
              <a:rPr lang="nb-NO" sz="1600" dirty="0" smtClean="0"/>
              <a:t>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a = 5;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b = 6;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char</a:t>
            </a:r>
            <a:r>
              <a:rPr lang="nb-NO" sz="1600" dirty="0" smtClean="0"/>
              <a:t>* =  ‘abc’;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</a:p>
          <a:p>
            <a:r>
              <a:rPr lang="nb-NO" sz="1600" smtClean="0"/>
              <a:t>};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</TotalTime>
  <Words>772</Words>
  <Application>Microsoft Macintosh PowerPoint</Application>
  <PresentationFormat>Skjermfremvisning (4:3)</PresentationFormat>
  <Paragraphs>161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39</vt:i4>
      </vt:variant>
    </vt:vector>
  </HeadingPairs>
  <TitlesOfParts>
    <vt:vector size="40" baseType="lpstr">
      <vt:lpstr>Bris</vt:lpstr>
      <vt:lpstr>CSjark</vt:lpstr>
      <vt:lpstr>Agenda</vt:lpstr>
      <vt:lpstr>The team</vt:lpstr>
      <vt:lpstr>Group goals</vt:lpstr>
      <vt:lpstr>The customer</vt:lpstr>
      <vt:lpstr>The customer’s situation</vt:lpstr>
      <vt:lpstr>Wireshark</vt:lpstr>
      <vt:lpstr>PowerPoint-presentasjon</vt:lpstr>
      <vt:lpstr>Dissectors</vt:lpstr>
      <vt:lpstr>The Task</vt:lpstr>
      <vt:lpstr>Pre-study</vt:lpstr>
      <vt:lpstr>Sprint 1</vt:lpstr>
      <vt:lpstr>Preliminary design</vt:lpstr>
      <vt:lpstr>4 modules</vt:lpstr>
      <vt:lpstr>Header and Wireshark</vt:lpstr>
      <vt:lpstr>Config of range limit</vt:lpstr>
      <vt:lpstr>Testing</vt:lpstr>
      <vt:lpstr>Sprint 1 retrospect</vt:lpstr>
      <vt:lpstr>Sprint 2</vt:lpstr>
      <vt:lpstr>Moduler</vt:lpstr>
      <vt:lpstr>Support for enum</vt:lpstr>
      <vt:lpstr>Struct in struct</vt:lpstr>
      <vt:lpstr>Sprint 2 retrospect</vt:lpstr>
      <vt:lpstr>Sprint 3</vt:lpstr>
      <vt:lpstr>Module design</vt:lpstr>
      <vt:lpstr>Sprint 3 - Testing</vt:lpstr>
      <vt:lpstr>Sprint 3 retrospect</vt:lpstr>
      <vt:lpstr>Sprint 4</vt:lpstr>
      <vt:lpstr>Module design</vt:lpstr>
      <vt:lpstr>Limitations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  <vt:lpstr>Conclution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102</cp:revision>
  <dcterms:created xsi:type="dcterms:W3CDTF">2011-11-18T12:31:25Z</dcterms:created>
  <dcterms:modified xsi:type="dcterms:W3CDTF">2011-11-21T21:00:47Z</dcterms:modified>
</cp:coreProperties>
</file>