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46"/>
  </p:notesMasterIdLst>
  <p:handoutMasterIdLst>
    <p:handoutMasterId r:id="rId47"/>
  </p:handoutMasterIdLst>
  <p:sldIdLst>
    <p:sldId id="722" r:id="rId2"/>
    <p:sldId id="769" r:id="rId3"/>
    <p:sldId id="791" r:id="rId4"/>
    <p:sldId id="737" r:id="rId5"/>
    <p:sldId id="767" r:id="rId6"/>
    <p:sldId id="768" r:id="rId7"/>
    <p:sldId id="770" r:id="rId8"/>
    <p:sldId id="735" r:id="rId9"/>
    <p:sldId id="753" r:id="rId10"/>
    <p:sldId id="754" r:id="rId11"/>
    <p:sldId id="756" r:id="rId12"/>
    <p:sldId id="758" r:id="rId13"/>
    <p:sldId id="734" r:id="rId14"/>
    <p:sldId id="794" r:id="rId15"/>
    <p:sldId id="752" r:id="rId16"/>
    <p:sldId id="793" r:id="rId17"/>
    <p:sldId id="732" r:id="rId18"/>
    <p:sldId id="740" r:id="rId19"/>
    <p:sldId id="762" r:id="rId20"/>
    <p:sldId id="738" r:id="rId21"/>
    <p:sldId id="774" r:id="rId22"/>
    <p:sldId id="787" r:id="rId23"/>
    <p:sldId id="765" r:id="rId24"/>
    <p:sldId id="776" r:id="rId25"/>
    <p:sldId id="777" r:id="rId26"/>
    <p:sldId id="778" r:id="rId27"/>
    <p:sldId id="755" r:id="rId28"/>
    <p:sldId id="739" r:id="rId29"/>
    <p:sldId id="733" r:id="rId30"/>
    <p:sldId id="792" r:id="rId31"/>
    <p:sldId id="744" r:id="rId32"/>
    <p:sldId id="781" r:id="rId33"/>
    <p:sldId id="782" r:id="rId34"/>
    <p:sldId id="747" r:id="rId35"/>
    <p:sldId id="748" r:id="rId36"/>
    <p:sldId id="736" r:id="rId37"/>
    <p:sldId id="784" r:id="rId38"/>
    <p:sldId id="785" r:id="rId39"/>
    <p:sldId id="786" r:id="rId40"/>
    <p:sldId id="757" r:id="rId41"/>
    <p:sldId id="790" r:id="rId42"/>
    <p:sldId id="730" r:id="rId43"/>
    <p:sldId id="795" r:id="rId44"/>
    <p:sldId id="772" r:id="rId45"/>
  </p:sldIdLst>
  <p:sldSz cx="9144000" cy="6858000" type="screen4x3"/>
  <p:notesSz cx="7010400" cy="9296400"/>
  <p:defaultTextStyle>
    <a:defPPr>
      <a:defRPr lang="en-US"/>
    </a:defPPr>
    <a:lvl1pPr algn="l" rtl="0" fontAlgn="base">
      <a:spcBef>
        <a:spcPct val="20000"/>
      </a:spcBef>
      <a:spcAft>
        <a:spcPct val="0"/>
      </a:spcAft>
      <a:buClr>
        <a:schemeClr val="accent2"/>
      </a:buClr>
      <a:buSzPct val="65000"/>
      <a:buFont typeface="Wingdings" pitchFamily="2" charset="2"/>
      <a:defRPr sz="3000" kern="1200">
        <a:solidFill>
          <a:schemeClr val="tx1"/>
        </a:solidFill>
        <a:latin typeface="Helvetica" pitchFamily="34" charset="0"/>
        <a:ea typeface="+mn-ea"/>
        <a:cs typeface="+mn-cs"/>
      </a:defRPr>
    </a:lvl1pPr>
    <a:lvl2pPr marL="457200" algn="l" rtl="0" fontAlgn="base">
      <a:spcBef>
        <a:spcPct val="20000"/>
      </a:spcBef>
      <a:spcAft>
        <a:spcPct val="0"/>
      </a:spcAft>
      <a:buClr>
        <a:schemeClr val="accent2"/>
      </a:buClr>
      <a:buSzPct val="65000"/>
      <a:buFont typeface="Wingdings" pitchFamily="2" charset="2"/>
      <a:defRPr sz="3000" kern="1200">
        <a:solidFill>
          <a:schemeClr val="tx1"/>
        </a:solidFill>
        <a:latin typeface="Helvetica" pitchFamily="34" charset="0"/>
        <a:ea typeface="+mn-ea"/>
        <a:cs typeface="+mn-cs"/>
      </a:defRPr>
    </a:lvl2pPr>
    <a:lvl3pPr marL="914400" algn="l" rtl="0" fontAlgn="base">
      <a:spcBef>
        <a:spcPct val="20000"/>
      </a:spcBef>
      <a:spcAft>
        <a:spcPct val="0"/>
      </a:spcAft>
      <a:buClr>
        <a:schemeClr val="accent2"/>
      </a:buClr>
      <a:buSzPct val="65000"/>
      <a:buFont typeface="Wingdings" pitchFamily="2" charset="2"/>
      <a:defRPr sz="3000" kern="1200">
        <a:solidFill>
          <a:schemeClr val="tx1"/>
        </a:solidFill>
        <a:latin typeface="Helvetica" pitchFamily="34" charset="0"/>
        <a:ea typeface="+mn-ea"/>
        <a:cs typeface="+mn-cs"/>
      </a:defRPr>
    </a:lvl3pPr>
    <a:lvl4pPr marL="1371600" algn="l" rtl="0" fontAlgn="base">
      <a:spcBef>
        <a:spcPct val="20000"/>
      </a:spcBef>
      <a:spcAft>
        <a:spcPct val="0"/>
      </a:spcAft>
      <a:buClr>
        <a:schemeClr val="accent2"/>
      </a:buClr>
      <a:buSzPct val="65000"/>
      <a:buFont typeface="Wingdings" pitchFamily="2" charset="2"/>
      <a:defRPr sz="3000" kern="1200">
        <a:solidFill>
          <a:schemeClr val="tx1"/>
        </a:solidFill>
        <a:latin typeface="Helvetica" pitchFamily="34" charset="0"/>
        <a:ea typeface="+mn-ea"/>
        <a:cs typeface="+mn-cs"/>
      </a:defRPr>
    </a:lvl4pPr>
    <a:lvl5pPr marL="1828800" algn="l" rtl="0" fontAlgn="base">
      <a:spcBef>
        <a:spcPct val="20000"/>
      </a:spcBef>
      <a:spcAft>
        <a:spcPct val="0"/>
      </a:spcAft>
      <a:buClr>
        <a:schemeClr val="accent2"/>
      </a:buClr>
      <a:buSzPct val="65000"/>
      <a:buFont typeface="Wingdings" pitchFamily="2" charset="2"/>
      <a:defRPr sz="3000" kern="1200">
        <a:solidFill>
          <a:schemeClr val="tx1"/>
        </a:solidFill>
        <a:latin typeface="Helvetica" pitchFamily="34" charset="0"/>
        <a:ea typeface="+mn-ea"/>
        <a:cs typeface="+mn-cs"/>
      </a:defRPr>
    </a:lvl5pPr>
    <a:lvl6pPr marL="2286000" algn="l" defTabSz="914400" rtl="0" eaLnBrk="1" latinLnBrk="0" hangingPunct="1">
      <a:defRPr sz="3000" kern="1200">
        <a:solidFill>
          <a:schemeClr val="tx1"/>
        </a:solidFill>
        <a:latin typeface="Helvetica" pitchFamily="34" charset="0"/>
        <a:ea typeface="+mn-ea"/>
        <a:cs typeface="+mn-cs"/>
      </a:defRPr>
    </a:lvl6pPr>
    <a:lvl7pPr marL="2743200" algn="l" defTabSz="914400" rtl="0" eaLnBrk="1" latinLnBrk="0" hangingPunct="1">
      <a:defRPr sz="3000" kern="1200">
        <a:solidFill>
          <a:schemeClr val="tx1"/>
        </a:solidFill>
        <a:latin typeface="Helvetica" pitchFamily="34" charset="0"/>
        <a:ea typeface="+mn-ea"/>
        <a:cs typeface="+mn-cs"/>
      </a:defRPr>
    </a:lvl7pPr>
    <a:lvl8pPr marL="3200400" algn="l" defTabSz="914400" rtl="0" eaLnBrk="1" latinLnBrk="0" hangingPunct="1">
      <a:defRPr sz="3000" kern="1200">
        <a:solidFill>
          <a:schemeClr val="tx1"/>
        </a:solidFill>
        <a:latin typeface="Helvetica" pitchFamily="34" charset="0"/>
        <a:ea typeface="+mn-ea"/>
        <a:cs typeface="+mn-cs"/>
      </a:defRPr>
    </a:lvl8pPr>
    <a:lvl9pPr marL="3657600" algn="l" defTabSz="914400" rtl="0" eaLnBrk="1" latinLnBrk="0" hangingPunct="1">
      <a:defRPr sz="3000" kern="1200">
        <a:solidFill>
          <a:schemeClr val="tx1"/>
        </a:solidFill>
        <a:latin typeface="Helvetica" pitchFamily="34" charset="0"/>
        <a:ea typeface="+mn-ea"/>
        <a:cs typeface="+mn-cs"/>
      </a:defRPr>
    </a:lvl9pPr>
  </p:defaultTextStyle>
  <p:extLst>
    <p:ext uri="{EFAFB233-063F-42B5-8137-9DF3F51BA10A}">
      <p15:sldGuideLst xmlns:p15="http://schemas.microsoft.com/office/powerpoint/2012/main" xmlns="">
        <p15:guide id="1" orient="horz" pos="1449">
          <p15:clr>
            <a:srgbClr val="A4A3A4"/>
          </p15:clr>
        </p15:guide>
        <p15:guide id="2" orient="horz" pos="4270">
          <p15:clr>
            <a:srgbClr val="A4A3A4"/>
          </p15:clr>
        </p15:guide>
        <p15:guide id="3" orient="horz" pos="3379">
          <p15:clr>
            <a:srgbClr val="A4A3A4"/>
          </p15:clr>
        </p15:guide>
        <p15:guide id="4" orient="horz" pos="536">
          <p15:clr>
            <a:srgbClr val="A4A3A4"/>
          </p15:clr>
        </p15:guide>
        <p15:guide id="5" orient="horz" pos="2476">
          <p15:clr>
            <a:srgbClr val="A4A3A4"/>
          </p15:clr>
        </p15:guide>
        <p15:guide id="6" orient="horz" pos="4202">
          <p15:clr>
            <a:srgbClr val="A4A3A4"/>
          </p15:clr>
        </p15:guide>
        <p15:guide id="7" pos="369">
          <p15:clr>
            <a:srgbClr val="A4A3A4"/>
          </p15:clr>
        </p15:guide>
        <p15:guide id="8" pos="2367">
          <p15:clr>
            <a:srgbClr val="A4A3A4"/>
          </p15:clr>
        </p15:guide>
        <p15:guide id="9" pos="3388">
          <p15:clr>
            <a:srgbClr val="A4A3A4"/>
          </p15:clr>
        </p15:guide>
      </p15:sldGuideLst>
    </p:ext>
    <p:ext uri="{2D200454-40CA-4A62-9FC3-DE9A4176ACB9}">
      <p15:notesGuideLst xmlns:p15="http://schemas.microsoft.com/office/powerpoint/2012/main" xmlns="">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chel Peak" initials="" lastIdx="8" clrIdx="0"/>
  <p:cmAuthor id="1" name="Shay Barak" initials="SB" lastIdx="1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4E4E"/>
    <a:srgbClr val="4D4D4F"/>
    <a:srgbClr val="E45785"/>
    <a:srgbClr val="F382A0"/>
    <a:srgbClr val="F5C3CE"/>
    <a:srgbClr val="F1AEBD"/>
    <a:srgbClr val="76143A"/>
    <a:srgbClr val="D9D9D9"/>
    <a:srgbClr val="D5D5D5"/>
    <a:srgbClr val="8E1A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55" autoAdjust="0"/>
    <p:restoredTop sz="40699" autoAdjust="0"/>
  </p:normalViewPr>
  <p:slideViewPr>
    <p:cSldViewPr snapToGrid="0" snapToObjects="1">
      <p:cViewPr>
        <p:scale>
          <a:sx n="50" d="100"/>
          <a:sy n="50" d="100"/>
        </p:scale>
        <p:origin x="-3582" y="-72"/>
      </p:cViewPr>
      <p:guideLst>
        <p:guide orient="horz" pos="4251"/>
        <p:guide orient="horz" pos="353"/>
        <p:guide orient="horz" pos="4206"/>
        <p:guide pos="226"/>
        <p:guide pos="5551"/>
        <p:guide pos="2364"/>
        <p:guide pos="286"/>
        <p:guide pos="438"/>
        <p:guide pos="647"/>
        <p:guide pos="828"/>
      </p:guideLst>
    </p:cSldViewPr>
  </p:slideViewPr>
  <p:outlineViewPr>
    <p:cViewPr>
      <p:scale>
        <a:sx n="33" d="100"/>
        <a:sy n="33" d="100"/>
      </p:scale>
      <p:origin x="0" y="837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showGuides="1">
      <p:cViewPr varScale="1">
        <p:scale>
          <a:sx n="88" d="100"/>
          <a:sy n="88" d="100"/>
        </p:scale>
        <p:origin x="-3828" y="-11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754A2399-B892-45F0-82BB-FD8C95A65D36}" type="datetimeFigureOut">
              <a:rPr lang="en-US" smtClean="0">
                <a:latin typeface="Arial" panose="020B0604020202020204" pitchFamily="34" charset="0"/>
              </a:rPr>
              <a:t>9/30/2015</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CD8DE283-2FFE-4E79-86B3-19981A050BF6}"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2596877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spcBef>
                <a:spcPct val="0"/>
              </a:spcBef>
              <a:buClrTx/>
              <a:buSzTx/>
              <a:buFontTx/>
              <a:buNone/>
              <a:defRPr sz="1200">
                <a:latin typeface="Arial" charset="0"/>
              </a:defRPr>
            </a:lvl1pPr>
          </a:lstStyle>
          <a:p>
            <a:endParaRPr lang="en-US" dirty="0"/>
          </a:p>
        </p:txBody>
      </p:sp>
      <p:sp>
        <p:nvSpPr>
          <p:cNvPr id="1536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365" name="Rectangle 5"/>
          <p:cNvSpPr>
            <a:spLocks noGrp="1" noChangeArrowheads="1"/>
          </p:cNvSpPr>
          <p:nvPr>
            <p:ph type="body" sz="quarter" idx="3"/>
          </p:nvPr>
        </p:nvSpPr>
        <p:spPr bwMode="auto">
          <a:xfrm>
            <a:off x="701040" y="4415790"/>
            <a:ext cx="5608320" cy="4183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5366" name="Rectangle 6"/>
          <p:cNvSpPr>
            <a:spLocks noGrp="1" noChangeArrowheads="1"/>
          </p:cNvSpPr>
          <p:nvPr>
            <p:ph type="ftr" sz="quarter" idx="4"/>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spcBef>
                <a:spcPct val="0"/>
              </a:spcBef>
              <a:buClrTx/>
              <a:buSzTx/>
              <a:buFontTx/>
              <a:buNone/>
              <a:defRPr sz="1200">
                <a:latin typeface="Arial" charset="0"/>
              </a:defRPr>
            </a:lvl1pPr>
          </a:lstStyle>
          <a:p>
            <a:endParaRPr lang="en-US" dirty="0"/>
          </a:p>
        </p:txBody>
      </p:sp>
      <p:sp>
        <p:nvSpPr>
          <p:cNvPr id="15367" name="Rectangle 7"/>
          <p:cNvSpPr>
            <a:spLocks noGrp="1" noChangeArrowheads="1"/>
          </p:cNvSpPr>
          <p:nvPr>
            <p:ph type="sldNum" sz="quarter" idx="5"/>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spcBef>
                <a:spcPct val="0"/>
              </a:spcBef>
              <a:buClrTx/>
              <a:buSzTx/>
              <a:buFontTx/>
              <a:buNone/>
              <a:defRPr sz="1200">
                <a:latin typeface="Arial" charset="0"/>
              </a:defRPr>
            </a:lvl1pPr>
          </a:lstStyle>
          <a:p>
            <a:fld id="{3EEE9B47-791B-47F7-AE03-C0D580CA0B67}" type="slidenum">
              <a:rPr lang="en-US"/>
              <a:pPr/>
              <a:t>‹#›</a:t>
            </a:fld>
            <a:endParaRPr lang="en-US" dirty="0"/>
          </a:p>
        </p:txBody>
      </p:sp>
    </p:spTree>
    <p:extLst>
      <p:ext uri="{BB962C8B-B14F-4D97-AF65-F5344CB8AC3E}">
        <p14:creationId xmlns:p14="http://schemas.microsoft.com/office/powerpoint/2010/main" val="173881603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Hello and welcome to the presentation about our tool for malware researchers and reverse engineers called “Labeless”.</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First of all, let me introduce </a:t>
            </a:r>
            <a:r>
              <a:rPr lang="en-US" sz="1200" kern="1200" baseline="0" dirty="0" smtClean="0">
                <a:solidFill>
                  <a:schemeClr val="tx1"/>
                </a:solidFill>
                <a:effectLst/>
                <a:latin typeface="Arial" charset="0"/>
                <a:ea typeface="+mn-ea"/>
                <a:cs typeface="+mn-cs"/>
              </a:rPr>
              <a:t>o</a:t>
            </a:r>
            <a:r>
              <a:rPr lang="en-US" sz="1200" kern="1200" dirty="0" smtClean="0">
                <a:solidFill>
                  <a:schemeClr val="tx1"/>
                </a:solidFill>
                <a:effectLst/>
                <a:latin typeface="Arial" charset="0"/>
                <a:ea typeface="+mn-ea"/>
                <a:cs typeface="+mn-cs"/>
              </a:rPr>
              <a:t>ne of my team members, who has done most of the programming work for that project, Alexander Trafimchuk. His is working as Malware Researcher in</a:t>
            </a:r>
            <a:r>
              <a:rPr lang="en-US" sz="1200" kern="1200" baseline="0" dirty="0" smtClean="0">
                <a:solidFill>
                  <a:schemeClr val="tx1"/>
                </a:solidFill>
                <a:effectLst/>
                <a:latin typeface="Arial" charset="0"/>
                <a:ea typeface="+mn-ea"/>
                <a:cs typeface="+mn-cs"/>
              </a:rPr>
              <a:t> my team. Unfortunately, he is not on the stage today.</a:t>
            </a:r>
            <a:endParaRPr lang="en-US" sz="1200" kern="1200" dirty="0" smtClean="0">
              <a:solidFill>
                <a:schemeClr val="tx1"/>
              </a:solidFill>
              <a:effectLst/>
              <a:latin typeface="Arial" charset="0"/>
              <a:ea typeface="+mn-ea"/>
              <a:cs typeface="+mn-cs"/>
            </a:endParaRP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And my name is Alexander Chailytko. I’m a Team Leader of Malware Research Team in Check Point Software Technologies. A</a:t>
            </a:r>
            <a:r>
              <a:rPr lang="en-US" sz="1200" kern="1200" baseline="0" dirty="0" smtClean="0">
                <a:solidFill>
                  <a:schemeClr val="tx1"/>
                </a:solidFill>
                <a:effectLst/>
                <a:latin typeface="Arial" charset="0"/>
                <a:ea typeface="+mn-ea"/>
                <a:cs typeface="+mn-cs"/>
              </a:rPr>
              <a:t> little bit about myself:</a:t>
            </a:r>
            <a:r>
              <a:rPr lang="en-US" sz="1200" kern="1200" dirty="0" smtClean="0">
                <a:solidFill>
                  <a:schemeClr val="tx1"/>
                </a:solidFill>
                <a:effectLst/>
                <a:latin typeface="Arial" charset="0"/>
                <a:ea typeface="+mn-ea"/>
                <a:cs typeface="+mn-cs"/>
              </a:rPr>
              <a:t> I’ve started to learn things about hacking, malware</a:t>
            </a:r>
            <a:r>
              <a:rPr lang="en-US" sz="1200" kern="1200" baseline="0" dirty="0" smtClean="0">
                <a:solidFill>
                  <a:schemeClr val="tx1"/>
                </a:solidFill>
                <a:effectLst/>
                <a:latin typeface="Arial" charset="0"/>
                <a:ea typeface="+mn-ea"/>
                <a:cs typeface="+mn-cs"/>
              </a:rPr>
              <a:t> and all this stuff</a:t>
            </a:r>
            <a:r>
              <a:rPr lang="en-US" sz="1200" kern="1200" dirty="0" smtClean="0">
                <a:solidFill>
                  <a:schemeClr val="tx1"/>
                </a:solidFill>
                <a:effectLst/>
                <a:latin typeface="Arial" charset="0"/>
                <a:ea typeface="+mn-ea"/>
                <a:cs typeface="+mn-cs"/>
              </a:rPr>
              <a:t> at the age of 14 (fourteen). My first serious project was at the age of 17 (seventeen), when I’ve fully reversed some legacy embedded system and modified its code to my personal needs. So, it’s more than 10 years of experience in the sphere of reverse engineering.</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When we’ve started developing Labeless we haven’t realized that it will come up like that. Even at the stage of proof of concept, my whole team started to use that tool in our day to day work and it improved our productivity by significant amount. Now, we want to present this tool to you. By the way, it is available as open source at our Bit Bucket</a:t>
            </a:r>
            <a:r>
              <a:rPr lang="en-US" sz="1200" kern="1200" baseline="0" dirty="0" smtClean="0">
                <a:solidFill>
                  <a:schemeClr val="tx1"/>
                </a:solidFill>
                <a:effectLst/>
                <a:latin typeface="Arial" charset="0"/>
                <a:ea typeface="+mn-ea"/>
                <a:cs typeface="+mn-cs"/>
              </a:rPr>
              <a:t> and w</a:t>
            </a:r>
            <a:r>
              <a:rPr lang="en-US" sz="1200" kern="1200" dirty="0" smtClean="0">
                <a:solidFill>
                  <a:schemeClr val="tx1"/>
                </a:solidFill>
                <a:effectLst/>
                <a:latin typeface="Arial" charset="0"/>
                <a:ea typeface="+mn-ea"/>
                <a:cs typeface="+mn-cs"/>
              </a:rPr>
              <a:t>e’ll put a link in the end of our presentation.</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So, let’s start.</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kern="1200" dirty="0" smtClean="0">
                <a:solidFill>
                  <a:schemeClr val="tx1"/>
                </a:solidFill>
                <a:effectLst/>
                <a:latin typeface="Arial" charset="0"/>
                <a:ea typeface="+mn-ea"/>
                <a:cs typeface="+mn-cs"/>
              </a:rPr>
              <a:t>{CLICK_CHANGE_SLIDE}</a:t>
            </a:r>
            <a:endParaRPr lang="en-US" sz="1200"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buClr>
                <a:srgbClr val="C0504D"/>
              </a:buClr>
            </a:pPr>
            <a:fld id="{3EEE9B47-791B-47F7-AE03-C0D580CA0B67}" type="slidenum">
              <a:rPr lang="en-US" smtClean="0">
                <a:solidFill>
                  <a:prstClr val="black"/>
                </a:solidFill>
              </a:rPr>
              <a:pPr>
                <a:buClr>
                  <a:srgbClr val="C0504D"/>
                </a:buClr>
              </a:pPr>
              <a:t>1</a:t>
            </a:fld>
            <a:endParaRPr lang="en-US" dirty="0">
              <a:solidFill>
                <a:prstClr val="black"/>
              </a:solidFill>
            </a:endParaRPr>
          </a:p>
        </p:txBody>
      </p:sp>
    </p:spTree>
    <p:extLst>
      <p:ext uri="{BB962C8B-B14F-4D97-AF65-F5344CB8AC3E}">
        <p14:creationId xmlns:p14="http://schemas.microsoft.com/office/powerpoint/2010/main" val="32880064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What are the existing solutions for that? </a:t>
            </a:r>
          </a:p>
          <a:p>
            <a:endParaRPr lang="en-US" sz="1050" kern="1200" dirty="0" smtClean="0">
              <a:solidFill>
                <a:schemeClr val="tx1"/>
              </a:solidFill>
              <a:effectLst/>
              <a:latin typeface="Arial" charset="0"/>
              <a:ea typeface="+mn-ea"/>
              <a:cs typeface="+mn-cs"/>
            </a:endParaRPr>
          </a:p>
          <a:p>
            <a:pPr lvl="0"/>
            <a:r>
              <a:rPr lang="en-US" sz="1200" kern="1200" dirty="0" smtClean="0">
                <a:solidFill>
                  <a:schemeClr val="tx1"/>
                </a:solidFill>
                <a:effectLst/>
                <a:latin typeface="Arial" charset="0"/>
                <a:ea typeface="+mn-ea"/>
                <a:cs typeface="+mn-cs"/>
              </a:rPr>
              <a:t>We can use MAP file, but there are limitations, for example:</a:t>
            </a:r>
            <a:endParaRPr lang="en-US" sz="1050" kern="1200" dirty="0" smtClean="0">
              <a:solidFill>
                <a:schemeClr val="tx1"/>
              </a:solidFill>
              <a:effectLst/>
              <a:latin typeface="Arial" charset="0"/>
              <a:ea typeface="+mn-ea"/>
              <a:cs typeface="+mn-cs"/>
            </a:endParaRPr>
          </a:p>
          <a:p>
            <a:pPr lvl="1"/>
            <a:r>
              <a:rPr lang="en-US" sz="1200" kern="1200" dirty="0" smtClean="0">
                <a:solidFill>
                  <a:schemeClr val="tx1"/>
                </a:solidFill>
                <a:effectLst/>
                <a:latin typeface="Arial" charset="0"/>
                <a:ea typeface="+mn-ea"/>
                <a:cs typeface="+mn-cs"/>
              </a:rPr>
              <a:t>- It requires a lot of steps to be done manually (we</a:t>
            </a:r>
            <a:r>
              <a:rPr lang="en-US" sz="1200" kern="1200" baseline="0" dirty="0" smtClean="0">
                <a:solidFill>
                  <a:schemeClr val="tx1"/>
                </a:solidFill>
                <a:effectLst/>
                <a:latin typeface="Arial" charset="0"/>
                <a:ea typeface="+mn-ea"/>
                <a:cs typeface="+mn-cs"/>
              </a:rPr>
              <a:t> need to </a:t>
            </a:r>
            <a:r>
              <a:rPr lang="en-US" sz="1200" kern="1200" dirty="0" smtClean="0">
                <a:solidFill>
                  <a:schemeClr val="tx1"/>
                </a:solidFill>
                <a:effectLst/>
                <a:latin typeface="Arial" charset="0"/>
                <a:ea typeface="+mn-ea"/>
                <a:cs typeface="+mn-cs"/>
              </a:rPr>
              <a:t>export labels from IDA to file, transfer that file to the virtual machine or even worth an ESX server, manually select from the menu what to import, find that file, and finally apply it).</a:t>
            </a:r>
            <a:r>
              <a:rPr lang="en-US" sz="1200" b="1" kern="1200" dirty="0" smtClean="0">
                <a:solidFill>
                  <a:schemeClr val="tx1"/>
                </a:solidFill>
                <a:effectLst/>
                <a:latin typeface="Arial" charset="0"/>
                <a:ea typeface="+mn-ea"/>
                <a:cs typeface="+mn-cs"/>
              </a:rPr>
              <a:t> {CLICK}</a:t>
            </a:r>
            <a:endParaRPr lang="en-US" sz="1050" kern="1200" dirty="0" smtClean="0">
              <a:solidFill>
                <a:schemeClr val="tx1"/>
              </a:solidFill>
              <a:effectLst/>
              <a:latin typeface="Arial" charset="0"/>
              <a:ea typeface="+mn-ea"/>
              <a:cs typeface="+mn-cs"/>
            </a:endParaRPr>
          </a:p>
          <a:p>
            <a:pPr lvl="1"/>
            <a:r>
              <a:rPr lang="en-US" sz="1200" kern="1200" dirty="0" smtClean="0">
                <a:solidFill>
                  <a:schemeClr val="tx1"/>
                </a:solidFill>
                <a:effectLst/>
                <a:latin typeface="Arial" charset="0"/>
                <a:ea typeface="+mn-ea"/>
                <a:cs typeface="+mn-cs"/>
              </a:rPr>
              <a:t>- Also, automatic updating of labels is not supported, so you need to perform aforementioned steps every time you update something in IDA.</a:t>
            </a:r>
            <a:r>
              <a:rPr lang="en-US" sz="1200" b="1" kern="1200" dirty="0" smtClean="0">
                <a:solidFill>
                  <a:schemeClr val="tx1"/>
                </a:solidFill>
                <a:effectLst/>
                <a:latin typeface="Arial" charset="0"/>
                <a:ea typeface="+mn-ea"/>
                <a:cs typeface="+mn-cs"/>
              </a:rPr>
              <a:t> {CLICK}</a:t>
            </a:r>
            <a:endParaRPr lang="en-US" sz="1050" kern="1200" dirty="0" smtClean="0">
              <a:solidFill>
                <a:schemeClr val="tx1"/>
              </a:solidFill>
              <a:effectLst/>
              <a:latin typeface="Arial" charset="0"/>
              <a:ea typeface="+mn-ea"/>
              <a:cs typeface="+mn-cs"/>
            </a:endParaRPr>
          </a:p>
          <a:p>
            <a:pPr lvl="1"/>
            <a:r>
              <a:rPr lang="en-US" sz="1200" kern="1200" dirty="0" smtClean="0">
                <a:solidFill>
                  <a:schemeClr val="tx1"/>
                </a:solidFill>
                <a:effectLst/>
                <a:latin typeface="Arial" charset="0"/>
                <a:ea typeface="+mn-ea"/>
                <a:cs typeface="+mn-cs"/>
              </a:rPr>
              <a:t>- And rebasing is not supported. So, if the module that you are working on will be mapped to the different image base, you will be in trouble and forced into even more work.</a:t>
            </a:r>
            <a:r>
              <a:rPr lang="en-US" sz="1200" b="1" kern="1200" dirty="0" smtClean="0">
                <a:solidFill>
                  <a:schemeClr val="tx1"/>
                </a:solidFill>
                <a:effectLst/>
                <a:latin typeface="Arial" charset="0"/>
                <a:ea typeface="+mn-ea"/>
                <a:cs typeface="+mn-cs"/>
              </a:rPr>
              <a:t> {CLICK}</a:t>
            </a:r>
          </a:p>
          <a:p>
            <a:pPr lvl="1"/>
            <a:endParaRPr lang="en-US" sz="1050" kern="1200" dirty="0" smtClean="0">
              <a:solidFill>
                <a:schemeClr val="tx1"/>
              </a:solidFill>
              <a:effectLst/>
              <a:latin typeface="Arial" charset="0"/>
              <a:ea typeface="+mn-ea"/>
              <a:cs typeface="+mn-cs"/>
            </a:endParaRPr>
          </a:p>
          <a:p>
            <a:pPr lvl="0"/>
            <a:r>
              <a:rPr lang="en-US" sz="1200" kern="1200" dirty="0" smtClean="0">
                <a:solidFill>
                  <a:schemeClr val="tx1"/>
                </a:solidFill>
                <a:effectLst/>
                <a:latin typeface="Arial" charset="0"/>
                <a:ea typeface="+mn-ea"/>
                <a:cs typeface="+mn-cs"/>
              </a:rPr>
              <a:t>Another possible solution is to apply labels manually by hand </a:t>
            </a:r>
            <a:r>
              <a:rPr lang="en-US" sz="1200" b="1" kern="1200" dirty="0" smtClean="0">
                <a:solidFill>
                  <a:schemeClr val="tx1"/>
                </a:solidFill>
                <a:effectLst/>
                <a:latin typeface="Arial" charset="0"/>
                <a:ea typeface="+mn-ea"/>
                <a:cs typeface="+mn-cs"/>
              </a:rPr>
              <a:t>{CLICK}</a:t>
            </a:r>
            <a:endParaRPr lang="en-US" sz="1050" kern="1200" dirty="0" smtClean="0">
              <a:solidFill>
                <a:schemeClr val="tx1"/>
              </a:solidFill>
              <a:effectLst/>
              <a:latin typeface="Arial" charset="0"/>
              <a:ea typeface="+mn-ea"/>
              <a:cs typeface="+mn-cs"/>
            </a:endParaRPr>
          </a:p>
          <a:p>
            <a:pPr lvl="1"/>
            <a:r>
              <a:rPr lang="en-US" sz="1200" kern="1200" dirty="0" smtClean="0">
                <a:solidFill>
                  <a:schemeClr val="tx1"/>
                </a:solidFill>
                <a:effectLst/>
                <a:latin typeface="Arial" charset="0"/>
                <a:ea typeface="+mn-ea"/>
                <a:cs typeface="+mn-cs"/>
              </a:rPr>
              <a:t>- But its time consuming and getting worth when the IDB grows </a:t>
            </a:r>
            <a:r>
              <a:rPr lang="en-US" sz="1200" b="1" kern="1200" dirty="0" smtClean="0">
                <a:solidFill>
                  <a:schemeClr val="tx1"/>
                </a:solidFill>
                <a:effectLst/>
                <a:latin typeface="Arial" charset="0"/>
                <a:ea typeface="+mn-ea"/>
                <a:cs typeface="+mn-cs"/>
              </a:rPr>
              <a:t>{CLICK}</a:t>
            </a:r>
            <a:endParaRPr lang="en-US" sz="1050" kern="1200" dirty="0" smtClean="0">
              <a:solidFill>
                <a:schemeClr val="tx1"/>
              </a:solidFill>
              <a:effectLst/>
              <a:latin typeface="Arial" charset="0"/>
              <a:ea typeface="+mn-ea"/>
              <a:cs typeface="+mn-cs"/>
            </a:endParaRPr>
          </a:p>
          <a:p>
            <a:pPr lvl="1"/>
            <a:r>
              <a:rPr lang="en-US" sz="1200" kern="1200" dirty="0" smtClean="0">
                <a:solidFill>
                  <a:schemeClr val="tx1"/>
                </a:solidFill>
                <a:effectLst/>
                <a:latin typeface="Arial" charset="0"/>
                <a:ea typeface="+mn-ea"/>
                <a:cs typeface="+mn-cs"/>
              </a:rPr>
              <a:t>- And error-prone</a:t>
            </a:r>
            <a:endParaRPr lang="en-US" sz="1050" kern="1200" dirty="0" smtClean="0">
              <a:solidFill>
                <a:schemeClr val="tx1"/>
              </a:solidFill>
              <a:effectLst/>
              <a:latin typeface="Arial" charset="0"/>
              <a:ea typeface="+mn-ea"/>
              <a:cs typeface="+mn-cs"/>
            </a:endParaRPr>
          </a:p>
          <a:p>
            <a:r>
              <a:rPr lang="en-US" sz="1200" b="1" kern="1200" dirty="0" smtClean="0">
                <a:solidFill>
                  <a:schemeClr val="tx1"/>
                </a:solidFill>
                <a:effectLst/>
                <a:latin typeface="Arial" charset="0"/>
                <a:ea typeface="+mn-ea"/>
                <a:cs typeface="+mn-cs"/>
              </a:rPr>
              <a:t>{CLICK_CHANGE_SLIDE}</a:t>
            </a:r>
            <a:endParaRPr lang="en-US" sz="1050"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fld id="{3EEE9B47-791B-47F7-AE03-C0D580CA0B67}" type="slidenum">
              <a:rPr lang="en-US" smtClean="0"/>
              <a:pPr/>
              <a:t>10</a:t>
            </a:fld>
            <a:endParaRPr lang="en-US" dirty="0"/>
          </a:p>
        </p:txBody>
      </p:sp>
    </p:spTree>
    <p:extLst>
      <p:ext uri="{BB962C8B-B14F-4D97-AF65-F5344CB8AC3E}">
        <p14:creationId xmlns:p14="http://schemas.microsoft.com/office/powerpoint/2010/main" val="2724315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So, to address these problems Labeless was invented. </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It allows seamless synchronization of labels, which include </a:t>
            </a:r>
            <a:r>
              <a:rPr lang="en-US" sz="1200" b="1" kern="1200" dirty="0" smtClean="0">
                <a:solidFill>
                  <a:schemeClr val="tx1"/>
                </a:solidFill>
                <a:effectLst/>
                <a:latin typeface="Arial" charset="0"/>
                <a:ea typeface="+mn-ea"/>
                <a:cs typeface="+mn-cs"/>
              </a:rPr>
              <a:t>{CLICK}</a:t>
            </a:r>
            <a:r>
              <a:rPr lang="en-US" sz="1200" kern="1200" dirty="0" smtClean="0">
                <a:solidFill>
                  <a:schemeClr val="tx1"/>
                </a:solidFill>
                <a:effectLst/>
                <a:latin typeface="Arial" charset="0"/>
                <a:ea typeface="+mn-ea"/>
                <a:cs typeface="+mn-cs"/>
              </a:rPr>
              <a:t> functions names </a:t>
            </a:r>
            <a:r>
              <a:rPr lang="en-US" sz="1200" b="1" kern="1200" dirty="0" smtClean="0">
                <a:solidFill>
                  <a:schemeClr val="tx1"/>
                </a:solidFill>
                <a:effectLst/>
                <a:latin typeface="Arial" charset="0"/>
                <a:ea typeface="+mn-ea"/>
                <a:cs typeface="+mn-cs"/>
              </a:rPr>
              <a:t>{CLICK}</a:t>
            </a:r>
            <a:r>
              <a:rPr lang="en-US" sz="1200" kern="1200" dirty="0" smtClean="0">
                <a:solidFill>
                  <a:schemeClr val="tx1"/>
                </a:solidFill>
                <a:effectLst/>
                <a:latin typeface="Arial" charset="0"/>
                <a:ea typeface="+mn-ea"/>
                <a:cs typeface="+mn-cs"/>
              </a:rPr>
              <a:t>, comments </a:t>
            </a:r>
            <a:r>
              <a:rPr lang="en-US" sz="1200" b="1" kern="1200" dirty="0" smtClean="0">
                <a:solidFill>
                  <a:schemeClr val="tx1"/>
                </a:solidFill>
                <a:effectLst/>
                <a:latin typeface="Arial" charset="0"/>
                <a:ea typeface="+mn-ea"/>
                <a:cs typeface="+mn-cs"/>
              </a:rPr>
              <a:t>{CLICK}</a:t>
            </a:r>
            <a:r>
              <a:rPr lang="en-US" sz="1200" kern="1200" dirty="0" smtClean="0">
                <a:solidFill>
                  <a:schemeClr val="tx1"/>
                </a:solidFill>
                <a:effectLst/>
                <a:latin typeface="Arial" charset="0"/>
                <a:ea typeface="+mn-ea"/>
                <a:cs typeface="+mn-cs"/>
              </a:rPr>
              <a:t> and global variables with demangling.</a:t>
            </a:r>
          </a:p>
          <a:p>
            <a:r>
              <a:rPr lang="en-US" sz="1200" b="1" kern="1200" dirty="0" smtClean="0">
                <a:solidFill>
                  <a:schemeClr val="tx1"/>
                </a:solidFill>
                <a:effectLst/>
                <a:latin typeface="Arial" charset="0"/>
                <a:ea typeface="+mn-ea"/>
                <a:cs typeface="+mn-cs"/>
              </a:rPr>
              <a:t>{CLICK}</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We can synchronize all this information on demand by clicking “Sync Now” button in IDA </a:t>
            </a:r>
            <a:r>
              <a:rPr lang="en-US" sz="1200" b="1" kern="1200" dirty="0" smtClean="0">
                <a:solidFill>
                  <a:schemeClr val="tx1"/>
                </a:solidFill>
                <a:effectLst/>
                <a:latin typeface="Arial" charset="0"/>
                <a:ea typeface="+mn-ea"/>
                <a:cs typeface="+mn-cs"/>
              </a:rPr>
              <a:t>{CLICK}</a:t>
            </a:r>
            <a:r>
              <a:rPr lang="en-US" sz="1200" kern="1200" dirty="0" smtClean="0">
                <a:solidFill>
                  <a:schemeClr val="tx1"/>
                </a:solidFill>
                <a:effectLst/>
                <a:latin typeface="Arial" charset="0"/>
                <a:ea typeface="+mn-ea"/>
                <a:cs typeface="+mn-cs"/>
              </a:rPr>
              <a:t> and also automatically on any rename event. So, every time you change a label or function name or something else in IDB, this data will be automatically propagated to the debugger.</a:t>
            </a:r>
          </a:p>
          <a:p>
            <a:r>
              <a:rPr lang="en-US" sz="1200" b="1" kern="1200" dirty="0" smtClean="0">
                <a:solidFill>
                  <a:schemeClr val="tx1"/>
                </a:solidFill>
                <a:effectLst/>
                <a:latin typeface="Arial" charset="0"/>
                <a:ea typeface="+mn-ea"/>
                <a:cs typeface="+mn-cs"/>
              </a:rPr>
              <a:t>{CLICK}</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And finally, we support image base-independent synchronization. We’ll talk about that in a minute.</a:t>
            </a:r>
          </a:p>
          <a:p>
            <a:r>
              <a:rPr lang="en-US" sz="1200" b="1" kern="1200" dirty="0" smtClean="0">
                <a:solidFill>
                  <a:schemeClr val="tx1"/>
                </a:solidFill>
                <a:effectLst/>
                <a:latin typeface="Arial" charset="0"/>
                <a:ea typeface="+mn-ea"/>
                <a:cs typeface="+mn-cs"/>
              </a:rPr>
              <a:t>{CLICK_CHANGE_SLIDE}</a:t>
            </a:r>
            <a:endParaRPr lang="en-US" sz="1200"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fld id="{3EEE9B47-791B-47F7-AE03-C0D580CA0B67}" type="slidenum">
              <a:rPr lang="en-US" smtClean="0"/>
              <a:pPr/>
              <a:t>11</a:t>
            </a:fld>
            <a:endParaRPr lang="en-US" dirty="0"/>
          </a:p>
        </p:txBody>
      </p:sp>
    </p:spTree>
    <p:extLst>
      <p:ext uri="{BB962C8B-B14F-4D97-AF65-F5344CB8AC3E}">
        <p14:creationId xmlns:p14="http://schemas.microsoft.com/office/powerpoint/2010/main" val="1036040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Here is how the executable looks like in debugger if you have no labels. Even if we have a perfect IDB, we are still “blind” in that environment.</a:t>
            </a:r>
          </a:p>
          <a:p>
            <a:r>
              <a:rPr lang="en-US" sz="1200" b="1" kern="1200" dirty="0" smtClean="0">
                <a:solidFill>
                  <a:schemeClr val="tx1"/>
                </a:solidFill>
                <a:effectLst/>
                <a:latin typeface="Arial" charset="0"/>
                <a:ea typeface="+mn-ea"/>
                <a:cs typeface="+mn-cs"/>
              </a:rPr>
              <a:t>{CLICK}</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And now we use Labeless.</a:t>
            </a:r>
          </a:p>
          <a:p>
            <a:r>
              <a:rPr lang="en-US" sz="1200" b="1" kern="1200" dirty="0" smtClean="0">
                <a:solidFill>
                  <a:schemeClr val="tx1"/>
                </a:solidFill>
                <a:effectLst/>
                <a:latin typeface="Arial" charset="0"/>
                <a:ea typeface="+mn-ea"/>
                <a:cs typeface="+mn-cs"/>
              </a:rPr>
              <a:t>{CLICK}{CLICK}{CLICK}{CLICK}{CLICK}</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Now it looks much better, isn’t it? </a:t>
            </a:r>
            <a:r>
              <a:rPr lang="en-US" sz="1200" kern="1200" dirty="0" smtClean="0">
                <a:solidFill>
                  <a:schemeClr val="tx1"/>
                </a:solidFill>
                <a:effectLst/>
                <a:latin typeface="Arial" charset="0"/>
                <a:ea typeface="+mn-ea"/>
                <a:cs typeface="+mn-cs"/>
                <a:sym typeface="Wingdings"/>
              </a:rPr>
              <a:t></a:t>
            </a:r>
            <a:endParaRPr lang="en-US" sz="1200" kern="1200" dirty="0" smtClean="0">
              <a:solidFill>
                <a:schemeClr val="tx1"/>
              </a:solidFill>
              <a:effectLst/>
              <a:latin typeface="Arial" charset="0"/>
              <a:ea typeface="+mn-ea"/>
              <a:cs typeface="+mn-cs"/>
            </a:endParaRPr>
          </a:p>
          <a:p>
            <a:r>
              <a:rPr lang="en-US" sz="1200" b="1" kern="1200" dirty="0" smtClean="0">
                <a:solidFill>
                  <a:schemeClr val="tx1"/>
                </a:solidFill>
                <a:effectLst/>
                <a:latin typeface="Arial" charset="0"/>
                <a:ea typeface="+mn-ea"/>
                <a:cs typeface="+mn-cs"/>
              </a:rPr>
              <a:t>{CLICK_CHANGE_SLIDE}</a:t>
            </a:r>
            <a:endParaRPr lang="en-US" sz="1200"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fld id="{3EEE9B47-791B-47F7-AE03-C0D580CA0B67}" type="slidenum">
              <a:rPr lang="en-US" smtClean="0"/>
              <a:pPr/>
              <a:t>12</a:t>
            </a:fld>
            <a:endParaRPr lang="en-US" dirty="0"/>
          </a:p>
        </p:txBody>
      </p:sp>
    </p:spTree>
    <p:extLst>
      <p:ext uri="{BB962C8B-B14F-4D97-AF65-F5344CB8AC3E}">
        <p14:creationId xmlns:p14="http://schemas.microsoft.com/office/powerpoint/2010/main" val="3642834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So, what’s base-independent synchronization?</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It means that even if the executable will be relocated on the next run to the different image base, for example, due to malware executable dynamically allocated memory in the different region, we will still be able to synchronize labels like nothing happened.</a:t>
            </a:r>
          </a:p>
          <a:p>
            <a:r>
              <a:rPr lang="en-US" sz="1200" b="1" kern="1200" dirty="0" smtClean="0">
                <a:solidFill>
                  <a:schemeClr val="tx1"/>
                </a:solidFill>
                <a:effectLst/>
                <a:latin typeface="Arial" charset="0"/>
                <a:ea typeface="+mn-ea"/>
                <a:cs typeface="+mn-cs"/>
              </a:rPr>
              <a:t>{CLICK_CHANGE_SLIDE}</a:t>
            </a:r>
            <a:endParaRPr lang="en-US" sz="1200"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fld id="{3EEE9B47-791B-47F7-AE03-C0D580CA0B67}" type="slidenum">
              <a:rPr lang="en-US" smtClean="0"/>
              <a:pPr/>
              <a:t>13</a:t>
            </a:fld>
            <a:endParaRPr lang="en-US" dirty="0"/>
          </a:p>
        </p:txBody>
      </p:sp>
    </p:spTree>
    <p:extLst>
      <p:ext uri="{BB962C8B-B14F-4D97-AF65-F5344CB8AC3E}">
        <p14:creationId xmlns:p14="http://schemas.microsoft.com/office/powerpoint/2010/main" val="334351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Here is the example: on the left, we have a module mapped at image base that you can see on the screen. </a:t>
            </a:r>
            <a:r>
              <a:rPr lang="en-US" sz="1200" b="1" kern="1200" dirty="0" smtClean="0">
                <a:solidFill>
                  <a:schemeClr val="tx1"/>
                </a:solidFill>
                <a:effectLst/>
                <a:latin typeface="Arial" charset="0"/>
                <a:ea typeface="+mn-ea"/>
                <a:cs typeface="+mn-cs"/>
              </a:rPr>
              <a:t>{CLICK}</a:t>
            </a:r>
            <a:r>
              <a:rPr lang="en-US" sz="1200" kern="1200" dirty="0" smtClean="0">
                <a:solidFill>
                  <a:schemeClr val="tx1"/>
                </a:solidFill>
                <a:effectLst/>
                <a:latin typeface="Arial" charset="0"/>
                <a:ea typeface="+mn-ea"/>
                <a:cs typeface="+mn-cs"/>
              </a:rPr>
              <a:t> We have an IDB that contains that module also mapped at that address. </a:t>
            </a:r>
          </a:p>
          <a:p>
            <a:r>
              <a:rPr lang="en-US" sz="1200" b="1" kern="1200" dirty="0" smtClean="0">
                <a:solidFill>
                  <a:schemeClr val="tx1"/>
                </a:solidFill>
                <a:effectLst/>
                <a:latin typeface="Arial" charset="0"/>
                <a:ea typeface="+mn-ea"/>
                <a:cs typeface="+mn-cs"/>
              </a:rPr>
              <a:t>{CLICK}</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On the right, we have the same module, but mapped at the different image base.</a:t>
            </a:r>
            <a:r>
              <a:rPr lang="en-US" sz="1200" b="1" kern="1200" dirty="0" smtClean="0">
                <a:solidFill>
                  <a:schemeClr val="tx1"/>
                </a:solidFill>
                <a:effectLst/>
                <a:latin typeface="Arial" charset="0"/>
                <a:ea typeface="+mn-ea"/>
                <a:cs typeface="+mn-cs"/>
              </a:rPr>
              <a:t> {CLICK}</a:t>
            </a:r>
            <a:endParaRPr lang="en-US" sz="1200" kern="1200" dirty="0" smtClean="0">
              <a:solidFill>
                <a:schemeClr val="tx1"/>
              </a:solidFill>
              <a:effectLst/>
              <a:latin typeface="Arial" charset="0"/>
              <a:ea typeface="+mn-ea"/>
              <a:cs typeface="+mn-cs"/>
            </a:endParaRPr>
          </a:p>
          <a:p>
            <a:r>
              <a:rPr lang="en-US" sz="1200" b="1" kern="1200" dirty="0" smtClean="0">
                <a:solidFill>
                  <a:schemeClr val="tx1"/>
                </a:solidFill>
                <a:effectLst/>
                <a:latin typeface="Arial" charset="0"/>
                <a:ea typeface="+mn-ea"/>
                <a:cs typeface="+mn-cs"/>
              </a:rPr>
              <a:t>{CLICK_CHANGE_SLIDE}</a:t>
            </a:r>
            <a:endParaRPr lang="en-US" sz="1200"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fld id="{3EEE9B47-791B-47F7-AE03-C0D580CA0B67}" type="slidenum">
              <a:rPr lang="en-US" smtClean="0"/>
              <a:pPr/>
              <a:t>14</a:t>
            </a:fld>
            <a:endParaRPr lang="en-US" dirty="0"/>
          </a:p>
        </p:txBody>
      </p:sp>
    </p:spTree>
    <p:extLst>
      <p:ext uri="{BB962C8B-B14F-4D97-AF65-F5344CB8AC3E}">
        <p14:creationId xmlns:p14="http://schemas.microsoft.com/office/powerpoint/2010/main" val="22912122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What can we do?</a:t>
            </a:r>
          </a:p>
          <a:p>
            <a:endParaRPr lang="en-US" sz="1200" kern="1200" dirty="0" smtClean="0">
              <a:solidFill>
                <a:schemeClr val="tx1"/>
              </a:solidFill>
              <a:effectLst/>
              <a:latin typeface="Arial" charset="0"/>
              <a:ea typeface="+mn-ea"/>
              <a:cs typeface="+mn-cs"/>
            </a:endParaRPr>
          </a:p>
          <a:p>
            <a:pPr lvl="0"/>
            <a:r>
              <a:rPr lang="en-US" sz="1200" kern="1200" dirty="0" smtClean="0">
                <a:solidFill>
                  <a:schemeClr val="tx1"/>
                </a:solidFill>
                <a:effectLst/>
                <a:latin typeface="Arial" charset="0"/>
                <a:ea typeface="+mn-ea"/>
                <a:cs typeface="+mn-cs"/>
              </a:rPr>
              <a:t>Fill all labels by hand.</a:t>
            </a:r>
          </a:p>
          <a:p>
            <a:pPr lvl="0"/>
            <a:r>
              <a:rPr lang="en-US" sz="1200" kern="1200" baseline="0" dirty="0" smtClean="0">
                <a:solidFill>
                  <a:schemeClr val="tx1"/>
                </a:solidFill>
                <a:effectLst/>
                <a:latin typeface="Arial" charset="0"/>
                <a:ea typeface="+mn-ea"/>
                <a:cs typeface="+mn-cs"/>
              </a:rPr>
              <a:t>    - </a:t>
            </a:r>
            <a:r>
              <a:rPr lang="en-US" sz="1200" kern="1200" dirty="0" smtClean="0">
                <a:solidFill>
                  <a:schemeClr val="tx1"/>
                </a:solidFill>
                <a:effectLst/>
                <a:latin typeface="Arial" charset="0"/>
                <a:ea typeface="+mn-ea"/>
                <a:cs typeface="+mn-cs"/>
              </a:rPr>
              <a:t>Takes too much time </a:t>
            </a:r>
            <a:r>
              <a:rPr lang="en-US" sz="1200" b="1" kern="1200" dirty="0" smtClean="0">
                <a:solidFill>
                  <a:schemeClr val="tx1"/>
                </a:solidFill>
                <a:effectLst/>
                <a:latin typeface="Arial" charset="0"/>
                <a:ea typeface="+mn-ea"/>
                <a:cs typeface="+mn-cs"/>
              </a:rPr>
              <a:t>{CLICK}</a:t>
            </a:r>
            <a:r>
              <a:rPr lang="en-US" sz="1200" kern="1200" dirty="0" smtClean="0">
                <a:solidFill>
                  <a:schemeClr val="tx1"/>
                </a:solidFill>
                <a:effectLst/>
                <a:latin typeface="Arial" charset="0"/>
                <a:ea typeface="+mn-ea"/>
                <a:cs typeface="+mn-cs"/>
              </a:rPr>
              <a:t> and leads to unobvious errors. </a:t>
            </a:r>
            <a:r>
              <a:rPr lang="en-US" sz="1200" b="1" kern="1200" dirty="0" smtClean="0">
                <a:solidFill>
                  <a:schemeClr val="tx1"/>
                </a:solidFill>
                <a:effectLst/>
                <a:latin typeface="Arial" charset="0"/>
                <a:ea typeface="+mn-ea"/>
                <a:cs typeface="+mn-cs"/>
              </a:rPr>
              <a:t>{CLICK}</a:t>
            </a:r>
            <a:endParaRPr lang="en-US" sz="1200" kern="1200" dirty="0" smtClean="0">
              <a:solidFill>
                <a:schemeClr val="tx1"/>
              </a:solidFill>
              <a:effectLst/>
              <a:latin typeface="Arial" charset="0"/>
              <a:ea typeface="+mn-ea"/>
              <a:cs typeface="+mn-cs"/>
            </a:endParaRPr>
          </a:p>
          <a:p>
            <a:pPr lvl="0"/>
            <a:endParaRPr lang="en-US" sz="1200" kern="1200" dirty="0" smtClean="0">
              <a:solidFill>
                <a:schemeClr val="tx1"/>
              </a:solidFill>
              <a:effectLst/>
              <a:latin typeface="Arial" charset="0"/>
              <a:ea typeface="+mn-ea"/>
              <a:cs typeface="+mn-cs"/>
            </a:endParaRPr>
          </a:p>
          <a:p>
            <a:pPr lvl="0"/>
            <a:r>
              <a:rPr lang="en-US" sz="1200" kern="1200" dirty="0" smtClean="0">
                <a:solidFill>
                  <a:schemeClr val="tx1"/>
                </a:solidFill>
                <a:effectLst/>
                <a:latin typeface="Arial" charset="0"/>
                <a:ea typeface="+mn-ea"/>
                <a:cs typeface="+mn-cs"/>
              </a:rPr>
              <a:t>We can also, rebase module in IDA itself. Usually, leads to problems with jmps, calls, offsets, etc.</a:t>
            </a:r>
            <a:r>
              <a:rPr lang="en-US" sz="1200" b="1" kern="1200" dirty="0" smtClean="0">
                <a:solidFill>
                  <a:schemeClr val="tx1"/>
                </a:solidFill>
                <a:effectLst/>
                <a:latin typeface="Arial" charset="0"/>
                <a:ea typeface="+mn-ea"/>
                <a:cs typeface="+mn-cs"/>
              </a:rPr>
              <a:t> {CLICK}</a:t>
            </a:r>
          </a:p>
          <a:p>
            <a:pPr lvl="0"/>
            <a:endParaRPr lang="en-US" sz="1200" kern="1200" dirty="0" smtClean="0">
              <a:solidFill>
                <a:schemeClr val="tx1"/>
              </a:solidFill>
              <a:effectLst/>
              <a:latin typeface="Arial" charset="0"/>
              <a:ea typeface="+mn-ea"/>
              <a:cs typeface="+mn-cs"/>
            </a:endParaRPr>
          </a:p>
          <a:p>
            <a:pPr lvl="0"/>
            <a:r>
              <a:rPr lang="en-US" sz="1200" kern="1200" dirty="0" smtClean="0">
                <a:solidFill>
                  <a:schemeClr val="tx1"/>
                </a:solidFill>
                <a:effectLst/>
                <a:latin typeface="Arial" charset="0"/>
                <a:ea typeface="+mn-ea"/>
                <a:cs typeface="+mn-cs"/>
              </a:rPr>
              <a:t>And finally, we can force binary to allocate memory on address that we need. This requires a lot of additional tracing and controlling of the executable.</a:t>
            </a:r>
          </a:p>
          <a:p>
            <a:r>
              <a:rPr lang="en-US" sz="1200" b="1" kern="1200" dirty="0" smtClean="0">
                <a:solidFill>
                  <a:schemeClr val="tx1"/>
                </a:solidFill>
                <a:effectLst/>
                <a:latin typeface="Arial" charset="0"/>
                <a:ea typeface="+mn-ea"/>
                <a:cs typeface="+mn-cs"/>
              </a:rPr>
              <a:t>{CLICK_CHANGE_SLIDE}</a:t>
            </a:r>
            <a:endParaRPr lang="en-US" sz="1200"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fld id="{3EEE9B47-791B-47F7-AE03-C0D580CA0B67}" type="slidenum">
              <a:rPr lang="en-US" smtClean="0"/>
              <a:pPr/>
              <a:t>15</a:t>
            </a:fld>
            <a:endParaRPr lang="en-US" dirty="0"/>
          </a:p>
        </p:txBody>
      </p:sp>
    </p:spTree>
    <p:extLst>
      <p:ext uri="{BB962C8B-B14F-4D97-AF65-F5344CB8AC3E}">
        <p14:creationId xmlns:p14="http://schemas.microsoft.com/office/powerpoint/2010/main" val="2220384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Or we can use Labeless. </a:t>
            </a:r>
          </a:p>
          <a:p>
            <a:r>
              <a:rPr lang="en-US" sz="1200" b="1" kern="1200" dirty="0" smtClean="0">
                <a:solidFill>
                  <a:schemeClr val="tx1"/>
                </a:solidFill>
                <a:effectLst/>
                <a:latin typeface="Arial" charset="0"/>
                <a:ea typeface="+mn-ea"/>
                <a:cs typeface="+mn-cs"/>
              </a:rPr>
              <a:t>6 x {CLICK}{CLICK}{CLICK}{CLICK}{CLICK}{CLICK}</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Despite three completely different image bases, we are still able to sync labels and other information.</a:t>
            </a:r>
          </a:p>
          <a:p>
            <a:r>
              <a:rPr lang="en-US" sz="1200" b="1" kern="1200" dirty="0" smtClean="0">
                <a:solidFill>
                  <a:schemeClr val="tx1"/>
                </a:solidFill>
                <a:effectLst/>
                <a:latin typeface="Arial" charset="0"/>
                <a:ea typeface="+mn-ea"/>
                <a:cs typeface="+mn-cs"/>
              </a:rPr>
              <a:t>{CLICK}</a:t>
            </a:r>
          </a:p>
          <a:p>
            <a:r>
              <a:rPr lang="en-US" sz="1200" b="1" kern="1200" dirty="0" smtClean="0">
                <a:solidFill>
                  <a:schemeClr val="tx1"/>
                </a:solidFill>
                <a:effectLst/>
                <a:latin typeface="Arial" charset="0"/>
                <a:ea typeface="+mn-ea"/>
                <a:cs typeface="+mn-cs"/>
              </a:rPr>
              <a:t>{CLICK_CHANGE_SLIDE}</a:t>
            </a:r>
            <a:endParaRPr lang="en-US" sz="1200"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fld id="{3EEE9B47-791B-47F7-AE03-C0D580CA0B67}" type="slidenum">
              <a:rPr lang="en-US" smtClean="0"/>
              <a:pPr/>
              <a:t>16</a:t>
            </a:fld>
            <a:endParaRPr lang="en-US" dirty="0"/>
          </a:p>
        </p:txBody>
      </p:sp>
    </p:spTree>
    <p:extLst>
      <p:ext uri="{BB962C8B-B14F-4D97-AF65-F5344CB8AC3E}">
        <p14:creationId xmlns:p14="http://schemas.microsoft.com/office/powerpoint/2010/main" val="17133508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Now, to the next, and from my point of view, the most powerful feature of Labeless: IDADump.</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IDADump is a feature that allows you to dump any memory region of the executable directly to the IDB without using any third party tools, while automatically fixing imports on-the-fly.</a:t>
            </a:r>
          </a:p>
          <a:p>
            <a:r>
              <a:rPr lang="en-US" sz="1200" b="1" kern="1200" dirty="0" smtClean="0">
                <a:solidFill>
                  <a:schemeClr val="tx1"/>
                </a:solidFill>
                <a:effectLst/>
                <a:latin typeface="Arial" charset="0"/>
                <a:ea typeface="+mn-ea"/>
                <a:cs typeface="+mn-cs"/>
              </a:rPr>
              <a:t>{CLICK_CHANGE_SLIDE}</a:t>
            </a:r>
            <a:endParaRPr lang="en-US" sz="1200"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fld id="{3EEE9B47-791B-47F7-AE03-C0D580CA0B67}" type="slidenum">
              <a:rPr lang="en-US" smtClean="0"/>
              <a:pPr/>
              <a:t>17</a:t>
            </a:fld>
            <a:endParaRPr lang="en-US" dirty="0"/>
          </a:p>
        </p:txBody>
      </p:sp>
    </p:spTree>
    <p:extLst>
      <p:ext uri="{BB962C8B-B14F-4D97-AF65-F5344CB8AC3E}">
        <p14:creationId xmlns:p14="http://schemas.microsoft.com/office/powerpoint/2010/main" val="2428760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There are use cases, when using IDADump can be really beneficial. For example:</a:t>
            </a:r>
          </a:p>
          <a:p>
            <a:endParaRPr lang="en-US" sz="1200" kern="1200" dirty="0" smtClean="0">
              <a:solidFill>
                <a:schemeClr val="tx1"/>
              </a:solidFill>
              <a:effectLst/>
              <a:latin typeface="Arial" charset="0"/>
              <a:ea typeface="+mn-ea"/>
              <a:cs typeface="+mn-cs"/>
            </a:endParaRPr>
          </a:p>
          <a:p>
            <a:pPr lvl="0"/>
            <a:r>
              <a:rPr lang="en-US" sz="1200" kern="1200" dirty="0" smtClean="0">
                <a:solidFill>
                  <a:schemeClr val="tx1"/>
                </a:solidFill>
                <a:effectLst/>
                <a:latin typeface="Arial" charset="0"/>
                <a:ea typeface="+mn-ea"/>
                <a:cs typeface="+mn-cs"/>
              </a:rPr>
              <a:t> - The debugged process has injected module which doesn’t appear in the modules list </a:t>
            </a:r>
            <a:r>
              <a:rPr lang="en-US" sz="1200" b="1" kern="1200" dirty="0" smtClean="0">
                <a:solidFill>
                  <a:schemeClr val="tx1"/>
                </a:solidFill>
                <a:effectLst/>
                <a:latin typeface="Arial" charset="0"/>
                <a:ea typeface="+mn-ea"/>
                <a:cs typeface="+mn-cs"/>
              </a:rPr>
              <a:t>{CLICK}</a:t>
            </a:r>
            <a:endParaRPr lang="en-US" sz="1200" kern="1200" dirty="0" smtClean="0">
              <a:solidFill>
                <a:schemeClr val="tx1"/>
              </a:solidFill>
              <a:effectLst/>
              <a:latin typeface="Arial" charset="0"/>
              <a:ea typeface="+mn-ea"/>
              <a:cs typeface="+mn-cs"/>
            </a:endParaRPr>
          </a:p>
          <a:p>
            <a:pPr lvl="0"/>
            <a:r>
              <a:rPr lang="en-US" sz="1200" kern="1200" dirty="0" smtClean="0">
                <a:solidFill>
                  <a:schemeClr val="tx1"/>
                </a:solidFill>
                <a:effectLst/>
                <a:latin typeface="Arial" charset="0"/>
                <a:ea typeface="+mn-ea"/>
                <a:cs typeface="+mn-cs"/>
              </a:rPr>
              <a:t> - A heap spray was performed </a:t>
            </a:r>
            <a:r>
              <a:rPr lang="en-US" sz="1200" b="1" kern="1200" dirty="0" smtClean="0">
                <a:solidFill>
                  <a:schemeClr val="tx1"/>
                </a:solidFill>
                <a:effectLst/>
                <a:latin typeface="Arial" charset="0"/>
                <a:ea typeface="+mn-ea"/>
                <a:cs typeface="+mn-cs"/>
              </a:rPr>
              <a:t>{CLICK}</a:t>
            </a:r>
            <a:endParaRPr lang="en-US" sz="1200" kern="1200" dirty="0" smtClean="0">
              <a:solidFill>
                <a:schemeClr val="tx1"/>
              </a:solidFill>
              <a:effectLst/>
              <a:latin typeface="Arial" charset="0"/>
              <a:ea typeface="+mn-ea"/>
              <a:cs typeface="+mn-cs"/>
            </a:endParaRPr>
          </a:p>
          <a:p>
            <a:pPr lvl="0"/>
            <a:r>
              <a:rPr lang="en-US" sz="1200" kern="1200" dirty="0" smtClean="0">
                <a:solidFill>
                  <a:schemeClr val="tx1"/>
                </a:solidFill>
                <a:effectLst/>
                <a:latin typeface="Arial" charset="0"/>
                <a:ea typeface="+mn-ea"/>
                <a:cs typeface="+mn-cs"/>
              </a:rPr>
              <a:t> - No valid PE header </a:t>
            </a:r>
            <a:r>
              <a:rPr lang="en-US" sz="1200" b="1" kern="1200" dirty="0" smtClean="0">
                <a:solidFill>
                  <a:schemeClr val="tx1"/>
                </a:solidFill>
                <a:effectLst/>
                <a:latin typeface="Arial" charset="0"/>
                <a:ea typeface="+mn-ea"/>
                <a:cs typeface="+mn-cs"/>
              </a:rPr>
              <a:t>{CLICK}</a:t>
            </a:r>
            <a:endParaRPr lang="en-US" sz="1200" kern="1200" dirty="0" smtClean="0">
              <a:solidFill>
                <a:schemeClr val="tx1"/>
              </a:solidFill>
              <a:effectLst/>
              <a:latin typeface="Arial" charset="0"/>
              <a:ea typeface="+mn-ea"/>
              <a:cs typeface="+mn-cs"/>
            </a:endParaRPr>
          </a:p>
          <a:p>
            <a:pPr lvl="0"/>
            <a:r>
              <a:rPr lang="en-US" sz="1200" kern="1200" dirty="0" smtClean="0">
                <a:solidFill>
                  <a:schemeClr val="tx1"/>
                </a:solidFill>
                <a:effectLst/>
                <a:latin typeface="Arial" charset="0"/>
                <a:ea typeface="+mn-ea"/>
                <a:cs typeface="+mn-cs"/>
              </a:rPr>
              <a:t> - Corrupted import table </a:t>
            </a:r>
            <a:r>
              <a:rPr lang="en-US" sz="1200" b="1" kern="1200" dirty="0" smtClean="0">
                <a:solidFill>
                  <a:schemeClr val="tx1"/>
                </a:solidFill>
                <a:effectLst/>
                <a:latin typeface="Arial" charset="0"/>
                <a:ea typeface="+mn-ea"/>
                <a:cs typeface="+mn-cs"/>
              </a:rPr>
              <a:t>{CLICK}</a:t>
            </a:r>
            <a:endParaRPr lang="en-US" sz="1200" kern="1200" dirty="0" smtClean="0">
              <a:solidFill>
                <a:schemeClr val="tx1"/>
              </a:solidFill>
              <a:effectLst/>
              <a:latin typeface="Arial" charset="0"/>
              <a:ea typeface="+mn-ea"/>
              <a:cs typeface="+mn-cs"/>
            </a:endParaRPr>
          </a:p>
          <a:p>
            <a:pPr lvl="0"/>
            <a:r>
              <a:rPr lang="en-US" sz="1200" kern="1200" dirty="0" smtClean="0">
                <a:solidFill>
                  <a:schemeClr val="tx1"/>
                </a:solidFill>
                <a:effectLst/>
                <a:latin typeface="Arial" charset="0"/>
                <a:ea typeface="+mn-ea"/>
                <a:cs typeface="+mn-cs"/>
              </a:rPr>
              <a:t>- The analyzed module contains stolen bytes </a:t>
            </a:r>
            <a:r>
              <a:rPr lang="en-US" sz="1200" b="1" kern="1200" dirty="0" smtClean="0">
                <a:solidFill>
                  <a:schemeClr val="tx1"/>
                </a:solidFill>
                <a:effectLst/>
                <a:latin typeface="Arial" charset="0"/>
                <a:ea typeface="+mn-ea"/>
                <a:cs typeface="+mn-cs"/>
              </a:rPr>
              <a:t>{CLICK}</a:t>
            </a:r>
            <a:endParaRPr lang="en-US" sz="1200" kern="1200" dirty="0" smtClean="0">
              <a:solidFill>
                <a:schemeClr val="tx1"/>
              </a:solidFill>
              <a:effectLst/>
              <a:latin typeface="Arial" charset="0"/>
              <a:ea typeface="+mn-ea"/>
              <a:cs typeface="+mn-cs"/>
            </a:endParaRPr>
          </a:p>
          <a:p>
            <a:pPr lvl="0"/>
            <a:r>
              <a:rPr lang="en-US" sz="1200" kern="1200" dirty="0" smtClean="0">
                <a:solidFill>
                  <a:schemeClr val="tx1"/>
                </a:solidFill>
                <a:effectLst/>
                <a:latin typeface="Arial" charset="0"/>
                <a:ea typeface="+mn-ea"/>
                <a:cs typeface="+mn-cs"/>
              </a:rPr>
              <a:t> - Or while following multiple injections</a:t>
            </a:r>
          </a:p>
          <a:p>
            <a:r>
              <a:rPr lang="en-US" sz="1200" b="1" kern="1200" dirty="0" smtClean="0">
                <a:solidFill>
                  <a:schemeClr val="tx1"/>
                </a:solidFill>
                <a:effectLst/>
                <a:latin typeface="Arial" charset="0"/>
                <a:ea typeface="+mn-ea"/>
                <a:cs typeface="+mn-cs"/>
              </a:rPr>
              <a:t>{CLICK_CHANGE_SLIDE}</a:t>
            </a:r>
            <a:endParaRPr lang="en-US" dirty="0"/>
          </a:p>
        </p:txBody>
      </p:sp>
      <p:sp>
        <p:nvSpPr>
          <p:cNvPr id="4" name="Slide Number Placeholder 3"/>
          <p:cNvSpPr>
            <a:spLocks noGrp="1"/>
          </p:cNvSpPr>
          <p:nvPr>
            <p:ph type="sldNum" sz="quarter" idx="10"/>
          </p:nvPr>
        </p:nvSpPr>
        <p:spPr/>
        <p:txBody>
          <a:bodyPr/>
          <a:lstStyle/>
          <a:p>
            <a:fld id="{3EEE9B47-791B-47F7-AE03-C0D580CA0B67}" type="slidenum">
              <a:rPr lang="en-US" smtClean="0"/>
              <a:pPr/>
              <a:t>18</a:t>
            </a:fld>
            <a:endParaRPr lang="en-US" dirty="0"/>
          </a:p>
        </p:txBody>
      </p:sp>
    </p:spTree>
    <p:extLst>
      <p:ext uri="{BB962C8B-B14F-4D97-AF65-F5344CB8AC3E}">
        <p14:creationId xmlns:p14="http://schemas.microsoft.com/office/powerpoint/2010/main" val="25852903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Here is the how the main view of the IDADump looks like. You can select required regions of memory that needs to be dumped or provide them manually.</a:t>
            </a:r>
          </a:p>
          <a:p>
            <a:r>
              <a:rPr lang="en-US" sz="1200" b="1" kern="1200" dirty="0" smtClean="0">
                <a:solidFill>
                  <a:schemeClr val="tx1"/>
                </a:solidFill>
                <a:effectLst/>
                <a:latin typeface="Arial" charset="0"/>
                <a:ea typeface="+mn-ea"/>
                <a:cs typeface="+mn-cs"/>
              </a:rPr>
              <a:t>{CLICK_CHANGE_SLIDE}</a:t>
            </a:r>
            <a:endParaRPr lang="en-US" sz="1200"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fld id="{3EEE9B47-791B-47F7-AE03-C0D580CA0B67}" type="slidenum">
              <a:rPr lang="en-US" smtClean="0"/>
              <a:pPr/>
              <a:t>19</a:t>
            </a:fld>
            <a:endParaRPr lang="en-US" dirty="0"/>
          </a:p>
        </p:txBody>
      </p:sp>
    </p:spTree>
    <p:extLst>
      <p:ext uri="{BB962C8B-B14F-4D97-AF65-F5344CB8AC3E}">
        <p14:creationId xmlns:p14="http://schemas.microsoft.com/office/powerpoint/2010/main" val="468290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Here are the problems that we’ve been facing in our day to day work:</a:t>
            </a:r>
          </a:p>
          <a:p>
            <a:endParaRPr lang="en-US" sz="1200" kern="1200" dirty="0" smtClean="0">
              <a:solidFill>
                <a:schemeClr val="tx1"/>
              </a:solidFill>
              <a:effectLst/>
              <a:latin typeface="Arial" charset="0"/>
              <a:ea typeface="+mn-ea"/>
              <a:cs typeface="+mn-cs"/>
            </a:endParaRPr>
          </a:p>
          <a:p>
            <a:pPr lvl="0"/>
            <a:r>
              <a:rPr lang="en-US" sz="1200" b="1" kern="1200" dirty="0" smtClean="0">
                <a:solidFill>
                  <a:schemeClr val="tx1"/>
                </a:solidFill>
                <a:effectLst/>
                <a:latin typeface="Arial" charset="0"/>
                <a:ea typeface="+mn-ea"/>
                <a:cs typeface="+mn-cs"/>
              </a:rPr>
              <a:t>The First problem:</a:t>
            </a:r>
            <a:r>
              <a:rPr lang="en-US" sz="1200" kern="1200" dirty="0" smtClean="0">
                <a:solidFill>
                  <a:schemeClr val="tx1"/>
                </a:solidFill>
                <a:effectLst/>
                <a:latin typeface="Arial" charset="0"/>
                <a:ea typeface="+mn-ea"/>
                <a:cs typeface="+mn-cs"/>
              </a:rPr>
              <a:t> we cannot synchronize labels on-the-fly between IDA and Olly </a:t>
            </a:r>
            <a:r>
              <a:rPr lang="en-US" sz="1200" b="1" kern="1200" dirty="0" smtClean="0">
                <a:solidFill>
                  <a:schemeClr val="tx1"/>
                </a:solidFill>
                <a:effectLst/>
                <a:latin typeface="Arial" charset="0"/>
                <a:ea typeface="+mn-ea"/>
                <a:cs typeface="+mn-cs"/>
              </a:rPr>
              <a:t>{CLICK}</a:t>
            </a:r>
          </a:p>
          <a:p>
            <a:pPr lvl="0"/>
            <a:endParaRPr lang="en-US" sz="1200" kern="1200" dirty="0" smtClean="0">
              <a:solidFill>
                <a:schemeClr val="tx1"/>
              </a:solidFill>
              <a:effectLst/>
              <a:latin typeface="Arial" charset="0"/>
              <a:ea typeface="+mn-ea"/>
              <a:cs typeface="+mn-cs"/>
            </a:endParaRPr>
          </a:p>
          <a:p>
            <a:pPr lvl="0"/>
            <a:r>
              <a:rPr lang="en-US" sz="1200" b="1" kern="1200" dirty="0" smtClean="0">
                <a:solidFill>
                  <a:schemeClr val="tx1"/>
                </a:solidFill>
                <a:effectLst/>
                <a:latin typeface="Arial" charset="0"/>
                <a:ea typeface="+mn-ea"/>
                <a:cs typeface="+mn-cs"/>
              </a:rPr>
              <a:t>The Second problem:</a:t>
            </a:r>
            <a:r>
              <a:rPr lang="en-US" sz="1200" kern="1200" dirty="0" smtClean="0">
                <a:solidFill>
                  <a:schemeClr val="tx1"/>
                </a:solidFill>
                <a:effectLst/>
                <a:latin typeface="Arial" charset="0"/>
                <a:ea typeface="+mn-ea"/>
                <a:cs typeface="+mn-cs"/>
              </a:rPr>
              <a:t> we were using an inconvenient and manual way (basically Import Reconstructor Tool) to fix imports in our dumps </a:t>
            </a:r>
            <a:r>
              <a:rPr lang="en-US" sz="1200" b="1" kern="1200" dirty="0" smtClean="0">
                <a:solidFill>
                  <a:schemeClr val="tx1"/>
                </a:solidFill>
                <a:effectLst/>
                <a:latin typeface="Arial" charset="0"/>
                <a:ea typeface="+mn-ea"/>
                <a:cs typeface="+mn-cs"/>
              </a:rPr>
              <a:t>{CLICK}</a:t>
            </a:r>
          </a:p>
          <a:p>
            <a:pPr lvl="0"/>
            <a:endParaRPr lang="en-US" sz="1200" kern="1200" dirty="0" smtClean="0">
              <a:solidFill>
                <a:schemeClr val="tx1"/>
              </a:solidFill>
              <a:effectLst/>
              <a:latin typeface="Arial" charset="0"/>
              <a:ea typeface="+mn-ea"/>
              <a:cs typeface="+mn-cs"/>
            </a:endParaRPr>
          </a:p>
          <a:p>
            <a:pPr lvl="0"/>
            <a:r>
              <a:rPr lang="en-US" sz="1200" b="1" kern="1200" dirty="0" smtClean="0">
                <a:solidFill>
                  <a:schemeClr val="tx1"/>
                </a:solidFill>
                <a:effectLst/>
                <a:latin typeface="Arial" charset="0"/>
                <a:ea typeface="+mn-ea"/>
                <a:cs typeface="+mn-cs"/>
              </a:rPr>
              <a:t>And finally, the third problem:</a:t>
            </a:r>
            <a:r>
              <a:rPr lang="en-US" sz="1200" kern="1200" dirty="0" smtClean="0">
                <a:solidFill>
                  <a:schemeClr val="tx1"/>
                </a:solidFill>
                <a:effectLst/>
                <a:latin typeface="Arial" charset="0"/>
                <a:ea typeface="+mn-ea"/>
                <a:cs typeface="+mn-cs"/>
              </a:rPr>
              <a:t> if we needed some sort of data to be found, processed and sent back to IDA from the debugger, we were writing one script for OllyDbg, executing it there, exporting its results to the file, then writing another script for IDA to work on that exported data set… You’ve got the point. It’s not a seamless interaction and took too much time.</a:t>
            </a:r>
          </a:p>
          <a:p>
            <a:pPr lvl="0"/>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Now it’s all changed with the help of Labeless.</a:t>
            </a:r>
          </a:p>
          <a:p>
            <a:r>
              <a:rPr lang="en-US" sz="1200" b="1" kern="1200" dirty="0" smtClean="0">
                <a:solidFill>
                  <a:schemeClr val="tx1"/>
                </a:solidFill>
                <a:effectLst/>
                <a:latin typeface="Arial" charset="0"/>
                <a:ea typeface="+mn-ea"/>
                <a:cs typeface="+mn-cs"/>
              </a:rPr>
              <a:t>{CLICK_CHANGE_SLIDE}</a:t>
            </a:r>
            <a:endParaRPr lang="en-US" sz="1200"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fld id="{3EEE9B47-791B-47F7-AE03-C0D580CA0B67}" type="slidenum">
              <a:rPr lang="en-US" smtClean="0"/>
              <a:pPr/>
              <a:t>2</a:t>
            </a:fld>
            <a:endParaRPr lang="en-US" dirty="0"/>
          </a:p>
        </p:txBody>
      </p:sp>
    </p:spTree>
    <p:extLst>
      <p:ext uri="{BB962C8B-B14F-4D97-AF65-F5344CB8AC3E}">
        <p14:creationId xmlns:p14="http://schemas.microsoft.com/office/powerpoint/2010/main" val="42544310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There are 3 modes of operation of IDADump.</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The first is “Wipe &amp; Import”. It will wipe your current IDB</a:t>
            </a:r>
          </a:p>
          <a:p>
            <a:r>
              <a:rPr lang="en-US" sz="1200" b="1" kern="1200" dirty="0" smtClean="0">
                <a:solidFill>
                  <a:schemeClr val="tx1"/>
                </a:solidFill>
                <a:effectLst/>
                <a:latin typeface="Arial" charset="0"/>
                <a:ea typeface="+mn-ea"/>
                <a:cs typeface="+mn-cs"/>
              </a:rPr>
              <a:t>{CLICK}</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And dump selected regions to it.</a:t>
            </a:r>
          </a:p>
          <a:p>
            <a:r>
              <a:rPr lang="en-US" sz="1200" b="1" kern="1200" dirty="0" smtClean="0">
                <a:solidFill>
                  <a:schemeClr val="tx1"/>
                </a:solidFill>
                <a:effectLst/>
                <a:latin typeface="Arial" charset="0"/>
                <a:ea typeface="+mn-ea"/>
                <a:cs typeface="+mn-cs"/>
              </a:rPr>
              <a:t>{CLICK_CHANGE_SLIDE}</a:t>
            </a:r>
            <a:endParaRPr lang="en-US" sz="120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3EEE9B47-791B-47F7-AE03-C0D580CA0B67}" type="slidenum">
              <a:rPr lang="en-US" smtClean="0"/>
              <a:pPr/>
              <a:t>20</a:t>
            </a:fld>
            <a:endParaRPr lang="en-US" dirty="0"/>
          </a:p>
        </p:txBody>
      </p:sp>
    </p:spTree>
    <p:extLst>
      <p:ext uri="{BB962C8B-B14F-4D97-AF65-F5344CB8AC3E}">
        <p14:creationId xmlns:p14="http://schemas.microsoft.com/office/powerpoint/2010/main" val="21321521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The second is “Add segment”. It will preserve your current IDB </a:t>
            </a:r>
          </a:p>
          <a:p>
            <a:r>
              <a:rPr lang="en-US" sz="1200" b="1" kern="1200" dirty="0" smtClean="0">
                <a:solidFill>
                  <a:schemeClr val="tx1"/>
                </a:solidFill>
                <a:effectLst/>
                <a:latin typeface="Arial" charset="0"/>
                <a:ea typeface="+mn-ea"/>
                <a:cs typeface="+mn-cs"/>
              </a:rPr>
              <a:t>{CLICK}</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And add a selected region to it.</a:t>
            </a:r>
          </a:p>
          <a:p>
            <a:r>
              <a:rPr lang="en-US" sz="1200" b="1" kern="1200" dirty="0" smtClean="0">
                <a:solidFill>
                  <a:schemeClr val="tx1"/>
                </a:solidFill>
                <a:effectLst/>
                <a:latin typeface="Arial" charset="0"/>
                <a:ea typeface="+mn-ea"/>
                <a:cs typeface="+mn-cs"/>
              </a:rPr>
              <a:t>{CLICK_CHANGE_SLIDE}</a:t>
            </a:r>
          </a:p>
        </p:txBody>
      </p:sp>
      <p:sp>
        <p:nvSpPr>
          <p:cNvPr id="4" name="Slide Number Placeholder 3"/>
          <p:cNvSpPr>
            <a:spLocks noGrp="1"/>
          </p:cNvSpPr>
          <p:nvPr>
            <p:ph type="sldNum" sz="quarter" idx="10"/>
          </p:nvPr>
        </p:nvSpPr>
        <p:spPr/>
        <p:txBody>
          <a:bodyPr/>
          <a:lstStyle/>
          <a:p>
            <a:fld id="{3EEE9B47-791B-47F7-AE03-C0D580CA0B67}" type="slidenum">
              <a:rPr lang="en-US" smtClean="0"/>
              <a:pPr/>
              <a:t>21</a:t>
            </a:fld>
            <a:endParaRPr lang="en-US" dirty="0"/>
          </a:p>
        </p:txBody>
      </p:sp>
    </p:spTree>
    <p:extLst>
      <p:ext uri="{BB962C8B-B14F-4D97-AF65-F5344CB8AC3E}">
        <p14:creationId xmlns:p14="http://schemas.microsoft.com/office/powerpoint/2010/main" val="34417605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And the third one is overwrite segment. You can think of it like an update.</a:t>
            </a:r>
          </a:p>
          <a:p>
            <a:r>
              <a:rPr lang="en-US" sz="1200" b="1" kern="1200" dirty="0" smtClean="0">
                <a:solidFill>
                  <a:schemeClr val="tx1"/>
                </a:solidFill>
                <a:effectLst/>
                <a:latin typeface="Arial" charset="0"/>
                <a:ea typeface="+mn-ea"/>
                <a:cs typeface="+mn-cs"/>
              </a:rPr>
              <a:t>{CLICK}{CLICK}{WAIT}</a:t>
            </a:r>
          </a:p>
          <a:p>
            <a:endParaRPr lang="en-US" sz="1200" kern="1200" dirty="0" smtClean="0">
              <a:solidFill>
                <a:schemeClr val="tx1"/>
              </a:solidFill>
              <a:effectLst/>
              <a:latin typeface="Arial" charset="0"/>
              <a:ea typeface="+mn-ea"/>
              <a:cs typeface="+mn-cs"/>
            </a:endParaRPr>
          </a:p>
          <a:p>
            <a:r>
              <a:rPr lang="en-US" sz="1200" b="1" kern="1200" dirty="0" smtClean="0">
                <a:solidFill>
                  <a:schemeClr val="tx1"/>
                </a:solidFill>
                <a:effectLst/>
                <a:latin typeface="Arial" charset="0"/>
                <a:ea typeface="+mn-ea"/>
                <a:cs typeface="+mn-cs"/>
              </a:rPr>
              <a:t>{CLICK_CHANGE_SLIDE}</a:t>
            </a:r>
            <a:endParaRPr lang="en-US"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fld id="{3EEE9B47-791B-47F7-AE03-C0D580CA0B67}" type="slidenum">
              <a:rPr lang="en-US" smtClean="0"/>
              <a:pPr/>
              <a:t>22</a:t>
            </a:fld>
            <a:endParaRPr lang="en-US" dirty="0"/>
          </a:p>
        </p:txBody>
      </p:sp>
    </p:spTree>
    <p:extLst>
      <p:ext uri="{BB962C8B-B14F-4D97-AF65-F5344CB8AC3E}">
        <p14:creationId xmlns:p14="http://schemas.microsoft.com/office/powerpoint/2010/main" val="5602323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How does it all work?</a:t>
            </a:r>
          </a:p>
          <a:p>
            <a:endParaRPr lang="en-US" sz="1200" kern="1200" dirty="0" smtClean="0">
              <a:solidFill>
                <a:schemeClr val="tx1"/>
              </a:solidFill>
              <a:effectLst/>
              <a:latin typeface="Arial" charset="0"/>
              <a:ea typeface="+mn-ea"/>
              <a:cs typeface="+mn-cs"/>
            </a:endParaRPr>
          </a:p>
          <a:p>
            <a:pPr lvl="0"/>
            <a:r>
              <a:rPr lang="en-US" sz="1200" kern="1200" dirty="0" smtClean="0">
                <a:solidFill>
                  <a:schemeClr val="tx1"/>
                </a:solidFill>
                <a:effectLst/>
                <a:latin typeface="Arial" charset="0"/>
                <a:ea typeface="+mn-ea"/>
                <a:cs typeface="+mn-cs"/>
              </a:rPr>
              <a:t>- IDADump performs safe memory read (avoiding PageGuard tricks)</a:t>
            </a:r>
            <a:r>
              <a:rPr lang="en-US" sz="1200" b="1" kern="1200" dirty="0" smtClean="0">
                <a:solidFill>
                  <a:schemeClr val="tx1"/>
                </a:solidFill>
                <a:effectLst/>
                <a:latin typeface="Arial" charset="0"/>
                <a:ea typeface="+mn-ea"/>
                <a:cs typeface="+mn-cs"/>
              </a:rPr>
              <a:t> {CLICK}</a:t>
            </a:r>
            <a:endParaRPr lang="en-US" sz="1200" kern="1200" dirty="0" smtClean="0">
              <a:solidFill>
                <a:schemeClr val="tx1"/>
              </a:solidFill>
              <a:effectLst/>
              <a:latin typeface="Arial" charset="0"/>
              <a:ea typeface="+mn-ea"/>
              <a:cs typeface="+mn-cs"/>
            </a:endParaRPr>
          </a:p>
          <a:p>
            <a:pPr lvl="0"/>
            <a:r>
              <a:rPr lang="en-US" sz="1200" kern="1200" dirty="0" smtClean="0">
                <a:solidFill>
                  <a:schemeClr val="tx1"/>
                </a:solidFill>
                <a:effectLst/>
                <a:latin typeface="Arial" charset="0"/>
                <a:ea typeface="+mn-ea"/>
                <a:cs typeface="+mn-cs"/>
              </a:rPr>
              <a:t>- Also, it performs exported functions and APIs scan in external modules and fixes these functions references in target IDB. So, it’s basically imports fixing capability. </a:t>
            </a:r>
            <a:r>
              <a:rPr lang="en-US" sz="1200" b="1" kern="1200" dirty="0" smtClean="0">
                <a:solidFill>
                  <a:schemeClr val="tx1"/>
                </a:solidFill>
                <a:effectLst/>
                <a:latin typeface="Arial" charset="0"/>
                <a:ea typeface="+mn-ea"/>
                <a:cs typeface="+mn-cs"/>
              </a:rPr>
              <a:t>{CLICK}</a:t>
            </a:r>
            <a:endParaRPr lang="en-US" sz="1200" kern="1200" dirty="0" smtClean="0">
              <a:solidFill>
                <a:schemeClr val="tx1"/>
              </a:solidFill>
              <a:effectLst/>
              <a:latin typeface="Arial" charset="0"/>
              <a:ea typeface="+mn-ea"/>
              <a:cs typeface="+mn-cs"/>
            </a:endParaRPr>
          </a:p>
          <a:p>
            <a:pPr lvl="0"/>
            <a:r>
              <a:rPr lang="en-US" sz="1200" kern="1200" dirty="0" smtClean="0">
                <a:solidFill>
                  <a:schemeClr val="tx1"/>
                </a:solidFill>
                <a:effectLst/>
                <a:latin typeface="Arial" charset="0"/>
                <a:ea typeface="+mn-ea"/>
                <a:cs typeface="+mn-cs"/>
              </a:rPr>
              <a:t>- PE header analysis is being performed (if it is valid it helps IDA to decide where the data is and where the code is)</a:t>
            </a:r>
            <a:r>
              <a:rPr lang="en-US" sz="1200" b="1" kern="1200" dirty="0" smtClean="0">
                <a:solidFill>
                  <a:schemeClr val="tx1"/>
                </a:solidFill>
                <a:effectLst/>
                <a:latin typeface="Arial" charset="0"/>
                <a:ea typeface="+mn-ea"/>
                <a:cs typeface="+mn-cs"/>
              </a:rPr>
              <a:t> {CLICK}</a:t>
            </a:r>
            <a:endParaRPr lang="en-US" sz="1200" kern="1200" dirty="0" smtClean="0">
              <a:solidFill>
                <a:schemeClr val="tx1"/>
              </a:solidFill>
              <a:effectLst/>
              <a:latin typeface="Arial" charset="0"/>
              <a:ea typeface="+mn-ea"/>
              <a:cs typeface="+mn-cs"/>
            </a:endParaRPr>
          </a:p>
          <a:p>
            <a:pPr marL="0" lvl="0" indent="0">
              <a:buFontTx/>
              <a:buNone/>
            </a:pPr>
            <a:r>
              <a:rPr lang="en-US" sz="1200" kern="1200" dirty="0" smtClean="0">
                <a:solidFill>
                  <a:schemeClr val="tx1"/>
                </a:solidFill>
                <a:effectLst/>
                <a:latin typeface="Arial" charset="0"/>
                <a:ea typeface="+mn-ea"/>
                <a:cs typeface="+mn-cs"/>
              </a:rPr>
              <a:t>- Finally, it performs post-processing analysis of dumped code</a:t>
            </a:r>
          </a:p>
          <a:p>
            <a:r>
              <a:rPr lang="en-US" sz="1200" b="1" kern="1200" dirty="0" smtClean="0">
                <a:solidFill>
                  <a:schemeClr val="tx1"/>
                </a:solidFill>
                <a:effectLst/>
                <a:latin typeface="Arial" charset="0"/>
                <a:ea typeface="+mn-ea"/>
                <a:cs typeface="+mn-cs"/>
              </a:rPr>
              <a:t>{CLICK_CHANGE_SLIDE}</a:t>
            </a:r>
            <a:endParaRPr lang="en-US" sz="1200"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fld id="{3EEE9B47-791B-47F7-AE03-C0D580CA0B67}" type="slidenum">
              <a:rPr lang="en-US" smtClean="0"/>
              <a:pPr/>
              <a:t>23</a:t>
            </a:fld>
            <a:endParaRPr lang="en-US" dirty="0"/>
          </a:p>
        </p:txBody>
      </p:sp>
    </p:spTree>
    <p:extLst>
      <p:ext uri="{BB962C8B-B14F-4D97-AF65-F5344CB8AC3E}">
        <p14:creationId xmlns:p14="http://schemas.microsoft.com/office/powerpoint/2010/main" val="9224266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Here is how post-processing analysis is performed. We have calls and jmps like that. The code referenced by such calls and jumps will not be disassembled by IDA.</a:t>
            </a:r>
          </a:p>
          <a:p>
            <a:r>
              <a:rPr lang="en-US" sz="1200" b="1" kern="1200" dirty="0" smtClean="0">
                <a:solidFill>
                  <a:schemeClr val="tx1"/>
                </a:solidFill>
                <a:effectLst/>
                <a:latin typeface="Arial" charset="0"/>
                <a:ea typeface="+mn-ea"/>
                <a:cs typeface="+mn-cs"/>
              </a:rPr>
              <a:t>{CLICK}{CLICK}</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We are tracking such situations, fixing them and forcing to disassemble. </a:t>
            </a:r>
          </a:p>
          <a:p>
            <a:r>
              <a:rPr lang="en-US" sz="1200" b="1" kern="1200" dirty="0" smtClean="0">
                <a:solidFill>
                  <a:schemeClr val="tx1"/>
                </a:solidFill>
                <a:effectLst/>
                <a:latin typeface="Arial" charset="0"/>
                <a:ea typeface="+mn-ea"/>
                <a:cs typeface="+mn-cs"/>
              </a:rPr>
              <a:t>{CLICK_CHANGE_SLIDE}</a:t>
            </a:r>
            <a:endParaRPr lang="en-US"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fld id="{3EEE9B47-791B-47F7-AE03-C0D580CA0B67}" type="slidenum">
              <a:rPr lang="en-US" smtClean="0"/>
              <a:pPr/>
              <a:t>24</a:t>
            </a:fld>
            <a:endParaRPr lang="en-US" dirty="0"/>
          </a:p>
        </p:txBody>
      </p:sp>
    </p:spTree>
    <p:extLst>
      <p:ext uri="{BB962C8B-B14F-4D97-AF65-F5344CB8AC3E}">
        <p14:creationId xmlns:p14="http://schemas.microsoft.com/office/powerpoint/2010/main" val="14642170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Now, let’s talk about how IDADump can be useful, when following multiple injections.</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First of all, we’ll discuss the case, how to solve that problem without IDADump. Here is our malware </a:t>
            </a:r>
            <a:r>
              <a:rPr lang="en-US" sz="1200" kern="1200" dirty="0" smtClean="0">
                <a:solidFill>
                  <a:schemeClr val="tx1"/>
                </a:solidFill>
                <a:effectLst/>
                <a:latin typeface="Arial" charset="0"/>
                <a:ea typeface="+mn-ea"/>
                <a:cs typeface="+mn-cs"/>
                <a:sym typeface="Wingdings"/>
              </a:rPr>
              <a:t></a:t>
            </a:r>
            <a:endParaRPr lang="en-US" sz="1200" kern="1200" dirty="0" smtClean="0">
              <a:solidFill>
                <a:schemeClr val="tx1"/>
              </a:solidFill>
              <a:effectLst/>
              <a:latin typeface="Arial" charset="0"/>
              <a:ea typeface="+mn-ea"/>
              <a:cs typeface="+mn-cs"/>
            </a:endParaRPr>
          </a:p>
          <a:p>
            <a:r>
              <a:rPr lang="en-US" sz="1200" b="1" kern="1200" dirty="0" smtClean="0">
                <a:solidFill>
                  <a:schemeClr val="tx1"/>
                </a:solidFill>
                <a:effectLst/>
                <a:latin typeface="Arial" charset="0"/>
                <a:ea typeface="+mn-ea"/>
                <a:cs typeface="+mn-cs"/>
              </a:rPr>
              <a:t>{CLICK}</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It injects itself into process #1.</a:t>
            </a:r>
          </a:p>
          <a:p>
            <a:r>
              <a:rPr lang="en-US" sz="1200" b="1" kern="1200" dirty="0" smtClean="0">
                <a:solidFill>
                  <a:schemeClr val="tx1"/>
                </a:solidFill>
                <a:effectLst/>
                <a:latin typeface="Arial" charset="0"/>
                <a:ea typeface="+mn-ea"/>
                <a:cs typeface="+mn-cs"/>
              </a:rPr>
              <a:t>{CLICK}{CLICK}{CLICK}</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We dump that region using ordinary tools like LordPE, restore PE header and fix imports using Import Reconstructor Tool.</a:t>
            </a:r>
          </a:p>
          <a:p>
            <a:r>
              <a:rPr lang="en-US" sz="1200" b="1" kern="1200" dirty="0" smtClean="0">
                <a:solidFill>
                  <a:schemeClr val="tx1"/>
                </a:solidFill>
                <a:effectLst/>
                <a:latin typeface="Arial" charset="0"/>
                <a:ea typeface="+mn-ea"/>
                <a:cs typeface="+mn-cs"/>
              </a:rPr>
              <a:t>{CLICK}{CLICK}</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Finally, we transfer the resulting dump from the virtual machine and load it to the IDA.</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Then, malware performs another inject into the second process. </a:t>
            </a:r>
          </a:p>
          <a:p>
            <a:r>
              <a:rPr lang="en-US" sz="1200" b="1" kern="1200" dirty="0" smtClean="0">
                <a:solidFill>
                  <a:schemeClr val="tx1"/>
                </a:solidFill>
                <a:effectLst/>
                <a:latin typeface="Arial" charset="0"/>
                <a:ea typeface="+mn-ea"/>
                <a:cs typeface="+mn-cs"/>
              </a:rPr>
              <a:t>{CLICK}{CLICK}{CLICK}</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We are performing all aforementioned actions again, while loading the resulting dump into separate IDA instance and separate IDB as well.</a:t>
            </a:r>
          </a:p>
          <a:p>
            <a:r>
              <a:rPr lang="en-US" sz="1200" b="1" kern="1200" dirty="0" smtClean="0">
                <a:solidFill>
                  <a:schemeClr val="tx1"/>
                </a:solidFill>
                <a:effectLst/>
                <a:latin typeface="Arial" charset="0"/>
                <a:ea typeface="+mn-ea"/>
                <a:cs typeface="+mn-cs"/>
              </a:rPr>
              <a:t>{CLICK}{CLICK}</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Malware can perform a lot of injections like that.</a:t>
            </a:r>
          </a:p>
          <a:p>
            <a:r>
              <a:rPr lang="en-US" sz="1200" b="1" kern="1200" dirty="0" smtClean="0">
                <a:solidFill>
                  <a:schemeClr val="tx1"/>
                </a:solidFill>
                <a:effectLst/>
                <a:latin typeface="Arial" charset="0"/>
                <a:ea typeface="+mn-ea"/>
                <a:cs typeface="+mn-cs"/>
              </a:rPr>
              <a:t>{CLICK}{CLICK}{CLICK}</a:t>
            </a:r>
            <a:endParaRPr lang="en-US" sz="1200" kern="1200" dirty="0" smtClean="0">
              <a:solidFill>
                <a:schemeClr val="tx1"/>
              </a:solidFill>
              <a:effectLst/>
              <a:latin typeface="Arial" charset="0"/>
              <a:ea typeface="+mn-ea"/>
              <a:cs typeface="+mn-cs"/>
            </a:endParaRPr>
          </a:p>
          <a:p>
            <a:r>
              <a:rPr lang="en-US" sz="1200" b="1" kern="1200" dirty="0" smtClean="0">
                <a:solidFill>
                  <a:schemeClr val="tx1"/>
                </a:solidFill>
                <a:effectLst/>
                <a:latin typeface="Arial" charset="0"/>
                <a:ea typeface="+mn-ea"/>
                <a:cs typeface="+mn-cs"/>
              </a:rPr>
              <a:t>{CLICK}{CLICK}{CLICK}{CLICK}</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We will end up with a lot of separate IDBs without any connections between them.</a:t>
            </a:r>
          </a:p>
          <a:p>
            <a:r>
              <a:rPr lang="en-US" sz="1200" b="1" kern="1200" dirty="0" smtClean="0">
                <a:solidFill>
                  <a:schemeClr val="tx1"/>
                </a:solidFill>
                <a:effectLst/>
                <a:latin typeface="Arial" charset="0"/>
                <a:ea typeface="+mn-ea"/>
                <a:cs typeface="+mn-cs"/>
              </a:rPr>
              <a:t>{CLICK}</a:t>
            </a:r>
          </a:p>
          <a:p>
            <a:endParaRPr lang="en-US" sz="1200" kern="1200" dirty="0" smtClean="0">
              <a:solidFill>
                <a:schemeClr val="tx1"/>
              </a:solidFill>
              <a:effectLst/>
              <a:latin typeface="Arial" charset="0"/>
              <a:ea typeface="+mn-ea"/>
              <a:cs typeface="+mn-cs"/>
            </a:endParaRPr>
          </a:p>
          <a:p>
            <a:r>
              <a:rPr lang="en-US" sz="1200" b="1" kern="1200" dirty="0" smtClean="0">
                <a:solidFill>
                  <a:schemeClr val="tx1"/>
                </a:solidFill>
                <a:effectLst/>
                <a:latin typeface="Arial" charset="0"/>
                <a:ea typeface="+mn-ea"/>
                <a:cs typeface="+mn-cs"/>
              </a:rPr>
              <a:t>{CLICK_CHANGE_SLIDE}</a:t>
            </a:r>
            <a:endParaRPr lang="en-US" sz="1200"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fld id="{3EEE9B47-791B-47F7-AE03-C0D580CA0B67}" type="slidenum">
              <a:rPr lang="en-US" smtClean="0"/>
              <a:pPr/>
              <a:t>25</a:t>
            </a:fld>
            <a:endParaRPr lang="en-US" dirty="0"/>
          </a:p>
        </p:txBody>
      </p:sp>
    </p:spTree>
    <p:extLst>
      <p:ext uri="{BB962C8B-B14F-4D97-AF65-F5344CB8AC3E}">
        <p14:creationId xmlns:p14="http://schemas.microsoft.com/office/powerpoint/2010/main" val="42616203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And here is the solution that IDADump provides.</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Once again here is our malware. It injects itself into the first process.</a:t>
            </a:r>
          </a:p>
          <a:p>
            <a:r>
              <a:rPr lang="en-US" sz="1200" b="1" kern="1200" dirty="0" smtClean="0">
                <a:solidFill>
                  <a:schemeClr val="tx1"/>
                </a:solidFill>
                <a:effectLst/>
                <a:latin typeface="Arial" charset="0"/>
                <a:ea typeface="+mn-ea"/>
                <a:cs typeface="+mn-cs"/>
              </a:rPr>
              <a:t>{CLICK}{CLICK}{CLICK}</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We are dumping that directly to IDB with automatic fixing of imports.</a:t>
            </a:r>
          </a:p>
          <a:p>
            <a:r>
              <a:rPr lang="en-US" sz="1200" b="1" kern="1200" dirty="0" smtClean="0">
                <a:solidFill>
                  <a:schemeClr val="tx1"/>
                </a:solidFill>
                <a:effectLst/>
                <a:latin typeface="Arial" charset="0"/>
                <a:ea typeface="+mn-ea"/>
                <a:cs typeface="+mn-cs"/>
              </a:rPr>
              <a:t>{CLICK}{CLICK}</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It’s really just one click away.</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Then, it injects itself into the second process.</a:t>
            </a:r>
          </a:p>
          <a:p>
            <a:r>
              <a:rPr lang="en-US" sz="1200" b="1" kern="1200" dirty="0" smtClean="0">
                <a:solidFill>
                  <a:schemeClr val="tx1"/>
                </a:solidFill>
                <a:effectLst/>
                <a:latin typeface="Arial" charset="0"/>
                <a:ea typeface="+mn-ea"/>
                <a:cs typeface="+mn-cs"/>
              </a:rPr>
              <a:t>{CLICK}{CLICK}{CLICK}{CLICK}</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We are dumping it once again using “Add segment” mode of operation.</a:t>
            </a:r>
          </a:p>
          <a:p>
            <a:r>
              <a:rPr lang="en-US" sz="1200" b="1" kern="1200" dirty="0" smtClean="0">
                <a:solidFill>
                  <a:schemeClr val="tx1"/>
                </a:solidFill>
                <a:effectLst/>
                <a:latin typeface="Arial" charset="0"/>
                <a:ea typeface="+mn-ea"/>
                <a:cs typeface="+mn-cs"/>
              </a:rPr>
              <a:t>{CLICK}{CLICK}</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That dumped region will be added to the same IDB.</a:t>
            </a:r>
          </a:p>
          <a:p>
            <a:r>
              <a:rPr lang="en-US" sz="1200" b="1" kern="1200" dirty="0" smtClean="0">
                <a:solidFill>
                  <a:schemeClr val="tx1"/>
                </a:solidFill>
                <a:effectLst/>
                <a:latin typeface="Arial" charset="0"/>
                <a:ea typeface="+mn-ea"/>
                <a:cs typeface="+mn-cs"/>
              </a:rPr>
              <a:t>{CLICK_CHANGE_SLIDE}</a:t>
            </a:r>
            <a:endParaRPr lang="en-US" sz="1200"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fld id="{3EEE9B47-791B-47F7-AE03-C0D580CA0B67}" type="slidenum">
              <a:rPr lang="en-US" smtClean="0"/>
              <a:pPr/>
              <a:t>26</a:t>
            </a:fld>
            <a:endParaRPr lang="en-US" dirty="0"/>
          </a:p>
        </p:txBody>
      </p:sp>
    </p:spTree>
    <p:extLst>
      <p:ext uri="{BB962C8B-B14F-4D97-AF65-F5344CB8AC3E}">
        <p14:creationId xmlns:p14="http://schemas.microsoft.com/office/powerpoint/2010/main" val="28653435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Here are the advantages of using IDADump.</a:t>
            </a:r>
          </a:p>
          <a:p>
            <a:endParaRPr lang="en-US" sz="1200" kern="1200" dirty="0" smtClean="0">
              <a:solidFill>
                <a:schemeClr val="tx1"/>
              </a:solidFill>
              <a:effectLst/>
              <a:latin typeface="Arial" charset="0"/>
              <a:ea typeface="+mn-ea"/>
              <a:cs typeface="+mn-cs"/>
            </a:endParaRPr>
          </a:p>
          <a:p>
            <a:pPr lvl="0"/>
            <a:r>
              <a:rPr lang="en-US" sz="1200" kern="1200" dirty="0" smtClean="0">
                <a:solidFill>
                  <a:schemeClr val="tx1"/>
                </a:solidFill>
                <a:effectLst/>
                <a:latin typeface="Arial" charset="0"/>
                <a:ea typeface="+mn-ea"/>
                <a:cs typeface="+mn-cs"/>
              </a:rPr>
              <a:t>- All valuable information is located in one IDB file. We call it “Single research case – one IDB”.</a:t>
            </a:r>
            <a:r>
              <a:rPr lang="en-US" sz="1200" b="1" kern="1200" dirty="0" smtClean="0">
                <a:solidFill>
                  <a:schemeClr val="tx1"/>
                </a:solidFill>
                <a:effectLst/>
                <a:latin typeface="Arial" charset="0"/>
                <a:ea typeface="+mn-ea"/>
                <a:cs typeface="+mn-cs"/>
              </a:rPr>
              <a:t> {CLICK}</a:t>
            </a:r>
            <a:endParaRPr lang="en-US" sz="1200" kern="1200" dirty="0" smtClean="0">
              <a:solidFill>
                <a:schemeClr val="tx1"/>
              </a:solidFill>
              <a:effectLst/>
              <a:latin typeface="Arial" charset="0"/>
              <a:ea typeface="+mn-ea"/>
              <a:cs typeface="+mn-cs"/>
            </a:endParaRPr>
          </a:p>
          <a:p>
            <a:pPr lvl="0"/>
            <a:r>
              <a:rPr lang="en-US" sz="1200" kern="1200" dirty="0" smtClean="0">
                <a:solidFill>
                  <a:schemeClr val="tx1"/>
                </a:solidFill>
                <a:effectLst/>
                <a:latin typeface="Arial" charset="0"/>
                <a:ea typeface="+mn-ea"/>
                <a:cs typeface="+mn-cs"/>
              </a:rPr>
              <a:t>- No need to handle multiple IDA instances &amp; look for correlation with other databases </a:t>
            </a:r>
            <a:r>
              <a:rPr lang="en-US" sz="1200" b="1" kern="1200" dirty="0" smtClean="0">
                <a:solidFill>
                  <a:schemeClr val="tx1"/>
                </a:solidFill>
                <a:effectLst/>
                <a:latin typeface="Arial" charset="0"/>
                <a:ea typeface="+mn-ea"/>
                <a:cs typeface="+mn-cs"/>
              </a:rPr>
              <a:t>{CLICK}</a:t>
            </a:r>
            <a:endParaRPr lang="en-US" sz="1200" kern="1200" dirty="0" smtClean="0">
              <a:solidFill>
                <a:schemeClr val="tx1"/>
              </a:solidFill>
              <a:effectLst/>
              <a:latin typeface="Arial" charset="0"/>
              <a:ea typeface="+mn-ea"/>
              <a:cs typeface="+mn-cs"/>
            </a:endParaRPr>
          </a:p>
          <a:p>
            <a:pPr lvl="0"/>
            <a:r>
              <a:rPr lang="en-US" sz="1200" kern="1200" dirty="0" smtClean="0">
                <a:solidFill>
                  <a:schemeClr val="tx1"/>
                </a:solidFill>
                <a:effectLst/>
                <a:latin typeface="Arial" charset="0"/>
                <a:ea typeface="+mn-ea"/>
                <a:cs typeface="+mn-cs"/>
              </a:rPr>
              <a:t>- The same EXTERN section for jmp &amp; call operations. It’s basically a legitimate fixed imports table. </a:t>
            </a:r>
            <a:r>
              <a:rPr lang="en-US" sz="1200" b="1" kern="1200" dirty="0" smtClean="0">
                <a:solidFill>
                  <a:schemeClr val="tx1"/>
                </a:solidFill>
                <a:effectLst/>
                <a:latin typeface="Arial" charset="0"/>
                <a:ea typeface="+mn-ea"/>
                <a:cs typeface="+mn-cs"/>
              </a:rPr>
              <a:t>{CLICK}</a:t>
            </a:r>
            <a:endParaRPr lang="en-US" sz="1200" kern="1200" dirty="0" smtClean="0">
              <a:solidFill>
                <a:schemeClr val="tx1"/>
              </a:solidFill>
              <a:effectLst/>
              <a:latin typeface="Arial" charset="0"/>
              <a:ea typeface="+mn-ea"/>
              <a:cs typeface="+mn-cs"/>
            </a:endParaRPr>
          </a:p>
          <a:p>
            <a:pPr marL="171450" lvl="0" indent="-171450">
              <a:buFontTx/>
              <a:buChar char="-"/>
            </a:pPr>
            <a:r>
              <a:rPr lang="en-US" sz="1200" kern="1200" dirty="0" smtClean="0">
                <a:solidFill>
                  <a:schemeClr val="tx1"/>
                </a:solidFill>
                <a:effectLst/>
                <a:latin typeface="Arial" charset="0"/>
                <a:ea typeface="+mn-ea"/>
                <a:cs typeface="+mn-cs"/>
              </a:rPr>
              <a:t>Also, sections relations are preserved</a:t>
            </a:r>
          </a:p>
          <a:p>
            <a:r>
              <a:rPr lang="en-US" sz="1200" b="1" kern="1200" dirty="0" smtClean="0">
                <a:solidFill>
                  <a:schemeClr val="tx1"/>
                </a:solidFill>
                <a:effectLst/>
                <a:latin typeface="Arial" charset="0"/>
                <a:ea typeface="+mn-ea"/>
                <a:cs typeface="+mn-cs"/>
              </a:rPr>
              <a:t>{CLICK_CHANGE_SLIDE}</a:t>
            </a:r>
            <a:endParaRPr lang="en-US" sz="1200"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fld id="{3EEE9B47-791B-47F7-AE03-C0D580CA0B67}" type="slidenum">
              <a:rPr lang="en-US" smtClean="0"/>
              <a:pPr/>
              <a:t>27</a:t>
            </a:fld>
            <a:endParaRPr lang="en-US" dirty="0"/>
          </a:p>
        </p:txBody>
      </p:sp>
    </p:spTree>
    <p:extLst>
      <p:ext uri="{BB962C8B-B14F-4D97-AF65-F5344CB8AC3E}">
        <p14:creationId xmlns:p14="http://schemas.microsoft.com/office/powerpoint/2010/main" val="42040155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We also have some disadvantages at the moment. For example:</a:t>
            </a:r>
          </a:p>
          <a:p>
            <a:endParaRPr lang="en-US" sz="1200" kern="1200" dirty="0" smtClean="0">
              <a:solidFill>
                <a:schemeClr val="tx1"/>
              </a:solidFill>
              <a:effectLst/>
              <a:latin typeface="Arial" charset="0"/>
              <a:ea typeface="+mn-ea"/>
              <a:cs typeface="+mn-cs"/>
            </a:endParaRPr>
          </a:p>
          <a:p>
            <a:pPr lvl="0"/>
            <a:r>
              <a:rPr lang="en-US" sz="1200" kern="1200" dirty="0" smtClean="0">
                <a:solidFill>
                  <a:schemeClr val="tx1"/>
                </a:solidFill>
                <a:effectLst/>
                <a:latin typeface="Arial" charset="0"/>
                <a:ea typeface="+mn-ea"/>
                <a:cs typeface="+mn-cs"/>
              </a:rPr>
              <a:t>Mapping region of memory with address that is already used. However, there is a solution for that. We can use segments in IDA to address that issue. We just need to implement that.</a:t>
            </a:r>
          </a:p>
          <a:p>
            <a:r>
              <a:rPr lang="en-US" sz="1200" b="1" kern="1200" dirty="0" smtClean="0">
                <a:solidFill>
                  <a:schemeClr val="tx1"/>
                </a:solidFill>
                <a:effectLst/>
                <a:latin typeface="Arial" charset="0"/>
                <a:ea typeface="+mn-ea"/>
                <a:cs typeface="+mn-cs"/>
              </a:rPr>
              <a:t>{CLICK_CHANGE_SLIDE}</a:t>
            </a:r>
            <a:endParaRPr lang="en-US" dirty="0"/>
          </a:p>
        </p:txBody>
      </p:sp>
      <p:sp>
        <p:nvSpPr>
          <p:cNvPr id="4" name="Slide Number Placeholder 3"/>
          <p:cNvSpPr>
            <a:spLocks noGrp="1"/>
          </p:cNvSpPr>
          <p:nvPr>
            <p:ph type="sldNum" sz="quarter" idx="10"/>
          </p:nvPr>
        </p:nvSpPr>
        <p:spPr/>
        <p:txBody>
          <a:bodyPr/>
          <a:lstStyle/>
          <a:p>
            <a:fld id="{3EEE9B47-791B-47F7-AE03-C0D580CA0B67}" type="slidenum">
              <a:rPr lang="en-US" smtClean="0"/>
              <a:pPr/>
              <a:t>28</a:t>
            </a:fld>
            <a:endParaRPr lang="en-US" dirty="0"/>
          </a:p>
        </p:txBody>
      </p:sp>
    </p:spTree>
    <p:extLst>
      <p:ext uri="{BB962C8B-B14F-4D97-AF65-F5344CB8AC3E}">
        <p14:creationId xmlns:p14="http://schemas.microsoft.com/office/powerpoint/2010/main" val="17871940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mn-ea"/>
                <a:cs typeface="+mn-cs"/>
              </a:rPr>
              <a:t>Next… Imports fixing functionality.</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kern="1200" dirty="0" smtClean="0">
                <a:solidFill>
                  <a:schemeClr val="tx1"/>
                </a:solidFill>
                <a:effectLst/>
                <a:latin typeface="Arial" charset="0"/>
                <a:ea typeface="+mn-ea"/>
                <a:cs typeface="+mn-cs"/>
              </a:rPr>
              <a:t>{CLICK_CHANGE_SLIDE}</a:t>
            </a:r>
            <a:endParaRPr lang="en-US" sz="1200"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fld id="{3EEE9B47-791B-47F7-AE03-C0D580CA0B67}" type="slidenum">
              <a:rPr lang="en-US" smtClean="0"/>
              <a:pPr/>
              <a:t>29</a:t>
            </a:fld>
            <a:endParaRPr lang="en-US" dirty="0"/>
          </a:p>
        </p:txBody>
      </p:sp>
    </p:spTree>
    <p:extLst>
      <p:ext uri="{BB962C8B-B14F-4D97-AF65-F5344CB8AC3E}">
        <p14:creationId xmlns:p14="http://schemas.microsoft.com/office/powerpoint/2010/main" val="1341400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Let’s take a look at the main features of Labeless. They all will be discussed later in details:</a:t>
            </a:r>
          </a:p>
          <a:p>
            <a:endParaRPr lang="en-US" sz="1200" kern="1200" dirty="0" smtClean="0">
              <a:solidFill>
                <a:schemeClr val="tx1"/>
              </a:solidFill>
              <a:effectLst/>
              <a:latin typeface="Arial" charset="0"/>
              <a:ea typeface="+mn-ea"/>
              <a:cs typeface="+mn-cs"/>
            </a:endParaRPr>
          </a:p>
          <a:p>
            <a:pPr lvl="0"/>
            <a:r>
              <a:rPr lang="en-US" sz="1200" kern="1200" dirty="0" smtClean="0">
                <a:solidFill>
                  <a:schemeClr val="tx1"/>
                </a:solidFill>
                <a:effectLst/>
                <a:latin typeface="Arial" charset="0"/>
                <a:ea typeface="+mn-ea"/>
                <a:cs typeface="+mn-cs"/>
              </a:rPr>
              <a:t>1) Labels synchronization (and it is image base-independent) </a:t>
            </a:r>
            <a:r>
              <a:rPr lang="en-US" sz="1200" b="1" kern="1200" dirty="0" smtClean="0">
                <a:solidFill>
                  <a:schemeClr val="tx1"/>
                </a:solidFill>
                <a:effectLst/>
                <a:latin typeface="Arial" charset="0"/>
                <a:ea typeface="+mn-ea"/>
                <a:cs typeface="+mn-cs"/>
              </a:rPr>
              <a:t>{CLICK}</a:t>
            </a:r>
            <a:endParaRPr lang="en-US" sz="1200" kern="1200" dirty="0" smtClean="0">
              <a:solidFill>
                <a:schemeClr val="tx1"/>
              </a:solidFill>
              <a:effectLst/>
              <a:latin typeface="Arial" charset="0"/>
              <a:ea typeface="+mn-ea"/>
              <a:cs typeface="+mn-cs"/>
            </a:endParaRPr>
          </a:p>
          <a:p>
            <a:pPr lvl="0"/>
            <a:r>
              <a:rPr lang="en-US" sz="1200" kern="1200" dirty="0" smtClean="0">
                <a:solidFill>
                  <a:schemeClr val="tx1"/>
                </a:solidFill>
                <a:effectLst/>
                <a:latin typeface="Arial" charset="0"/>
                <a:ea typeface="+mn-ea"/>
                <a:cs typeface="+mn-cs"/>
              </a:rPr>
              <a:t>2) Dumping code directly from Olly (we</a:t>
            </a:r>
            <a:r>
              <a:rPr lang="en-US" sz="1200" kern="1200" baseline="0" dirty="0" smtClean="0">
                <a:solidFill>
                  <a:schemeClr val="tx1"/>
                </a:solidFill>
                <a:effectLst/>
                <a:latin typeface="Arial" charset="0"/>
                <a:ea typeface="+mn-ea"/>
                <a:cs typeface="+mn-cs"/>
              </a:rPr>
              <a:t> call that</a:t>
            </a:r>
            <a:r>
              <a:rPr lang="en-US" sz="1200" kern="1200" dirty="0" smtClean="0">
                <a:solidFill>
                  <a:schemeClr val="tx1"/>
                </a:solidFill>
                <a:effectLst/>
                <a:latin typeface="Arial" charset="0"/>
                <a:ea typeface="+mn-ea"/>
                <a:cs typeface="+mn-cs"/>
              </a:rPr>
              <a:t> feature IDADump) </a:t>
            </a:r>
            <a:r>
              <a:rPr lang="en-US" sz="1200" b="1" kern="1200" dirty="0" smtClean="0">
                <a:solidFill>
                  <a:schemeClr val="tx1"/>
                </a:solidFill>
                <a:effectLst/>
                <a:latin typeface="Arial" charset="0"/>
                <a:ea typeface="+mn-ea"/>
                <a:cs typeface="+mn-cs"/>
              </a:rPr>
              <a:t>{CLICK}</a:t>
            </a:r>
            <a:endParaRPr lang="en-US" sz="1200" kern="1200" dirty="0" smtClean="0">
              <a:solidFill>
                <a:schemeClr val="tx1"/>
              </a:solidFill>
              <a:effectLst/>
              <a:latin typeface="Arial" charset="0"/>
              <a:ea typeface="+mn-ea"/>
              <a:cs typeface="+mn-cs"/>
            </a:endParaRPr>
          </a:p>
          <a:p>
            <a:pPr lvl="0"/>
            <a:r>
              <a:rPr lang="en-US" sz="1200" kern="1200" dirty="0" smtClean="0">
                <a:solidFill>
                  <a:schemeClr val="tx1"/>
                </a:solidFill>
                <a:effectLst/>
                <a:latin typeface="Arial" charset="0"/>
                <a:ea typeface="+mn-ea"/>
                <a:cs typeface="+mn-cs"/>
              </a:rPr>
              <a:t>3) Automatic on-the-fly imports fixing </a:t>
            </a:r>
            <a:r>
              <a:rPr lang="en-US" sz="1200" b="1" kern="1200" dirty="0" smtClean="0">
                <a:solidFill>
                  <a:schemeClr val="tx1"/>
                </a:solidFill>
                <a:effectLst/>
                <a:latin typeface="Arial" charset="0"/>
                <a:ea typeface="+mn-ea"/>
                <a:cs typeface="+mn-cs"/>
              </a:rPr>
              <a:t>{CLICK}</a:t>
            </a:r>
            <a:endParaRPr lang="en-US" sz="1200" kern="1200" dirty="0" smtClean="0">
              <a:solidFill>
                <a:schemeClr val="tx1"/>
              </a:solidFill>
              <a:effectLst/>
              <a:latin typeface="Arial" charset="0"/>
              <a:ea typeface="+mn-ea"/>
              <a:cs typeface="+mn-cs"/>
            </a:endParaRPr>
          </a:p>
          <a:p>
            <a:pPr lvl="0"/>
            <a:r>
              <a:rPr lang="en-US" sz="1200" kern="1200" dirty="0" smtClean="0">
                <a:solidFill>
                  <a:schemeClr val="tx1"/>
                </a:solidFill>
                <a:effectLst/>
                <a:latin typeface="Arial" charset="0"/>
                <a:ea typeface="+mn-ea"/>
                <a:cs typeface="+mn-cs"/>
              </a:rPr>
              <a:t>4) Remote Olly Python scripts execution </a:t>
            </a:r>
            <a:r>
              <a:rPr lang="en-US" sz="1200" b="1" kern="1200" dirty="0" smtClean="0">
                <a:solidFill>
                  <a:schemeClr val="tx1"/>
                </a:solidFill>
                <a:effectLst/>
                <a:latin typeface="Arial" charset="0"/>
                <a:ea typeface="+mn-ea"/>
                <a:cs typeface="+mn-cs"/>
              </a:rPr>
              <a:t>{CLICK}</a:t>
            </a:r>
            <a:endParaRPr lang="en-US" sz="1200" kern="1200" dirty="0" smtClean="0">
              <a:solidFill>
                <a:schemeClr val="tx1"/>
              </a:solidFill>
              <a:effectLst/>
              <a:latin typeface="Arial" charset="0"/>
              <a:ea typeface="+mn-ea"/>
              <a:cs typeface="+mn-cs"/>
            </a:endParaRPr>
          </a:p>
          <a:p>
            <a:pPr lvl="0"/>
            <a:r>
              <a:rPr lang="en-US" sz="1200" kern="1200" dirty="0" smtClean="0">
                <a:solidFill>
                  <a:schemeClr val="tx1"/>
                </a:solidFill>
                <a:effectLst/>
                <a:latin typeface="Arial" charset="0"/>
                <a:ea typeface="+mn-ea"/>
                <a:cs typeface="+mn-cs"/>
              </a:rPr>
              <a:t>5) IDA-Olly scripting synergy</a:t>
            </a:r>
          </a:p>
          <a:p>
            <a:r>
              <a:rPr lang="en-US" sz="1200" b="1" kern="1200" dirty="0" smtClean="0">
                <a:solidFill>
                  <a:schemeClr val="tx1"/>
                </a:solidFill>
                <a:effectLst/>
                <a:latin typeface="Arial" charset="0"/>
                <a:ea typeface="+mn-ea"/>
                <a:cs typeface="+mn-cs"/>
              </a:rPr>
              <a:t>{CLICK_CHANGE_SLIDE}</a:t>
            </a:r>
            <a:endParaRPr lang="en-US" sz="1200"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fld id="{3EEE9B47-791B-47F7-AE03-C0D580CA0B67}" type="slidenum">
              <a:rPr lang="en-US" smtClean="0"/>
              <a:pPr/>
              <a:t>3</a:t>
            </a:fld>
            <a:endParaRPr lang="en-US" dirty="0"/>
          </a:p>
        </p:txBody>
      </p:sp>
    </p:spTree>
    <p:extLst>
      <p:ext uri="{BB962C8B-B14F-4D97-AF65-F5344CB8AC3E}">
        <p14:creationId xmlns:p14="http://schemas.microsoft.com/office/powerpoint/2010/main" val="7359385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Here is how we usually make jmps &amp; calls human readable in dumped memory, without using IDADump. We use some dumping tool</a:t>
            </a:r>
          </a:p>
          <a:p>
            <a:r>
              <a:rPr lang="en-US" sz="1200" b="1" kern="1200" dirty="0" smtClean="0">
                <a:solidFill>
                  <a:schemeClr val="tx1"/>
                </a:solidFill>
                <a:effectLst/>
                <a:latin typeface="Arial" charset="0"/>
                <a:ea typeface="+mn-ea"/>
                <a:cs typeface="+mn-cs"/>
              </a:rPr>
              <a:t>{CLICK}</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Then apply Import Reconstructor-like tool to that dump to restore imports.</a:t>
            </a:r>
          </a:p>
          <a:p>
            <a:r>
              <a:rPr lang="en-US" sz="1200" b="1" kern="1200" dirty="0" smtClean="0">
                <a:solidFill>
                  <a:schemeClr val="tx1"/>
                </a:solidFill>
                <a:effectLst/>
                <a:latin typeface="Arial" charset="0"/>
                <a:ea typeface="+mn-ea"/>
                <a:cs typeface="+mn-cs"/>
              </a:rPr>
              <a:t>{CLICK}</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A lot of numbers, a lot of data, a lot of room for errors.</a:t>
            </a:r>
          </a:p>
          <a:p>
            <a:r>
              <a:rPr lang="en-US" sz="1200" b="1" kern="1200" dirty="0" smtClean="0">
                <a:solidFill>
                  <a:schemeClr val="tx1"/>
                </a:solidFill>
                <a:effectLst/>
                <a:latin typeface="Arial" charset="0"/>
                <a:ea typeface="+mn-ea"/>
                <a:cs typeface="+mn-cs"/>
              </a:rPr>
              <a:t>{CLICK}{WAIT}</a:t>
            </a:r>
          </a:p>
          <a:p>
            <a:endParaRPr lang="en-US" sz="1200" kern="1200" dirty="0" smtClean="0">
              <a:solidFill>
                <a:schemeClr val="tx1"/>
              </a:solidFill>
              <a:effectLst/>
              <a:latin typeface="Arial" charset="0"/>
              <a:ea typeface="+mn-ea"/>
              <a:cs typeface="+mn-cs"/>
            </a:endParaRPr>
          </a:p>
          <a:p>
            <a:r>
              <a:rPr lang="en-US" sz="1200" b="1" kern="1200" dirty="0" smtClean="0">
                <a:solidFill>
                  <a:schemeClr val="tx1"/>
                </a:solidFill>
                <a:effectLst/>
                <a:latin typeface="Arial" charset="0"/>
                <a:ea typeface="+mn-ea"/>
                <a:cs typeface="+mn-cs"/>
              </a:rPr>
              <a:t>{CLICK_CHANGE_SLIDE}</a:t>
            </a:r>
            <a:endParaRPr lang="en-US" dirty="0"/>
          </a:p>
        </p:txBody>
      </p:sp>
      <p:sp>
        <p:nvSpPr>
          <p:cNvPr id="4" name="Slide Number Placeholder 3"/>
          <p:cNvSpPr>
            <a:spLocks noGrp="1"/>
          </p:cNvSpPr>
          <p:nvPr>
            <p:ph type="sldNum" sz="quarter" idx="10"/>
          </p:nvPr>
        </p:nvSpPr>
        <p:spPr/>
        <p:txBody>
          <a:bodyPr/>
          <a:lstStyle/>
          <a:p>
            <a:fld id="{3EEE9B47-791B-47F7-AE03-C0D580CA0B67}" type="slidenum">
              <a:rPr lang="en-US" smtClean="0"/>
              <a:pPr/>
              <a:t>30</a:t>
            </a:fld>
            <a:endParaRPr lang="en-US" dirty="0"/>
          </a:p>
        </p:txBody>
      </p:sp>
    </p:spTree>
    <p:extLst>
      <p:ext uri="{BB962C8B-B14F-4D97-AF65-F5344CB8AC3E}">
        <p14:creationId xmlns:p14="http://schemas.microsoft.com/office/powerpoint/2010/main" val="28980886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There are even more disadvantages.</a:t>
            </a:r>
            <a:r>
              <a:rPr lang="en-US" sz="1200" b="1" kern="1200" dirty="0" smtClean="0">
                <a:solidFill>
                  <a:schemeClr val="tx1"/>
                </a:solidFill>
                <a:effectLst/>
                <a:latin typeface="Arial" charset="0"/>
                <a:ea typeface="+mn-ea"/>
                <a:cs typeface="+mn-cs"/>
              </a:rPr>
              <a:t> </a:t>
            </a:r>
            <a:r>
              <a:rPr lang="en-US" sz="1200" kern="1200" dirty="0" smtClean="0">
                <a:solidFill>
                  <a:schemeClr val="tx1"/>
                </a:solidFill>
                <a:effectLst/>
                <a:latin typeface="Arial" charset="0"/>
                <a:ea typeface="+mn-ea"/>
                <a:cs typeface="+mn-cs"/>
              </a:rPr>
              <a:t>For example: </a:t>
            </a:r>
            <a:r>
              <a:rPr lang="en-US" sz="1200" b="1" kern="1200" dirty="0" smtClean="0">
                <a:solidFill>
                  <a:schemeClr val="tx1"/>
                </a:solidFill>
                <a:effectLst/>
                <a:latin typeface="Arial" charset="0"/>
                <a:ea typeface="+mn-ea"/>
                <a:cs typeface="+mn-cs"/>
              </a:rPr>
              <a:t>{CLICK}</a:t>
            </a:r>
          </a:p>
          <a:p>
            <a:endParaRPr lang="en-US" sz="1200" kern="1200" dirty="0" smtClean="0">
              <a:solidFill>
                <a:schemeClr val="tx1"/>
              </a:solidFill>
              <a:effectLst/>
              <a:latin typeface="Arial" charset="0"/>
              <a:ea typeface="+mn-ea"/>
              <a:cs typeface="+mn-cs"/>
            </a:endParaRPr>
          </a:p>
          <a:p>
            <a:pPr lvl="0"/>
            <a:r>
              <a:rPr lang="en-US" sz="1200" kern="1200" dirty="0" smtClean="0">
                <a:solidFill>
                  <a:schemeClr val="tx1"/>
                </a:solidFill>
                <a:effectLst/>
                <a:latin typeface="Arial" charset="0"/>
                <a:ea typeface="+mn-ea"/>
                <a:cs typeface="+mn-cs"/>
              </a:rPr>
              <a:t>- You need to perform</a:t>
            </a:r>
            <a:r>
              <a:rPr lang="en-US" sz="1200" kern="1200" baseline="0" dirty="0" smtClean="0">
                <a:solidFill>
                  <a:schemeClr val="tx1"/>
                </a:solidFill>
                <a:effectLst/>
                <a:latin typeface="Arial" charset="0"/>
                <a:ea typeface="+mn-ea"/>
                <a:cs typeface="+mn-cs"/>
              </a:rPr>
              <a:t> m</a:t>
            </a:r>
            <a:r>
              <a:rPr lang="en-US" sz="1200" kern="1200" dirty="0" smtClean="0">
                <a:solidFill>
                  <a:schemeClr val="tx1"/>
                </a:solidFill>
                <a:effectLst/>
                <a:latin typeface="Arial" charset="0"/>
                <a:ea typeface="+mn-ea"/>
                <a:cs typeface="+mn-cs"/>
              </a:rPr>
              <a:t>anual search of import table in already running binary</a:t>
            </a:r>
            <a:r>
              <a:rPr lang="en-US" sz="1200" kern="1200" baseline="0" dirty="0" smtClean="0">
                <a:solidFill>
                  <a:schemeClr val="tx1"/>
                </a:solidFill>
                <a:effectLst/>
                <a:latin typeface="Arial" charset="0"/>
                <a:ea typeface="+mn-ea"/>
                <a:cs typeface="+mn-cs"/>
              </a:rPr>
              <a:t> </a:t>
            </a:r>
            <a:r>
              <a:rPr lang="en-US" sz="1200" b="1" kern="1200" dirty="0" smtClean="0">
                <a:solidFill>
                  <a:schemeClr val="tx1"/>
                </a:solidFill>
                <a:effectLst/>
                <a:latin typeface="Arial" charset="0"/>
                <a:ea typeface="+mn-ea"/>
                <a:cs typeface="+mn-cs"/>
              </a:rPr>
              <a:t>{CLICK}</a:t>
            </a:r>
            <a:endParaRPr lang="en-US" sz="1200" kern="1200" dirty="0" smtClean="0">
              <a:solidFill>
                <a:schemeClr val="tx1"/>
              </a:solidFill>
              <a:effectLst/>
              <a:latin typeface="Arial" charset="0"/>
              <a:ea typeface="+mn-ea"/>
              <a:cs typeface="+mn-cs"/>
            </a:endParaRPr>
          </a:p>
          <a:p>
            <a:pPr lvl="0"/>
            <a:r>
              <a:rPr lang="en-US" sz="1200" kern="1200" dirty="0" smtClean="0">
                <a:solidFill>
                  <a:schemeClr val="tx1"/>
                </a:solidFill>
                <a:effectLst/>
                <a:latin typeface="Arial" charset="0"/>
                <a:ea typeface="+mn-ea"/>
                <a:cs typeface="+mn-cs"/>
              </a:rPr>
              <a:t>- You also</a:t>
            </a:r>
            <a:r>
              <a:rPr lang="en-US" sz="1200" kern="1200" baseline="0" dirty="0" smtClean="0">
                <a:solidFill>
                  <a:schemeClr val="tx1"/>
                </a:solidFill>
                <a:effectLst/>
                <a:latin typeface="Arial" charset="0"/>
                <a:ea typeface="+mn-ea"/>
                <a:cs typeface="+mn-cs"/>
              </a:rPr>
              <a:t> need to</a:t>
            </a:r>
            <a:r>
              <a:rPr lang="en-US" sz="1200" kern="1200" dirty="0" smtClean="0">
                <a:solidFill>
                  <a:schemeClr val="tx1"/>
                </a:solidFill>
                <a:effectLst/>
                <a:latin typeface="Arial" charset="0"/>
                <a:ea typeface="+mn-ea"/>
                <a:cs typeface="+mn-cs"/>
              </a:rPr>
              <a:t> manually calculate relevant offsets and addresses </a:t>
            </a:r>
            <a:r>
              <a:rPr lang="en-US" sz="1200" b="1" kern="1200" dirty="0" smtClean="0">
                <a:solidFill>
                  <a:schemeClr val="tx1"/>
                </a:solidFill>
                <a:effectLst/>
                <a:latin typeface="Arial" charset="0"/>
                <a:ea typeface="+mn-ea"/>
                <a:cs typeface="+mn-cs"/>
              </a:rPr>
              <a:t>{CLICK}</a:t>
            </a:r>
            <a:endParaRPr lang="en-US" sz="1200" kern="1200" dirty="0" smtClean="0">
              <a:solidFill>
                <a:schemeClr val="tx1"/>
              </a:solidFill>
              <a:effectLst/>
              <a:latin typeface="Arial" charset="0"/>
              <a:ea typeface="+mn-ea"/>
              <a:cs typeface="+mn-cs"/>
            </a:endParaRPr>
          </a:p>
          <a:p>
            <a:pPr lvl="0"/>
            <a:r>
              <a:rPr lang="en-US" sz="1200" kern="1200" dirty="0" smtClean="0">
                <a:solidFill>
                  <a:schemeClr val="tx1"/>
                </a:solidFill>
                <a:effectLst/>
                <a:latin typeface="Arial" charset="0"/>
                <a:ea typeface="+mn-ea"/>
                <a:cs typeface="+mn-cs"/>
              </a:rPr>
              <a:t>- Import table may reside in multiple sections </a:t>
            </a:r>
            <a:r>
              <a:rPr lang="en-US" sz="1200" b="1" kern="1200" dirty="0" smtClean="0">
                <a:solidFill>
                  <a:schemeClr val="tx1"/>
                </a:solidFill>
                <a:effectLst/>
                <a:latin typeface="Arial" charset="0"/>
                <a:ea typeface="+mn-ea"/>
                <a:cs typeface="+mn-cs"/>
              </a:rPr>
              <a:t>{CLICK}</a:t>
            </a:r>
            <a:endParaRPr lang="en-US" sz="1200" kern="1200" dirty="0" smtClean="0">
              <a:solidFill>
                <a:schemeClr val="tx1"/>
              </a:solidFill>
              <a:effectLst/>
              <a:latin typeface="Arial" charset="0"/>
              <a:ea typeface="+mn-ea"/>
              <a:cs typeface="+mn-cs"/>
            </a:endParaRPr>
          </a:p>
          <a:p>
            <a:pPr marL="0" lvl="0" indent="0">
              <a:buFontTx/>
              <a:buNone/>
            </a:pPr>
            <a:r>
              <a:rPr lang="en-US" sz="1200" kern="1200" dirty="0" smtClean="0">
                <a:solidFill>
                  <a:schemeClr val="tx1"/>
                </a:solidFill>
                <a:effectLst/>
                <a:latin typeface="Arial" charset="0"/>
                <a:ea typeface="+mn-ea"/>
                <a:cs typeface="+mn-cs"/>
              </a:rPr>
              <a:t>-</a:t>
            </a:r>
            <a:r>
              <a:rPr lang="en-US" sz="1200" kern="1200" baseline="0" dirty="0" smtClean="0">
                <a:solidFill>
                  <a:schemeClr val="tx1"/>
                </a:solidFill>
                <a:effectLst/>
                <a:latin typeface="Arial" charset="0"/>
                <a:ea typeface="+mn-ea"/>
                <a:cs typeface="+mn-cs"/>
              </a:rPr>
              <a:t> I</a:t>
            </a:r>
            <a:r>
              <a:rPr lang="en-US" sz="1200" kern="1200" dirty="0" smtClean="0">
                <a:solidFill>
                  <a:schemeClr val="tx1"/>
                </a:solidFill>
                <a:effectLst/>
                <a:latin typeface="Arial" charset="0"/>
                <a:ea typeface="+mn-ea"/>
                <a:cs typeface="+mn-cs"/>
              </a:rPr>
              <a:t>ts</a:t>
            </a:r>
            <a:r>
              <a:rPr lang="en-US" sz="1200" kern="1200" baseline="0" dirty="0" smtClean="0">
                <a:solidFill>
                  <a:schemeClr val="tx1"/>
                </a:solidFill>
                <a:effectLst/>
                <a:latin typeface="Arial" charset="0"/>
                <a:ea typeface="+mn-ea"/>
                <a:cs typeface="+mn-cs"/>
              </a:rPr>
              <a:t> t</a:t>
            </a:r>
            <a:r>
              <a:rPr lang="en-US" sz="1200" kern="1200" dirty="0" smtClean="0">
                <a:solidFill>
                  <a:schemeClr val="tx1"/>
                </a:solidFill>
                <a:effectLst/>
                <a:latin typeface="Arial" charset="0"/>
                <a:ea typeface="+mn-ea"/>
                <a:cs typeface="+mn-cs"/>
              </a:rPr>
              <a:t>ime consuming </a:t>
            </a:r>
            <a:r>
              <a:rPr lang="en-US" sz="1200" b="1" kern="1200" dirty="0" smtClean="0">
                <a:solidFill>
                  <a:schemeClr val="tx1"/>
                </a:solidFill>
                <a:effectLst/>
                <a:latin typeface="Arial" charset="0"/>
                <a:ea typeface="+mn-ea"/>
                <a:cs typeface="+mn-cs"/>
              </a:rPr>
              <a:t>{CLICK}</a:t>
            </a:r>
          </a:p>
          <a:p>
            <a:pPr marL="0" lvl="0" indent="0">
              <a:buFontTx/>
              <a:buNone/>
            </a:pPr>
            <a:r>
              <a:rPr lang="en-US" sz="1200" kern="1200" dirty="0" smtClean="0">
                <a:solidFill>
                  <a:schemeClr val="tx1"/>
                </a:solidFill>
                <a:effectLst/>
                <a:latin typeface="Arial" charset="0"/>
                <a:ea typeface="+mn-ea"/>
                <a:cs typeface="+mn-cs"/>
              </a:rPr>
              <a:t>-</a:t>
            </a:r>
            <a:r>
              <a:rPr lang="en-US" sz="1200" kern="1200" baseline="0" dirty="0" smtClean="0">
                <a:solidFill>
                  <a:schemeClr val="tx1"/>
                </a:solidFill>
                <a:effectLst/>
                <a:latin typeface="Arial" charset="0"/>
                <a:ea typeface="+mn-ea"/>
                <a:cs typeface="+mn-cs"/>
              </a:rPr>
              <a:t> And error-prone </a:t>
            </a:r>
            <a:r>
              <a:rPr lang="en-US" sz="1200" b="1" kern="1200" baseline="0" dirty="0" smtClean="0">
                <a:solidFill>
                  <a:schemeClr val="tx1"/>
                </a:solidFill>
                <a:effectLst/>
                <a:latin typeface="Arial" charset="0"/>
                <a:ea typeface="+mn-ea"/>
                <a:cs typeface="+mn-cs"/>
              </a:rPr>
              <a:t>{CLICK}</a:t>
            </a:r>
            <a:endParaRPr lang="en-US" sz="1200" b="1" kern="1200" dirty="0" smtClean="0">
              <a:solidFill>
                <a:schemeClr val="tx1"/>
              </a:solidFill>
              <a:effectLst/>
              <a:latin typeface="Arial" charset="0"/>
              <a:ea typeface="+mn-ea"/>
              <a:cs typeface="+mn-cs"/>
            </a:endParaRPr>
          </a:p>
          <a:p>
            <a:r>
              <a:rPr lang="en-US" sz="1200" b="1" kern="1200" dirty="0" smtClean="0">
                <a:solidFill>
                  <a:schemeClr val="tx1"/>
                </a:solidFill>
                <a:effectLst/>
                <a:latin typeface="Arial" charset="0"/>
                <a:ea typeface="+mn-ea"/>
                <a:cs typeface="+mn-cs"/>
              </a:rPr>
              <a:t>{CLICK_CHANGE_SLIDE}</a:t>
            </a:r>
            <a:endParaRPr lang="en-US"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fld id="{3EEE9B47-791B-47F7-AE03-C0D580CA0B67}" type="slidenum">
              <a:rPr lang="en-US" smtClean="0"/>
              <a:pPr/>
              <a:t>31</a:t>
            </a:fld>
            <a:endParaRPr lang="en-US" dirty="0"/>
          </a:p>
        </p:txBody>
      </p:sp>
    </p:spTree>
    <p:extLst>
      <p:ext uri="{BB962C8B-B14F-4D97-AF65-F5344CB8AC3E}">
        <p14:creationId xmlns:p14="http://schemas.microsoft.com/office/powerpoint/2010/main" val="12066228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Here is our solution to that problem.</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We have an IDB with the dumped memory regions, but they have an unresolved imports table. So, Labeless is sending a request to enumerate all loaded modules in the target process.</a:t>
            </a:r>
          </a:p>
          <a:p>
            <a:r>
              <a:rPr lang="en-US" sz="1200" b="1" kern="1200" dirty="0" smtClean="0">
                <a:solidFill>
                  <a:schemeClr val="tx1"/>
                </a:solidFill>
                <a:effectLst/>
                <a:latin typeface="Arial" charset="0"/>
                <a:ea typeface="+mn-ea"/>
                <a:cs typeface="+mn-cs"/>
              </a:rPr>
              <a:t>{CLICK}{CLICK}</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Then, it will gather all exported functions from these modules alongside with their addresses.</a:t>
            </a:r>
          </a:p>
          <a:p>
            <a:r>
              <a:rPr lang="en-US" sz="1200" b="1" kern="1200" dirty="0" smtClean="0">
                <a:solidFill>
                  <a:schemeClr val="tx1"/>
                </a:solidFill>
                <a:effectLst/>
                <a:latin typeface="Arial" charset="0"/>
                <a:ea typeface="+mn-ea"/>
                <a:cs typeface="+mn-cs"/>
              </a:rPr>
              <a:t>{CLICK}</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This data will be transferred to IDA and stored in the Labeless internal structure. </a:t>
            </a:r>
          </a:p>
          <a:p>
            <a:r>
              <a:rPr lang="en-US" sz="1200" b="1" kern="1200" dirty="0" smtClean="0">
                <a:solidFill>
                  <a:schemeClr val="tx1"/>
                </a:solidFill>
                <a:effectLst/>
                <a:latin typeface="Arial" charset="0"/>
                <a:ea typeface="+mn-ea"/>
                <a:cs typeface="+mn-cs"/>
              </a:rPr>
              <a:t>{CLICK}{WAIT}</a:t>
            </a:r>
          </a:p>
          <a:p>
            <a:endParaRPr lang="en-US" sz="1200" kern="1200" dirty="0" smtClean="0">
              <a:solidFill>
                <a:schemeClr val="tx1"/>
              </a:solidFill>
              <a:effectLst/>
              <a:latin typeface="Arial" charset="0"/>
              <a:ea typeface="+mn-ea"/>
              <a:cs typeface="+mn-cs"/>
            </a:endParaRPr>
          </a:p>
          <a:p>
            <a:r>
              <a:rPr lang="en-US" sz="1200" b="1" kern="1200" dirty="0" smtClean="0">
                <a:solidFill>
                  <a:schemeClr val="tx1"/>
                </a:solidFill>
                <a:effectLst/>
                <a:latin typeface="Arial" charset="0"/>
                <a:ea typeface="+mn-ea"/>
                <a:cs typeface="+mn-cs"/>
              </a:rPr>
              <a:t>{CLICK_CHANGE_SLIDE}</a:t>
            </a:r>
            <a:endParaRPr lang="en-US" sz="1200"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fld id="{3EEE9B47-791B-47F7-AE03-C0D580CA0B67}" type="slidenum">
              <a:rPr lang="en-US" smtClean="0"/>
              <a:pPr/>
              <a:t>32</a:t>
            </a:fld>
            <a:endParaRPr lang="en-US" dirty="0"/>
          </a:p>
        </p:txBody>
      </p:sp>
    </p:spTree>
    <p:extLst>
      <p:ext uri="{BB962C8B-B14F-4D97-AF65-F5344CB8AC3E}">
        <p14:creationId xmlns:p14="http://schemas.microsoft.com/office/powerpoint/2010/main" val="37290248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Next, we find all unresolved calls, jmp, etc. in our IDB. We take that address and check if we have it in our internal structure.</a:t>
            </a:r>
          </a:p>
          <a:p>
            <a:r>
              <a:rPr lang="en-US" sz="1200" b="1" kern="1200" dirty="0" smtClean="0">
                <a:solidFill>
                  <a:schemeClr val="tx1"/>
                </a:solidFill>
                <a:effectLst/>
                <a:latin typeface="Arial" charset="0"/>
                <a:ea typeface="+mn-ea"/>
                <a:cs typeface="+mn-cs"/>
              </a:rPr>
              <a:t>{CLICK}</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If yes, we return a label for that</a:t>
            </a:r>
          </a:p>
          <a:p>
            <a:r>
              <a:rPr lang="en-US" sz="1200" b="1" kern="1200" dirty="0" smtClean="0">
                <a:solidFill>
                  <a:schemeClr val="tx1"/>
                </a:solidFill>
                <a:effectLst/>
                <a:latin typeface="Arial" charset="0"/>
                <a:ea typeface="+mn-ea"/>
                <a:cs typeface="+mn-cs"/>
              </a:rPr>
              <a:t>{CLICK}</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Create an EXTERN segment, place an appropriate import record here and fix it in the code to point to that record.</a:t>
            </a:r>
          </a:p>
          <a:p>
            <a:r>
              <a:rPr lang="en-US" sz="1200" b="1" kern="1200" dirty="0" smtClean="0">
                <a:solidFill>
                  <a:schemeClr val="tx1"/>
                </a:solidFill>
                <a:effectLst/>
                <a:latin typeface="Arial" charset="0"/>
                <a:ea typeface="+mn-ea"/>
                <a:cs typeface="+mn-cs"/>
              </a:rPr>
              <a:t>{CLICK}</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Basically, we are restoring imports table on the fly.</a:t>
            </a:r>
          </a:p>
          <a:p>
            <a:endParaRPr lang="en-US" sz="1200" kern="1200" dirty="0" smtClean="0">
              <a:solidFill>
                <a:schemeClr val="tx1"/>
              </a:solidFill>
              <a:effectLst/>
              <a:latin typeface="Arial" charset="0"/>
              <a:ea typeface="+mn-ea"/>
              <a:cs typeface="+mn-cs"/>
            </a:endParaRPr>
          </a:p>
          <a:p>
            <a:r>
              <a:rPr lang="en-US" sz="1200" b="1" kern="1200" dirty="0" smtClean="0">
                <a:solidFill>
                  <a:schemeClr val="tx1"/>
                </a:solidFill>
                <a:effectLst/>
                <a:latin typeface="Arial" charset="0"/>
                <a:ea typeface="+mn-ea"/>
                <a:cs typeface="+mn-cs"/>
              </a:rPr>
              <a:t>{CLICK_CHANGE_SLIDE}</a:t>
            </a:r>
            <a:endParaRPr lang="en-US"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fld id="{3EEE9B47-791B-47F7-AE03-C0D580CA0B67}" type="slidenum">
              <a:rPr lang="en-US" smtClean="0"/>
              <a:pPr/>
              <a:t>33</a:t>
            </a:fld>
            <a:endParaRPr lang="en-US" dirty="0"/>
          </a:p>
        </p:txBody>
      </p:sp>
    </p:spTree>
    <p:extLst>
      <p:ext uri="{BB962C8B-B14F-4D97-AF65-F5344CB8AC3E}">
        <p14:creationId xmlns:p14="http://schemas.microsoft.com/office/powerpoint/2010/main" val="21996314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So, we go from this…</a:t>
            </a:r>
          </a:p>
          <a:p>
            <a:r>
              <a:rPr lang="en-US" sz="1200" b="1" kern="1200" dirty="0" smtClean="0">
                <a:solidFill>
                  <a:schemeClr val="tx1"/>
                </a:solidFill>
                <a:effectLst/>
                <a:latin typeface="Arial" charset="0"/>
                <a:ea typeface="+mn-ea"/>
                <a:cs typeface="+mn-cs"/>
              </a:rPr>
              <a:t>{CLICK}</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To this.</a:t>
            </a:r>
          </a:p>
          <a:p>
            <a:r>
              <a:rPr lang="en-US" sz="1200" b="1" kern="1200" dirty="0" smtClean="0">
                <a:solidFill>
                  <a:schemeClr val="tx1"/>
                </a:solidFill>
                <a:effectLst/>
                <a:latin typeface="Arial" charset="0"/>
                <a:ea typeface="+mn-ea"/>
                <a:cs typeface="+mn-cs"/>
              </a:rPr>
              <a:t>{CLICK_CHANGE_SLIDE}</a:t>
            </a:r>
            <a:endParaRPr lang="en-US" sz="1200"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fld id="{3EEE9B47-791B-47F7-AE03-C0D580CA0B67}" type="slidenum">
              <a:rPr lang="en-US" smtClean="0"/>
              <a:pPr/>
              <a:t>34</a:t>
            </a:fld>
            <a:endParaRPr lang="en-US" dirty="0"/>
          </a:p>
        </p:txBody>
      </p:sp>
    </p:spTree>
    <p:extLst>
      <p:ext uri="{BB962C8B-B14F-4D97-AF65-F5344CB8AC3E}">
        <p14:creationId xmlns:p14="http://schemas.microsoft.com/office/powerpoint/2010/main" val="34352601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Advantages are obvious. For example:</a:t>
            </a:r>
            <a:endParaRPr lang="en-US" sz="1050" kern="1200" dirty="0" smtClean="0">
              <a:solidFill>
                <a:schemeClr val="tx1"/>
              </a:solidFill>
              <a:effectLst/>
              <a:latin typeface="Arial" charset="0"/>
              <a:ea typeface="+mn-ea"/>
              <a:cs typeface="+mn-cs"/>
            </a:endParaRPr>
          </a:p>
          <a:p>
            <a:r>
              <a:rPr lang="en-US" sz="1200" b="1" kern="1200" dirty="0" smtClean="0">
                <a:solidFill>
                  <a:schemeClr val="tx1"/>
                </a:solidFill>
                <a:effectLst/>
                <a:latin typeface="Arial" charset="0"/>
                <a:ea typeface="+mn-ea"/>
                <a:cs typeface="+mn-cs"/>
              </a:rPr>
              <a:t>{CLICK}</a:t>
            </a:r>
          </a:p>
          <a:p>
            <a:endParaRPr lang="en-US" sz="1050" kern="1200" dirty="0" smtClean="0">
              <a:solidFill>
                <a:schemeClr val="tx1"/>
              </a:solidFill>
              <a:effectLst/>
              <a:latin typeface="Arial" charset="0"/>
              <a:ea typeface="+mn-ea"/>
              <a:cs typeface="+mn-cs"/>
            </a:endParaRPr>
          </a:p>
          <a:p>
            <a:pPr lvl="0"/>
            <a:r>
              <a:rPr lang="en-US" sz="1200" kern="1200" dirty="0" smtClean="0">
                <a:solidFill>
                  <a:schemeClr val="tx1"/>
                </a:solidFill>
                <a:effectLst/>
                <a:latin typeface="Arial" charset="0"/>
                <a:ea typeface="+mn-ea"/>
                <a:cs typeface="+mn-cs"/>
              </a:rPr>
              <a:t>- No need to perform error-prone tasks such as:</a:t>
            </a:r>
            <a:endParaRPr lang="en-US" sz="1050" kern="1200" dirty="0" smtClean="0">
              <a:solidFill>
                <a:schemeClr val="tx1"/>
              </a:solidFill>
              <a:effectLst/>
              <a:latin typeface="Arial" charset="0"/>
              <a:ea typeface="+mn-ea"/>
              <a:cs typeface="+mn-cs"/>
            </a:endParaRPr>
          </a:p>
          <a:p>
            <a:pPr lvl="1"/>
            <a:r>
              <a:rPr lang="en-US" sz="1200" kern="1200" dirty="0" smtClean="0">
                <a:solidFill>
                  <a:schemeClr val="tx1"/>
                </a:solidFill>
                <a:effectLst/>
                <a:latin typeface="Arial" charset="0"/>
                <a:ea typeface="+mn-ea"/>
                <a:cs typeface="+mn-cs"/>
              </a:rPr>
              <a:t>Searching for sections with imports </a:t>
            </a:r>
            <a:r>
              <a:rPr lang="en-US" sz="1200" b="1" kern="1200" dirty="0" smtClean="0">
                <a:solidFill>
                  <a:schemeClr val="tx1"/>
                </a:solidFill>
                <a:effectLst/>
                <a:latin typeface="Arial" charset="0"/>
                <a:ea typeface="+mn-ea"/>
                <a:cs typeface="+mn-cs"/>
              </a:rPr>
              <a:t>{CLICK}</a:t>
            </a:r>
            <a:endParaRPr lang="en-US" sz="1050" kern="1200" dirty="0" smtClean="0">
              <a:solidFill>
                <a:schemeClr val="tx1"/>
              </a:solidFill>
              <a:effectLst/>
              <a:latin typeface="Arial" charset="0"/>
              <a:ea typeface="+mn-ea"/>
              <a:cs typeface="+mn-cs"/>
            </a:endParaRPr>
          </a:p>
          <a:p>
            <a:pPr lvl="1"/>
            <a:r>
              <a:rPr lang="en-US" sz="1200" kern="1200" dirty="0" smtClean="0">
                <a:solidFill>
                  <a:schemeClr val="tx1"/>
                </a:solidFill>
                <a:effectLst/>
                <a:latin typeface="Arial" charset="0"/>
                <a:ea typeface="+mn-ea"/>
                <a:cs typeface="+mn-cs"/>
              </a:rPr>
              <a:t>Or manually calculate</a:t>
            </a:r>
            <a:r>
              <a:rPr lang="en-US" sz="1200" kern="1200" baseline="0" dirty="0" smtClean="0">
                <a:solidFill>
                  <a:schemeClr val="tx1"/>
                </a:solidFill>
                <a:effectLst/>
                <a:latin typeface="Arial" charset="0"/>
                <a:ea typeface="+mn-ea"/>
                <a:cs typeface="+mn-cs"/>
              </a:rPr>
              <a:t> </a:t>
            </a:r>
            <a:r>
              <a:rPr lang="en-US" sz="1200" kern="1200" dirty="0" smtClean="0">
                <a:solidFill>
                  <a:schemeClr val="tx1"/>
                </a:solidFill>
                <a:effectLst/>
                <a:latin typeface="Arial" charset="0"/>
                <a:ea typeface="+mn-ea"/>
                <a:cs typeface="+mn-cs"/>
              </a:rPr>
              <a:t>offsets and addresses </a:t>
            </a:r>
            <a:r>
              <a:rPr lang="en-US" sz="1200" b="1" kern="1200" dirty="0" smtClean="0">
                <a:solidFill>
                  <a:schemeClr val="tx1"/>
                </a:solidFill>
                <a:effectLst/>
                <a:latin typeface="Arial" charset="0"/>
                <a:ea typeface="+mn-ea"/>
                <a:cs typeface="+mn-cs"/>
              </a:rPr>
              <a:t>{CLICK}</a:t>
            </a:r>
            <a:endParaRPr lang="en-US" sz="1050" kern="1200" dirty="0" smtClean="0">
              <a:solidFill>
                <a:schemeClr val="tx1"/>
              </a:solidFill>
              <a:effectLst/>
              <a:latin typeface="Arial" charset="0"/>
              <a:ea typeface="+mn-ea"/>
              <a:cs typeface="+mn-cs"/>
            </a:endParaRPr>
          </a:p>
          <a:p>
            <a:pPr lvl="0"/>
            <a:endParaRPr lang="en-US" sz="1200" kern="1200" dirty="0" smtClean="0">
              <a:solidFill>
                <a:schemeClr val="tx1"/>
              </a:solidFill>
              <a:effectLst/>
              <a:latin typeface="Arial" charset="0"/>
              <a:ea typeface="+mn-ea"/>
              <a:cs typeface="+mn-cs"/>
            </a:endParaRPr>
          </a:p>
          <a:p>
            <a:pPr lvl="0"/>
            <a:r>
              <a:rPr lang="en-US" sz="1200" kern="1200" dirty="0" smtClean="0">
                <a:solidFill>
                  <a:schemeClr val="tx1"/>
                </a:solidFill>
                <a:effectLst/>
                <a:latin typeface="Arial" charset="0"/>
                <a:ea typeface="+mn-ea"/>
                <a:cs typeface="+mn-cs"/>
              </a:rPr>
              <a:t>- The next advantage is automatic fixing of functions located in external modules </a:t>
            </a:r>
            <a:r>
              <a:rPr lang="en-US" sz="1200" b="1" kern="1200" dirty="0" smtClean="0">
                <a:solidFill>
                  <a:schemeClr val="tx1"/>
                </a:solidFill>
                <a:effectLst/>
                <a:latin typeface="Arial" charset="0"/>
                <a:ea typeface="+mn-ea"/>
                <a:cs typeface="+mn-cs"/>
              </a:rPr>
              <a:t>{CLICK}</a:t>
            </a:r>
            <a:endParaRPr lang="en-US" sz="1050" kern="1200" dirty="0" smtClean="0">
              <a:solidFill>
                <a:schemeClr val="tx1"/>
              </a:solidFill>
              <a:effectLst/>
              <a:latin typeface="Arial" charset="0"/>
              <a:ea typeface="+mn-ea"/>
              <a:cs typeface="+mn-cs"/>
            </a:endParaRPr>
          </a:p>
          <a:p>
            <a:pPr lvl="0"/>
            <a:r>
              <a:rPr lang="en-US" sz="1200" kern="1200" dirty="0" smtClean="0">
                <a:solidFill>
                  <a:schemeClr val="tx1"/>
                </a:solidFill>
                <a:effectLst/>
                <a:latin typeface="Arial" charset="0"/>
                <a:ea typeface="+mn-ea"/>
                <a:cs typeface="+mn-cs"/>
              </a:rPr>
              <a:t>- Its</a:t>
            </a:r>
            <a:r>
              <a:rPr lang="en-US" sz="1200" kern="1200" baseline="0" dirty="0" smtClean="0">
                <a:solidFill>
                  <a:schemeClr val="tx1"/>
                </a:solidFill>
                <a:effectLst/>
                <a:latin typeface="Arial" charset="0"/>
                <a:ea typeface="+mn-ea"/>
                <a:cs typeface="+mn-cs"/>
              </a:rPr>
              <a:t> q</a:t>
            </a:r>
            <a:r>
              <a:rPr lang="en-US" sz="1200" kern="1200" dirty="0" smtClean="0">
                <a:solidFill>
                  <a:schemeClr val="tx1"/>
                </a:solidFill>
                <a:effectLst/>
                <a:latin typeface="Arial" charset="0"/>
                <a:ea typeface="+mn-ea"/>
                <a:cs typeface="+mn-cs"/>
              </a:rPr>
              <a:t>uicker than any existing solution </a:t>
            </a:r>
            <a:r>
              <a:rPr lang="en-US" sz="1200" b="1" kern="1200" dirty="0" smtClean="0">
                <a:solidFill>
                  <a:schemeClr val="tx1"/>
                </a:solidFill>
                <a:effectLst/>
                <a:latin typeface="Arial" charset="0"/>
                <a:ea typeface="+mn-ea"/>
                <a:cs typeface="+mn-cs"/>
              </a:rPr>
              <a:t>{CLICK}</a:t>
            </a:r>
            <a:endParaRPr lang="en-US" sz="1050" kern="1200" dirty="0" smtClean="0">
              <a:solidFill>
                <a:schemeClr val="tx1"/>
              </a:solidFill>
              <a:effectLst/>
              <a:latin typeface="Arial" charset="0"/>
              <a:ea typeface="+mn-ea"/>
              <a:cs typeface="+mn-cs"/>
            </a:endParaRPr>
          </a:p>
          <a:p>
            <a:pPr lvl="0"/>
            <a:r>
              <a:rPr lang="en-US" sz="1200" kern="1200" dirty="0" smtClean="0">
                <a:solidFill>
                  <a:schemeClr val="tx1"/>
                </a:solidFill>
                <a:effectLst/>
                <a:latin typeface="Arial" charset="0"/>
                <a:ea typeface="+mn-ea"/>
                <a:cs typeface="+mn-cs"/>
              </a:rPr>
              <a:t>- It saves precious researcher’s time </a:t>
            </a:r>
            <a:r>
              <a:rPr lang="en-US" sz="1200" b="1" kern="1200" dirty="0" smtClean="0">
                <a:solidFill>
                  <a:schemeClr val="tx1"/>
                </a:solidFill>
                <a:effectLst/>
                <a:latin typeface="Arial" charset="0"/>
                <a:ea typeface="+mn-ea"/>
                <a:cs typeface="+mn-cs"/>
              </a:rPr>
              <a:t>{CLICK}</a:t>
            </a:r>
            <a:endParaRPr lang="en-US" sz="1050" kern="1200" dirty="0" smtClean="0">
              <a:solidFill>
                <a:schemeClr val="tx1"/>
              </a:solidFill>
              <a:effectLst/>
              <a:latin typeface="Arial" charset="0"/>
              <a:ea typeface="+mn-ea"/>
              <a:cs typeface="+mn-cs"/>
            </a:endParaRPr>
          </a:p>
          <a:p>
            <a:pPr marL="0" lvl="0" indent="0">
              <a:buFontTx/>
              <a:buNone/>
            </a:pPr>
            <a:r>
              <a:rPr lang="en-US" sz="1200" kern="1200" dirty="0" smtClean="0">
                <a:solidFill>
                  <a:schemeClr val="tx1"/>
                </a:solidFill>
                <a:effectLst/>
                <a:latin typeface="Arial" charset="0"/>
                <a:ea typeface="+mn-ea"/>
                <a:cs typeface="+mn-cs"/>
              </a:rPr>
              <a:t>- And it can be performed on the fly, while dumping the process, resulting into the seamless experience</a:t>
            </a:r>
            <a:endParaRPr lang="en-US" sz="1050" kern="1200" dirty="0" smtClean="0">
              <a:solidFill>
                <a:schemeClr val="tx1"/>
              </a:solidFill>
              <a:effectLst/>
              <a:latin typeface="Arial" charset="0"/>
              <a:ea typeface="+mn-ea"/>
              <a:cs typeface="+mn-cs"/>
            </a:endParaRPr>
          </a:p>
          <a:p>
            <a:r>
              <a:rPr lang="en-US" sz="1200" b="1" kern="1200" dirty="0" smtClean="0">
                <a:solidFill>
                  <a:schemeClr val="tx1"/>
                </a:solidFill>
                <a:effectLst/>
                <a:latin typeface="Arial" charset="0"/>
                <a:ea typeface="+mn-ea"/>
                <a:cs typeface="+mn-cs"/>
              </a:rPr>
              <a:t>{CLICK_CHANGE_SLIDE}</a:t>
            </a:r>
            <a:endParaRPr lang="en-US" sz="1050"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fld id="{3EEE9B47-791B-47F7-AE03-C0D580CA0B67}" type="slidenum">
              <a:rPr lang="en-US" smtClean="0"/>
              <a:pPr/>
              <a:t>35</a:t>
            </a:fld>
            <a:endParaRPr lang="en-US" dirty="0"/>
          </a:p>
        </p:txBody>
      </p:sp>
    </p:spTree>
    <p:extLst>
      <p:ext uri="{BB962C8B-B14F-4D97-AF65-F5344CB8AC3E}">
        <p14:creationId xmlns:p14="http://schemas.microsoft.com/office/powerpoint/2010/main" val="34623370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mn-ea"/>
                <a:cs typeface="+mn-cs"/>
              </a:rPr>
              <a:t>And the last feature of Labeless: IDA-OLLY Scripting interaction</a:t>
            </a:r>
            <a:endParaRPr lang="en-US" sz="1200" b="1" kern="1200" dirty="0" smtClean="0">
              <a:solidFill>
                <a:schemeClr val="tx1"/>
              </a:solidFill>
              <a:effectLst/>
              <a:latin typeface="Arial" charset="0"/>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kern="1200" dirty="0" smtClean="0">
                <a:solidFill>
                  <a:schemeClr val="tx1"/>
                </a:solidFill>
                <a:effectLst/>
                <a:latin typeface="Arial" charset="0"/>
                <a:ea typeface="+mn-ea"/>
                <a:cs typeface="+mn-cs"/>
              </a:rPr>
              <a:t>{CLICK_CHANGE_SLIDE}</a:t>
            </a:r>
            <a:endParaRPr lang="en-US" sz="1200"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fld id="{3EEE9B47-791B-47F7-AE03-C0D580CA0B67}" type="slidenum">
              <a:rPr lang="en-US" smtClean="0"/>
              <a:pPr/>
              <a:t>36</a:t>
            </a:fld>
            <a:endParaRPr lang="en-US" dirty="0"/>
          </a:p>
        </p:txBody>
      </p:sp>
    </p:spTree>
    <p:extLst>
      <p:ext uri="{BB962C8B-B14F-4D97-AF65-F5344CB8AC3E}">
        <p14:creationId xmlns:p14="http://schemas.microsoft.com/office/powerpoint/2010/main" val="32701834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Here is the main IDE view of it. On the left side you can see the code that will be executed in IDA and on the right side the code that will be executed in Olly. </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It has syntax highlighting, different color schemes, error reporting and lot of other stuff.</a:t>
            </a:r>
          </a:p>
          <a:p>
            <a:r>
              <a:rPr lang="en-US" sz="1200" b="1" kern="1200" dirty="0" smtClean="0">
                <a:solidFill>
                  <a:schemeClr val="tx1"/>
                </a:solidFill>
                <a:effectLst/>
                <a:latin typeface="Arial" charset="0"/>
                <a:ea typeface="+mn-ea"/>
                <a:cs typeface="+mn-cs"/>
              </a:rPr>
              <a:t>{CLICK_CHANGE_SLIDE}</a:t>
            </a:r>
            <a:endParaRPr lang="en-US" sz="1200"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fld id="{3EEE9B47-791B-47F7-AE03-C0D580CA0B67}" type="slidenum">
              <a:rPr lang="en-US" smtClean="0"/>
              <a:pPr/>
              <a:t>37</a:t>
            </a:fld>
            <a:endParaRPr lang="en-US" dirty="0"/>
          </a:p>
        </p:txBody>
      </p:sp>
    </p:spTree>
    <p:extLst>
      <p:ext uri="{BB962C8B-B14F-4D97-AF65-F5344CB8AC3E}">
        <p14:creationId xmlns:p14="http://schemas.microsoft.com/office/powerpoint/2010/main" val="12129506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These scripts can share data between them. For example:</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We can produce a dictionary in IDA, place it into external variable</a:t>
            </a:r>
          </a:p>
          <a:p>
            <a:r>
              <a:rPr lang="en-US" sz="1200" b="1" kern="1200" dirty="0" smtClean="0">
                <a:solidFill>
                  <a:schemeClr val="tx1"/>
                </a:solidFill>
                <a:effectLst/>
                <a:latin typeface="Arial" charset="0"/>
                <a:ea typeface="+mn-ea"/>
                <a:cs typeface="+mn-cs"/>
              </a:rPr>
              <a:t>{CLICK}</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And propagate it over some data on the Olly side.</a:t>
            </a:r>
          </a:p>
          <a:p>
            <a:r>
              <a:rPr lang="en-US" sz="1200" b="1" kern="1200" dirty="0" smtClean="0">
                <a:solidFill>
                  <a:schemeClr val="tx1"/>
                </a:solidFill>
                <a:effectLst/>
                <a:latin typeface="Arial" charset="0"/>
                <a:ea typeface="+mn-ea"/>
                <a:cs typeface="+mn-cs"/>
              </a:rPr>
              <a:t>{CLICK}</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It’s a complete scripts interaction.</a:t>
            </a:r>
          </a:p>
          <a:p>
            <a:endParaRPr lang="en-US" sz="1200" kern="1200" dirty="0" smtClean="0">
              <a:solidFill>
                <a:schemeClr val="tx1"/>
              </a:solidFill>
              <a:effectLst/>
              <a:latin typeface="Arial" charset="0"/>
              <a:ea typeface="+mn-ea"/>
              <a:cs typeface="+mn-cs"/>
            </a:endParaRPr>
          </a:p>
          <a:p>
            <a:r>
              <a:rPr lang="en-US" sz="1200" b="1" kern="1200" dirty="0" smtClean="0">
                <a:solidFill>
                  <a:schemeClr val="tx1"/>
                </a:solidFill>
                <a:effectLst/>
                <a:latin typeface="Arial" charset="0"/>
                <a:ea typeface="+mn-ea"/>
                <a:cs typeface="+mn-cs"/>
              </a:rPr>
              <a:t>{CLICK_CHANGE_SLIDE}</a:t>
            </a:r>
            <a:endParaRPr lang="en-US" sz="1200"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fld id="{3EEE9B47-791B-47F7-AE03-C0D580CA0B67}" type="slidenum">
              <a:rPr lang="en-US" smtClean="0"/>
              <a:pPr/>
              <a:t>38</a:t>
            </a:fld>
            <a:endParaRPr lang="en-US" dirty="0"/>
          </a:p>
        </p:txBody>
      </p:sp>
    </p:spTree>
    <p:extLst>
      <p:ext uri="{BB962C8B-B14F-4D97-AF65-F5344CB8AC3E}">
        <p14:creationId xmlns:p14="http://schemas.microsoft.com/office/powerpoint/2010/main" val="6928600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Here is how it works internally:</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We are feeding IDA &amp; Olly python scripts provided by the user to Labeless Scripting Engine, which is the part of PyExCore.</a:t>
            </a:r>
          </a:p>
          <a:p>
            <a:r>
              <a:rPr lang="en-US" sz="1200" b="1" kern="1200" dirty="0" smtClean="0">
                <a:solidFill>
                  <a:schemeClr val="tx1"/>
                </a:solidFill>
                <a:effectLst/>
                <a:latin typeface="Arial" charset="0"/>
                <a:ea typeface="+mn-ea"/>
                <a:cs typeface="+mn-cs"/>
              </a:rPr>
              <a:t>{CLICK}</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Then, we execute an IDA python script and filling external variable.</a:t>
            </a:r>
          </a:p>
          <a:p>
            <a:r>
              <a:rPr lang="en-US" sz="1200" b="1" kern="1200" dirty="0" smtClean="0">
                <a:solidFill>
                  <a:schemeClr val="tx1"/>
                </a:solidFill>
                <a:effectLst/>
                <a:latin typeface="Arial" charset="0"/>
                <a:ea typeface="+mn-ea"/>
                <a:cs typeface="+mn-cs"/>
              </a:rPr>
              <a:t>{CLICK}</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It will be passed alongside with Olly python script to OllyDbg.</a:t>
            </a:r>
          </a:p>
          <a:p>
            <a:r>
              <a:rPr lang="en-US" sz="1200" b="1" kern="1200" dirty="0" smtClean="0">
                <a:solidFill>
                  <a:schemeClr val="tx1"/>
                </a:solidFill>
                <a:effectLst/>
                <a:latin typeface="Arial" charset="0"/>
                <a:ea typeface="+mn-ea"/>
                <a:cs typeface="+mn-cs"/>
              </a:rPr>
              <a:t>{CLICK}</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Finally, it will be executed in Olly.</a:t>
            </a:r>
          </a:p>
          <a:p>
            <a:r>
              <a:rPr lang="en-US" sz="1200" b="1" kern="1200" dirty="0" smtClean="0">
                <a:solidFill>
                  <a:schemeClr val="tx1"/>
                </a:solidFill>
                <a:effectLst/>
                <a:latin typeface="Arial" charset="0"/>
                <a:ea typeface="+mn-ea"/>
                <a:cs typeface="+mn-cs"/>
              </a:rPr>
              <a:t>{CLICK}</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External variable will be used as needed. We can pass any data here.</a:t>
            </a:r>
          </a:p>
          <a:p>
            <a:r>
              <a:rPr lang="en-US" sz="1200" b="1" kern="1200" dirty="0" smtClean="0">
                <a:solidFill>
                  <a:schemeClr val="tx1"/>
                </a:solidFill>
                <a:effectLst/>
                <a:latin typeface="Arial" charset="0"/>
                <a:ea typeface="+mn-ea"/>
                <a:cs typeface="+mn-cs"/>
              </a:rPr>
              <a:t>{CLICK_CHANGE_SLIDE}</a:t>
            </a:r>
            <a:endParaRPr lang="en-US" sz="1200"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fld id="{3EEE9B47-791B-47F7-AE03-C0D580CA0B67}" type="slidenum">
              <a:rPr lang="en-US" smtClean="0"/>
              <a:pPr/>
              <a:t>39</a:t>
            </a:fld>
            <a:endParaRPr lang="en-US" dirty="0"/>
          </a:p>
        </p:txBody>
      </p:sp>
    </p:spTree>
    <p:extLst>
      <p:ext uri="{BB962C8B-B14F-4D97-AF65-F5344CB8AC3E}">
        <p14:creationId xmlns:p14="http://schemas.microsoft.com/office/powerpoint/2010/main" val="2902499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In order to better understand all further material, let’s start from quick overview of the architecture of Labeless.</a:t>
            </a:r>
          </a:p>
          <a:p>
            <a:r>
              <a:rPr lang="en-US" sz="1200" b="1" kern="1200" dirty="0" smtClean="0">
                <a:solidFill>
                  <a:schemeClr val="tx1"/>
                </a:solidFill>
                <a:effectLst/>
                <a:latin typeface="Arial" charset="0"/>
                <a:ea typeface="+mn-ea"/>
                <a:cs typeface="+mn-cs"/>
              </a:rPr>
              <a:t>{CLICK_CHANGE_SLIDE}</a:t>
            </a:r>
            <a:endParaRPr lang="en-US" sz="1200"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fld id="{3EEE9B47-791B-47F7-AE03-C0D580CA0B67}" type="slidenum">
              <a:rPr lang="en-US" smtClean="0"/>
              <a:pPr/>
              <a:t>4</a:t>
            </a:fld>
            <a:endParaRPr lang="en-US" dirty="0"/>
          </a:p>
        </p:txBody>
      </p:sp>
    </p:spTree>
    <p:extLst>
      <p:ext uri="{BB962C8B-B14F-4D97-AF65-F5344CB8AC3E}">
        <p14:creationId xmlns:p14="http://schemas.microsoft.com/office/powerpoint/2010/main" val="25484760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mn-ea"/>
                <a:cs typeface="+mn-cs"/>
              </a:rPr>
              <a:t>And the conclusion.</a:t>
            </a:r>
            <a:endParaRPr lang="en-US" sz="1200" b="1" kern="1200" dirty="0" smtClean="0">
              <a:solidFill>
                <a:schemeClr val="tx1"/>
              </a:solidFill>
              <a:effectLst/>
              <a:latin typeface="Arial" charset="0"/>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kern="1200" dirty="0" smtClean="0">
                <a:solidFill>
                  <a:schemeClr val="tx1"/>
                </a:solidFill>
                <a:effectLst/>
                <a:latin typeface="Arial" charset="0"/>
                <a:ea typeface="+mn-ea"/>
                <a:cs typeface="+mn-cs"/>
              </a:rPr>
              <a:t>{CLICK_CHANGE_SLIDE}</a:t>
            </a:r>
            <a:endParaRPr lang="en-US" sz="1200"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fld id="{3EEE9B47-791B-47F7-AE03-C0D580CA0B67}" type="slidenum">
              <a:rPr lang="en-US" smtClean="0"/>
              <a:pPr/>
              <a:t>40</a:t>
            </a:fld>
            <a:endParaRPr lang="en-US" dirty="0"/>
          </a:p>
        </p:txBody>
      </p:sp>
    </p:spTree>
    <p:extLst>
      <p:ext uri="{BB962C8B-B14F-4D97-AF65-F5344CB8AC3E}">
        <p14:creationId xmlns:p14="http://schemas.microsoft.com/office/powerpoint/2010/main" val="30202363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Labeless is:</a:t>
            </a:r>
            <a:r>
              <a:rPr lang="en-US" sz="1200" b="1" kern="1200" dirty="0" smtClean="0">
                <a:solidFill>
                  <a:schemeClr val="tx1"/>
                </a:solidFill>
                <a:effectLst/>
                <a:latin typeface="Arial" charset="0"/>
                <a:ea typeface="+mn-ea"/>
                <a:cs typeface="+mn-cs"/>
              </a:rPr>
              <a:t> {CLICK}</a:t>
            </a:r>
          </a:p>
          <a:p>
            <a:endParaRPr lang="en-US" sz="1200" kern="1200" dirty="0" smtClean="0">
              <a:solidFill>
                <a:schemeClr val="tx1"/>
              </a:solidFill>
              <a:effectLst/>
              <a:latin typeface="Arial" charset="0"/>
              <a:ea typeface="+mn-ea"/>
              <a:cs typeface="+mn-cs"/>
            </a:endParaRPr>
          </a:p>
          <a:p>
            <a:pPr lvl="0"/>
            <a:r>
              <a:rPr lang="en-US" sz="1200" kern="1200" dirty="0" smtClean="0">
                <a:solidFill>
                  <a:schemeClr val="tx1"/>
                </a:solidFill>
                <a:effectLst/>
                <a:latin typeface="Arial" charset="0"/>
                <a:ea typeface="+mn-ea"/>
                <a:cs typeface="+mn-cs"/>
              </a:rPr>
              <a:t>- Automatic tool for on-the-fly labels synchronization between IDA and Olly that supports module rebasing </a:t>
            </a:r>
            <a:r>
              <a:rPr lang="en-US" sz="1200" b="1" kern="1200" dirty="0" smtClean="0">
                <a:solidFill>
                  <a:schemeClr val="tx1"/>
                </a:solidFill>
                <a:effectLst/>
                <a:latin typeface="Arial" charset="0"/>
                <a:ea typeface="+mn-ea"/>
                <a:cs typeface="+mn-cs"/>
              </a:rPr>
              <a:t>{CLICK}</a:t>
            </a:r>
            <a:endParaRPr lang="en-US" sz="1200" kern="1200" dirty="0" smtClean="0">
              <a:solidFill>
                <a:schemeClr val="tx1"/>
              </a:solidFill>
              <a:effectLst/>
              <a:latin typeface="Arial" charset="0"/>
              <a:ea typeface="+mn-ea"/>
              <a:cs typeface="+mn-cs"/>
            </a:endParaRPr>
          </a:p>
          <a:p>
            <a:pPr lvl="0"/>
            <a:r>
              <a:rPr lang="en-US" sz="1200" kern="1200" dirty="0" smtClean="0">
                <a:solidFill>
                  <a:schemeClr val="tx1"/>
                </a:solidFill>
                <a:effectLst/>
                <a:latin typeface="Arial" charset="0"/>
                <a:ea typeface="+mn-ea"/>
                <a:cs typeface="+mn-cs"/>
              </a:rPr>
              <a:t>- Automatic tool for on-the-fly imports fixing that is faster than any existing tool </a:t>
            </a:r>
            <a:r>
              <a:rPr lang="en-US" sz="1200" b="1" kern="1200" dirty="0" smtClean="0">
                <a:solidFill>
                  <a:schemeClr val="tx1"/>
                </a:solidFill>
                <a:effectLst/>
                <a:latin typeface="Arial" charset="0"/>
                <a:ea typeface="+mn-ea"/>
                <a:cs typeface="+mn-cs"/>
              </a:rPr>
              <a:t>{CLICK}</a:t>
            </a:r>
            <a:endParaRPr lang="en-US" sz="1200" kern="1200" dirty="0" smtClean="0">
              <a:solidFill>
                <a:schemeClr val="tx1"/>
              </a:solidFill>
              <a:effectLst/>
              <a:latin typeface="Arial" charset="0"/>
              <a:ea typeface="+mn-ea"/>
              <a:cs typeface="+mn-cs"/>
            </a:endParaRPr>
          </a:p>
          <a:p>
            <a:pPr lvl="0"/>
            <a:r>
              <a:rPr lang="en-US" sz="1200" kern="1200" dirty="0" smtClean="0">
                <a:solidFill>
                  <a:schemeClr val="tx1"/>
                </a:solidFill>
                <a:effectLst/>
                <a:latin typeface="Arial" charset="0"/>
                <a:ea typeface="+mn-ea"/>
                <a:cs typeface="+mn-cs"/>
              </a:rPr>
              <a:t>- Convenient tool for IDA-Olly scripting synergy </a:t>
            </a:r>
            <a:r>
              <a:rPr lang="en-US" sz="1200" b="1" kern="1200" dirty="0" smtClean="0">
                <a:solidFill>
                  <a:schemeClr val="tx1"/>
                </a:solidFill>
                <a:effectLst/>
                <a:latin typeface="Arial" charset="0"/>
                <a:ea typeface="+mn-ea"/>
                <a:cs typeface="+mn-cs"/>
              </a:rPr>
              <a:t>{CLICK}</a:t>
            </a:r>
            <a:endParaRPr lang="en-US" sz="1200" kern="1200" dirty="0" smtClean="0">
              <a:solidFill>
                <a:schemeClr val="tx1"/>
              </a:solidFill>
              <a:effectLst/>
              <a:latin typeface="Arial" charset="0"/>
              <a:ea typeface="+mn-ea"/>
              <a:cs typeface="+mn-cs"/>
            </a:endParaRPr>
          </a:p>
          <a:p>
            <a:pPr marL="0" lvl="0" indent="0">
              <a:buFontTx/>
              <a:buNone/>
            </a:pPr>
            <a:r>
              <a:rPr lang="en-US" sz="1200" kern="1200" dirty="0" smtClean="0">
                <a:solidFill>
                  <a:schemeClr val="tx1"/>
                </a:solidFill>
                <a:effectLst/>
                <a:latin typeface="Arial" charset="0"/>
                <a:ea typeface="+mn-ea"/>
                <a:cs typeface="+mn-cs"/>
              </a:rPr>
              <a:t>- And easy to use memory dumping tool</a:t>
            </a:r>
          </a:p>
          <a:p>
            <a:r>
              <a:rPr lang="en-US" sz="1200" b="1" kern="1200" dirty="0" smtClean="0">
                <a:solidFill>
                  <a:schemeClr val="tx1"/>
                </a:solidFill>
                <a:effectLst/>
                <a:latin typeface="Arial" charset="0"/>
                <a:ea typeface="+mn-ea"/>
                <a:cs typeface="+mn-cs"/>
              </a:rPr>
              <a:t>{CLICK_CHANGE_SLIDE}</a:t>
            </a:r>
            <a:endParaRPr lang="en-US" sz="120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3EEE9B47-791B-47F7-AE03-C0D580CA0B67}" type="slidenum">
              <a:rPr lang="en-US" smtClean="0"/>
              <a:pPr/>
              <a:t>41</a:t>
            </a:fld>
            <a:endParaRPr lang="en-US" dirty="0"/>
          </a:p>
        </p:txBody>
      </p:sp>
    </p:spTree>
    <p:extLst>
      <p:ext uri="{BB962C8B-B14F-4D97-AF65-F5344CB8AC3E}">
        <p14:creationId xmlns:p14="http://schemas.microsoft.com/office/powerpoint/2010/main" val="11573947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Of course, there are some areas of improvement</a:t>
            </a:r>
          </a:p>
          <a:p>
            <a:r>
              <a:rPr lang="en-US" sz="1200" b="1" kern="1200" dirty="0" smtClean="0">
                <a:solidFill>
                  <a:schemeClr val="tx1"/>
                </a:solidFill>
                <a:effectLst/>
                <a:latin typeface="Arial" charset="0"/>
                <a:ea typeface="+mn-ea"/>
                <a:cs typeface="+mn-cs"/>
              </a:rPr>
              <a:t>{CLICK}</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We want to add a WinDBG support. It will virtually allow dumping code directly from kernel, while remote debugging.</a:t>
            </a:r>
          </a:p>
          <a:p>
            <a:r>
              <a:rPr lang="en-US" sz="1200" b="1" kern="1200" dirty="0" smtClean="0">
                <a:solidFill>
                  <a:schemeClr val="tx1"/>
                </a:solidFill>
                <a:effectLst/>
                <a:latin typeface="Arial" charset="0"/>
                <a:ea typeface="+mn-ea"/>
                <a:cs typeface="+mn-cs"/>
              </a:rPr>
              <a:t>{CLICK}</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Also, we want to add an x64 architecture support.</a:t>
            </a:r>
          </a:p>
          <a:p>
            <a:r>
              <a:rPr lang="en-US" sz="1200" b="1" kern="1200" dirty="0" smtClean="0">
                <a:solidFill>
                  <a:schemeClr val="tx1"/>
                </a:solidFill>
                <a:effectLst/>
                <a:latin typeface="Arial" charset="0"/>
                <a:ea typeface="+mn-ea"/>
                <a:cs typeface="+mn-cs"/>
              </a:rPr>
              <a:t>{CLICK_CHANGE_SLIDE}</a:t>
            </a:r>
            <a:endParaRPr lang="en-US"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fld id="{3EEE9B47-791B-47F7-AE03-C0D580CA0B67}" type="slidenum">
              <a:rPr lang="en-US" smtClean="0"/>
              <a:pPr/>
              <a:t>42</a:t>
            </a:fld>
            <a:endParaRPr lang="en-US" dirty="0"/>
          </a:p>
        </p:txBody>
      </p:sp>
    </p:spTree>
    <p:extLst>
      <p:ext uri="{BB962C8B-B14F-4D97-AF65-F5344CB8AC3E}">
        <p14:creationId xmlns:p14="http://schemas.microsoft.com/office/powerpoint/2010/main" val="23873410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And the best of all: Labeless is available as open source. You can find it in our BitBucket. You can see the link on the slide.</a:t>
            </a:r>
            <a:endParaRPr lang="en-US"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fld id="{3EEE9B47-791B-47F7-AE03-C0D580CA0B67}" type="slidenum">
              <a:rPr lang="en-US" smtClean="0"/>
              <a:pPr/>
              <a:t>43</a:t>
            </a:fld>
            <a:endParaRPr lang="en-US" dirty="0"/>
          </a:p>
        </p:txBody>
      </p:sp>
    </p:spTree>
    <p:extLst>
      <p:ext uri="{BB962C8B-B14F-4D97-AF65-F5344CB8AC3E}">
        <p14:creationId xmlns:p14="http://schemas.microsoft.com/office/powerpoint/2010/main" val="21650512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mn-ea"/>
                <a:cs typeface="+mn-cs"/>
              </a:rPr>
              <a:t>That’s it. Questions?</a:t>
            </a:r>
          </a:p>
        </p:txBody>
      </p:sp>
      <p:sp>
        <p:nvSpPr>
          <p:cNvPr id="4" name="Slide Number Placeholder 3"/>
          <p:cNvSpPr>
            <a:spLocks noGrp="1"/>
          </p:cNvSpPr>
          <p:nvPr>
            <p:ph type="sldNum" sz="quarter" idx="10"/>
          </p:nvPr>
        </p:nvSpPr>
        <p:spPr/>
        <p:txBody>
          <a:bodyPr/>
          <a:lstStyle/>
          <a:p>
            <a:pPr>
              <a:buClr>
                <a:srgbClr val="C0504D"/>
              </a:buClr>
            </a:pPr>
            <a:fld id="{3EEE9B47-791B-47F7-AE03-C0D580CA0B67}" type="slidenum">
              <a:rPr lang="en-US" smtClean="0">
                <a:solidFill>
                  <a:prstClr val="black"/>
                </a:solidFill>
              </a:rPr>
              <a:pPr>
                <a:buClr>
                  <a:srgbClr val="C0504D"/>
                </a:buClr>
              </a:pPr>
              <a:t>44</a:t>
            </a:fld>
            <a:endParaRPr lang="en-US" dirty="0">
              <a:solidFill>
                <a:prstClr val="black"/>
              </a:solidFill>
            </a:endParaRPr>
          </a:p>
        </p:txBody>
      </p:sp>
    </p:spTree>
    <p:extLst>
      <p:ext uri="{BB962C8B-B14F-4D97-AF65-F5344CB8AC3E}">
        <p14:creationId xmlns:p14="http://schemas.microsoft.com/office/powerpoint/2010/main" val="3288006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Labeless is a two component system. One part of the system is running on the IDA side and the other on the Olly side. They share the same core interface called PyExCore. Basically, all communications are done through it. </a:t>
            </a:r>
          </a:p>
          <a:p>
            <a:r>
              <a:rPr lang="en-US" sz="1200" b="1" kern="1200" dirty="0" smtClean="0">
                <a:solidFill>
                  <a:schemeClr val="tx1"/>
                </a:solidFill>
                <a:effectLst/>
                <a:latin typeface="Arial" charset="0"/>
                <a:ea typeface="+mn-ea"/>
                <a:cs typeface="+mn-cs"/>
              </a:rPr>
              <a:t>{CLICK_CHANGE_SLIDE}</a:t>
            </a:r>
            <a:endParaRPr lang="en-US" sz="1200"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fld id="{3EEE9B47-791B-47F7-AE03-C0D580CA0B67}" type="slidenum">
              <a:rPr lang="en-US" smtClean="0"/>
              <a:pPr/>
              <a:t>5</a:t>
            </a:fld>
            <a:endParaRPr lang="en-US" dirty="0"/>
          </a:p>
        </p:txBody>
      </p:sp>
    </p:spTree>
    <p:extLst>
      <p:ext uri="{BB962C8B-B14F-4D97-AF65-F5344CB8AC3E}">
        <p14:creationId xmlns:p14="http://schemas.microsoft.com/office/powerpoint/2010/main" val="1274700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Since it is the most significant part of the system, let’s take a look at it in more details. PyExCore provides RPC Server\Client communication functionality. That’s how IDA and Olly are able to hear each other. If something needs to be done, RPC request will be issued. Then, it will trigger an underlying module, which is responsible for that type of requests.</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Right now, there are 3 underlying modules: </a:t>
            </a:r>
          </a:p>
          <a:p>
            <a:pPr lvl="0"/>
            <a:r>
              <a:rPr lang="en-US" sz="1200" kern="1200" dirty="0" smtClean="0">
                <a:solidFill>
                  <a:schemeClr val="tx1"/>
                </a:solidFill>
                <a:effectLst/>
                <a:latin typeface="Arial" charset="0"/>
                <a:ea typeface="+mn-ea"/>
                <a:cs typeface="+mn-cs"/>
              </a:rPr>
              <a:t>1) IDADump module</a:t>
            </a:r>
          </a:p>
          <a:p>
            <a:pPr lvl="0"/>
            <a:r>
              <a:rPr lang="en-US" sz="1200" kern="1200" dirty="0" smtClean="0">
                <a:solidFill>
                  <a:schemeClr val="tx1"/>
                </a:solidFill>
                <a:effectLst/>
                <a:latin typeface="Arial" charset="0"/>
                <a:ea typeface="+mn-ea"/>
                <a:cs typeface="+mn-cs"/>
              </a:rPr>
              <a:t>2) Labels synchronization module</a:t>
            </a:r>
          </a:p>
          <a:p>
            <a:pPr lvl="0"/>
            <a:r>
              <a:rPr lang="en-US" sz="1200" kern="1200" dirty="0" smtClean="0">
                <a:solidFill>
                  <a:schemeClr val="tx1"/>
                </a:solidFill>
                <a:effectLst/>
                <a:latin typeface="Arial" charset="0"/>
                <a:ea typeface="+mn-ea"/>
                <a:cs typeface="+mn-cs"/>
              </a:rPr>
              <a:t>3) And Python Scripts execution and interaction module.</a:t>
            </a:r>
          </a:p>
          <a:p>
            <a:r>
              <a:rPr lang="en-US" sz="1200" b="1" kern="1200" dirty="0" smtClean="0">
                <a:solidFill>
                  <a:schemeClr val="tx1"/>
                </a:solidFill>
                <a:effectLst/>
                <a:latin typeface="Arial" charset="0"/>
                <a:ea typeface="+mn-ea"/>
                <a:cs typeface="+mn-cs"/>
              </a:rPr>
              <a:t>{CLICK_CHANGE_SLIDE}</a:t>
            </a:r>
            <a:endParaRPr lang="en-US" sz="1200"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fld id="{3EEE9B47-791B-47F7-AE03-C0D580CA0B67}" type="slidenum">
              <a:rPr lang="en-US" smtClean="0"/>
              <a:pPr/>
              <a:t>6</a:t>
            </a:fld>
            <a:endParaRPr lang="en-US" dirty="0"/>
          </a:p>
        </p:txBody>
      </p:sp>
    </p:spTree>
    <p:extLst>
      <p:ext uri="{BB962C8B-B14F-4D97-AF65-F5344CB8AC3E}">
        <p14:creationId xmlns:p14="http://schemas.microsoft.com/office/powerpoint/2010/main" val="2620818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So, what’s under the hood of Labeless?</a:t>
            </a:r>
          </a:p>
          <a:p>
            <a:endParaRPr lang="en-US" sz="1200" kern="1200" dirty="0" smtClean="0">
              <a:solidFill>
                <a:schemeClr val="tx1"/>
              </a:solidFill>
              <a:effectLst/>
              <a:latin typeface="Arial" charset="0"/>
              <a:ea typeface="+mn-ea"/>
              <a:cs typeface="+mn-cs"/>
            </a:endParaRPr>
          </a:p>
          <a:p>
            <a:pPr lvl="0"/>
            <a:r>
              <a:rPr lang="en-US" sz="1200" kern="1200" dirty="0" smtClean="0">
                <a:solidFill>
                  <a:schemeClr val="tx1"/>
                </a:solidFill>
                <a:effectLst/>
                <a:latin typeface="Arial" charset="0"/>
                <a:ea typeface="+mn-ea"/>
                <a:cs typeface="+mn-cs"/>
              </a:rPr>
              <a:t> - We are using IDA API &amp; Python for IDA side plugin module </a:t>
            </a:r>
            <a:r>
              <a:rPr lang="en-US" sz="1200" b="1" kern="1200" dirty="0" smtClean="0">
                <a:solidFill>
                  <a:schemeClr val="tx1"/>
                </a:solidFill>
                <a:effectLst/>
                <a:latin typeface="Arial" charset="0"/>
                <a:ea typeface="+mn-ea"/>
                <a:cs typeface="+mn-cs"/>
              </a:rPr>
              <a:t>{CLICK}</a:t>
            </a:r>
            <a:endParaRPr lang="en-US" sz="1200" kern="1200" dirty="0" smtClean="0">
              <a:solidFill>
                <a:schemeClr val="tx1"/>
              </a:solidFill>
              <a:effectLst/>
              <a:latin typeface="Arial" charset="0"/>
              <a:ea typeface="+mn-ea"/>
              <a:cs typeface="+mn-cs"/>
            </a:endParaRPr>
          </a:p>
          <a:p>
            <a:pPr lvl="0"/>
            <a:r>
              <a:rPr lang="en-US" sz="1200" kern="1200" dirty="0" smtClean="0">
                <a:solidFill>
                  <a:schemeClr val="tx1"/>
                </a:solidFill>
                <a:effectLst/>
                <a:latin typeface="Arial" charset="0"/>
                <a:ea typeface="+mn-ea"/>
                <a:cs typeface="+mn-cs"/>
              </a:rPr>
              <a:t> - Python for Olly side plugin module (basically, we are using SWIG-generated wrappers around OllyDbg API) </a:t>
            </a:r>
            <a:r>
              <a:rPr lang="en-US" sz="1200" b="1" kern="1200" dirty="0" smtClean="0">
                <a:solidFill>
                  <a:schemeClr val="tx1"/>
                </a:solidFill>
                <a:effectLst/>
                <a:latin typeface="Arial" charset="0"/>
                <a:ea typeface="+mn-ea"/>
                <a:cs typeface="+mn-cs"/>
              </a:rPr>
              <a:t>{CLICK}</a:t>
            </a:r>
          </a:p>
          <a:p>
            <a:pPr lvl="0"/>
            <a:r>
              <a:rPr lang="en-US" sz="1200" kern="1200" dirty="0" smtClean="0">
                <a:solidFill>
                  <a:schemeClr val="tx1"/>
                </a:solidFill>
                <a:effectLst/>
                <a:latin typeface="Arial" charset="0"/>
                <a:ea typeface="+mn-ea"/>
                <a:cs typeface="+mn-cs"/>
              </a:rPr>
              <a:t> - And protobuf-based communication protocol for all kind of RPC server\client interactions</a:t>
            </a:r>
          </a:p>
          <a:p>
            <a:r>
              <a:rPr lang="en-US" sz="1200" b="1" kern="1200" dirty="0" smtClean="0">
                <a:solidFill>
                  <a:schemeClr val="tx1"/>
                </a:solidFill>
                <a:effectLst/>
                <a:latin typeface="Arial" charset="0"/>
                <a:ea typeface="+mn-ea"/>
                <a:cs typeface="+mn-cs"/>
              </a:rPr>
              <a:t>{CLICK_CHANGE_SLIDE}</a:t>
            </a:r>
            <a:endParaRPr lang="en-US" sz="1200"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fld id="{3EEE9B47-791B-47F7-AE03-C0D580CA0B67}" type="slidenum">
              <a:rPr lang="en-US" smtClean="0"/>
              <a:pPr/>
              <a:t>7</a:t>
            </a:fld>
            <a:endParaRPr lang="en-US" dirty="0"/>
          </a:p>
        </p:txBody>
      </p:sp>
    </p:spTree>
    <p:extLst>
      <p:ext uri="{BB962C8B-B14F-4D97-AF65-F5344CB8AC3E}">
        <p14:creationId xmlns:p14="http://schemas.microsoft.com/office/powerpoint/2010/main" val="934536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Now, let’s take a look at each feature of Labeless in details. Let’s start from labels synchronization.</a:t>
            </a:r>
          </a:p>
          <a:p>
            <a:r>
              <a:rPr lang="en-US" sz="1200" b="1" kern="1200" dirty="0" smtClean="0">
                <a:solidFill>
                  <a:schemeClr val="tx1"/>
                </a:solidFill>
                <a:effectLst/>
                <a:latin typeface="Arial" charset="0"/>
                <a:ea typeface="+mn-ea"/>
                <a:cs typeface="+mn-cs"/>
              </a:rPr>
              <a:t>{CLICK_CHANGE_SLIDE}</a:t>
            </a:r>
            <a:endParaRPr lang="en-US" sz="1200"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fld id="{3EEE9B47-791B-47F7-AE03-C0D580CA0B67}" type="slidenum">
              <a:rPr lang="en-US" smtClean="0"/>
              <a:pPr/>
              <a:t>8</a:t>
            </a:fld>
            <a:endParaRPr lang="en-US" dirty="0"/>
          </a:p>
        </p:txBody>
      </p:sp>
    </p:spTree>
    <p:extLst>
      <p:ext uri="{BB962C8B-B14F-4D97-AF65-F5344CB8AC3E}">
        <p14:creationId xmlns:p14="http://schemas.microsoft.com/office/powerpoint/2010/main" val="2456610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For example, we’ve opened some executable in IDA and produced meaningful names for all functions. They are saved in IDB.</a:t>
            </a:r>
          </a:p>
          <a:p>
            <a:r>
              <a:rPr lang="en-US" sz="1200" b="1" kern="1200" dirty="0" smtClean="0">
                <a:solidFill>
                  <a:schemeClr val="tx1"/>
                </a:solidFill>
                <a:effectLst/>
                <a:latin typeface="Arial" charset="0"/>
                <a:ea typeface="+mn-ea"/>
                <a:cs typeface="+mn-cs"/>
              </a:rPr>
              <a:t>{CLICK}</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Now, we start a debugger and have no information here, just dummy functions addresses instead of names. Of course, it makes debugging process an unpleasant experience. It’s like debugging without symbols. </a:t>
            </a:r>
          </a:p>
          <a:p>
            <a:r>
              <a:rPr lang="en-US" sz="1200" b="1" kern="1200" dirty="0" smtClean="0">
                <a:solidFill>
                  <a:schemeClr val="tx1"/>
                </a:solidFill>
                <a:effectLst/>
                <a:latin typeface="Arial" charset="0"/>
                <a:ea typeface="+mn-ea"/>
                <a:cs typeface="+mn-cs"/>
              </a:rPr>
              <a:t>{CLICK_CHANGE_SLIDE}</a:t>
            </a:r>
            <a:endParaRPr lang="en-US" sz="1200"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fld id="{3EEE9B47-791B-47F7-AE03-C0D580CA0B67}" type="slidenum">
              <a:rPr lang="en-US" smtClean="0"/>
              <a:pPr/>
              <a:t>9</a:t>
            </a:fld>
            <a:endParaRPr lang="en-US" dirty="0"/>
          </a:p>
        </p:txBody>
      </p:sp>
    </p:spTree>
    <p:extLst>
      <p:ext uri="{BB962C8B-B14F-4D97-AF65-F5344CB8AC3E}">
        <p14:creationId xmlns:p14="http://schemas.microsoft.com/office/powerpoint/2010/main" val="19430514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32" y="1523"/>
            <a:ext cx="9139936" cy="6854952"/>
          </a:xfrm>
          <a:prstGeom prst="rect">
            <a:avLst/>
          </a:prstGeom>
          <a:noFill/>
          <a:extLst>
            <a:ext uri="{909E8E84-426E-40DD-AFC4-6F175D3DCCD1}">
              <a14:hiddenFill xmlns:a14="http://schemas.microsoft.com/office/drawing/2010/main">
                <a:solidFill>
                  <a:srgbClr val="FFFFFF"/>
                </a:solidFill>
              </a14:hiddenFill>
            </a:ext>
          </a:extLst>
        </p:spPr>
      </p:pic>
      <p:sp>
        <p:nvSpPr>
          <p:cNvPr id="13" name="Footer Placeholder 1"/>
          <p:cNvSpPr>
            <a:spLocks noGrp="1"/>
          </p:cNvSpPr>
          <p:nvPr>
            <p:ph type="ftr" sz="quarter" idx="3"/>
          </p:nvPr>
        </p:nvSpPr>
        <p:spPr>
          <a:xfrm>
            <a:off x="3657600" y="6553635"/>
            <a:ext cx="2850292" cy="301752"/>
          </a:xfrm>
          <a:prstGeom prst="rect">
            <a:avLst/>
          </a:prstGeom>
        </p:spPr>
        <p:txBody>
          <a:bodyPr vert="horz" lIns="91440" tIns="45720" rIns="91440" bIns="45720" rtlCol="0" anchor="ctr"/>
          <a:lstStyle>
            <a:lvl1pPr algn="l">
              <a:defRPr sz="800">
                <a:solidFill>
                  <a:schemeClr val="tx1">
                    <a:lumMod val="50000"/>
                  </a:schemeClr>
                </a:solidFill>
              </a:defRPr>
            </a:lvl1pPr>
          </a:lstStyle>
          <a:p>
            <a:endParaRPr lang="en-US" dirty="0"/>
          </a:p>
        </p:txBody>
      </p:sp>
      <p:sp>
        <p:nvSpPr>
          <p:cNvPr id="8" name="Text Placeholder 2"/>
          <p:cNvSpPr>
            <a:spLocks noGrp="1"/>
          </p:cNvSpPr>
          <p:nvPr>
            <p:ph type="body" sz="quarter" idx="13" hasCustomPrompt="1"/>
          </p:nvPr>
        </p:nvSpPr>
        <p:spPr>
          <a:xfrm>
            <a:off x="465506" y="3229665"/>
            <a:ext cx="4354876" cy="968848"/>
          </a:xfrm>
          <a:prstGeom prst="rect">
            <a:avLst/>
          </a:prstGeom>
        </p:spPr>
        <p:txBody>
          <a:bodyPr lIns="91440" tIns="60941" rIns="121883" bIns="60941">
            <a:noAutofit/>
          </a:bodyPr>
          <a:lstStyle>
            <a:lvl1pPr marL="0" indent="0">
              <a:buFont typeface="Arial" panose="020B0604020202020204" pitchFamily="34" charset="0"/>
              <a:buNone/>
              <a:defRPr sz="2500" b="0" baseline="0">
                <a:solidFill>
                  <a:schemeClr val="tx1">
                    <a:lumMod val="75000"/>
                  </a:schemeClr>
                </a:solidFill>
                <a:latin typeface="+mj-lt"/>
              </a:defRPr>
            </a:lvl1pPr>
            <a:lvl2pPr marL="406336" indent="0">
              <a:buNone/>
              <a:defRPr/>
            </a:lvl2pPr>
            <a:lvl3pPr marL="569816" indent="0">
              <a:buNone/>
              <a:defRPr/>
            </a:lvl3pPr>
            <a:lvl4pPr marL="688861" indent="0">
              <a:buNone/>
              <a:defRPr/>
            </a:lvl4pPr>
            <a:lvl5pPr marL="801554" indent="0">
              <a:buNone/>
              <a:defRPr/>
            </a:lvl5pPr>
          </a:lstStyle>
          <a:p>
            <a:pPr lvl="0"/>
            <a:r>
              <a:rPr lang="en-GB" dirty="0" smtClean="0"/>
              <a:t>Presentation Subtitle</a:t>
            </a:r>
            <a:endParaRPr lang="en-GB" dirty="0"/>
          </a:p>
        </p:txBody>
      </p:sp>
      <p:sp>
        <p:nvSpPr>
          <p:cNvPr id="9" name="Subtitle 2"/>
          <p:cNvSpPr>
            <a:spLocks noGrp="1"/>
          </p:cNvSpPr>
          <p:nvPr>
            <p:ph type="subTitle" idx="1" hasCustomPrompt="1"/>
          </p:nvPr>
        </p:nvSpPr>
        <p:spPr>
          <a:xfrm>
            <a:off x="453632" y="5114994"/>
            <a:ext cx="4354876" cy="692595"/>
          </a:xfrm>
          <a:prstGeom prst="rect">
            <a:avLst/>
          </a:prstGeom>
        </p:spPr>
        <p:txBody>
          <a:bodyPr lIns="121883" tIns="60941" rIns="121883" bIns="60941" anchor="t" anchorCtr="0">
            <a:noAutofit/>
          </a:bodyPr>
          <a:lstStyle>
            <a:lvl1pPr marL="0" indent="0" algn="l">
              <a:lnSpc>
                <a:spcPts val="2000"/>
              </a:lnSpc>
              <a:spcBef>
                <a:spcPts val="0"/>
              </a:spcBef>
              <a:buNone/>
              <a:defRPr sz="1600" b="0" i="0">
                <a:solidFill>
                  <a:schemeClr val="tx1">
                    <a:lumMod val="50000"/>
                  </a:schemeClr>
                </a:solidFill>
                <a:latin typeface="+mn-lt"/>
                <a:cs typeface="Arial" panose="020B0604020202020204" pitchFamily="34" charset="0"/>
              </a:defRPr>
            </a:lvl1pPr>
            <a:lvl2pPr marL="457101" indent="0" algn="ctr">
              <a:buNone/>
              <a:defRPr>
                <a:solidFill>
                  <a:schemeClr val="tx1">
                    <a:tint val="75000"/>
                  </a:schemeClr>
                </a:solidFill>
              </a:defRPr>
            </a:lvl2pPr>
            <a:lvl3pPr marL="914209" indent="0" algn="ctr">
              <a:buNone/>
              <a:defRPr>
                <a:solidFill>
                  <a:schemeClr val="tx1">
                    <a:tint val="75000"/>
                  </a:schemeClr>
                </a:solidFill>
              </a:defRPr>
            </a:lvl3pPr>
            <a:lvl4pPr marL="1371313" indent="0" algn="ctr">
              <a:buNone/>
              <a:defRPr>
                <a:solidFill>
                  <a:schemeClr val="tx1">
                    <a:tint val="75000"/>
                  </a:schemeClr>
                </a:solidFill>
              </a:defRPr>
            </a:lvl4pPr>
            <a:lvl5pPr marL="1828420" indent="0" algn="ctr">
              <a:buNone/>
              <a:defRPr>
                <a:solidFill>
                  <a:schemeClr val="tx1">
                    <a:tint val="75000"/>
                  </a:schemeClr>
                </a:solidFill>
              </a:defRPr>
            </a:lvl5pPr>
            <a:lvl6pPr marL="2285521" indent="0" algn="ctr">
              <a:buNone/>
              <a:defRPr>
                <a:solidFill>
                  <a:schemeClr val="tx1">
                    <a:tint val="75000"/>
                  </a:schemeClr>
                </a:solidFill>
              </a:defRPr>
            </a:lvl6pPr>
            <a:lvl7pPr marL="2742629" indent="0" algn="ctr">
              <a:buNone/>
              <a:defRPr>
                <a:solidFill>
                  <a:schemeClr val="tx1">
                    <a:tint val="75000"/>
                  </a:schemeClr>
                </a:solidFill>
              </a:defRPr>
            </a:lvl7pPr>
            <a:lvl8pPr marL="3199733" indent="0" algn="ctr">
              <a:buNone/>
              <a:defRPr>
                <a:solidFill>
                  <a:schemeClr val="tx1">
                    <a:tint val="75000"/>
                  </a:schemeClr>
                </a:solidFill>
              </a:defRPr>
            </a:lvl8pPr>
            <a:lvl9pPr marL="3656840" indent="0" algn="ctr">
              <a:buNone/>
              <a:defRPr>
                <a:solidFill>
                  <a:schemeClr val="tx1">
                    <a:tint val="75000"/>
                  </a:schemeClr>
                </a:solidFill>
              </a:defRPr>
            </a:lvl9pPr>
          </a:lstStyle>
          <a:p>
            <a:r>
              <a:rPr lang="en-US" dirty="0" smtClean="0"/>
              <a:t>Speaker Name  | Speaker Title</a:t>
            </a:r>
          </a:p>
        </p:txBody>
      </p:sp>
      <p:sp>
        <p:nvSpPr>
          <p:cNvPr id="10" name="Text Placeholder 3"/>
          <p:cNvSpPr>
            <a:spLocks noGrp="1"/>
          </p:cNvSpPr>
          <p:nvPr>
            <p:ph type="body" sz="quarter" idx="14" hasCustomPrompt="1"/>
          </p:nvPr>
        </p:nvSpPr>
        <p:spPr>
          <a:xfrm>
            <a:off x="465506" y="2158451"/>
            <a:ext cx="4354876" cy="1071214"/>
          </a:xfrm>
          <a:prstGeom prst="rect">
            <a:avLst/>
          </a:prstGeom>
          <a:effectLst/>
        </p:spPr>
        <p:txBody>
          <a:bodyPr>
            <a:noAutofit/>
          </a:bodyPr>
          <a:lstStyle>
            <a:lvl1pPr marL="0" indent="0">
              <a:lnSpc>
                <a:spcPct val="100000"/>
              </a:lnSpc>
              <a:spcBef>
                <a:spcPts val="0"/>
              </a:spcBef>
              <a:buFontTx/>
              <a:buNone/>
              <a:defRPr sz="2900" b="1" cap="all" baseline="0">
                <a:solidFill>
                  <a:schemeClr val="tx1">
                    <a:lumMod val="75000"/>
                  </a:schemeClr>
                </a:solidFill>
                <a:latin typeface="+mj-lt"/>
              </a:defRPr>
            </a:lvl1pPr>
          </a:lstStyle>
          <a:p>
            <a:pPr>
              <a:buClrTx/>
              <a:buSzTx/>
            </a:pPr>
            <a:r>
              <a:rPr lang="en-US" kern="0" dirty="0" smtClean="0"/>
              <a:t>PRESENTATION TITLE</a:t>
            </a:r>
          </a:p>
        </p:txBody>
      </p:sp>
      <p:sp>
        <p:nvSpPr>
          <p:cNvPr id="11" name="Footer Placeholder 2"/>
          <p:cNvSpPr txBox="1">
            <a:spLocks/>
          </p:cNvSpPr>
          <p:nvPr userDrawn="1"/>
        </p:nvSpPr>
        <p:spPr>
          <a:xfrm>
            <a:off x="265176" y="6557556"/>
            <a:ext cx="2761396" cy="304221"/>
          </a:xfrm>
          <a:prstGeom prst="rect">
            <a:avLst/>
          </a:prstGeom>
        </p:spPr>
        <p:txBody>
          <a:bodyPr wrap="square" anchor="ctr">
            <a:noAutofit/>
          </a:bodyPr>
          <a:lstStyle>
            <a:defPPr>
              <a:defRPr lang="en-US"/>
            </a:defPPr>
            <a:lvl1pPr algn="ctr" rtl="0" fontAlgn="base">
              <a:spcBef>
                <a:spcPct val="20000"/>
              </a:spcBef>
              <a:spcAft>
                <a:spcPct val="0"/>
              </a:spcAft>
              <a:buClr>
                <a:schemeClr val="accent2"/>
              </a:buClr>
              <a:buSzPct val="65000"/>
              <a:buFont typeface="Wingdings" pitchFamily="2" charset="2"/>
              <a:defRPr sz="900" kern="1200">
                <a:solidFill>
                  <a:schemeClr val="bg1"/>
                </a:solidFill>
                <a:latin typeface="+mn-lt"/>
                <a:ea typeface="+mn-ea"/>
                <a:cs typeface="+mn-cs"/>
              </a:defRPr>
            </a:lvl1pPr>
            <a:lvl2pPr marL="457200" algn="l" rtl="0" fontAlgn="base">
              <a:spcBef>
                <a:spcPct val="20000"/>
              </a:spcBef>
              <a:spcAft>
                <a:spcPct val="0"/>
              </a:spcAft>
              <a:buClr>
                <a:schemeClr val="accent2"/>
              </a:buClr>
              <a:buSzPct val="65000"/>
              <a:buFont typeface="Wingdings" pitchFamily="2" charset="2"/>
              <a:defRPr sz="3000" kern="1200">
                <a:solidFill>
                  <a:schemeClr val="tx1"/>
                </a:solidFill>
                <a:latin typeface="Helvetica" pitchFamily="34" charset="0"/>
                <a:ea typeface="+mn-ea"/>
                <a:cs typeface="+mn-cs"/>
              </a:defRPr>
            </a:lvl2pPr>
            <a:lvl3pPr marL="914400" algn="l" rtl="0" fontAlgn="base">
              <a:spcBef>
                <a:spcPct val="20000"/>
              </a:spcBef>
              <a:spcAft>
                <a:spcPct val="0"/>
              </a:spcAft>
              <a:buClr>
                <a:schemeClr val="accent2"/>
              </a:buClr>
              <a:buSzPct val="65000"/>
              <a:buFont typeface="Wingdings" pitchFamily="2" charset="2"/>
              <a:defRPr sz="3000" kern="1200">
                <a:solidFill>
                  <a:schemeClr val="tx1"/>
                </a:solidFill>
                <a:latin typeface="Helvetica" pitchFamily="34" charset="0"/>
                <a:ea typeface="+mn-ea"/>
                <a:cs typeface="+mn-cs"/>
              </a:defRPr>
            </a:lvl3pPr>
            <a:lvl4pPr marL="1371600" algn="l" rtl="0" fontAlgn="base">
              <a:spcBef>
                <a:spcPct val="20000"/>
              </a:spcBef>
              <a:spcAft>
                <a:spcPct val="0"/>
              </a:spcAft>
              <a:buClr>
                <a:schemeClr val="accent2"/>
              </a:buClr>
              <a:buSzPct val="65000"/>
              <a:buFont typeface="Wingdings" pitchFamily="2" charset="2"/>
              <a:defRPr sz="3000" kern="1200">
                <a:solidFill>
                  <a:schemeClr val="tx1"/>
                </a:solidFill>
                <a:latin typeface="Helvetica" pitchFamily="34" charset="0"/>
                <a:ea typeface="+mn-ea"/>
                <a:cs typeface="+mn-cs"/>
              </a:defRPr>
            </a:lvl4pPr>
            <a:lvl5pPr marL="1828800" algn="l" rtl="0" fontAlgn="base">
              <a:spcBef>
                <a:spcPct val="20000"/>
              </a:spcBef>
              <a:spcAft>
                <a:spcPct val="0"/>
              </a:spcAft>
              <a:buClr>
                <a:schemeClr val="accent2"/>
              </a:buClr>
              <a:buSzPct val="65000"/>
              <a:buFont typeface="Wingdings" pitchFamily="2" charset="2"/>
              <a:defRPr sz="3000" kern="1200">
                <a:solidFill>
                  <a:schemeClr val="tx1"/>
                </a:solidFill>
                <a:latin typeface="Helvetica" pitchFamily="34" charset="0"/>
                <a:ea typeface="+mn-ea"/>
                <a:cs typeface="+mn-cs"/>
              </a:defRPr>
            </a:lvl5pPr>
            <a:lvl6pPr marL="2286000" algn="l" defTabSz="914400" rtl="0" eaLnBrk="1" latinLnBrk="0" hangingPunct="1">
              <a:defRPr sz="3000" kern="1200">
                <a:solidFill>
                  <a:schemeClr val="tx1"/>
                </a:solidFill>
                <a:latin typeface="Helvetica" pitchFamily="34" charset="0"/>
                <a:ea typeface="+mn-ea"/>
                <a:cs typeface="+mn-cs"/>
              </a:defRPr>
            </a:lvl6pPr>
            <a:lvl7pPr marL="2743200" algn="l" defTabSz="914400" rtl="0" eaLnBrk="1" latinLnBrk="0" hangingPunct="1">
              <a:defRPr sz="3000" kern="1200">
                <a:solidFill>
                  <a:schemeClr val="tx1"/>
                </a:solidFill>
                <a:latin typeface="Helvetica" pitchFamily="34" charset="0"/>
                <a:ea typeface="+mn-ea"/>
                <a:cs typeface="+mn-cs"/>
              </a:defRPr>
            </a:lvl7pPr>
            <a:lvl8pPr marL="3200400" algn="l" defTabSz="914400" rtl="0" eaLnBrk="1" latinLnBrk="0" hangingPunct="1">
              <a:defRPr sz="3000" kern="1200">
                <a:solidFill>
                  <a:schemeClr val="tx1"/>
                </a:solidFill>
                <a:latin typeface="Helvetica" pitchFamily="34" charset="0"/>
                <a:ea typeface="+mn-ea"/>
                <a:cs typeface="+mn-cs"/>
              </a:defRPr>
            </a:lvl8pPr>
            <a:lvl9pPr marL="3657600" algn="l" defTabSz="914400" rtl="0" eaLnBrk="1" latinLnBrk="0" hangingPunct="1">
              <a:defRPr sz="3000" kern="1200">
                <a:solidFill>
                  <a:schemeClr val="tx1"/>
                </a:solidFill>
                <a:latin typeface="Helvetica" pitchFamily="34" charset="0"/>
                <a:ea typeface="+mn-ea"/>
                <a:cs typeface="+mn-cs"/>
              </a:defRPr>
            </a:lvl9pPr>
          </a:lstStyle>
          <a:p>
            <a:pPr algn="l" fontAlgn="auto">
              <a:spcBef>
                <a:spcPts val="0"/>
              </a:spcBef>
              <a:spcAft>
                <a:spcPts val="0"/>
              </a:spcAft>
              <a:buClrTx/>
              <a:buSzTx/>
              <a:buFontTx/>
              <a:buNone/>
              <a:defRPr/>
            </a:pPr>
            <a:r>
              <a:rPr lang="en-US" sz="800" kern="0" dirty="0" smtClean="0">
                <a:solidFill>
                  <a:schemeClr val="tx1">
                    <a:lumMod val="50000"/>
                  </a:schemeClr>
                </a:solidFill>
              </a:rPr>
              <a:t>©2015 Check Point Software Technologies</a:t>
            </a:r>
            <a:r>
              <a:rPr lang="en-US" sz="800" kern="0" baseline="0" dirty="0" smtClean="0">
                <a:solidFill>
                  <a:schemeClr val="tx1">
                    <a:lumMod val="50000"/>
                  </a:schemeClr>
                </a:solidFill>
              </a:rPr>
              <a:t> </a:t>
            </a:r>
            <a:r>
              <a:rPr lang="en-US" sz="800" kern="0" dirty="0" smtClean="0">
                <a:solidFill>
                  <a:schemeClr val="tx1">
                    <a:lumMod val="50000"/>
                  </a:schemeClr>
                </a:solidFill>
              </a:rPr>
              <a:t>Ltd. </a:t>
            </a:r>
            <a:endParaRPr lang="en-US" sz="800" kern="0" dirty="0">
              <a:solidFill>
                <a:schemeClr val="tx1">
                  <a:lumMod val="50000"/>
                </a:schemeClr>
              </a:solidFill>
            </a:endParaRPr>
          </a:p>
        </p:txBody>
      </p:sp>
      <p:pic>
        <p:nvPicPr>
          <p:cNvPr id="1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78474" y="682285"/>
            <a:ext cx="1318784" cy="825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304831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xmlns="">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tory tellin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Text Placeholder 3"/>
          <p:cNvSpPr>
            <a:spLocks noGrp="1"/>
          </p:cNvSpPr>
          <p:nvPr>
            <p:ph type="body" sz="quarter" idx="11"/>
          </p:nvPr>
        </p:nvSpPr>
        <p:spPr>
          <a:xfrm>
            <a:off x="4112412" y="904223"/>
            <a:ext cx="4780763" cy="5120640"/>
          </a:xfrm>
          <a:prstGeom prst="rect">
            <a:avLst/>
          </a:prstGeom>
        </p:spPr>
        <p:txBody>
          <a:bodyPr lIns="121883" tIns="60941" rIns="121883" bIns="60941" anchor="ctr" anchorCtr="0">
            <a:noAutofit/>
          </a:bodyPr>
          <a:lstStyle>
            <a:lvl1pPr marL="0" indent="0">
              <a:buFontTx/>
              <a:buNone/>
              <a:defRPr sz="2400" baseline="0">
                <a:solidFill>
                  <a:schemeClr val="tx1"/>
                </a:solidFill>
                <a:latin typeface="+mn-lt"/>
              </a:defRPr>
            </a:lvl1pPr>
            <a:lvl2pPr>
              <a:defRPr sz="2000"/>
            </a:lvl2pPr>
            <a:lvl3pPr>
              <a:defRPr sz="2000"/>
            </a:lvl3pPr>
            <a:lvl4pPr>
              <a:defRPr sz="2000"/>
            </a:lvl4pPr>
            <a:lvl5pPr>
              <a:defRPr sz="2000"/>
            </a:lvl5pPr>
          </a:lstStyle>
          <a:p>
            <a:pPr lvl="0"/>
            <a:r>
              <a:rPr lang="en-US" smtClean="0"/>
              <a:t>Click to edit Master text styles</a:t>
            </a:r>
          </a:p>
        </p:txBody>
      </p:sp>
      <p:cxnSp>
        <p:nvCxnSpPr>
          <p:cNvPr id="5" name="Straight Connector 4"/>
          <p:cNvCxnSpPr/>
          <p:nvPr userDrawn="1"/>
        </p:nvCxnSpPr>
        <p:spPr>
          <a:xfrm>
            <a:off x="3922703" y="844338"/>
            <a:ext cx="0" cy="5313679"/>
          </a:xfrm>
          <a:prstGeom prst="line">
            <a:avLst/>
          </a:prstGeom>
          <a:ln w="38100" cap="flat" cmpd="sng">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itle 1"/>
          <p:cNvSpPr>
            <a:spLocks noGrp="1"/>
          </p:cNvSpPr>
          <p:nvPr>
            <p:ph type="title"/>
          </p:nvPr>
        </p:nvSpPr>
        <p:spPr>
          <a:xfrm>
            <a:off x="338265" y="1950276"/>
            <a:ext cx="3368538" cy="3020519"/>
          </a:xfrm>
        </p:spPr>
        <p:txBody>
          <a:bodyPr vert="horz" lIns="82280" tIns="45713" rIns="82280" bIns="45713" rtlCol="0" anchor="ctr" anchorCtr="0">
            <a:noAutofit/>
          </a:bodyPr>
          <a:lstStyle>
            <a:lvl1pPr marL="0" indent="0" algn="l" defTabSz="914247" rtl="0" eaLnBrk="1" latinLnBrk="0" hangingPunct="1">
              <a:lnSpc>
                <a:spcPct val="80000"/>
              </a:lnSpc>
              <a:spcBef>
                <a:spcPct val="0"/>
              </a:spcBef>
              <a:buClr>
                <a:schemeClr val="tx1"/>
              </a:buClr>
              <a:buFont typeface="Ciscolight" pitchFamily="2" charset="0"/>
              <a:buNone/>
              <a:defRPr lang="en-US" sz="4400" b="0" kern="1200" spc="0" baseline="0" dirty="0">
                <a:solidFill>
                  <a:schemeClr val="tx2">
                    <a:lumMod val="75000"/>
                  </a:schemeClr>
                </a:solidFill>
                <a:latin typeface="+mj-lt"/>
                <a:ea typeface="+mj-ea"/>
                <a:cs typeface="+mj-cs"/>
              </a:defRPr>
            </a:lvl1pPr>
          </a:lstStyle>
          <a:p>
            <a:r>
              <a:rPr lang="en-US" smtClean="0"/>
              <a:t>Click to edit Master title style</a:t>
            </a:r>
            <a:endParaRPr lang="en-US" dirty="0"/>
          </a:p>
        </p:txBody>
      </p:sp>
    </p:spTree>
    <p:extLst>
      <p:ext uri="{BB962C8B-B14F-4D97-AF65-F5344CB8AC3E}">
        <p14:creationId xmlns:p14="http://schemas.microsoft.com/office/powerpoint/2010/main" val="308159423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summary points">
    <p:spTree>
      <p:nvGrpSpPr>
        <p:cNvPr id="1" name=""/>
        <p:cNvGrpSpPr/>
        <p:nvPr/>
      </p:nvGrpSpPr>
      <p:grpSpPr>
        <a:xfrm>
          <a:off x="0" y="0"/>
          <a:ext cx="0" cy="0"/>
          <a:chOff x="0" y="0"/>
          <a:chExt cx="0" cy="0"/>
        </a:xfrm>
      </p:grpSpPr>
      <p:sp>
        <p:nvSpPr>
          <p:cNvPr id="17" name="Rectangle 16"/>
          <p:cNvSpPr/>
          <p:nvPr userDrawn="1"/>
        </p:nvSpPr>
        <p:spPr bwMode="auto">
          <a:xfrm>
            <a:off x="1" y="3810000"/>
            <a:ext cx="2236788" cy="1929384"/>
          </a:xfrm>
          <a:prstGeom prst="rect">
            <a:avLst/>
          </a:prstGeom>
          <a:solidFill>
            <a:schemeClr val="tx1"/>
          </a:solidFill>
          <a:ln w="12700" algn="ctr">
            <a:noFill/>
            <a:miter lim="800000"/>
            <a:headEnd/>
            <a:tailEnd/>
          </a:ln>
          <a:effectLst/>
          <a:extLst/>
        </p:spPr>
        <p:txBody>
          <a:bodyPr lIns="1463040" rIns="228600" rtlCol="0" anchor="ctr">
            <a:normAutofit/>
          </a:bodyPr>
          <a:lstStyle/>
          <a:p>
            <a:pPr lvl="0">
              <a:lnSpc>
                <a:spcPct val="100000"/>
              </a:lnSpc>
              <a:spcBef>
                <a:spcPts val="0"/>
              </a:spcBef>
              <a:buClr>
                <a:srgbClr val="DB3977"/>
              </a:buClr>
            </a:pPr>
            <a:endParaRPr lang="en-US" sz="3200" dirty="0">
              <a:solidFill>
                <a:srgbClr val="4D4D4F"/>
              </a:solidFill>
              <a:latin typeface="+mn-lt"/>
            </a:endParaRPr>
          </a:p>
        </p:txBody>
      </p:sp>
      <p:sp>
        <p:nvSpPr>
          <p:cNvPr id="16" name="Rectangle 15"/>
          <p:cNvSpPr/>
          <p:nvPr userDrawn="1"/>
        </p:nvSpPr>
        <p:spPr bwMode="auto">
          <a:xfrm>
            <a:off x="1" y="1507212"/>
            <a:ext cx="2236788" cy="1929384"/>
          </a:xfrm>
          <a:prstGeom prst="rect">
            <a:avLst/>
          </a:prstGeom>
          <a:solidFill>
            <a:schemeClr val="tx1"/>
          </a:solidFill>
          <a:ln w="12700" algn="ctr">
            <a:noFill/>
            <a:miter lim="800000"/>
            <a:headEnd/>
            <a:tailEnd/>
          </a:ln>
          <a:effectLst/>
          <a:extLst/>
        </p:spPr>
        <p:txBody>
          <a:bodyPr lIns="1463040" rIns="228600" rtlCol="0" anchor="ctr">
            <a:normAutofit/>
          </a:bodyPr>
          <a:lstStyle/>
          <a:p>
            <a:pPr lvl="0">
              <a:lnSpc>
                <a:spcPct val="100000"/>
              </a:lnSpc>
              <a:spcBef>
                <a:spcPts val="0"/>
              </a:spcBef>
              <a:buClr>
                <a:srgbClr val="DB3977"/>
              </a:buClr>
            </a:pPr>
            <a:endParaRPr lang="en-US" sz="3200" dirty="0">
              <a:solidFill>
                <a:srgbClr val="4D4D4F"/>
              </a:solidFill>
              <a:latin typeface="+mn-lt"/>
            </a:endParaRP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endParaRPr lang="en-US" dirty="0"/>
          </a:p>
        </p:txBody>
      </p:sp>
      <p:grpSp>
        <p:nvGrpSpPr>
          <p:cNvPr id="4" name="Group 3"/>
          <p:cNvGrpSpPr/>
          <p:nvPr userDrawn="1"/>
        </p:nvGrpSpPr>
        <p:grpSpPr>
          <a:xfrm>
            <a:off x="1716209" y="3810000"/>
            <a:ext cx="521208" cy="1929384"/>
            <a:chOff x="336126" y="3390202"/>
            <a:chExt cx="788837" cy="1929384"/>
          </a:xfrm>
        </p:grpSpPr>
        <p:sp>
          <p:nvSpPr>
            <p:cNvPr id="5" name="Rectangle 4"/>
            <p:cNvSpPr/>
            <p:nvPr userDrawn="1"/>
          </p:nvSpPr>
          <p:spPr bwMode="auto">
            <a:xfrm flipH="1">
              <a:off x="598419" y="3390202"/>
              <a:ext cx="264253" cy="1929384"/>
            </a:xfrm>
            <a:prstGeom prst="rect">
              <a:avLst/>
            </a:prstGeom>
            <a:solidFill>
              <a:srgbClr val="E45785">
                <a:alpha val="65098"/>
              </a:srgbClr>
            </a:solidFill>
            <a:ln w="12700" algn="ctr">
              <a:noFill/>
              <a:miter lim="800000"/>
              <a:headEnd/>
              <a:tailEn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dirty="0" smtClean="0">
                <a:latin typeface="Arial" panose="020B0604020202020204" pitchFamily="34" charset="0"/>
              </a:endParaRPr>
            </a:p>
          </p:txBody>
        </p:sp>
        <p:sp>
          <p:nvSpPr>
            <p:cNvPr id="6" name="Rectangle 5"/>
            <p:cNvSpPr/>
            <p:nvPr userDrawn="1"/>
          </p:nvSpPr>
          <p:spPr bwMode="auto">
            <a:xfrm flipH="1">
              <a:off x="336126" y="3390202"/>
              <a:ext cx="264253" cy="1929384"/>
            </a:xfrm>
            <a:prstGeom prst="rect">
              <a:avLst/>
            </a:prstGeom>
            <a:solidFill>
              <a:srgbClr val="E45785">
                <a:alpha val="34902"/>
              </a:srgbClr>
            </a:solidFill>
            <a:ln w="12700" algn="ctr">
              <a:noFill/>
              <a:miter lim="800000"/>
              <a:headEnd/>
              <a:tailEn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r>
                <a:rPr lang="en-US" dirty="0" smtClean="0">
                  <a:latin typeface="Arial" panose="020B0604020202020204" pitchFamily="34" charset="0"/>
                </a:rPr>
                <a:t> </a:t>
              </a:r>
            </a:p>
          </p:txBody>
        </p:sp>
        <p:sp>
          <p:nvSpPr>
            <p:cNvPr id="7" name="Rectangle 6"/>
            <p:cNvSpPr/>
            <p:nvPr userDrawn="1"/>
          </p:nvSpPr>
          <p:spPr bwMode="auto">
            <a:xfrm flipH="1">
              <a:off x="862056" y="3390202"/>
              <a:ext cx="262907" cy="1929384"/>
            </a:xfrm>
            <a:prstGeom prst="rect">
              <a:avLst/>
            </a:prstGeom>
            <a:solidFill>
              <a:srgbClr val="E45785">
                <a:alpha val="85098"/>
              </a:srgbClr>
            </a:solidFill>
            <a:ln w="12700" algn="ctr">
              <a:noFill/>
              <a:miter lim="800000"/>
              <a:headEnd/>
              <a:tailEn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dirty="0" smtClean="0">
                <a:latin typeface="Arial" panose="020B0604020202020204" pitchFamily="34" charset="0"/>
              </a:endParaRPr>
            </a:p>
          </p:txBody>
        </p:sp>
      </p:grpSp>
      <p:sp>
        <p:nvSpPr>
          <p:cNvPr id="8" name="Rectangle 7"/>
          <p:cNvSpPr/>
          <p:nvPr userDrawn="1"/>
        </p:nvSpPr>
        <p:spPr bwMode="auto">
          <a:xfrm>
            <a:off x="2237417" y="3810000"/>
            <a:ext cx="6906583" cy="1929384"/>
          </a:xfrm>
          <a:prstGeom prst="rect">
            <a:avLst/>
          </a:prstGeom>
          <a:solidFill>
            <a:schemeClr val="accent2"/>
          </a:solidFill>
          <a:ln w="12700" algn="ctr">
            <a:noFill/>
            <a:miter lim="800000"/>
            <a:headEnd/>
            <a:tailEnd/>
          </a:ln>
          <a:effectLst/>
          <a:extLst/>
        </p:spPr>
        <p:txBody>
          <a:bodyPr lIns="1463040" rIns="228600" rtlCol="0" anchor="ctr">
            <a:normAutofit/>
          </a:bodyPr>
          <a:lstStyle/>
          <a:p>
            <a:pPr lvl="0">
              <a:lnSpc>
                <a:spcPct val="100000"/>
              </a:lnSpc>
              <a:spcBef>
                <a:spcPts val="0"/>
              </a:spcBef>
              <a:buClr>
                <a:srgbClr val="DB3977"/>
              </a:buClr>
            </a:pPr>
            <a:endParaRPr lang="en-US" sz="3200" dirty="0">
              <a:solidFill>
                <a:srgbClr val="4D4D4F"/>
              </a:solidFill>
              <a:latin typeface="+mn-lt"/>
            </a:endParaRPr>
          </a:p>
        </p:txBody>
      </p:sp>
      <p:grpSp>
        <p:nvGrpSpPr>
          <p:cNvPr id="9" name="Group 8"/>
          <p:cNvGrpSpPr/>
          <p:nvPr userDrawn="1"/>
        </p:nvGrpSpPr>
        <p:grpSpPr>
          <a:xfrm>
            <a:off x="1716209" y="1507212"/>
            <a:ext cx="521208" cy="1929384"/>
            <a:chOff x="336126" y="3390202"/>
            <a:chExt cx="788837" cy="1929384"/>
          </a:xfrm>
        </p:grpSpPr>
        <p:sp>
          <p:nvSpPr>
            <p:cNvPr id="10" name="Rectangle 9"/>
            <p:cNvSpPr/>
            <p:nvPr userDrawn="1"/>
          </p:nvSpPr>
          <p:spPr bwMode="auto">
            <a:xfrm flipH="1">
              <a:off x="598419" y="3390202"/>
              <a:ext cx="264253" cy="1929384"/>
            </a:xfrm>
            <a:prstGeom prst="rect">
              <a:avLst/>
            </a:prstGeom>
            <a:solidFill>
              <a:srgbClr val="E45785">
                <a:alpha val="65098"/>
              </a:srgbClr>
            </a:solidFill>
            <a:ln w="12700" algn="ctr">
              <a:noFill/>
              <a:miter lim="800000"/>
              <a:headEnd/>
              <a:tailEn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dirty="0" smtClean="0">
                <a:latin typeface="Arial" panose="020B0604020202020204" pitchFamily="34" charset="0"/>
              </a:endParaRPr>
            </a:p>
          </p:txBody>
        </p:sp>
        <p:sp>
          <p:nvSpPr>
            <p:cNvPr id="11" name="Rectangle 10"/>
            <p:cNvSpPr/>
            <p:nvPr userDrawn="1"/>
          </p:nvSpPr>
          <p:spPr bwMode="auto">
            <a:xfrm flipH="1">
              <a:off x="336126" y="3390202"/>
              <a:ext cx="264253" cy="1929384"/>
            </a:xfrm>
            <a:prstGeom prst="rect">
              <a:avLst/>
            </a:prstGeom>
            <a:solidFill>
              <a:srgbClr val="E45785">
                <a:alpha val="34902"/>
              </a:srgbClr>
            </a:solidFill>
            <a:ln w="12700" algn="ctr">
              <a:noFill/>
              <a:miter lim="800000"/>
              <a:headEnd/>
              <a:tailEn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r>
                <a:rPr lang="en-US" dirty="0" smtClean="0">
                  <a:latin typeface="Arial" panose="020B0604020202020204" pitchFamily="34" charset="0"/>
                </a:rPr>
                <a:t> </a:t>
              </a:r>
            </a:p>
          </p:txBody>
        </p:sp>
        <p:sp>
          <p:nvSpPr>
            <p:cNvPr id="12" name="Rectangle 11"/>
            <p:cNvSpPr/>
            <p:nvPr userDrawn="1"/>
          </p:nvSpPr>
          <p:spPr bwMode="auto">
            <a:xfrm flipH="1">
              <a:off x="862056" y="3390202"/>
              <a:ext cx="262907" cy="1929384"/>
            </a:xfrm>
            <a:prstGeom prst="rect">
              <a:avLst/>
            </a:prstGeom>
            <a:solidFill>
              <a:srgbClr val="E45785">
                <a:alpha val="85098"/>
              </a:srgbClr>
            </a:solidFill>
            <a:ln w="12700" algn="ctr">
              <a:noFill/>
              <a:miter lim="800000"/>
              <a:headEnd/>
              <a:tailEn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dirty="0" smtClean="0">
                <a:latin typeface="Arial" panose="020B0604020202020204" pitchFamily="34" charset="0"/>
              </a:endParaRPr>
            </a:p>
          </p:txBody>
        </p:sp>
      </p:grpSp>
      <p:sp>
        <p:nvSpPr>
          <p:cNvPr id="13" name="Rectangle 12"/>
          <p:cNvSpPr/>
          <p:nvPr userDrawn="1"/>
        </p:nvSpPr>
        <p:spPr bwMode="auto">
          <a:xfrm>
            <a:off x="2237417" y="1507212"/>
            <a:ext cx="6906583" cy="1929384"/>
          </a:xfrm>
          <a:prstGeom prst="rect">
            <a:avLst/>
          </a:prstGeom>
          <a:solidFill>
            <a:schemeClr val="accent2"/>
          </a:solidFill>
          <a:ln w="12700" algn="ctr">
            <a:noFill/>
            <a:miter lim="800000"/>
            <a:headEnd/>
            <a:tailEnd/>
          </a:ln>
          <a:effectLst/>
          <a:extLst/>
        </p:spPr>
        <p:txBody>
          <a:bodyPr lIns="1463040" rIns="228600" rtlCol="0" anchor="ctr">
            <a:normAutofit/>
          </a:bodyPr>
          <a:lstStyle/>
          <a:p>
            <a:pPr lvl="0">
              <a:lnSpc>
                <a:spcPct val="100000"/>
              </a:lnSpc>
              <a:spcBef>
                <a:spcPts val="0"/>
              </a:spcBef>
              <a:buClr>
                <a:srgbClr val="DB3977"/>
              </a:buClr>
            </a:pPr>
            <a:endParaRPr lang="en-US" sz="3200" dirty="0">
              <a:solidFill>
                <a:srgbClr val="4D4D4F"/>
              </a:solidFill>
              <a:latin typeface="+mn-lt"/>
            </a:endParaRPr>
          </a:p>
        </p:txBody>
      </p:sp>
      <p:sp>
        <p:nvSpPr>
          <p:cNvPr id="14" name="T_1"/>
          <p:cNvSpPr>
            <a:spLocks noGrp="1"/>
          </p:cNvSpPr>
          <p:nvPr>
            <p:ph type="body" sz="quarter" idx="13"/>
          </p:nvPr>
        </p:nvSpPr>
        <p:spPr bwMode="white">
          <a:xfrm>
            <a:off x="2237417" y="1513936"/>
            <a:ext cx="6541458" cy="1922660"/>
          </a:xfrm>
          <a:prstGeom prst="rect">
            <a:avLst/>
          </a:prstGeom>
        </p:spPr>
        <p:txBody>
          <a:bodyPr anchor="ctr">
            <a:normAutofit/>
          </a:bodyPr>
          <a:lstStyle>
            <a:lvl1pPr marL="457200" indent="0">
              <a:buFontTx/>
              <a:buNone/>
              <a:defRPr sz="3200" baseline="0">
                <a:solidFill>
                  <a:schemeClr val="bg1"/>
                </a:solidFill>
              </a:defRPr>
            </a:lvl1pPr>
          </a:lstStyle>
          <a:p>
            <a:pPr lvl="0"/>
            <a:r>
              <a:rPr lang="en-US" smtClean="0"/>
              <a:t>Click to edit Master text styles</a:t>
            </a:r>
          </a:p>
        </p:txBody>
      </p:sp>
      <p:sp>
        <p:nvSpPr>
          <p:cNvPr id="15" name="Text Placeholder 11"/>
          <p:cNvSpPr>
            <a:spLocks noGrp="1"/>
          </p:cNvSpPr>
          <p:nvPr>
            <p:ph type="body" sz="quarter" idx="16"/>
          </p:nvPr>
        </p:nvSpPr>
        <p:spPr bwMode="white">
          <a:xfrm>
            <a:off x="2236788" y="3810000"/>
            <a:ext cx="6542087" cy="1928813"/>
          </a:xfrm>
          <a:prstGeom prst="rect">
            <a:avLst/>
          </a:prstGeom>
        </p:spPr>
        <p:txBody>
          <a:bodyPr anchor="ctr" anchorCtr="0">
            <a:normAutofit/>
          </a:bodyPr>
          <a:lstStyle>
            <a:lvl1pPr marL="457200" indent="0" algn="l" rtl="0" eaLnBrk="1" fontAlgn="base" hangingPunct="1">
              <a:lnSpc>
                <a:spcPct val="90000"/>
              </a:lnSpc>
              <a:spcBef>
                <a:spcPts val="2400"/>
              </a:spcBef>
              <a:spcAft>
                <a:spcPct val="0"/>
              </a:spcAft>
              <a:buClr>
                <a:schemeClr val="accent1"/>
              </a:buClr>
              <a:buSzPct val="100000"/>
              <a:buFontTx/>
              <a:buNone/>
              <a:defRPr lang="en-US" sz="3200" baseline="0" dirty="0">
                <a:solidFill>
                  <a:schemeClr val="bg1"/>
                </a:solidFill>
                <a:latin typeface="+mn-lt"/>
                <a:ea typeface="+mn-ea"/>
                <a:cs typeface="Arial" pitchFamily="34" charset="0"/>
              </a:defRPr>
            </a:lvl1pPr>
          </a:lstStyle>
          <a:p>
            <a:pPr marL="457200" lvl="0" indent="0" algn="l" rtl="0" eaLnBrk="1" fontAlgn="base" hangingPunct="1">
              <a:lnSpc>
                <a:spcPct val="90000"/>
              </a:lnSpc>
              <a:spcBef>
                <a:spcPts val="2400"/>
              </a:spcBef>
              <a:spcAft>
                <a:spcPct val="0"/>
              </a:spcAft>
              <a:buClr>
                <a:schemeClr val="accent1"/>
              </a:buClr>
              <a:buSzPct val="100000"/>
              <a:buFontTx/>
              <a:buNone/>
            </a:pPr>
            <a:r>
              <a:rPr lang="en-US" smtClean="0"/>
              <a:t>Click to edit Master text styles</a:t>
            </a:r>
          </a:p>
        </p:txBody>
      </p:sp>
      <p:sp>
        <p:nvSpPr>
          <p:cNvPr id="19" name="Content Placeholder 18"/>
          <p:cNvSpPr>
            <a:spLocks noGrp="1"/>
          </p:cNvSpPr>
          <p:nvPr>
            <p:ph sz="quarter" idx="17" hasCustomPrompt="1"/>
          </p:nvPr>
        </p:nvSpPr>
        <p:spPr bwMode="white">
          <a:xfrm>
            <a:off x="0" y="1421433"/>
            <a:ext cx="1716208" cy="2100942"/>
          </a:xfrm>
          <a:prstGeom prst="rect">
            <a:avLst/>
          </a:prstGeom>
        </p:spPr>
        <p:txBody>
          <a:bodyPr lIns="182880" tIns="182880" rIns="182880" bIns="274320" anchor="ctr">
            <a:normAutofit/>
          </a:bodyPr>
          <a:lstStyle>
            <a:lvl1pPr marL="0" indent="0" algn="ctr">
              <a:buFontTx/>
              <a:buNone/>
              <a:defRPr sz="9600" b="1">
                <a:solidFill>
                  <a:schemeClr val="bg1"/>
                </a:solidFill>
              </a:defRPr>
            </a:lvl1pPr>
          </a:lstStyle>
          <a:p>
            <a:pPr lvl="0"/>
            <a:r>
              <a:rPr lang="en-US" dirty="0" smtClean="0"/>
              <a:t>#</a:t>
            </a:r>
            <a:endParaRPr lang="en-US" dirty="0"/>
          </a:p>
        </p:txBody>
      </p:sp>
      <p:sp>
        <p:nvSpPr>
          <p:cNvPr id="20" name="Content Placeholder 18"/>
          <p:cNvSpPr>
            <a:spLocks noGrp="1"/>
          </p:cNvSpPr>
          <p:nvPr>
            <p:ph sz="quarter" idx="18" hasCustomPrompt="1"/>
          </p:nvPr>
        </p:nvSpPr>
        <p:spPr bwMode="white">
          <a:xfrm>
            <a:off x="1" y="3722846"/>
            <a:ext cx="1716208" cy="2103120"/>
          </a:xfrm>
          <a:prstGeom prst="rect">
            <a:avLst/>
          </a:prstGeom>
        </p:spPr>
        <p:txBody>
          <a:bodyPr lIns="182880" tIns="182880" rIns="182880" bIns="274320" anchor="ctr">
            <a:normAutofit/>
          </a:bodyPr>
          <a:lstStyle>
            <a:lvl1pPr marL="0" indent="0" algn="ctr">
              <a:buFontTx/>
              <a:buNone/>
              <a:defRPr sz="9600" b="1">
                <a:solidFill>
                  <a:schemeClr val="bg1"/>
                </a:solidFill>
              </a:defRPr>
            </a:lvl1pPr>
          </a:lstStyle>
          <a:p>
            <a:pPr lvl="0"/>
            <a:r>
              <a:rPr lang="en-US" dirty="0" smtClean="0"/>
              <a:t>#</a:t>
            </a:r>
            <a:endParaRPr lang="en-US" dirty="0"/>
          </a:p>
        </p:txBody>
      </p:sp>
    </p:spTree>
    <p:extLst>
      <p:ext uri="{BB962C8B-B14F-4D97-AF65-F5344CB8AC3E}">
        <p14:creationId xmlns:p14="http://schemas.microsoft.com/office/powerpoint/2010/main" val="311568758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 3 key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endParaRPr lang="en-US" dirty="0"/>
          </a:p>
        </p:txBody>
      </p:sp>
      <p:sp>
        <p:nvSpPr>
          <p:cNvPr id="4" name="Rectangle 3"/>
          <p:cNvSpPr/>
          <p:nvPr userDrawn="1"/>
        </p:nvSpPr>
        <p:spPr bwMode="auto">
          <a:xfrm>
            <a:off x="959202" y="2859151"/>
            <a:ext cx="8184797" cy="1059518"/>
          </a:xfrm>
          <a:prstGeom prst="rect">
            <a:avLst/>
          </a:prstGeom>
          <a:solidFill>
            <a:schemeClr val="accent2"/>
          </a:solidFill>
          <a:ln w="12700" cap="flat" cmpd="sng" algn="ctr">
            <a:noFill/>
            <a:prstDash val="solid"/>
            <a:round/>
            <a:headEnd type="none" w="med" len="med"/>
            <a:tailEnd type="none" w="med" len="med"/>
          </a:ln>
          <a:effectLst/>
          <a:extLst/>
        </p:spPr>
        <p:txBody>
          <a:bodyPr vert="horz" wrap="square" lIns="731520" tIns="45720" rIns="228600" bIns="45720" numCol="1" rtlCol="0" anchor="ctr" anchorCtr="0" compatLnSpc="1">
            <a:prstTxWarp prst="textNoShape">
              <a:avLst/>
            </a:prstTxWarp>
            <a:normAutofit/>
          </a:bodyPr>
          <a:lstStyle/>
          <a:p>
            <a:pPr>
              <a:lnSpc>
                <a:spcPct val="100000"/>
              </a:lnSpc>
              <a:spcBef>
                <a:spcPts val="0"/>
              </a:spcBef>
              <a:spcAft>
                <a:spcPts val="0"/>
              </a:spcAft>
            </a:pPr>
            <a:endParaRPr lang="en-US" sz="2400" dirty="0" smtClean="0">
              <a:solidFill>
                <a:schemeClr val="accent1"/>
              </a:solidFill>
              <a:latin typeface="+mn-lt"/>
            </a:endParaRPr>
          </a:p>
        </p:txBody>
      </p:sp>
      <p:sp>
        <p:nvSpPr>
          <p:cNvPr id="5" name="Rectangle 4"/>
          <p:cNvSpPr/>
          <p:nvPr userDrawn="1"/>
        </p:nvSpPr>
        <p:spPr bwMode="auto">
          <a:xfrm>
            <a:off x="959202" y="1480457"/>
            <a:ext cx="8184797" cy="1059518"/>
          </a:xfrm>
          <a:prstGeom prst="rect">
            <a:avLst/>
          </a:prstGeom>
          <a:solidFill>
            <a:schemeClr val="accent2"/>
          </a:solidFill>
          <a:ln w="12700" cap="flat" cmpd="sng" algn="ctr">
            <a:noFill/>
            <a:prstDash val="solid"/>
            <a:round/>
            <a:headEnd type="none" w="med" len="med"/>
            <a:tailEnd type="none" w="med" len="med"/>
          </a:ln>
          <a:effectLst/>
          <a:extLst/>
        </p:spPr>
        <p:txBody>
          <a:bodyPr vert="horz" wrap="square" lIns="731520" tIns="45720" rIns="228600" bIns="45720" numCol="1" rtlCol="0" anchor="ctr" anchorCtr="0" compatLnSpc="1">
            <a:prstTxWarp prst="textNoShape">
              <a:avLst/>
            </a:prstTxWarp>
            <a:normAutofit/>
          </a:bodyPr>
          <a:lstStyle/>
          <a:p>
            <a:pPr>
              <a:lnSpc>
                <a:spcPct val="100000"/>
              </a:lnSpc>
              <a:spcBef>
                <a:spcPts val="0"/>
              </a:spcBef>
              <a:spcAft>
                <a:spcPts val="0"/>
              </a:spcAft>
            </a:pPr>
            <a:endParaRPr lang="en-US" sz="2400" b="1" dirty="0" smtClean="0">
              <a:solidFill>
                <a:schemeClr val="accent1"/>
              </a:solidFill>
              <a:latin typeface="+mn-lt"/>
            </a:endParaRPr>
          </a:p>
        </p:txBody>
      </p:sp>
      <p:sp>
        <p:nvSpPr>
          <p:cNvPr id="6" name="Text Placeholder 11"/>
          <p:cNvSpPr>
            <a:spLocks noGrp="1"/>
          </p:cNvSpPr>
          <p:nvPr>
            <p:ph type="body" sz="quarter" idx="11" hasCustomPrompt="1"/>
          </p:nvPr>
        </p:nvSpPr>
        <p:spPr bwMode="white">
          <a:xfrm>
            <a:off x="1656443" y="1531938"/>
            <a:ext cx="7100207" cy="528637"/>
          </a:xfrm>
        </p:spPr>
        <p:txBody>
          <a:bodyPr anchor="ctr">
            <a:normAutofit/>
          </a:bodyPr>
          <a:lstStyle>
            <a:lvl1pPr marL="457200" indent="0">
              <a:lnSpc>
                <a:spcPct val="100000"/>
              </a:lnSpc>
              <a:spcBef>
                <a:spcPts val="0"/>
              </a:spcBef>
              <a:spcAft>
                <a:spcPts val="0"/>
              </a:spcAft>
              <a:buNone/>
              <a:defRPr>
                <a:solidFill>
                  <a:schemeClr val="bg1"/>
                </a:solidFill>
              </a:defRPr>
            </a:lvl1pPr>
            <a:lvl2pPr marL="285750" indent="0">
              <a:buNone/>
              <a:defRPr/>
            </a:lvl2pPr>
            <a:lvl3pPr marL="457200" indent="0">
              <a:buNone/>
              <a:defRPr sz="2400"/>
            </a:lvl3pPr>
            <a:lvl4pPr marL="800100" indent="0">
              <a:buNone/>
              <a:defRPr/>
            </a:lvl4pPr>
            <a:lvl5pPr marL="1028700" indent="0">
              <a:buNone/>
              <a:defRPr/>
            </a:lvl5pPr>
          </a:lstStyle>
          <a:p>
            <a:pPr>
              <a:lnSpc>
                <a:spcPct val="90000"/>
              </a:lnSpc>
              <a:spcBef>
                <a:spcPts val="600"/>
              </a:spcBef>
            </a:pPr>
            <a:r>
              <a:rPr lang="en-US" sz="2400" dirty="0" smtClean="0">
                <a:latin typeface="+mn-lt"/>
              </a:rPr>
              <a:t>Click to add statement here</a:t>
            </a:r>
            <a:endParaRPr lang="en-US" sz="2400" b="1" dirty="0" smtClean="0">
              <a:solidFill>
                <a:schemeClr val="accent1"/>
              </a:solidFill>
              <a:latin typeface="+mn-lt"/>
            </a:endParaRPr>
          </a:p>
        </p:txBody>
      </p:sp>
      <p:sp>
        <p:nvSpPr>
          <p:cNvPr id="7" name="Rectangle 6"/>
          <p:cNvSpPr/>
          <p:nvPr userDrawn="1"/>
        </p:nvSpPr>
        <p:spPr bwMode="auto">
          <a:xfrm>
            <a:off x="959202" y="4237846"/>
            <a:ext cx="8184797" cy="1059518"/>
          </a:xfrm>
          <a:prstGeom prst="rect">
            <a:avLst/>
          </a:prstGeom>
          <a:solidFill>
            <a:schemeClr val="accent2"/>
          </a:solidFill>
          <a:ln w="12700" cap="flat" cmpd="sng" algn="ctr">
            <a:noFill/>
            <a:prstDash val="solid"/>
            <a:round/>
            <a:headEnd type="none" w="med" len="med"/>
            <a:tailEnd type="none" w="med" len="med"/>
          </a:ln>
          <a:effectLst/>
          <a:extLst/>
        </p:spPr>
        <p:txBody>
          <a:bodyPr vert="horz" wrap="square" lIns="731520" tIns="45720" rIns="228600" bIns="45720" numCol="1" rtlCol="0" anchor="ctr" anchorCtr="0" compatLnSpc="1">
            <a:prstTxWarp prst="textNoShape">
              <a:avLst/>
            </a:prstTxWarp>
            <a:normAutofit/>
          </a:bodyPr>
          <a:lstStyle/>
          <a:p>
            <a:pPr>
              <a:lnSpc>
                <a:spcPct val="100000"/>
              </a:lnSpc>
              <a:spcBef>
                <a:spcPts val="0"/>
              </a:spcBef>
              <a:spcAft>
                <a:spcPts val="0"/>
              </a:spcAft>
            </a:pPr>
            <a:endParaRPr lang="en-US" sz="1600" dirty="0" smtClean="0">
              <a:solidFill>
                <a:schemeClr val="accent2"/>
              </a:solidFill>
              <a:latin typeface="+mn-lt"/>
            </a:endParaRPr>
          </a:p>
        </p:txBody>
      </p:sp>
      <p:sp>
        <p:nvSpPr>
          <p:cNvPr id="8" name="Text Placeholder 11"/>
          <p:cNvSpPr>
            <a:spLocks noGrp="1"/>
          </p:cNvSpPr>
          <p:nvPr>
            <p:ph type="body" sz="quarter" idx="15" hasCustomPrompt="1"/>
          </p:nvPr>
        </p:nvSpPr>
        <p:spPr bwMode="white">
          <a:xfrm>
            <a:off x="1656443" y="2893611"/>
            <a:ext cx="7100207" cy="528637"/>
          </a:xfrm>
        </p:spPr>
        <p:txBody>
          <a:bodyPr anchor="ctr">
            <a:normAutofit/>
          </a:bodyPr>
          <a:lstStyle>
            <a:lvl1pPr marL="457200" indent="0">
              <a:lnSpc>
                <a:spcPct val="100000"/>
              </a:lnSpc>
              <a:spcBef>
                <a:spcPts val="0"/>
              </a:spcBef>
              <a:spcAft>
                <a:spcPts val="0"/>
              </a:spcAft>
              <a:buNone/>
              <a:defRPr>
                <a:solidFill>
                  <a:schemeClr val="bg1"/>
                </a:solidFill>
              </a:defRPr>
            </a:lvl1pPr>
            <a:lvl2pPr marL="285750" indent="0">
              <a:buNone/>
              <a:defRPr/>
            </a:lvl2pPr>
            <a:lvl3pPr marL="457200" indent="0">
              <a:buNone/>
              <a:defRPr sz="2400"/>
            </a:lvl3pPr>
            <a:lvl4pPr marL="800100" indent="0">
              <a:buNone/>
              <a:defRPr/>
            </a:lvl4pPr>
            <a:lvl5pPr marL="1028700" indent="0">
              <a:buNone/>
              <a:defRPr/>
            </a:lvl5pPr>
          </a:lstStyle>
          <a:p>
            <a:pPr>
              <a:lnSpc>
                <a:spcPct val="90000"/>
              </a:lnSpc>
              <a:spcBef>
                <a:spcPts val="600"/>
              </a:spcBef>
            </a:pPr>
            <a:r>
              <a:rPr lang="en-US" sz="2400" dirty="0" smtClean="0">
                <a:latin typeface="+mn-lt"/>
              </a:rPr>
              <a:t>Click to add statement here</a:t>
            </a:r>
            <a:endParaRPr lang="en-US" sz="2400" b="1" dirty="0" smtClean="0">
              <a:solidFill>
                <a:schemeClr val="accent1"/>
              </a:solidFill>
              <a:latin typeface="+mn-lt"/>
            </a:endParaRPr>
          </a:p>
        </p:txBody>
      </p:sp>
      <p:sp>
        <p:nvSpPr>
          <p:cNvPr id="9" name="Text Placeholder 11"/>
          <p:cNvSpPr>
            <a:spLocks noGrp="1"/>
          </p:cNvSpPr>
          <p:nvPr>
            <p:ph type="body" sz="quarter" idx="17" hasCustomPrompt="1"/>
          </p:nvPr>
        </p:nvSpPr>
        <p:spPr bwMode="white">
          <a:xfrm>
            <a:off x="1656443" y="4286916"/>
            <a:ext cx="7100207" cy="528637"/>
          </a:xfrm>
        </p:spPr>
        <p:txBody>
          <a:bodyPr anchor="ctr">
            <a:normAutofit/>
          </a:bodyPr>
          <a:lstStyle>
            <a:lvl1pPr marL="457200" indent="0">
              <a:lnSpc>
                <a:spcPct val="100000"/>
              </a:lnSpc>
              <a:spcBef>
                <a:spcPts val="0"/>
              </a:spcBef>
              <a:spcAft>
                <a:spcPts val="0"/>
              </a:spcAft>
              <a:buNone/>
              <a:defRPr b="0">
                <a:solidFill>
                  <a:schemeClr val="bg1"/>
                </a:solidFill>
              </a:defRPr>
            </a:lvl1pPr>
            <a:lvl2pPr marL="285750" indent="0">
              <a:buNone/>
              <a:defRPr/>
            </a:lvl2pPr>
            <a:lvl3pPr marL="457200" indent="0">
              <a:buNone/>
              <a:defRPr sz="2400"/>
            </a:lvl3pPr>
            <a:lvl4pPr marL="800100" indent="0">
              <a:buNone/>
              <a:defRPr/>
            </a:lvl4pPr>
            <a:lvl5pPr marL="1028700" indent="0">
              <a:buNone/>
              <a:defRPr/>
            </a:lvl5pPr>
          </a:lstStyle>
          <a:p>
            <a:pPr>
              <a:lnSpc>
                <a:spcPct val="90000"/>
              </a:lnSpc>
              <a:spcBef>
                <a:spcPts val="600"/>
              </a:spcBef>
            </a:pPr>
            <a:r>
              <a:rPr lang="en-US" sz="2400" dirty="0" smtClean="0">
                <a:latin typeface="+mn-lt"/>
              </a:rPr>
              <a:t>Click to add statement here</a:t>
            </a:r>
            <a:endParaRPr lang="en-US" sz="2400" b="1" dirty="0" smtClean="0">
              <a:solidFill>
                <a:schemeClr val="accent1"/>
              </a:solidFill>
              <a:latin typeface="+mn-lt"/>
            </a:endParaRPr>
          </a:p>
        </p:txBody>
      </p:sp>
      <p:sp>
        <p:nvSpPr>
          <p:cNvPr id="10" name="Text Placeholder 22"/>
          <p:cNvSpPr>
            <a:spLocks noGrp="1"/>
          </p:cNvSpPr>
          <p:nvPr>
            <p:ph type="body" sz="quarter" idx="19" hasCustomPrompt="1"/>
          </p:nvPr>
        </p:nvSpPr>
        <p:spPr>
          <a:xfrm>
            <a:off x="930275" y="5562600"/>
            <a:ext cx="7283450" cy="528638"/>
          </a:xfrm>
        </p:spPr>
        <p:txBody>
          <a:bodyPr anchor="ctr">
            <a:normAutofit/>
          </a:bodyPr>
          <a:lstStyle>
            <a:lvl1pPr marL="0" indent="0" algn="ctr">
              <a:lnSpc>
                <a:spcPct val="100000"/>
              </a:lnSpc>
              <a:spcBef>
                <a:spcPts val="0"/>
              </a:spcBef>
              <a:spcAft>
                <a:spcPts val="0"/>
              </a:spcAft>
              <a:buNone/>
              <a:defRPr sz="2800" b="1" baseline="0">
                <a:solidFill>
                  <a:schemeClr val="tx1"/>
                </a:solidFill>
              </a:defRPr>
            </a:lvl1pPr>
          </a:lstStyle>
          <a:p>
            <a:pPr lvl="0"/>
            <a:r>
              <a:rPr lang="en-US" dirty="0" smtClean="0"/>
              <a:t>Click to add key take away here</a:t>
            </a:r>
            <a:endParaRPr lang="en-US" dirty="0"/>
          </a:p>
        </p:txBody>
      </p:sp>
      <p:sp>
        <p:nvSpPr>
          <p:cNvPr id="11" name="Text Placeholder 10"/>
          <p:cNvSpPr>
            <a:spLocks noGrp="1"/>
          </p:cNvSpPr>
          <p:nvPr>
            <p:ph type="body" sz="quarter" idx="23" hasCustomPrompt="1"/>
          </p:nvPr>
        </p:nvSpPr>
        <p:spPr bwMode="white">
          <a:xfrm>
            <a:off x="1656444" y="1971675"/>
            <a:ext cx="7103061" cy="530225"/>
          </a:xfrm>
        </p:spPr>
        <p:txBody>
          <a:bodyPr anchor="ctr">
            <a:normAutofit/>
          </a:bodyPr>
          <a:lstStyle>
            <a:lvl1pPr marL="457200" indent="0">
              <a:lnSpc>
                <a:spcPct val="100000"/>
              </a:lnSpc>
              <a:spcBef>
                <a:spcPts val="0"/>
              </a:spcBef>
              <a:spcAft>
                <a:spcPts val="0"/>
              </a:spcAft>
              <a:buNone/>
              <a:defRPr sz="2400" b="1" baseline="0">
                <a:solidFill>
                  <a:schemeClr val="bg1"/>
                </a:solidFill>
              </a:defRPr>
            </a:lvl1pPr>
          </a:lstStyle>
          <a:p>
            <a:pPr lvl="0"/>
            <a:r>
              <a:rPr lang="en-US" b="1" dirty="0" smtClean="0"/>
              <a:t>Show them hard facts (emphasis point 1)</a:t>
            </a:r>
            <a:endParaRPr lang="en-US" dirty="0"/>
          </a:p>
        </p:txBody>
      </p:sp>
      <p:sp>
        <p:nvSpPr>
          <p:cNvPr id="12" name="Text Placeholder 10"/>
          <p:cNvSpPr>
            <a:spLocks noGrp="1"/>
          </p:cNvSpPr>
          <p:nvPr>
            <p:ph type="body" sz="quarter" idx="28" hasCustomPrompt="1"/>
          </p:nvPr>
        </p:nvSpPr>
        <p:spPr bwMode="white">
          <a:xfrm>
            <a:off x="1656444" y="3352800"/>
            <a:ext cx="7103061" cy="530225"/>
          </a:xfrm>
        </p:spPr>
        <p:txBody>
          <a:bodyPr anchor="ctr">
            <a:normAutofit/>
          </a:bodyPr>
          <a:lstStyle>
            <a:lvl1pPr marL="457200" indent="0">
              <a:lnSpc>
                <a:spcPct val="100000"/>
              </a:lnSpc>
              <a:spcBef>
                <a:spcPts val="0"/>
              </a:spcBef>
              <a:spcAft>
                <a:spcPts val="0"/>
              </a:spcAft>
              <a:buNone/>
              <a:defRPr sz="2400" b="1" baseline="0">
                <a:solidFill>
                  <a:schemeClr val="bg1"/>
                </a:solidFill>
              </a:defRPr>
            </a:lvl1pPr>
          </a:lstStyle>
          <a:p>
            <a:pPr lvl="0"/>
            <a:r>
              <a:rPr lang="en-US" b="1" dirty="0" smtClean="0"/>
              <a:t>Show them hard facts (emphasis point 2)</a:t>
            </a:r>
            <a:endParaRPr lang="en-US" dirty="0"/>
          </a:p>
        </p:txBody>
      </p:sp>
      <p:sp>
        <p:nvSpPr>
          <p:cNvPr id="13" name="Text Placeholder 10"/>
          <p:cNvSpPr>
            <a:spLocks noGrp="1"/>
          </p:cNvSpPr>
          <p:nvPr>
            <p:ph type="body" sz="quarter" idx="29" hasCustomPrompt="1"/>
          </p:nvPr>
        </p:nvSpPr>
        <p:spPr bwMode="white">
          <a:xfrm>
            <a:off x="1656444" y="4724400"/>
            <a:ext cx="7103061" cy="530225"/>
          </a:xfrm>
        </p:spPr>
        <p:txBody>
          <a:bodyPr anchor="ctr">
            <a:normAutofit/>
          </a:bodyPr>
          <a:lstStyle>
            <a:lvl1pPr marL="457200" indent="0">
              <a:lnSpc>
                <a:spcPct val="100000"/>
              </a:lnSpc>
              <a:spcBef>
                <a:spcPts val="0"/>
              </a:spcBef>
              <a:spcAft>
                <a:spcPts val="0"/>
              </a:spcAft>
              <a:buNone/>
              <a:defRPr sz="2400" b="1" baseline="0">
                <a:solidFill>
                  <a:schemeClr val="bg1"/>
                </a:solidFill>
              </a:defRPr>
            </a:lvl1pPr>
          </a:lstStyle>
          <a:p>
            <a:pPr lvl="0"/>
            <a:r>
              <a:rPr lang="en-US" b="1" dirty="0" smtClean="0"/>
              <a:t>Show them hard facts (emphasis point 3)</a:t>
            </a:r>
            <a:endParaRPr lang="en-US" dirty="0"/>
          </a:p>
        </p:txBody>
      </p:sp>
      <p:sp>
        <p:nvSpPr>
          <p:cNvPr id="14" name="Rectangle 13"/>
          <p:cNvSpPr/>
          <p:nvPr userDrawn="1"/>
        </p:nvSpPr>
        <p:spPr bwMode="auto">
          <a:xfrm>
            <a:off x="0" y="1480003"/>
            <a:ext cx="1818907" cy="1059544"/>
          </a:xfrm>
          <a:prstGeom prst="rect">
            <a:avLst/>
          </a:prstGeom>
          <a:solidFill>
            <a:schemeClr val="tx1"/>
          </a:solidFill>
          <a:ln w="12700" algn="ctr">
            <a:noFill/>
            <a:miter lim="800000"/>
            <a:headEnd/>
            <a:tailEn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smtClean="0">
              <a:latin typeface="+mn-lt"/>
            </a:endParaRPr>
          </a:p>
        </p:txBody>
      </p:sp>
      <p:grpSp>
        <p:nvGrpSpPr>
          <p:cNvPr id="15" name="Group 14"/>
          <p:cNvGrpSpPr/>
          <p:nvPr userDrawn="1"/>
        </p:nvGrpSpPr>
        <p:grpSpPr>
          <a:xfrm>
            <a:off x="1297699" y="1480003"/>
            <a:ext cx="521208" cy="1059544"/>
            <a:chOff x="336126" y="3390202"/>
            <a:chExt cx="788837" cy="1929384"/>
          </a:xfrm>
        </p:grpSpPr>
        <p:sp>
          <p:nvSpPr>
            <p:cNvPr id="16" name="Rectangle 15"/>
            <p:cNvSpPr/>
            <p:nvPr userDrawn="1"/>
          </p:nvSpPr>
          <p:spPr bwMode="auto">
            <a:xfrm flipH="1">
              <a:off x="598419" y="3390202"/>
              <a:ext cx="264253" cy="1929384"/>
            </a:xfrm>
            <a:prstGeom prst="rect">
              <a:avLst/>
            </a:prstGeom>
            <a:solidFill>
              <a:srgbClr val="E45785">
                <a:alpha val="65098"/>
              </a:srgbClr>
            </a:solidFill>
            <a:ln w="12700" algn="ctr">
              <a:noFill/>
              <a:miter lim="800000"/>
              <a:headEnd/>
              <a:tailEn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dirty="0" smtClean="0">
                <a:latin typeface="Arial" panose="020B0604020202020204" pitchFamily="34" charset="0"/>
              </a:endParaRPr>
            </a:p>
          </p:txBody>
        </p:sp>
        <p:sp>
          <p:nvSpPr>
            <p:cNvPr id="17" name="Rectangle 16"/>
            <p:cNvSpPr/>
            <p:nvPr userDrawn="1"/>
          </p:nvSpPr>
          <p:spPr bwMode="auto">
            <a:xfrm flipH="1">
              <a:off x="336126" y="3390202"/>
              <a:ext cx="264253" cy="1929384"/>
            </a:xfrm>
            <a:prstGeom prst="rect">
              <a:avLst/>
            </a:prstGeom>
            <a:solidFill>
              <a:srgbClr val="E45785">
                <a:alpha val="34902"/>
              </a:srgbClr>
            </a:solidFill>
            <a:ln w="12700" algn="ctr">
              <a:noFill/>
              <a:miter lim="800000"/>
              <a:headEnd/>
              <a:tailEn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r>
                <a:rPr lang="en-US" dirty="0" smtClean="0">
                  <a:latin typeface="Arial" panose="020B0604020202020204" pitchFamily="34" charset="0"/>
                </a:rPr>
                <a:t> </a:t>
              </a:r>
            </a:p>
          </p:txBody>
        </p:sp>
        <p:sp>
          <p:nvSpPr>
            <p:cNvPr id="18" name="Rectangle 17"/>
            <p:cNvSpPr/>
            <p:nvPr userDrawn="1"/>
          </p:nvSpPr>
          <p:spPr bwMode="auto">
            <a:xfrm flipH="1">
              <a:off x="862056" y="3390202"/>
              <a:ext cx="262907" cy="1929384"/>
            </a:xfrm>
            <a:prstGeom prst="rect">
              <a:avLst/>
            </a:prstGeom>
            <a:solidFill>
              <a:srgbClr val="E45785">
                <a:alpha val="85098"/>
              </a:srgbClr>
            </a:solidFill>
            <a:ln w="12700" algn="ctr">
              <a:noFill/>
              <a:miter lim="800000"/>
              <a:headEnd/>
              <a:tailEn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dirty="0" smtClean="0">
                <a:latin typeface="Arial" panose="020B0604020202020204" pitchFamily="34" charset="0"/>
              </a:endParaRPr>
            </a:p>
          </p:txBody>
        </p:sp>
      </p:grpSp>
      <p:sp>
        <p:nvSpPr>
          <p:cNvPr id="19" name="Rectangle 18"/>
          <p:cNvSpPr/>
          <p:nvPr userDrawn="1"/>
        </p:nvSpPr>
        <p:spPr bwMode="auto">
          <a:xfrm>
            <a:off x="0" y="2857500"/>
            <a:ext cx="1818907" cy="1059544"/>
          </a:xfrm>
          <a:prstGeom prst="rect">
            <a:avLst/>
          </a:prstGeom>
          <a:solidFill>
            <a:schemeClr val="tx1"/>
          </a:solidFill>
          <a:ln w="12700" algn="ctr">
            <a:noFill/>
            <a:miter lim="800000"/>
            <a:headEnd/>
            <a:tailEn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smtClean="0">
              <a:latin typeface="+mn-lt"/>
            </a:endParaRPr>
          </a:p>
        </p:txBody>
      </p:sp>
      <p:grpSp>
        <p:nvGrpSpPr>
          <p:cNvPr id="20" name="Group 19"/>
          <p:cNvGrpSpPr/>
          <p:nvPr userDrawn="1"/>
        </p:nvGrpSpPr>
        <p:grpSpPr>
          <a:xfrm>
            <a:off x="1297699" y="2857500"/>
            <a:ext cx="521208" cy="1059544"/>
            <a:chOff x="336126" y="3390202"/>
            <a:chExt cx="788837" cy="1929384"/>
          </a:xfrm>
        </p:grpSpPr>
        <p:sp>
          <p:nvSpPr>
            <p:cNvPr id="21" name="Rectangle 20"/>
            <p:cNvSpPr/>
            <p:nvPr userDrawn="1"/>
          </p:nvSpPr>
          <p:spPr bwMode="auto">
            <a:xfrm flipH="1">
              <a:off x="598419" y="3390202"/>
              <a:ext cx="264253" cy="1929384"/>
            </a:xfrm>
            <a:prstGeom prst="rect">
              <a:avLst/>
            </a:prstGeom>
            <a:solidFill>
              <a:srgbClr val="E45785">
                <a:alpha val="65098"/>
              </a:srgbClr>
            </a:solidFill>
            <a:ln w="12700" algn="ctr">
              <a:noFill/>
              <a:miter lim="800000"/>
              <a:headEnd/>
              <a:tailEn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dirty="0" smtClean="0">
                <a:latin typeface="Arial" panose="020B0604020202020204" pitchFamily="34" charset="0"/>
              </a:endParaRPr>
            </a:p>
          </p:txBody>
        </p:sp>
        <p:sp>
          <p:nvSpPr>
            <p:cNvPr id="22" name="Rectangle 21"/>
            <p:cNvSpPr/>
            <p:nvPr userDrawn="1"/>
          </p:nvSpPr>
          <p:spPr bwMode="auto">
            <a:xfrm flipH="1">
              <a:off x="336126" y="3390202"/>
              <a:ext cx="264253" cy="1929384"/>
            </a:xfrm>
            <a:prstGeom prst="rect">
              <a:avLst/>
            </a:prstGeom>
            <a:solidFill>
              <a:srgbClr val="E45785">
                <a:alpha val="34902"/>
              </a:srgbClr>
            </a:solidFill>
            <a:ln w="12700" algn="ctr">
              <a:noFill/>
              <a:miter lim="800000"/>
              <a:headEnd/>
              <a:tailEn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r>
                <a:rPr lang="en-US" dirty="0" smtClean="0">
                  <a:latin typeface="Arial" panose="020B0604020202020204" pitchFamily="34" charset="0"/>
                </a:rPr>
                <a:t> </a:t>
              </a:r>
            </a:p>
          </p:txBody>
        </p:sp>
        <p:sp>
          <p:nvSpPr>
            <p:cNvPr id="23" name="Rectangle 22"/>
            <p:cNvSpPr/>
            <p:nvPr userDrawn="1"/>
          </p:nvSpPr>
          <p:spPr bwMode="auto">
            <a:xfrm flipH="1">
              <a:off x="862056" y="3390202"/>
              <a:ext cx="262907" cy="1929384"/>
            </a:xfrm>
            <a:prstGeom prst="rect">
              <a:avLst/>
            </a:prstGeom>
            <a:solidFill>
              <a:srgbClr val="E45785">
                <a:alpha val="85098"/>
              </a:srgbClr>
            </a:solidFill>
            <a:ln w="12700" algn="ctr">
              <a:noFill/>
              <a:miter lim="800000"/>
              <a:headEnd/>
              <a:tailEn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dirty="0" smtClean="0">
                <a:latin typeface="Arial" panose="020B0604020202020204" pitchFamily="34" charset="0"/>
              </a:endParaRPr>
            </a:p>
          </p:txBody>
        </p:sp>
      </p:grpSp>
      <p:sp>
        <p:nvSpPr>
          <p:cNvPr id="24" name="Rectangle 23"/>
          <p:cNvSpPr/>
          <p:nvPr userDrawn="1"/>
        </p:nvSpPr>
        <p:spPr bwMode="auto">
          <a:xfrm>
            <a:off x="0" y="4238625"/>
            <a:ext cx="1818907" cy="1059544"/>
          </a:xfrm>
          <a:prstGeom prst="rect">
            <a:avLst/>
          </a:prstGeom>
          <a:solidFill>
            <a:schemeClr val="tx1"/>
          </a:solidFill>
          <a:ln w="12700" algn="ctr">
            <a:noFill/>
            <a:miter lim="800000"/>
            <a:headEnd/>
            <a:tailEn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smtClean="0">
              <a:latin typeface="+mn-lt"/>
            </a:endParaRPr>
          </a:p>
        </p:txBody>
      </p:sp>
      <p:grpSp>
        <p:nvGrpSpPr>
          <p:cNvPr id="25" name="Group 24"/>
          <p:cNvGrpSpPr/>
          <p:nvPr userDrawn="1"/>
        </p:nvGrpSpPr>
        <p:grpSpPr>
          <a:xfrm>
            <a:off x="1297699" y="4238625"/>
            <a:ext cx="521208" cy="1059544"/>
            <a:chOff x="336126" y="3390202"/>
            <a:chExt cx="788837" cy="1929384"/>
          </a:xfrm>
        </p:grpSpPr>
        <p:sp>
          <p:nvSpPr>
            <p:cNvPr id="26" name="Rectangle 25"/>
            <p:cNvSpPr/>
            <p:nvPr userDrawn="1"/>
          </p:nvSpPr>
          <p:spPr bwMode="auto">
            <a:xfrm flipH="1">
              <a:off x="598419" y="3390202"/>
              <a:ext cx="264253" cy="1929384"/>
            </a:xfrm>
            <a:prstGeom prst="rect">
              <a:avLst/>
            </a:prstGeom>
            <a:solidFill>
              <a:srgbClr val="E45785">
                <a:alpha val="65098"/>
              </a:srgbClr>
            </a:solidFill>
            <a:ln w="12700" algn="ctr">
              <a:noFill/>
              <a:miter lim="800000"/>
              <a:headEnd/>
              <a:tailEn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dirty="0" smtClean="0">
                <a:latin typeface="Arial" panose="020B0604020202020204" pitchFamily="34" charset="0"/>
              </a:endParaRPr>
            </a:p>
          </p:txBody>
        </p:sp>
        <p:sp>
          <p:nvSpPr>
            <p:cNvPr id="27" name="Rectangle 26"/>
            <p:cNvSpPr/>
            <p:nvPr userDrawn="1"/>
          </p:nvSpPr>
          <p:spPr bwMode="auto">
            <a:xfrm flipH="1">
              <a:off x="336126" y="3390202"/>
              <a:ext cx="264253" cy="1929384"/>
            </a:xfrm>
            <a:prstGeom prst="rect">
              <a:avLst/>
            </a:prstGeom>
            <a:solidFill>
              <a:srgbClr val="E45785">
                <a:alpha val="34902"/>
              </a:srgbClr>
            </a:solidFill>
            <a:ln w="12700" algn="ctr">
              <a:noFill/>
              <a:miter lim="800000"/>
              <a:headEnd/>
              <a:tailEn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r>
                <a:rPr lang="en-US" dirty="0" smtClean="0">
                  <a:latin typeface="Arial" panose="020B0604020202020204" pitchFamily="34" charset="0"/>
                </a:rPr>
                <a:t> </a:t>
              </a:r>
            </a:p>
          </p:txBody>
        </p:sp>
        <p:sp>
          <p:nvSpPr>
            <p:cNvPr id="28" name="Rectangle 27"/>
            <p:cNvSpPr/>
            <p:nvPr userDrawn="1"/>
          </p:nvSpPr>
          <p:spPr bwMode="auto">
            <a:xfrm flipH="1">
              <a:off x="862056" y="3390202"/>
              <a:ext cx="262907" cy="1929384"/>
            </a:xfrm>
            <a:prstGeom prst="rect">
              <a:avLst/>
            </a:prstGeom>
            <a:solidFill>
              <a:srgbClr val="E45785">
                <a:alpha val="85098"/>
              </a:srgbClr>
            </a:solidFill>
            <a:ln w="12700" algn="ctr">
              <a:noFill/>
              <a:miter lim="800000"/>
              <a:headEnd/>
              <a:tailEn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dirty="0" smtClean="0">
                <a:latin typeface="Arial" panose="020B0604020202020204" pitchFamily="34" charset="0"/>
              </a:endParaRPr>
            </a:p>
          </p:txBody>
        </p:sp>
      </p:grpSp>
      <p:sp>
        <p:nvSpPr>
          <p:cNvPr id="29" name="Content Placeholder 7"/>
          <p:cNvSpPr>
            <a:spLocks noGrp="1"/>
          </p:cNvSpPr>
          <p:nvPr>
            <p:ph sz="quarter" idx="31" hasCustomPrompt="1"/>
          </p:nvPr>
        </p:nvSpPr>
        <p:spPr>
          <a:xfrm>
            <a:off x="2" y="1480003"/>
            <a:ext cx="1294865" cy="1059544"/>
          </a:xfrm>
        </p:spPr>
        <p:txBody>
          <a:bodyPr lIns="0" tIns="0" rIns="0" bIns="0" anchor="ctr">
            <a:normAutofit/>
          </a:bodyPr>
          <a:lstStyle>
            <a:lvl1pPr marL="0" indent="0" algn="ctr">
              <a:buFontTx/>
              <a:buNone/>
              <a:defRPr sz="4400" b="1">
                <a:solidFill>
                  <a:schemeClr val="bg1"/>
                </a:solidFill>
              </a:defRPr>
            </a:lvl1pPr>
          </a:lstStyle>
          <a:p>
            <a:pPr lvl="0"/>
            <a:r>
              <a:rPr lang="en-US" dirty="0" smtClean="0"/>
              <a:t>#</a:t>
            </a:r>
            <a:endParaRPr lang="en-US" dirty="0"/>
          </a:p>
        </p:txBody>
      </p:sp>
      <p:sp>
        <p:nvSpPr>
          <p:cNvPr id="30" name="Content Placeholder 7"/>
          <p:cNvSpPr>
            <a:spLocks noGrp="1"/>
          </p:cNvSpPr>
          <p:nvPr>
            <p:ph sz="quarter" idx="32" hasCustomPrompt="1"/>
          </p:nvPr>
        </p:nvSpPr>
        <p:spPr>
          <a:xfrm>
            <a:off x="2" y="2855875"/>
            <a:ext cx="1294865" cy="1059544"/>
          </a:xfrm>
        </p:spPr>
        <p:txBody>
          <a:bodyPr lIns="0" tIns="0" rIns="0" bIns="0" anchor="ctr">
            <a:normAutofit/>
          </a:bodyPr>
          <a:lstStyle>
            <a:lvl1pPr marL="0" indent="0" algn="ctr">
              <a:buFontTx/>
              <a:buNone/>
              <a:defRPr sz="4400" b="1">
                <a:solidFill>
                  <a:schemeClr val="bg1"/>
                </a:solidFill>
              </a:defRPr>
            </a:lvl1pPr>
          </a:lstStyle>
          <a:p>
            <a:pPr lvl="0"/>
            <a:r>
              <a:rPr lang="en-US" dirty="0" smtClean="0"/>
              <a:t>#</a:t>
            </a:r>
            <a:endParaRPr lang="en-US" dirty="0"/>
          </a:p>
        </p:txBody>
      </p:sp>
      <p:sp>
        <p:nvSpPr>
          <p:cNvPr id="31" name="Content Placeholder 7"/>
          <p:cNvSpPr>
            <a:spLocks noGrp="1"/>
          </p:cNvSpPr>
          <p:nvPr>
            <p:ph sz="quarter" idx="33" hasCustomPrompt="1"/>
          </p:nvPr>
        </p:nvSpPr>
        <p:spPr>
          <a:xfrm>
            <a:off x="2" y="4240555"/>
            <a:ext cx="1294865" cy="1059544"/>
          </a:xfrm>
        </p:spPr>
        <p:txBody>
          <a:bodyPr lIns="0" tIns="0" rIns="0" bIns="0" anchor="ctr">
            <a:normAutofit/>
          </a:bodyPr>
          <a:lstStyle>
            <a:lvl1pPr marL="0" indent="0" algn="ctr">
              <a:buFontTx/>
              <a:buNone/>
              <a:defRPr sz="4400" b="1">
                <a:solidFill>
                  <a:schemeClr val="bg1"/>
                </a:solidFill>
              </a:defRPr>
            </a:lvl1pPr>
          </a:lstStyle>
          <a:p>
            <a:pPr lvl="0"/>
            <a:r>
              <a:rPr lang="en-US" dirty="0" smtClean="0"/>
              <a:t>#</a:t>
            </a:r>
            <a:endParaRPr lang="en-US" dirty="0"/>
          </a:p>
        </p:txBody>
      </p:sp>
    </p:spTree>
    <p:extLst>
      <p:ext uri="{BB962C8B-B14F-4D97-AF65-F5344CB8AC3E}">
        <p14:creationId xmlns:p14="http://schemas.microsoft.com/office/powerpoint/2010/main" val="53646583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atistics">
    <p:spTree>
      <p:nvGrpSpPr>
        <p:cNvPr id="1" name=""/>
        <p:cNvGrpSpPr/>
        <p:nvPr/>
      </p:nvGrpSpPr>
      <p:grpSpPr>
        <a:xfrm>
          <a:off x="0" y="0"/>
          <a:ext cx="0" cy="0"/>
          <a:chOff x="0" y="0"/>
          <a:chExt cx="0" cy="0"/>
        </a:xfrm>
      </p:grpSpPr>
      <p:sp>
        <p:nvSpPr>
          <p:cNvPr id="15" name="Rectangle 14"/>
          <p:cNvSpPr/>
          <p:nvPr userDrawn="1"/>
        </p:nvSpPr>
        <p:spPr bwMode="auto">
          <a:xfrm>
            <a:off x="0" y="1104901"/>
            <a:ext cx="9144000" cy="4762499"/>
          </a:xfrm>
          <a:prstGeom prst="rect">
            <a:avLst/>
          </a:prstGeom>
          <a:solidFill>
            <a:schemeClr val="tx1"/>
          </a:solidFill>
          <a:ln w="12700" algn="ctr">
            <a:noFill/>
            <a:miter lim="800000"/>
            <a:headEnd/>
            <a:tailEn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smtClean="0">
              <a:latin typeface="+mn-lt"/>
            </a:endParaRPr>
          </a:p>
        </p:txBody>
      </p:sp>
      <p:sp>
        <p:nvSpPr>
          <p:cNvPr id="3" name="Footer Placeholder 2"/>
          <p:cNvSpPr>
            <a:spLocks noGrp="1"/>
          </p:cNvSpPr>
          <p:nvPr>
            <p:ph type="ftr" sz="quarter" idx="10"/>
          </p:nvPr>
        </p:nvSpPr>
        <p:spPr/>
        <p:txBody>
          <a:bodyPr/>
          <a:lstStyle/>
          <a:p>
            <a:endParaRPr lang="en-US" dirty="0"/>
          </a:p>
        </p:txBody>
      </p:sp>
      <p:sp>
        <p:nvSpPr>
          <p:cNvPr id="4" name="Rectangle 3"/>
          <p:cNvSpPr/>
          <p:nvPr userDrawn="1"/>
        </p:nvSpPr>
        <p:spPr bwMode="auto">
          <a:xfrm>
            <a:off x="0" y="5105452"/>
            <a:ext cx="9144000" cy="914872"/>
          </a:xfrm>
          <a:prstGeom prst="rect">
            <a:avLst/>
          </a:prstGeom>
          <a:solidFill>
            <a:schemeClr val="accent2"/>
          </a:solidFill>
          <a:ln w="12700" algn="ctr">
            <a:noFill/>
            <a:miter lim="800000"/>
            <a:headEnd/>
            <a:tailEnd/>
          </a:ln>
          <a:effectLst/>
          <a:extLst/>
        </p:spPr>
        <p:txBody>
          <a:bodyPr lIns="228600" rIns="228600" rtlCol="0" anchor="ctr">
            <a:normAutofit/>
          </a:bodyPr>
          <a:lstStyle/>
          <a:p>
            <a:pPr lvl="0" algn="ctr">
              <a:lnSpc>
                <a:spcPct val="100000"/>
              </a:lnSpc>
              <a:spcBef>
                <a:spcPts val="0"/>
              </a:spcBef>
              <a:buClr>
                <a:srgbClr val="DB3977"/>
              </a:buClr>
            </a:pPr>
            <a:endParaRPr lang="en-US" sz="2400" b="1" dirty="0">
              <a:solidFill>
                <a:schemeClr val="bg1"/>
              </a:solidFill>
              <a:latin typeface="+mn-lt"/>
            </a:endParaRPr>
          </a:p>
        </p:txBody>
      </p:sp>
      <p:sp>
        <p:nvSpPr>
          <p:cNvPr id="5" name="Text Placeholder 8"/>
          <p:cNvSpPr>
            <a:spLocks noGrp="1"/>
          </p:cNvSpPr>
          <p:nvPr>
            <p:ph type="body" sz="quarter" idx="12"/>
          </p:nvPr>
        </p:nvSpPr>
        <p:spPr bwMode="white">
          <a:xfrm>
            <a:off x="0" y="5124450"/>
            <a:ext cx="9144000" cy="914400"/>
          </a:xfrm>
          <a:prstGeom prst="rect">
            <a:avLst/>
          </a:prstGeom>
        </p:spPr>
        <p:txBody>
          <a:bodyPr anchor="ctr"/>
          <a:lstStyle>
            <a:lvl1pPr marL="0" indent="0" algn="ctr">
              <a:buNone/>
              <a:defRPr b="1" baseline="0">
                <a:solidFill>
                  <a:schemeClr val="bg1"/>
                </a:solidFill>
              </a:defRPr>
            </a:lvl1pPr>
          </a:lstStyle>
          <a:p>
            <a:pPr lvl="0"/>
            <a:r>
              <a:rPr lang="en-US" smtClean="0"/>
              <a:t>Click to edit Master text styles</a:t>
            </a:r>
          </a:p>
        </p:txBody>
      </p:sp>
      <p:sp>
        <p:nvSpPr>
          <p:cNvPr id="7" name="Text Placeholder 6"/>
          <p:cNvSpPr>
            <a:spLocks noGrp="1"/>
          </p:cNvSpPr>
          <p:nvPr>
            <p:ph type="body" sz="quarter" idx="11" hasCustomPrompt="1"/>
          </p:nvPr>
        </p:nvSpPr>
        <p:spPr bwMode="white">
          <a:xfrm>
            <a:off x="0" y="1714500"/>
            <a:ext cx="9144000" cy="2336998"/>
          </a:xfrm>
          <a:prstGeom prst="rect">
            <a:avLst/>
          </a:prstGeom>
          <a:noFill/>
        </p:spPr>
        <p:txBody>
          <a:bodyPr anchor="ctr">
            <a:normAutofit/>
          </a:bodyPr>
          <a:lstStyle>
            <a:lvl1pPr marL="0" marR="0" indent="0" algn="ctr" defTabSz="914400" rtl="0" eaLnBrk="1" fontAlgn="base" latinLnBrk="0" hangingPunct="1">
              <a:lnSpc>
                <a:spcPct val="100000"/>
              </a:lnSpc>
              <a:spcBef>
                <a:spcPts val="0"/>
              </a:spcBef>
              <a:spcAft>
                <a:spcPct val="0"/>
              </a:spcAft>
              <a:buClr>
                <a:schemeClr val="accent2"/>
              </a:buClr>
              <a:buSzPct val="100000"/>
              <a:buFont typeface="Arial" panose="020B0604020202020204" pitchFamily="34" charset="0"/>
              <a:buNone/>
              <a:tabLst/>
              <a:defRPr sz="16600" b="1" baseline="0">
                <a:solidFill>
                  <a:schemeClr val="bg1"/>
                </a:solidFill>
              </a:defRPr>
            </a:lvl1pPr>
          </a:lstStyle>
          <a:p>
            <a:pPr marL="0" marR="0" lvl="0" indent="0" algn="ctr" defTabSz="914400" rtl="0" eaLnBrk="1" fontAlgn="base" latinLnBrk="0" hangingPunct="1">
              <a:lnSpc>
                <a:spcPct val="100000"/>
              </a:lnSpc>
              <a:spcBef>
                <a:spcPts val="0"/>
              </a:spcBef>
              <a:spcAft>
                <a:spcPct val="0"/>
              </a:spcAft>
              <a:buClr>
                <a:schemeClr val="accent2"/>
              </a:buClr>
              <a:buSzPct val="100000"/>
              <a:buFont typeface="Arial" panose="020B0604020202020204" pitchFamily="34" charset="0"/>
              <a:buNone/>
              <a:tabLst/>
              <a:defRPr/>
            </a:pPr>
            <a:r>
              <a:rPr lang="en-US" dirty="0" smtClean="0"/>
              <a:t>Edit%</a:t>
            </a:r>
          </a:p>
        </p:txBody>
      </p:sp>
      <p:grpSp>
        <p:nvGrpSpPr>
          <p:cNvPr id="9" name="Group 8"/>
          <p:cNvGrpSpPr/>
          <p:nvPr userDrawn="1"/>
        </p:nvGrpSpPr>
        <p:grpSpPr>
          <a:xfrm rot="16200000">
            <a:off x="4168187" y="130553"/>
            <a:ext cx="805630" cy="9142822"/>
            <a:chOff x="8406179" y="-263"/>
            <a:chExt cx="737001" cy="6858000"/>
          </a:xfrm>
        </p:grpSpPr>
        <p:sp>
          <p:nvSpPr>
            <p:cNvPr id="10" name="Rectangle 9"/>
            <p:cNvSpPr/>
            <p:nvPr userDrawn="1"/>
          </p:nvSpPr>
          <p:spPr bwMode="auto">
            <a:xfrm>
              <a:off x="8651235" y="-263"/>
              <a:ext cx="246888" cy="6858000"/>
            </a:xfrm>
            <a:prstGeom prst="rect">
              <a:avLst/>
            </a:prstGeom>
            <a:solidFill>
              <a:srgbClr val="E45785">
                <a:alpha val="65098"/>
              </a:srgbClr>
            </a:solidFill>
            <a:ln w="12700" algn="ctr">
              <a:noFill/>
              <a:miter lim="800000"/>
              <a:headEnd/>
              <a:tailEn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smtClean="0">
                <a:latin typeface="+mn-lt"/>
              </a:endParaRPr>
            </a:p>
          </p:txBody>
        </p:sp>
        <p:sp>
          <p:nvSpPr>
            <p:cNvPr id="11" name="Rectangle 10"/>
            <p:cNvSpPr/>
            <p:nvPr userDrawn="1"/>
          </p:nvSpPr>
          <p:spPr bwMode="auto">
            <a:xfrm>
              <a:off x="8896292" y="-263"/>
              <a:ext cx="246888" cy="6858000"/>
            </a:xfrm>
            <a:prstGeom prst="rect">
              <a:avLst/>
            </a:prstGeom>
            <a:solidFill>
              <a:srgbClr val="E45785">
                <a:alpha val="34902"/>
              </a:srgbClr>
            </a:solidFill>
            <a:ln w="12700" algn="ctr">
              <a:noFill/>
              <a:miter lim="800000"/>
              <a:headEnd/>
              <a:tailEn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r>
                <a:rPr lang="en-US" sz="2400" dirty="0" smtClean="0">
                  <a:latin typeface="+mn-lt"/>
                </a:rPr>
                <a:t> </a:t>
              </a:r>
            </a:p>
          </p:txBody>
        </p:sp>
        <p:sp>
          <p:nvSpPr>
            <p:cNvPr id="12" name="Rectangle 11"/>
            <p:cNvSpPr/>
            <p:nvPr userDrawn="1"/>
          </p:nvSpPr>
          <p:spPr bwMode="auto">
            <a:xfrm>
              <a:off x="8406179" y="-263"/>
              <a:ext cx="245631" cy="6858000"/>
            </a:xfrm>
            <a:prstGeom prst="rect">
              <a:avLst/>
            </a:prstGeom>
            <a:solidFill>
              <a:srgbClr val="E45785">
                <a:alpha val="85098"/>
              </a:srgbClr>
            </a:solidFill>
            <a:ln w="12700" algn="ctr">
              <a:noFill/>
              <a:miter lim="800000"/>
              <a:headEnd/>
              <a:tailEn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smtClean="0">
                <a:latin typeface="+mn-lt"/>
              </a:endParaRPr>
            </a:p>
          </p:txBody>
        </p:sp>
      </p:grpSp>
    </p:spTree>
    <p:extLst>
      <p:ext uri="{BB962C8B-B14F-4D97-AF65-F5344CB8AC3E}">
        <p14:creationId xmlns:p14="http://schemas.microsoft.com/office/powerpoint/2010/main" val="304385097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g statement in Pink">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Text Placeholder 6"/>
          <p:cNvSpPr>
            <a:spLocks noGrp="1"/>
          </p:cNvSpPr>
          <p:nvPr>
            <p:ph type="body" sz="quarter" idx="11"/>
          </p:nvPr>
        </p:nvSpPr>
        <p:spPr>
          <a:xfrm>
            <a:off x="457200" y="1533525"/>
            <a:ext cx="8229600" cy="3173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normAutofit/>
          </a:bodyPr>
          <a:lstStyle>
            <a:lvl1pPr marL="0" indent="0">
              <a:buNone/>
              <a:defRPr lang="en-US" sz="5400" b="0" i="0" spc="0" baseline="0" smtClean="0">
                <a:solidFill>
                  <a:schemeClr val="accent2"/>
                </a:solidFill>
                <a:latin typeface="+mj-lt"/>
                <a:ea typeface="+mj-ea"/>
                <a:cs typeface="Arial" panose="020B0604020202020204" pitchFamily="34" charset="0"/>
              </a:defRPr>
            </a:lvl1pPr>
            <a:lvl2pPr>
              <a:defRPr lang="en-US" sz="2800" b="1" smtClean="0">
                <a:solidFill>
                  <a:srgbClr val="4E4E4E"/>
                </a:solidFill>
                <a:latin typeface="Helvetica" pitchFamily="34" charset="0"/>
              </a:defRPr>
            </a:lvl2pPr>
            <a:lvl3pPr>
              <a:defRPr lang="en-US" sz="2800" b="1" smtClean="0">
                <a:solidFill>
                  <a:srgbClr val="4E4E4E"/>
                </a:solidFill>
                <a:latin typeface="Helvetica" pitchFamily="34" charset="0"/>
              </a:defRPr>
            </a:lvl3pPr>
            <a:lvl4pPr>
              <a:defRPr lang="en-US" sz="2800" b="1" smtClean="0">
                <a:solidFill>
                  <a:srgbClr val="4E4E4E"/>
                </a:solidFill>
                <a:latin typeface="Helvetica" pitchFamily="34" charset="0"/>
              </a:defRPr>
            </a:lvl4pPr>
            <a:lvl5pPr>
              <a:defRPr lang="en-US" sz="2800" b="1">
                <a:solidFill>
                  <a:srgbClr val="4E4E4E"/>
                </a:solidFill>
                <a:latin typeface="Helvetica" pitchFamily="34" charset="0"/>
              </a:defRPr>
            </a:lvl5pPr>
          </a:lstStyle>
          <a:p>
            <a:pPr lvl="0">
              <a:spcBef>
                <a:spcPct val="0"/>
              </a:spcBef>
            </a:pPr>
            <a:r>
              <a:rPr lang="en-US" smtClean="0"/>
              <a:t>Click to edit Master text styles</a:t>
            </a:r>
          </a:p>
        </p:txBody>
      </p:sp>
    </p:spTree>
    <p:extLst>
      <p:ext uri="{BB962C8B-B14F-4D97-AF65-F5344CB8AC3E}">
        <p14:creationId xmlns:p14="http://schemas.microsoft.com/office/powerpoint/2010/main" val="248400455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ide screenvVideo">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Media Placeholder 39"/>
          <p:cNvSpPr>
            <a:spLocks noGrp="1"/>
          </p:cNvSpPr>
          <p:nvPr>
            <p:ph type="media" sz="quarter" idx="11"/>
          </p:nvPr>
        </p:nvSpPr>
        <p:spPr>
          <a:xfrm>
            <a:off x="640080" y="1097280"/>
            <a:ext cx="7863840" cy="4425696"/>
          </a:xfrm>
          <a:prstGeom prst="rect">
            <a:avLst/>
          </a:prstGeom>
          <a:solidFill>
            <a:schemeClr val="tx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20" tIns="45711" rIns="91420" bIns="45711" rtlCol="0" anchor="ctr">
            <a:normAutofit/>
          </a:bodyPr>
          <a:lstStyle>
            <a:lvl1pPr marL="0" indent="0" algn="ctr" defTabSz="914209" rtl="0" eaLnBrk="1" latinLnBrk="0" hangingPunct="1">
              <a:lnSpc>
                <a:spcPct val="95000"/>
              </a:lnSpc>
              <a:spcBef>
                <a:spcPts val="1440"/>
              </a:spcBef>
              <a:buClr>
                <a:srgbClr val="92D050"/>
              </a:buClr>
              <a:buSzPct val="90000"/>
              <a:buFont typeface="Arial" pitchFamily="34" charset="0"/>
              <a:buNone/>
              <a:tabLst/>
              <a:defRPr lang="en-US" sz="1900" kern="1200" baseline="0" smtClean="0">
                <a:solidFill>
                  <a:schemeClr val="lt1"/>
                </a:solidFill>
                <a:latin typeface="+mn-lt"/>
                <a:ea typeface="+mn-ea"/>
                <a:cs typeface="Arial" panose="020B0604020202020204" pitchFamily="34" charset="0"/>
              </a:defRPr>
            </a:lvl1pPr>
          </a:lstStyle>
          <a:p>
            <a:r>
              <a:rPr lang="en-US" dirty="0" smtClean="0"/>
              <a:t>Click icon to add media</a:t>
            </a:r>
            <a:endParaRPr lang="en-US" dirty="0"/>
          </a:p>
        </p:txBody>
      </p:sp>
    </p:spTree>
    <p:extLst>
      <p:ext uri="{BB962C8B-B14F-4D97-AF65-F5344CB8AC3E}">
        <p14:creationId xmlns:p14="http://schemas.microsoft.com/office/powerpoint/2010/main" val="272704657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ndard video">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Media Placeholder 20"/>
          <p:cNvSpPr>
            <a:spLocks noGrp="1"/>
          </p:cNvSpPr>
          <p:nvPr>
            <p:ph type="media" sz="quarter" idx="11"/>
          </p:nvPr>
        </p:nvSpPr>
        <p:spPr>
          <a:xfrm>
            <a:off x="1623060" y="1097280"/>
            <a:ext cx="5897880" cy="4425696"/>
          </a:xfrm>
          <a:prstGeom prst="rect">
            <a:avLst/>
          </a:prstGeom>
          <a:solidFill>
            <a:schemeClr val="tx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20" tIns="45711" rIns="91420" bIns="45711" rtlCol="0" anchor="ctr">
            <a:normAutofit/>
          </a:bodyPr>
          <a:lstStyle>
            <a:lvl1pPr marL="0" indent="0" algn="ctr" defTabSz="914209" rtl="0" eaLnBrk="1" latinLnBrk="0" hangingPunct="1">
              <a:lnSpc>
                <a:spcPct val="95000"/>
              </a:lnSpc>
              <a:spcBef>
                <a:spcPts val="1440"/>
              </a:spcBef>
              <a:buClr>
                <a:srgbClr val="92D050"/>
              </a:buClr>
              <a:buSzPct val="90000"/>
              <a:buFont typeface="Arial" pitchFamily="34" charset="0"/>
              <a:buNone/>
              <a:tabLst/>
              <a:defRPr lang="en-US" sz="1900" kern="1200">
                <a:solidFill>
                  <a:schemeClr val="lt1"/>
                </a:solidFill>
                <a:latin typeface="+mn-lt"/>
                <a:ea typeface="+mn-ea"/>
                <a:cs typeface="Arial" panose="020B0604020202020204" pitchFamily="34" charset="0"/>
              </a:defRPr>
            </a:lvl1pPr>
          </a:lstStyle>
          <a:p>
            <a:r>
              <a:rPr lang="en-US" dirty="0" smtClean="0"/>
              <a:t>Click icon to add media</a:t>
            </a:r>
            <a:endParaRPr lang="en-US" dirty="0"/>
          </a:p>
        </p:txBody>
      </p:sp>
    </p:spTree>
    <p:extLst>
      <p:ext uri="{BB962C8B-B14F-4D97-AF65-F5344CB8AC3E}">
        <p14:creationId xmlns:p14="http://schemas.microsoft.com/office/powerpoint/2010/main" val="132685441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Quadran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endParaRPr lang="en-US" dirty="0"/>
          </a:p>
        </p:txBody>
      </p:sp>
      <p:grpSp>
        <p:nvGrpSpPr>
          <p:cNvPr id="4" name="Group 3"/>
          <p:cNvGrpSpPr/>
          <p:nvPr userDrawn="1"/>
        </p:nvGrpSpPr>
        <p:grpSpPr>
          <a:xfrm flipV="1">
            <a:off x="1282445" y="2061812"/>
            <a:ext cx="2926226" cy="247740"/>
            <a:chOff x="561088" y="5345975"/>
            <a:chExt cx="8179052" cy="170104"/>
          </a:xfrm>
        </p:grpSpPr>
        <p:sp>
          <p:nvSpPr>
            <p:cNvPr id="5" name="Rectangle 4"/>
            <p:cNvSpPr/>
            <p:nvPr/>
          </p:nvSpPr>
          <p:spPr>
            <a:xfrm flipV="1">
              <a:off x="561088" y="5345975"/>
              <a:ext cx="8163812" cy="170104"/>
            </a:xfrm>
            <a:prstGeom prst="rect">
              <a:avLst/>
            </a:prstGeom>
            <a:gradFill>
              <a:gsLst>
                <a:gs pos="0">
                  <a:schemeClr val="bg1">
                    <a:lumMod val="95000"/>
                  </a:schemeClr>
                </a:gs>
                <a:gs pos="100000">
                  <a:schemeClr val="bg1">
                    <a:lumMod val="95000"/>
                    <a:alpha val="0"/>
                  </a:scheme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smtClean="0"/>
            </a:p>
          </p:txBody>
        </p:sp>
        <p:cxnSp>
          <p:nvCxnSpPr>
            <p:cNvPr id="6" name="Straight Connector 5"/>
            <p:cNvCxnSpPr/>
            <p:nvPr/>
          </p:nvCxnSpPr>
          <p:spPr>
            <a:xfrm>
              <a:off x="563880" y="5516079"/>
              <a:ext cx="8176260" cy="0"/>
            </a:xfrm>
            <a:prstGeom prst="line">
              <a:avLst/>
            </a:prstGeom>
            <a:gradFill>
              <a:gsLst>
                <a:gs pos="0">
                  <a:schemeClr val="bg1">
                    <a:lumMod val="95000"/>
                  </a:schemeClr>
                </a:gs>
                <a:gs pos="100000">
                  <a:schemeClr val="accent1">
                    <a:tint val="23500"/>
                    <a:satMod val="160000"/>
                    <a:alpha val="0"/>
                  </a:schemeClr>
                </a:gs>
              </a:gsLst>
              <a:lin ang="5400000" scaled="0"/>
            </a:gradFill>
            <a:ln>
              <a:solidFill>
                <a:schemeClr val="accent1"/>
              </a:solidFill>
            </a:ln>
            <a:effectLst/>
          </p:spPr>
          <p:style>
            <a:lnRef idx="1">
              <a:schemeClr val="accent1"/>
            </a:lnRef>
            <a:fillRef idx="0">
              <a:schemeClr val="accent1"/>
            </a:fillRef>
            <a:effectRef idx="0">
              <a:schemeClr val="accent1"/>
            </a:effectRef>
            <a:fontRef idx="minor">
              <a:schemeClr val="tx1"/>
            </a:fontRef>
          </p:style>
        </p:cxnSp>
      </p:grpSp>
      <p:sp>
        <p:nvSpPr>
          <p:cNvPr id="7" name="Text Placeholder 50"/>
          <p:cNvSpPr>
            <a:spLocks noGrp="1"/>
          </p:cNvSpPr>
          <p:nvPr>
            <p:ph type="body" sz="quarter" idx="18"/>
          </p:nvPr>
        </p:nvSpPr>
        <p:spPr>
          <a:xfrm>
            <a:off x="1287896" y="2937065"/>
            <a:ext cx="2971800" cy="1371600"/>
          </a:xfrm>
          <a:prstGeom prst="rect">
            <a:avLst/>
          </a:prstGeom>
        </p:spPr>
        <p:txBody>
          <a:bodyPr>
            <a:normAutofit/>
          </a:bodyPr>
          <a:lstStyle>
            <a:lvl1pPr marL="0" indent="0">
              <a:lnSpc>
                <a:spcPct val="100000"/>
              </a:lnSpc>
              <a:buNone/>
              <a:defRPr sz="2000"/>
            </a:lvl1pPr>
            <a:lvl2pPr marL="285750" indent="0">
              <a:buNone/>
              <a:defRPr sz="2000"/>
            </a:lvl2pPr>
            <a:lvl3pPr marL="571500" indent="0">
              <a:buNone/>
              <a:defRPr sz="2000"/>
            </a:lvl3pPr>
            <a:lvl4pPr marL="800100" indent="0">
              <a:buNone/>
              <a:defRPr sz="2000"/>
            </a:lvl4pPr>
            <a:lvl5pPr marL="1028700" indent="0">
              <a:buNone/>
              <a:defRPr sz="2000"/>
            </a:lvl5pPr>
          </a:lstStyle>
          <a:p>
            <a:pPr lvl="0"/>
            <a:r>
              <a:rPr lang="en-US" smtClean="0"/>
              <a:t>Click to edit Master text styles</a:t>
            </a:r>
          </a:p>
        </p:txBody>
      </p:sp>
      <p:sp>
        <p:nvSpPr>
          <p:cNvPr id="8" name="Text Placeholder 48"/>
          <p:cNvSpPr>
            <a:spLocks noGrp="1"/>
          </p:cNvSpPr>
          <p:nvPr>
            <p:ph type="body" sz="quarter" idx="19" hasCustomPrompt="1"/>
          </p:nvPr>
        </p:nvSpPr>
        <p:spPr>
          <a:xfrm>
            <a:off x="1287897" y="2210399"/>
            <a:ext cx="2974975" cy="682702"/>
          </a:xfrm>
          <a:prstGeom prst="rect">
            <a:avLst/>
          </a:prstGeom>
        </p:spPr>
        <p:txBody>
          <a:bodyPr>
            <a:normAutofit/>
          </a:bodyPr>
          <a:lstStyle>
            <a:lvl1pPr marL="0" indent="0">
              <a:buNone/>
              <a:defRPr sz="4800" b="1">
                <a:solidFill>
                  <a:schemeClr val="accent2"/>
                </a:solidFill>
                <a:latin typeface="+mj-lt"/>
              </a:defRPr>
            </a:lvl1pPr>
            <a:lvl2pPr marL="285750" indent="0">
              <a:buNone/>
              <a:defRPr/>
            </a:lvl2pPr>
            <a:lvl3pPr marL="571500" indent="0">
              <a:buNone/>
              <a:defRPr/>
            </a:lvl3pPr>
            <a:lvl4pPr marL="800100" indent="0">
              <a:buNone/>
              <a:defRPr/>
            </a:lvl4pPr>
            <a:lvl5pPr marL="1028700" indent="0">
              <a:buNone/>
              <a:defRPr/>
            </a:lvl5pPr>
          </a:lstStyle>
          <a:p>
            <a:pPr lvl="0"/>
            <a:r>
              <a:rPr lang="en-US" dirty="0" smtClean="0"/>
              <a:t>Edit%</a:t>
            </a:r>
          </a:p>
        </p:txBody>
      </p:sp>
      <p:grpSp>
        <p:nvGrpSpPr>
          <p:cNvPr id="9" name="Group 8"/>
          <p:cNvGrpSpPr/>
          <p:nvPr userDrawn="1"/>
        </p:nvGrpSpPr>
        <p:grpSpPr>
          <a:xfrm flipV="1">
            <a:off x="4908585" y="2061812"/>
            <a:ext cx="2926226" cy="247740"/>
            <a:chOff x="561088" y="5345975"/>
            <a:chExt cx="8179052" cy="170104"/>
          </a:xfrm>
        </p:grpSpPr>
        <p:sp>
          <p:nvSpPr>
            <p:cNvPr id="10" name="Rectangle 9"/>
            <p:cNvSpPr/>
            <p:nvPr/>
          </p:nvSpPr>
          <p:spPr>
            <a:xfrm flipV="1">
              <a:off x="561088" y="5345975"/>
              <a:ext cx="8163812" cy="170104"/>
            </a:xfrm>
            <a:prstGeom prst="rect">
              <a:avLst/>
            </a:prstGeom>
            <a:gradFill>
              <a:gsLst>
                <a:gs pos="0">
                  <a:schemeClr val="bg1">
                    <a:lumMod val="95000"/>
                  </a:schemeClr>
                </a:gs>
                <a:gs pos="100000">
                  <a:schemeClr val="bg1">
                    <a:lumMod val="95000"/>
                    <a:alpha val="0"/>
                  </a:scheme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smtClean="0"/>
            </a:p>
          </p:txBody>
        </p:sp>
        <p:cxnSp>
          <p:nvCxnSpPr>
            <p:cNvPr id="11" name="Straight Connector 10"/>
            <p:cNvCxnSpPr/>
            <p:nvPr/>
          </p:nvCxnSpPr>
          <p:spPr>
            <a:xfrm>
              <a:off x="563880" y="5516079"/>
              <a:ext cx="8176260" cy="0"/>
            </a:xfrm>
            <a:prstGeom prst="line">
              <a:avLst/>
            </a:prstGeom>
            <a:gradFill>
              <a:gsLst>
                <a:gs pos="0">
                  <a:schemeClr val="bg1">
                    <a:lumMod val="95000"/>
                  </a:schemeClr>
                </a:gs>
                <a:gs pos="100000">
                  <a:schemeClr val="accent1">
                    <a:tint val="23500"/>
                    <a:satMod val="160000"/>
                    <a:alpha val="0"/>
                  </a:schemeClr>
                </a:gs>
              </a:gsLst>
              <a:lin ang="5400000" scaled="0"/>
            </a:gradFill>
            <a:ln>
              <a:solidFill>
                <a:schemeClr val="accent1"/>
              </a:solidFill>
            </a:ln>
            <a:effectLst/>
          </p:spPr>
          <p:style>
            <a:lnRef idx="1">
              <a:schemeClr val="accent1"/>
            </a:lnRef>
            <a:fillRef idx="0">
              <a:schemeClr val="accent1"/>
            </a:fillRef>
            <a:effectRef idx="0">
              <a:schemeClr val="accent1"/>
            </a:effectRef>
            <a:fontRef idx="minor">
              <a:schemeClr val="tx1"/>
            </a:fontRef>
          </p:style>
        </p:cxnSp>
      </p:grpSp>
      <p:sp>
        <p:nvSpPr>
          <p:cNvPr id="12" name="Text Placeholder 50"/>
          <p:cNvSpPr>
            <a:spLocks noGrp="1"/>
          </p:cNvSpPr>
          <p:nvPr>
            <p:ph type="body" sz="quarter" idx="22"/>
          </p:nvPr>
        </p:nvSpPr>
        <p:spPr>
          <a:xfrm>
            <a:off x="4908584" y="2937065"/>
            <a:ext cx="2971800" cy="1371600"/>
          </a:xfrm>
          <a:prstGeom prst="rect">
            <a:avLst/>
          </a:prstGeom>
        </p:spPr>
        <p:txBody>
          <a:bodyPr>
            <a:normAutofit/>
          </a:bodyPr>
          <a:lstStyle>
            <a:lvl1pPr marL="0" indent="0">
              <a:lnSpc>
                <a:spcPct val="100000"/>
              </a:lnSpc>
              <a:buNone/>
              <a:defRPr sz="2000"/>
            </a:lvl1pPr>
            <a:lvl2pPr marL="285750" indent="0">
              <a:buNone/>
              <a:defRPr sz="2000"/>
            </a:lvl2pPr>
            <a:lvl3pPr marL="571500" indent="0">
              <a:buNone/>
              <a:defRPr sz="2000"/>
            </a:lvl3pPr>
            <a:lvl4pPr marL="800100" indent="0">
              <a:buNone/>
              <a:defRPr sz="2000"/>
            </a:lvl4pPr>
            <a:lvl5pPr marL="1028700" indent="0">
              <a:buNone/>
              <a:defRPr sz="2000"/>
            </a:lvl5pPr>
          </a:lstStyle>
          <a:p>
            <a:pPr lvl="0"/>
            <a:r>
              <a:rPr lang="en-US" smtClean="0"/>
              <a:t>Click to edit Master text styles</a:t>
            </a:r>
          </a:p>
        </p:txBody>
      </p:sp>
      <p:sp>
        <p:nvSpPr>
          <p:cNvPr id="13" name="Text Placeholder 48"/>
          <p:cNvSpPr>
            <a:spLocks noGrp="1"/>
          </p:cNvSpPr>
          <p:nvPr>
            <p:ph type="body" sz="quarter" idx="23" hasCustomPrompt="1"/>
          </p:nvPr>
        </p:nvSpPr>
        <p:spPr>
          <a:xfrm>
            <a:off x="4908585" y="2210399"/>
            <a:ext cx="2974975" cy="682702"/>
          </a:xfrm>
          <a:prstGeom prst="rect">
            <a:avLst/>
          </a:prstGeom>
        </p:spPr>
        <p:txBody>
          <a:bodyPr>
            <a:normAutofit/>
          </a:bodyPr>
          <a:lstStyle>
            <a:lvl1pPr marL="0" indent="0">
              <a:buNone/>
              <a:defRPr sz="4800" b="1">
                <a:solidFill>
                  <a:schemeClr val="accent2"/>
                </a:solidFill>
                <a:latin typeface="+mj-lt"/>
              </a:defRPr>
            </a:lvl1pPr>
            <a:lvl2pPr marL="285750" indent="0">
              <a:buNone/>
              <a:defRPr/>
            </a:lvl2pPr>
            <a:lvl3pPr marL="571500" indent="0">
              <a:buNone/>
              <a:defRPr/>
            </a:lvl3pPr>
            <a:lvl4pPr marL="800100" indent="0">
              <a:buNone/>
              <a:defRPr/>
            </a:lvl4pPr>
            <a:lvl5pPr marL="1028700" indent="0">
              <a:buNone/>
              <a:defRPr/>
            </a:lvl5pPr>
          </a:lstStyle>
          <a:p>
            <a:pPr lvl="0"/>
            <a:r>
              <a:rPr lang="en-US" dirty="0" smtClean="0"/>
              <a:t>Edit%</a:t>
            </a:r>
          </a:p>
        </p:txBody>
      </p:sp>
    </p:spTree>
    <p:extLst>
      <p:ext uri="{BB962C8B-B14F-4D97-AF65-F5344CB8AC3E}">
        <p14:creationId xmlns:p14="http://schemas.microsoft.com/office/powerpoint/2010/main" val="2204145272"/>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 4 Quadran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endParaRPr lang="en-US" dirty="0"/>
          </a:p>
        </p:txBody>
      </p:sp>
      <p:grpSp>
        <p:nvGrpSpPr>
          <p:cNvPr id="4" name="Group 3"/>
          <p:cNvGrpSpPr/>
          <p:nvPr userDrawn="1"/>
        </p:nvGrpSpPr>
        <p:grpSpPr>
          <a:xfrm flipV="1">
            <a:off x="1293349" y="4067888"/>
            <a:ext cx="2926226" cy="247740"/>
            <a:chOff x="561088" y="5345975"/>
            <a:chExt cx="8179052" cy="170104"/>
          </a:xfrm>
        </p:grpSpPr>
        <p:sp>
          <p:nvSpPr>
            <p:cNvPr id="5" name="Rectangle 4"/>
            <p:cNvSpPr/>
            <p:nvPr/>
          </p:nvSpPr>
          <p:spPr>
            <a:xfrm flipV="1">
              <a:off x="561088" y="5345975"/>
              <a:ext cx="8163812" cy="170104"/>
            </a:xfrm>
            <a:prstGeom prst="rect">
              <a:avLst/>
            </a:prstGeom>
            <a:gradFill>
              <a:gsLst>
                <a:gs pos="0">
                  <a:schemeClr val="bg1">
                    <a:lumMod val="95000"/>
                  </a:schemeClr>
                </a:gs>
                <a:gs pos="100000">
                  <a:schemeClr val="bg1">
                    <a:lumMod val="95000"/>
                    <a:alpha val="0"/>
                  </a:scheme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smtClean="0"/>
            </a:p>
          </p:txBody>
        </p:sp>
        <p:cxnSp>
          <p:nvCxnSpPr>
            <p:cNvPr id="6" name="Straight Connector 5"/>
            <p:cNvCxnSpPr/>
            <p:nvPr/>
          </p:nvCxnSpPr>
          <p:spPr>
            <a:xfrm>
              <a:off x="563880" y="5516079"/>
              <a:ext cx="8176260" cy="0"/>
            </a:xfrm>
            <a:prstGeom prst="line">
              <a:avLst/>
            </a:prstGeom>
            <a:gradFill>
              <a:gsLst>
                <a:gs pos="0">
                  <a:schemeClr val="bg1">
                    <a:lumMod val="95000"/>
                  </a:schemeClr>
                </a:gs>
                <a:gs pos="100000">
                  <a:schemeClr val="accent1">
                    <a:tint val="23500"/>
                    <a:satMod val="160000"/>
                    <a:alpha val="0"/>
                  </a:schemeClr>
                </a:gs>
              </a:gsLst>
              <a:lin ang="5400000" scaled="0"/>
            </a:gradFill>
            <a:ln>
              <a:solidFill>
                <a:schemeClr val="accent1"/>
              </a:solidFill>
            </a:ln>
            <a:effectLst/>
          </p:spPr>
          <p:style>
            <a:lnRef idx="1">
              <a:schemeClr val="accent1"/>
            </a:lnRef>
            <a:fillRef idx="0">
              <a:schemeClr val="accent1"/>
            </a:fillRef>
            <a:effectRef idx="0">
              <a:schemeClr val="accent1"/>
            </a:effectRef>
            <a:fontRef idx="minor">
              <a:schemeClr val="tx1"/>
            </a:fontRef>
          </p:style>
        </p:cxnSp>
      </p:grpSp>
      <p:sp>
        <p:nvSpPr>
          <p:cNvPr id="7" name="Text Placeholder 50"/>
          <p:cNvSpPr>
            <a:spLocks noGrp="1"/>
          </p:cNvSpPr>
          <p:nvPr>
            <p:ph type="body" sz="quarter" idx="16"/>
          </p:nvPr>
        </p:nvSpPr>
        <p:spPr>
          <a:xfrm>
            <a:off x="1293348" y="4943141"/>
            <a:ext cx="2971800" cy="1371600"/>
          </a:xfrm>
          <a:prstGeom prst="rect">
            <a:avLst/>
          </a:prstGeom>
        </p:spPr>
        <p:txBody>
          <a:bodyPr>
            <a:normAutofit/>
          </a:bodyPr>
          <a:lstStyle>
            <a:lvl1pPr marL="0" indent="0">
              <a:lnSpc>
                <a:spcPct val="100000"/>
              </a:lnSpc>
              <a:buNone/>
              <a:defRPr sz="2000"/>
            </a:lvl1pPr>
            <a:lvl2pPr marL="285750" indent="0">
              <a:buNone/>
              <a:defRPr sz="2000"/>
            </a:lvl2pPr>
            <a:lvl3pPr marL="571500" indent="0">
              <a:buNone/>
              <a:defRPr sz="2000"/>
            </a:lvl3pPr>
            <a:lvl4pPr marL="800100" indent="0">
              <a:buNone/>
              <a:defRPr sz="2000"/>
            </a:lvl4pPr>
            <a:lvl5pPr marL="1028700" indent="0">
              <a:buNone/>
              <a:defRPr sz="2000"/>
            </a:lvl5pPr>
          </a:lstStyle>
          <a:p>
            <a:pPr lvl="0"/>
            <a:r>
              <a:rPr lang="en-US" smtClean="0"/>
              <a:t>Click to edit Master text styles</a:t>
            </a:r>
          </a:p>
        </p:txBody>
      </p:sp>
      <p:sp>
        <p:nvSpPr>
          <p:cNvPr id="8" name="Text Placeholder 48"/>
          <p:cNvSpPr>
            <a:spLocks noGrp="1"/>
          </p:cNvSpPr>
          <p:nvPr>
            <p:ph type="body" sz="quarter" idx="17" hasCustomPrompt="1"/>
          </p:nvPr>
        </p:nvSpPr>
        <p:spPr>
          <a:xfrm>
            <a:off x="1293349" y="4216475"/>
            <a:ext cx="2974975" cy="682702"/>
          </a:xfrm>
          <a:prstGeom prst="rect">
            <a:avLst/>
          </a:prstGeom>
        </p:spPr>
        <p:txBody>
          <a:bodyPr>
            <a:normAutofit/>
          </a:bodyPr>
          <a:lstStyle>
            <a:lvl1pPr marL="0" indent="0">
              <a:buNone/>
              <a:defRPr sz="4800" b="1">
                <a:solidFill>
                  <a:schemeClr val="accent2"/>
                </a:solidFill>
                <a:latin typeface="+mj-lt"/>
              </a:defRPr>
            </a:lvl1pPr>
            <a:lvl2pPr marL="285750" indent="0">
              <a:buNone/>
              <a:defRPr/>
            </a:lvl2pPr>
            <a:lvl3pPr marL="571500" indent="0">
              <a:buNone/>
              <a:defRPr/>
            </a:lvl3pPr>
            <a:lvl4pPr marL="800100" indent="0">
              <a:buNone/>
              <a:defRPr/>
            </a:lvl4pPr>
            <a:lvl5pPr marL="1028700" indent="0">
              <a:buNone/>
              <a:defRPr/>
            </a:lvl5pPr>
          </a:lstStyle>
          <a:p>
            <a:pPr lvl="0"/>
            <a:r>
              <a:rPr lang="en-US" dirty="0" smtClean="0"/>
              <a:t>Edit%</a:t>
            </a:r>
          </a:p>
        </p:txBody>
      </p:sp>
      <p:grpSp>
        <p:nvGrpSpPr>
          <p:cNvPr id="9" name="Group 8"/>
          <p:cNvGrpSpPr/>
          <p:nvPr userDrawn="1"/>
        </p:nvGrpSpPr>
        <p:grpSpPr>
          <a:xfrm flipV="1">
            <a:off x="1287897" y="1543188"/>
            <a:ext cx="2926226" cy="247740"/>
            <a:chOff x="561088" y="5345975"/>
            <a:chExt cx="8179052" cy="170104"/>
          </a:xfrm>
        </p:grpSpPr>
        <p:sp>
          <p:nvSpPr>
            <p:cNvPr id="10" name="Rectangle 9"/>
            <p:cNvSpPr/>
            <p:nvPr/>
          </p:nvSpPr>
          <p:spPr>
            <a:xfrm flipV="1">
              <a:off x="561088" y="5345975"/>
              <a:ext cx="8163812" cy="170104"/>
            </a:xfrm>
            <a:prstGeom prst="rect">
              <a:avLst/>
            </a:prstGeom>
            <a:gradFill>
              <a:gsLst>
                <a:gs pos="0">
                  <a:schemeClr val="bg1">
                    <a:lumMod val="95000"/>
                  </a:schemeClr>
                </a:gs>
                <a:gs pos="100000">
                  <a:schemeClr val="bg1">
                    <a:lumMod val="95000"/>
                    <a:alpha val="0"/>
                  </a:scheme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cxnSp>
          <p:nvCxnSpPr>
            <p:cNvPr id="11" name="Straight Connector 10"/>
            <p:cNvCxnSpPr/>
            <p:nvPr/>
          </p:nvCxnSpPr>
          <p:spPr>
            <a:xfrm>
              <a:off x="563880" y="5516079"/>
              <a:ext cx="8176260" cy="0"/>
            </a:xfrm>
            <a:prstGeom prst="line">
              <a:avLst/>
            </a:prstGeom>
            <a:gradFill>
              <a:gsLst>
                <a:gs pos="0">
                  <a:schemeClr val="bg1">
                    <a:lumMod val="95000"/>
                  </a:schemeClr>
                </a:gs>
                <a:gs pos="100000">
                  <a:schemeClr val="accent1">
                    <a:tint val="23500"/>
                    <a:satMod val="160000"/>
                    <a:alpha val="0"/>
                  </a:schemeClr>
                </a:gs>
              </a:gsLst>
              <a:lin ang="5400000" scaled="0"/>
            </a:gradFill>
            <a:ln>
              <a:solidFill>
                <a:schemeClr val="accent1"/>
              </a:solidFill>
            </a:ln>
            <a:effectLst/>
          </p:spPr>
          <p:style>
            <a:lnRef idx="1">
              <a:schemeClr val="accent1"/>
            </a:lnRef>
            <a:fillRef idx="0">
              <a:schemeClr val="accent1"/>
            </a:fillRef>
            <a:effectRef idx="0">
              <a:schemeClr val="accent1"/>
            </a:effectRef>
            <a:fontRef idx="minor">
              <a:schemeClr val="tx1"/>
            </a:fontRef>
          </p:style>
        </p:cxnSp>
      </p:grpSp>
      <p:sp>
        <p:nvSpPr>
          <p:cNvPr id="12" name="Text Placeholder 50"/>
          <p:cNvSpPr>
            <a:spLocks noGrp="1"/>
          </p:cNvSpPr>
          <p:nvPr>
            <p:ph type="body" sz="quarter" idx="18"/>
          </p:nvPr>
        </p:nvSpPr>
        <p:spPr>
          <a:xfrm>
            <a:off x="1287896" y="2418441"/>
            <a:ext cx="2971800" cy="1371600"/>
          </a:xfrm>
          <a:prstGeom prst="rect">
            <a:avLst/>
          </a:prstGeom>
        </p:spPr>
        <p:txBody>
          <a:bodyPr>
            <a:normAutofit/>
          </a:bodyPr>
          <a:lstStyle>
            <a:lvl1pPr marL="0" indent="0">
              <a:lnSpc>
                <a:spcPct val="100000"/>
              </a:lnSpc>
              <a:buNone/>
              <a:defRPr sz="2000"/>
            </a:lvl1pPr>
            <a:lvl2pPr marL="285750" indent="0">
              <a:buNone/>
              <a:defRPr sz="2000"/>
            </a:lvl2pPr>
            <a:lvl3pPr marL="571500" indent="0">
              <a:buNone/>
              <a:defRPr sz="2000"/>
            </a:lvl3pPr>
            <a:lvl4pPr marL="800100" indent="0">
              <a:buNone/>
              <a:defRPr sz="2000"/>
            </a:lvl4pPr>
            <a:lvl5pPr marL="1028700" indent="0">
              <a:buNone/>
              <a:defRPr sz="2000"/>
            </a:lvl5pPr>
          </a:lstStyle>
          <a:p>
            <a:pPr lvl="0"/>
            <a:r>
              <a:rPr lang="en-US" smtClean="0"/>
              <a:t>Click to edit Master text styles</a:t>
            </a:r>
          </a:p>
        </p:txBody>
      </p:sp>
      <p:sp>
        <p:nvSpPr>
          <p:cNvPr id="13" name="Text Placeholder 48"/>
          <p:cNvSpPr>
            <a:spLocks noGrp="1"/>
          </p:cNvSpPr>
          <p:nvPr>
            <p:ph type="body" sz="quarter" idx="19" hasCustomPrompt="1"/>
          </p:nvPr>
        </p:nvSpPr>
        <p:spPr>
          <a:xfrm>
            <a:off x="1287897" y="1691775"/>
            <a:ext cx="2974975" cy="682702"/>
          </a:xfrm>
          <a:prstGeom prst="rect">
            <a:avLst/>
          </a:prstGeom>
        </p:spPr>
        <p:txBody>
          <a:bodyPr>
            <a:normAutofit/>
          </a:bodyPr>
          <a:lstStyle>
            <a:lvl1pPr marL="0" indent="0">
              <a:buNone/>
              <a:defRPr sz="4800" b="1">
                <a:solidFill>
                  <a:schemeClr val="accent2"/>
                </a:solidFill>
                <a:latin typeface="+mj-lt"/>
              </a:defRPr>
            </a:lvl1pPr>
            <a:lvl2pPr marL="285750" indent="0">
              <a:buNone/>
              <a:defRPr/>
            </a:lvl2pPr>
            <a:lvl3pPr marL="571500" indent="0">
              <a:buNone/>
              <a:defRPr/>
            </a:lvl3pPr>
            <a:lvl4pPr marL="800100" indent="0">
              <a:buNone/>
              <a:defRPr/>
            </a:lvl4pPr>
            <a:lvl5pPr marL="1028700" indent="0">
              <a:buNone/>
              <a:defRPr/>
            </a:lvl5pPr>
          </a:lstStyle>
          <a:p>
            <a:pPr lvl="0"/>
            <a:r>
              <a:rPr lang="en-US" dirty="0" smtClean="0"/>
              <a:t>Edit%</a:t>
            </a:r>
          </a:p>
        </p:txBody>
      </p:sp>
      <p:grpSp>
        <p:nvGrpSpPr>
          <p:cNvPr id="14" name="Group 13"/>
          <p:cNvGrpSpPr/>
          <p:nvPr userDrawn="1"/>
        </p:nvGrpSpPr>
        <p:grpSpPr>
          <a:xfrm flipV="1">
            <a:off x="4914037" y="4067888"/>
            <a:ext cx="2926226" cy="247740"/>
            <a:chOff x="561088" y="5345975"/>
            <a:chExt cx="8179052" cy="170104"/>
          </a:xfrm>
        </p:grpSpPr>
        <p:sp>
          <p:nvSpPr>
            <p:cNvPr id="15" name="Rectangle 14"/>
            <p:cNvSpPr/>
            <p:nvPr/>
          </p:nvSpPr>
          <p:spPr>
            <a:xfrm flipV="1">
              <a:off x="561088" y="5345975"/>
              <a:ext cx="8163812" cy="170104"/>
            </a:xfrm>
            <a:prstGeom prst="rect">
              <a:avLst/>
            </a:prstGeom>
            <a:gradFill>
              <a:gsLst>
                <a:gs pos="0">
                  <a:schemeClr val="bg1">
                    <a:lumMod val="95000"/>
                  </a:schemeClr>
                </a:gs>
                <a:gs pos="100000">
                  <a:schemeClr val="bg1">
                    <a:lumMod val="95000"/>
                    <a:alpha val="0"/>
                  </a:scheme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smtClean="0"/>
            </a:p>
          </p:txBody>
        </p:sp>
        <p:cxnSp>
          <p:nvCxnSpPr>
            <p:cNvPr id="16" name="Straight Connector 15"/>
            <p:cNvCxnSpPr/>
            <p:nvPr/>
          </p:nvCxnSpPr>
          <p:spPr>
            <a:xfrm>
              <a:off x="563880" y="5516079"/>
              <a:ext cx="8176260" cy="0"/>
            </a:xfrm>
            <a:prstGeom prst="line">
              <a:avLst/>
            </a:prstGeom>
            <a:gradFill>
              <a:gsLst>
                <a:gs pos="0">
                  <a:schemeClr val="bg1">
                    <a:lumMod val="95000"/>
                  </a:schemeClr>
                </a:gs>
                <a:gs pos="100000">
                  <a:schemeClr val="accent1">
                    <a:tint val="23500"/>
                    <a:satMod val="160000"/>
                    <a:alpha val="0"/>
                  </a:schemeClr>
                </a:gs>
              </a:gsLst>
              <a:lin ang="5400000" scaled="0"/>
            </a:gradFill>
            <a:ln>
              <a:solidFill>
                <a:schemeClr val="accent1"/>
              </a:solidFill>
            </a:ln>
            <a:effectLst/>
          </p:spPr>
          <p:style>
            <a:lnRef idx="1">
              <a:schemeClr val="accent1"/>
            </a:lnRef>
            <a:fillRef idx="0">
              <a:schemeClr val="accent1"/>
            </a:fillRef>
            <a:effectRef idx="0">
              <a:schemeClr val="accent1"/>
            </a:effectRef>
            <a:fontRef idx="minor">
              <a:schemeClr val="tx1"/>
            </a:fontRef>
          </p:style>
        </p:cxnSp>
      </p:grpSp>
      <p:sp>
        <p:nvSpPr>
          <p:cNvPr id="17" name="Text Placeholder 50"/>
          <p:cNvSpPr>
            <a:spLocks noGrp="1"/>
          </p:cNvSpPr>
          <p:nvPr>
            <p:ph type="body" sz="quarter" idx="20"/>
          </p:nvPr>
        </p:nvSpPr>
        <p:spPr>
          <a:xfrm>
            <a:off x="4914036" y="4943141"/>
            <a:ext cx="2971800" cy="1371600"/>
          </a:xfrm>
          <a:prstGeom prst="rect">
            <a:avLst/>
          </a:prstGeom>
        </p:spPr>
        <p:txBody>
          <a:bodyPr>
            <a:normAutofit/>
          </a:bodyPr>
          <a:lstStyle>
            <a:lvl1pPr marL="0" indent="0">
              <a:lnSpc>
                <a:spcPct val="100000"/>
              </a:lnSpc>
              <a:buNone/>
              <a:defRPr sz="2000"/>
            </a:lvl1pPr>
            <a:lvl2pPr marL="285750" indent="0">
              <a:buNone/>
              <a:defRPr sz="2000"/>
            </a:lvl2pPr>
            <a:lvl3pPr marL="571500" indent="0">
              <a:buNone/>
              <a:defRPr sz="2000"/>
            </a:lvl3pPr>
            <a:lvl4pPr marL="800100" indent="0">
              <a:buNone/>
              <a:defRPr sz="2000"/>
            </a:lvl4pPr>
            <a:lvl5pPr marL="1028700" indent="0">
              <a:buNone/>
              <a:defRPr sz="2000"/>
            </a:lvl5pPr>
          </a:lstStyle>
          <a:p>
            <a:pPr lvl="0"/>
            <a:r>
              <a:rPr lang="en-US" smtClean="0"/>
              <a:t>Click to edit Master text styles</a:t>
            </a:r>
          </a:p>
        </p:txBody>
      </p:sp>
      <p:sp>
        <p:nvSpPr>
          <p:cNvPr id="18" name="Text Placeholder 48"/>
          <p:cNvSpPr>
            <a:spLocks noGrp="1"/>
          </p:cNvSpPr>
          <p:nvPr>
            <p:ph type="body" sz="quarter" idx="21" hasCustomPrompt="1"/>
          </p:nvPr>
        </p:nvSpPr>
        <p:spPr>
          <a:xfrm>
            <a:off x="4914037" y="4216475"/>
            <a:ext cx="2974975" cy="682702"/>
          </a:xfrm>
          <a:prstGeom prst="rect">
            <a:avLst/>
          </a:prstGeom>
        </p:spPr>
        <p:txBody>
          <a:bodyPr>
            <a:normAutofit/>
          </a:bodyPr>
          <a:lstStyle>
            <a:lvl1pPr marL="0" indent="0">
              <a:buNone/>
              <a:defRPr sz="4800" b="1">
                <a:solidFill>
                  <a:schemeClr val="accent2"/>
                </a:solidFill>
                <a:latin typeface="+mj-lt"/>
              </a:defRPr>
            </a:lvl1pPr>
            <a:lvl2pPr marL="285750" indent="0">
              <a:buNone/>
              <a:defRPr/>
            </a:lvl2pPr>
            <a:lvl3pPr marL="571500" indent="0">
              <a:buNone/>
              <a:defRPr/>
            </a:lvl3pPr>
            <a:lvl4pPr marL="800100" indent="0">
              <a:buNone/>
              <a:defRPr/>
            </a:lvl4pPr>
            <a:lvl5pPr marL="1028700" indent="0">
              <a:buNone/>
              <a:defRPr/>
            </a:lvl5pPr>
          </a:lstStyle>
          <a:p>
            <a:pPr lvl="0"/>
            <a:r>
              <a:rPr lang="en-US" dirty="0" smtClean="0"/>
              <a:t>Edit%</a:t>
            </a:r>
          </a:p>
        </p:txBody>
      </p:sp>
      <p:grpSp>
        <p:nvGrpSpPr>
          <p:cNvPr id="19" name="Group 18"/>
          <p:cNvGrpSpPr/>
          <p:nvPr userDrawn="1"/>
        </p:nvGrpSpPr>
        <p:grpSpPr>
          <a:xfrm flipV="1">
            <a:off x="4908585" y="1543188"/>
            <a:ext cx="2926226" cy="247740"/>
            <a:chOff x="561088" y="5345975"/>
            <a:chExt cx="8179052" cy="170104"/>
          </a:xfrm>
        </p:grpSpPr>
        <p:sp>
          <p:nvSpPr>
            <p:cNvPr id="20" name="Rectangle 19"/>
            <p:cNvSpPr/>
            <p:nvPr/>
          </p:nvSpPr>
          <p:spPr>
            <a:xfrm flipV="1">
              <a:off x="561088" y="5345975"/>
              <a:ext cx="8163812" cy="170104"/>
            </a:xfrm>
            <a:prstGeom prst="rect">
              <a:avLst/>
            </a:prstGeom>
            <a:gradFill>
              <a:gsLst>
                <a:gs pos="0">
                  <a:schemeClr val="bg1">
                    <a:lumMod val="95000"/>
                  </a:schemeClr>
                </a:gs>
                <a:gs pos="100000">
                  <a:schemeClr val="bg1">
                    <a:lumMod val="95000"/>
                    <a:alpha val="0"/>
                  </a:scheme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smtClean="0"/>
            </a:p>
          </p:txBody>
        </p:sp>
        <p:cxnSp>
          <p:nvCxnSpPr>
            <p:cNvPr id="21" name="Straight Connector 20"/>
            <p:cNvCxnSpPr/>
            <p:nvPr/>
          </p:nvCxnSpPr>
          <p:spPr>
            <a:xfrm>
              <a:off x="563880" y="5516079"/>
              <a:ext cx="8176260" cy="0"/>
            </a:xfrm>
            <a:prstGeom prst="line">
              <a:avLst/>
            </a:prstGeom>
            <a:gradFill>
              <a:gsLst>
                <a:gs pos="0">
                  <a:schemeClr val="bg1">
                    <a:lumMod val="95000"/>
                  </a:schemeClr>
                </a:gs>
                <a:gs pos="100000">
                  <a:schemeClr val="accent1">
                    <a:tint val="23500"/>
                    <a:satMod val="160000"/>
                    <a:alpha val="0"/>
                  </a:schemeClr>
                </a:gs>
              </a:gsLst>
              <a:lin ang="5400000" scaled="0"/>
            </a:gradFill>
            <a:ln>
              <a:solidFill>
                <a:schemeClr val="accent1"/>
              </a:solidFill>
            </a:ln>
            <a:effectLst/>
          </p:spPr>
          <p:style>
            <a:lnRef idx="1">
              <a:schemeClr val="accent1"/>
            </a:lnRef>
            <a:fillRef idx="0">
              <a:schemeClr val="accent1"/>
            </a:fillRef>
            <a:effectRef idx="0">
              <a:schemeClr val="accent1"/>
            </a:effectRef>
            <a:fontRef idx="minor">
              <a:schemeClr val="tx1"/>
            </a:fontRef>
          </p:style>
        </p:cxnSp>
      </p:grpSp>
      <p:sp>
        <p:nvSpPr>
          <p:cNvPr id="22" name="Text Placeholder 50"/>
          <p:cNvSpPr>
            <a:spLocks noGrp="1"/>
          </p:cNvSpPr>
          <p:nvPr>
            <p:ph type="body" sz="quarter" idx="22"/>
          </p:nvPr>
        </p:nvSpPr>
        <p:spPr>
          <a:xfrm>
            <a:off x="4908584" y="2418441"/>
            <a:ext cx="2971800" cy="1371600"/>
          </a:xfrm>
          <a:prstGeom prst="rect">
            <a:avLst/>
          </a:prstGeom>
        </p:spPr>
        <p:txBody>
          <a:bodyPr>
            <a:normAutofit/>
          </a:bodyPr>
          <a:lstStyle>
            <a:lvl1pPr marL="0" indent="0">
              <a:lnSpc>
                <a:spcPct val="100000"/>
              </a:lnSpc>
              <a:buNone/>
              <a:defRPr sz="2000"/>
            </a:lvl1pPr>
            <a:lvl2pPr marL="285750" indent="0">
              <a:buNone/>
              <a:defRPr sz="2000"/>
            </a:lvl2pPr>
            <a:lvl3pPr marL="571500" indent="0">
              <a:buNone/>
              <a:defRPr sz="2000"/>
            </a:lvl3pPr>
            <a:lvl4pPr marL="800100" indent="0">
              <a:buNone/>
              <a:defRPr sz="2000"/>
            </a:lvl4pPr>
            <a:lvl5pPr marL="1028700" indent="0">
              <a:buNone/>
              <a:defRPr sz="2000"/>
            </a:lvl5pPr>
          </a:lstStyle>
          <a:p>
            <a:pPr lvl="0"/>
            <a:r>
              <a:rPr lang="en-US" smtClean="0"/>
              <a:t>Click to edit Master text styles</a:t>
            </a:r>
          </a:p>
        </p:txBody>
      </p:sp>
      <p:sp>
        <p:nvSpPr>
          <p:cNvPr id="23" name="Text Placeholder 48"/>
          <p:cNvSpPr>
            <a:spLocks noGrp="1"/>
          </p:cNvSpPr>
          <p:nvPr>
            <p:ph type="body" sz="quarter" idx="23" hasCustomPrompt="1"/>
          </p:nvPr>
        </p:nvSpPr>
        <p:spPr>
          <a:xfrm>
            <a:off x="4908585" y="1691775"/>
            <a:ext cx="2974975" cy="682702"/>
          </a:xfrm>
          <a:prstGeom prst="rect">
            <a:avLst/>
          </a:prstGeom>
        </p:spPr>
        <p:txBody>
          <a:bodyPr>
            <a:normAutofit/>
          </a:bodyPr>
          <a:lstStyle>
            <a:lvl1pPr marL="0" indent="0">
              <a:buNone/>
              <a:defRPr sz="4800" b="1">
                <a:solidFill>
                  <a:schemeClr val="accent2"/>
                </a:solidFill>
                <a:latin typeface="+mj-lt"/>
              </a:defRPr>
            </a:lvl1pPr>
            <a:lvl2pPr marL="285750" indent="0">
              <a:buNone/>
              <a:defRPr/>
            </a:lvl2pPr>
            <a:lvl3pPr marL="571500" indent="0">
              <a:buNone/>
              <a:defRPr/>
            </a:lvl3pPr>
            <a:lvl4pPr marL="800100" indent="0">
              <a:buNone/>
              <a:defRPr/>
            </a:lvl4pPr>
            <a:lvl5pPr marL="1028700" indent="0">
              <a:buNone/>
              <a:defRPr/>
            </a:lvl5pPr>
          </a:lstStyle>
          <a:p>
            <a:pPr lvl="0"/>
            <a:r>
              <a:rPr lang="en-US" dirty="0" smtClean="0"/>
              <a:t>Edit%</a:t>
            </a:r>
          </a:p>
        </p:txBody>
      </p:sp>
    </p:spTree>
    <p:extLst>
      <p:ext uri="{BB962C8B-B14F-4D97-AF65-F5344CB8AC3E}">
        <p14:creationId xmlns:p14="http://schemas.microsoft.com/office/powerpoint/2010/main" val="2153364834"/>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all To Action">
    <p:bg>
      <p:bgPr>
        <a:solidFill>
          <a:schemeClr val="tx1"/>
        </a:solidFill>
        <a:effectLst/>
      </p:bgPr>
    </p:bg>
    <p:spTree>
      <p:nvGrpSpPr>
        <p:cNvPr id="1" name=""/>
        <p:cNvGrpSpPr/>
        <p:nvPr/>
      </p:nvGrpSpPr>
      <p:grpSpPr>
        <a:xfrm>
          <a:off x="0" y="0"/>
          <a:ext cx="0" cy="0"/>
          <a:chOff x="0" y="0"/>
          <a:chExt cx="0" cy="0"/>
        </a:xfrm>
      </p:grpSpPr>
      <p:sp>
        <p:nvSpPr>
          <p:cNvPr id="13" name="Rectangle 12"/>
          <p:cNvSpPr/>
          <p:nvPr userDrawn="1"/>
        </p:nvSpPr>
        <p:spPr bwMode="auto">
          <a:xfrm>
            <a:off x="0" y="0"/>
            <a:ext cx="9144000" cy="6591628"/>
          </a:xfrm>
          <a:prstGeom prst="rect">
            <a:avLst/>
          </a:prstGeom>
          <a:solidFill>
            <a:schemeClr val="tx1"/>
          </a:solidFill>
          <a:ln w="12700" algn="ctr">
            <a:noFill/>
            <a:miter lim="800000"/>
            <a:headEnd/>
            <a:tailEn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smtClean="0">
              <a:latin typeface="+mn-lt"/>
            </a:endParaRPr>
          </a:p>
        </p:txBody>
      </p:sp>
      <p:cxnSp>
        <p:nvCxnSpPr>
          <p:cNvPr id="12" name="Straight Connector 11"/>
          <p:cNvCxnSpPr/>
          <p:nvPr userDrawn="1"/>
        </p:nvCxnSpPr>
        <p:spPr bwMode="auto">
          <a:xfrm>
            <a:off x="0" y="6541346"/>
            <a:ext cx="9144000" cy="0"/>
          </a:xfrm>
          <a:prstGeom prst="line">
            <a:avLst/>
          </a:prstGeom>
          <a:solidFill>
            <a:schemeClr val="bg1"/>
          </a:solidFill>
          <a:ln w="9525" cap="flat" cmpd="sng" algn="ctr">
            <a:solidFill>
              <a:srgbClr val="F382A0">
                <a:alpha val="50196"/>
              </a:srgb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Footer Placeholder 2"/>
          <p:cNvSpPr>
            <a:spLocks noGrp="1"/>
          </p:cNvSpPr>
          <p:nvPr>
            <p:ph type="ftr" sz="quarter" idx="10"/>
          </p:nvPr>
        </p:nvSpPr>
        <p:spPr/>
        <p:txBody>
          <a:bodyPr/>
          <a:lstStyle/>
          <a:p>
            <a:endParaRPr lang="en-US" dirty="0"/>
          </a:p>
        </p:txBody>
      </p:sp>
      <p:sp>
        <p:nvSpPr>
          <p:cNvPr id="4" name="Text Placeholder 15"/>
          <p:cNvSpPr>
            <a:spLocks noGrp="1"/>
          </p:cNvSpPr>
          <p:nvPr>
            <p:ph type="body" sz="quarter" idx="12"/>
          </p:nvPr>
        </p:nvSpPr>
        <p:spPr>
          <a:xfrm>
            <a:off x="581025" y="4991100"/>
            <a:ext cx="8361846" cy="438150"/>
          </a:xfrm>
          <a:prstGeom prst="rect">
            <a:avLst/>
          </a:prstGeom>
        </p:spPr>
        <p:txBody>
          <a:bodyPr>
            <a:normAutofit/>
          </a:bodyPr>
          <a:lstStyle>
            <a:lvl1pPr marL="0" indent="0">
              <a:lnSpc>
                <a:spcPct val="100000"/>
              </a:lnSpc>
              <a:spcBef>
                <a:spcPts val="0"/>
              </a:spcBef>
              <a:buNone/>
              <a:defRPr sz="2400" b="0" baseline="0">
                <a:solidFill>
                  <a:schemeClr val="bg1"/>
                </a:solidFill>
              </a:defRPr>
            </a:lvl1pPr>
            <a:lvl2pPr marL="285750" indent="0">
              <a:buNone/>
              <a:defRPr/>
            </a:lvl2pPr>
            <a:lvl3pPr marL="571500" indent="0">
              <a:buNone/>
              <a:defRPr/>
            </a:lvl3pPr>
            <a:lvl4pPr marL="800100" indent="0">
              <a:buNone/>
              <a:defRPr/>
            </a:lvl4pPr>
            <a:lvl5pPr marL="1028700" indent="0">
              <a:buNone/>
              <a:defRPr/>
            </a:lvl5pPr>
          </a:lstStyle>
          <a:p>
            <a:pPr lvl="0"/>
            <a:r>
              <a:rPr lang="en-US" smtClean="0"/>
              <a:t>Click to edit Master text styles</a:t>
            </a:r>
          </a:p>
        </p:txBody>
      </p:sp>
      <p:sp>
        <p:nvSpPr>
          <p:cNvPr id="5" name="Text Placeholder 15"/>
          <p:cNvSpPr>
            <a:spLocks noGrp="1"/>
          </p:cNvSpPr>
          <p:nvPr>
            <p:ph type="body" sz="quarter" idx="13"/>
          </p:nvPr>
        </p:nvSpPr>
        <p:spPr>
          <a:xfrm>
            <a:off x="581025" y="5344389"/>
            <a:ext cx="8361846" cy="634789"/>
          </a:xfrm>
          <a:prstGeom prst="rect">
            <a:avLst/>
          </a:prstGeom>
        </p:spPr>
        <p:txBody>
          <a:bodyPr>
            <a:normAutofit/>
          </a:bodyPr>
          <a:lstStyle>
            <a:lvl1pPr marL="0" indent="0">
              <a:buNone/>
              <a:defRPr sz="2400" b="1">
                <a:solidFill>
                  <a:srgbClr val="E45785"/>
                </a:solidFill>
              </a:defRPr>
            </a:lvl1pPr>
            <a:lvl2pPr marL="285750" indent="0">
              <a:buNone/>
              <a:defRPr/>
            </a:lvl2pPr>
            <a:lvl3pPr marL="571500" indent="0">
              <a:buNone/>
              <a:defRPr/>
            </a:lvl3pPr>
            <a:lvl4pPr marL="800100" indent="0">
              <a:buNone/>
              <a:defRPr/>
            </a:lvl4pPr>
            <a:lvl5pPr marL="1028700" indent="0">
              <a:buNone/>
              <a:defRPr/>
            </a:lvl5pPr>
          </a:lstStyle>
          <a:p>
            <a:pPr lvl="0"/>
            <a:r>
              <a:rPr lang="en-US" smtClean="0"/>
              <a:t>Click to edit Master text styles</a:t>
            </a:r>
          </a:p>
        </p:txBody>
      </p:sp>
      <p:sp>
        <p:nvSpPr>
          <p:cNvPr id="6" name="Text Placeholder 13"/>
          <p:cNvSpPr>
            <a:spLocks noGrp="1"/>
          </p:cNvSpPr>
          <p:nvPr>
            <p:ph type="body" sz="quarter" idx="15"/>
          </p:nvPr>
        </p:nvSpPr>
        <p:spPr>
          <a:xfrm>
            <a:off x="581025" y="1819656"/>
            <a:ext cx="7896225" cy="3200400"/>
          </a:xfrm>
          <a:prstGeom prst="rect">
            <a:avLst/>
          </a:prstGeom>
        </p:spPr>
        <p:txBody>
          <a:bodyPr/>
          <a:lstStyle>
            <a:lvl1pPr marL="0" indent="0">
              <a:buNone/>
              <a:defRPr sz="4800">
                <a:solidFill>
                  <a:schemeClr val="bg1"/>
                </a:solidFill>
              </a:defRPr>
            </a:lvl1pPr>
            <a:lvl2pPr marL="285750" indent="0">
              <a:buNone/>
              <a:defRPr/>
            </a:lvl2pPr>
          </a:lstStyle>
          <a:p>
            <a:pPr lvl="0"/>
            <a:r>
              <a:rPr lang="en-US" smtClean="0"/>
              <a:t>Click to edit Master text styles</a:t>
            </a:r>
          </a:p>
        </p:txBody>
      </p:sp>
      <p:sp>
        <p:nvSpPr>
          <p:cNvPr id="7" name="Text Placeholder 15"/>
          <p:cNvSpPr>
            <a:spLocks noGrp="1"/>
          </p:cNvSpPr>
          <p:nvPr>
            <p:ph type="body" sz="quarter" idx="16"/>
          </p:nvPr>
        </p:nvSpPr>
        <p:spPr>
          <a:xfrm>
            <a:off x="581025" y="714375"/>
            <a:ext cx="7896225" cy="657225"/>
          </a:xfrm>
          <a:prstGeom prst="rect">
            <a:avLst/>
          </a:prstGeom>
        </p:spPr>
        <p:txBody>
          <a:bodyPr>
            <a:normAutofit/>
          </a:bodyPr>
          <a:lstStyle>
            <a:lvl1pPr marL="0" indent="0">
              <a:buNone/>
              <a:defRPr sz="4800" b="1" i="0">
                <a:solidFill>
                  <a:schemeClr val="accent2"/>
                </a:solidFill>
                <a:latin typeface="+mj-lt"/>
                <a:cs typeface="Arial" panose="020B0604020202020204" pitchFamily="34" charset="0"/>
              </a:defRPr>
            </a:lvl1pPr>
          </a:lstStyle>
          <a:p>
            <a:pPr lvl="0"/>
            <a:r>
              <a:rPr lang="en-US" smtClean="0"/>
              <a:t>Click to edit Master text styles</a:t>
            </a:r>
          </a:p>
        </p:txBody>
      </p:sp>
      <p:cxnSp>
        <p:nvCxnSpPr>
          <p:cNvPr id="15" name="Straight Connector 14"/>
          <p:cNvCxnSpPr/>
          <p:nvPr userDrawn="1"/>
        </p:nvCxnSpPr>
        <p:spPr bwMode="auto">
          <a:xfrm>
            <a:off x="0" y="6537960"/>
            <a:ext cx="9144000" cy="0"/>
          </a:xfrm>
          <a:prstGeom prst="line">
            <a:avLst/>
          </a:prstGeom>
          <a:solidFill>
            <a:schemeClr val="bg1"/>
          </a:solidFill>
          <a:ln w="9525" cap="flat" cmpd="sng" algn="ctr">
            <a:solidFill>
              <a:srgbClr val="F382A0">
                <a:alpha val="50196"/>
              </a:srgb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1"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0366" y="192918"/>
            <a:ext cx="1008508" cy="630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061591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title and bullets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endParaRPr lang="en-US" dirty="0"/>
          </a:p>
        </p:txBody>
      </p:sp>
      <p:sp>
        <p:nvSpPr>
          <p:cNvPr id="13" name="Content Placeholder 12"/>
          <p:cNvSpPr>
            <a:spLocks noGrp="1"/>
          </p:cNvSpPr>
          <p:nvPr>
            <p:ph sz="quarter" idx="11"/>
          </p:nvPr>
        </p:nvSpPr>
        <p:spPr>
          <a:xfrm>
            <a:off x="347663" y="1325880"/>
            <a:ext cx="8450262" cy="500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0263407"/>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9"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32" y="1523"/>
            <a:ext cx="9139936" cy="685495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3"/>
          <p:cNvSpPr>
            <a:spLocks noGrp="1"/>
          </p:cNvSpPr>
          <p:nvPr>
            <p:ph type="body" sz="quarter" idx="14" hasCustomPrompt="1"/>
          </p:nvPr>
        </p:nvSpPr>
        <p:spPr>
          <a:xfrm>
            <a:off x="465506" y="2760306"/>
            <a:ext cx="3447995" cy="426455"/>
          </a:xfrm>
          <a:prstGeom prst="rect">
            <a:avLst/>
          </a:prstGeom>
        </p:spPr>
        <p:txBody>
          <a:bodyPr>
            <a:normAutofit/>
          </a:bodyPr>
          <a:lstStyle>
            <a:lvl1pPr marL="0" indent="0">
              <a:buFontTx/>
              <a:buNone/>
              <a:defRPr sz="2900" b="1" cap="all" spc="300" baseline="0">
                <a:solidFill>
                  <a:schemeClr val="tx1">
                    <a:lumMod val="75000"/>
                  </a:schemeClr>
                </a:solidFill>
                <a:latin typeface="+mj-lt"/>
              </a:defRPr>
            </a:lvl1pPr>
          </a:lstStyle>
          <a:p>
            <a:pPr>
              <a:buClrTx/>
              <a:buSzTx/>
            </a:pPr>
            <a:r>
              <a:rPr lang="en-US" kern="0" dirty="0" smtClean="0"/>
              <a:t>THANK YOU</a:t>
            </a:r>
            <a:endParaRPr lang="en-US" kern="0" dirty="0"/>
          </a:p>
        </p:txBody>
      </p:sp>
      <p:sp>
        <p:nvSpPr>
          <p:cNvPr id="8" name="Footer Placeholder 1"/>
          <p:cNvSpPr>
            <a:spLocks noGrp="1"/>
          </p:cNvSpPr>
          <p:nvPr>
            <p:ph type="ftr" sz="quarter" idx="3"/>
          </p:nvPr>
        </p:nvSpPr>
        <p:spPr>
          <a:xfrm>
            <a:off x="3657600" y="6556248"/>
            <a:ext cx="2850292" cy="301752"/>
          </a:xfrm>
          <a:prstGeom prst="rect">
            <a:avLst/>
          </a:prstGeom>
        </p:spPr>
        <p:txBody>
          <a:bodyPr vert="horz" lIns="91440" tIns="45720" rIns="91440" bIns="45720" rtlCol="0" anchor="ctr"/>
          <a:lstStyle>
            <a:lvl1pPr algn="l">
              <a:defRPr sz="800">
                <a:solidFill>
                  <a:schemeClr val="tx1">
                    <a:lumMod val="50000"/>
                  </a:schemeClr>
                </a:solidFill>
              </a:defRPr>
            </a:lvl1pPr>
          </a:lstStyle>
          <a:p>
            <a:endParaRPr lang="en-US" dirty="0"/>
          </a:p>
        </p:txBody>
      </p:sp>
      <p:sp>
        <p:nvSpPr>
          <p:cNvPr id="13" name="Footer Placeholder 2"/>
          <p:cNvSpPr txBox="1">
            <a:spLocks/>
          </p:cNvSpPr>
          <p:nvPr userDrawn="1"/>
        </p:nvSpPr>
        <p:spPr>
          <a:xfrm>
            <a:off x="262261" y="6556248"/>
            <a:ext cx="2761396" cy="304221"/>
          </a:xfrm>
          <a:prstGeom prst="rect">
            <a:avLst/>
          </a:prstGeom>
        </p:spPr>
        <p:txBody>
          <a:bodyPr wrap="square" anchor="ctr">
            <a:noAutofit/>
          </a:bodyPr>
          <a:lstStyle>
            <a:defPPr>
              <a:defRPr lang="en-US"/>
            </a:defPPr>
            <a:lvl1pPr algn="ctr" rtl="0" fontAlgn="base">
              <a:spcBef>
                <a:spcPct val="20000"/>
              </a:spcBef>
              <a:spcAft>
                <a:spcPct val="0"/>
              </a:spcAft>
              <a:buClr>
                <a:schemeClr val="accent2"/>
              </a:buClr>
              <a:buSzPct val="65000"/>
              <a:buFont typeface="Wingdings" pitchFamily="2" charset="2"/>
              <a:defRPr sz="900" kern="1200">
                <a:solidFill>
                  <a:schemeClr val="bg1"/>
                </a:solidFill>
                <a:latin typeface="+mn-lt"/>
                <a:ea typeface="+mn-ea"/>
                <a:cs typeface="+mn-cs"/>
              </a:defRPr>
            </a:lvl1pPr>
            <a:lvl2pPr marL="457200" algn="l" rtl="0" fontAlgn="base">
              <a:spcBef>
                <a:spcPct val="20000"/>
              </a:spcBef>
              <a:spcAft>
                <a:spcPct val="0"/>
              </a:spcAft>
              <a:buClr>
                <a:schemeClr val="accent2"/>
              </a:buClr>
              <a:buSzPct val="65000"/>
              <a:buFont typeface="Wingdings" pitchFamily="2" charset="2"/>
              <a:defRPr sz="3000" kern="1200">
                <a:solidFill>
                  <a:schemeClr val="tx1"/>
                </a:solidFill>
                <a:latin typeface="Helvetica" pitchFamily="34" charset="0"/>
                <a:ea typeface="+mn-ea"/>
                <a:cs typeface="+mn-cs"/>
              </a:defRPr>
            </a:lvl2pPr>
            <a:lvl3pPr marL="914400" algn="l" rtl="0" fontAlgn="base">
              <a:spcBef>
                <a:spcPct val="20000"/>
              </a:spcBef>
              <a:spcAft>
                <a:spcPct val="0"/>
              </a:spcAft>
              <a:buClr>
                <a:schemeClr val="accent2"/>
              </a:buClr>
              <a:buSzPct val="65000"/>
              <a:buFont typeface="Wingdings" pitchFamily="2" charset="2"/>
              <a:defRPr sz="3000" kern="1200">
                <a:solidFill>
                  <a:schemeClr val="tx1"/>
                </a:solidFill>
                <a:latin typeface="Helvetica" pitchFamily="34" charset="0"/>
                <a:ea typeface="+mn-ea"/>
                <a:cs typeface="+mn-cs"/>
              </a:defRPr>
            </a:lvl3pPr>
            <a:lvl4pPr marL="1371600" algn="l" rtl="0" fontAlgn="base">
              <a:spcBef>
                <a:spcPct val="20000"/>
              </a:spcBef>
              <a:spcAft>
                <a:spcPct val="0"/>
              </a:spcAft>
              <a:buClr>
                <a:schemeClr val="accent2"/>
              </a:buClr>
              <a:buSzPct val="65000"/>
              <a:buFont typeface="Wingdings" pitchFamily="2" charset="2"/>
              <a:defRPr sz="3000" kern="1200">
                <a:solidFill>
                  <a:schemeClr val="tx1"/>
                </a:solidFill>
                <a:latin typeface="Helvetica" pitchFamily="34" charset="0"/>
                <a:ea typeface="+mn-ea"/>
                <a:cs typeface="+mn-cs"/>
              </a:defRPr>
            </a:lvl4pPr>
            <a:lvl5pPr marL="1828800" algn="l" rtl="0" fontAlgn="base">
              <a:spcBef>
                <a:spcPct val="20000"/>
              </a:spcBef>
              <a:spcAft>
                <a:spcPct val="0"/>
              </a:spcAft>
              <a:buClr>
                <a:schemeClr val="accent2"/>
              </a:buClr>
              <a:buSzPct val="65000"/>
              <a:buFont typeface="Wingdings" pitchFamily="2" charset="2"/>
              <a:defRPr sz="3000" kern="1200">
                <a:solidFill>
                  <a:schemeClr val="tx1"/>
                </a:solidFill>
                <a:latin typeface="Helvetica" pitchFamily="34" charset="0"/>
                <a:ea typeface="+mn-ea"/>
                <a:cs typeface="+mn-cs"/>
              </a:defRPr>
            </a:lvl5pPr>
            <a:lvl6pPr marL="2286000" algn="l" defTabSz="914400" rtl="0" eaLnBrk="1" latinLnBrk="0" hangingPunct="1">
              <a:defRPr sz="3000" kern="1200">
                <a:solidFill>
                  <a:schemeClr val="tx1"/>
                </a:solidFill>
                <a:latin typeface="Helvetica" pitchFamily="34" charset="0"/>
                <a:ea typeface="+mn-ea"/>
                <a:cs typeface="+mn-cs"/>
              </a:defRPr>
            </a:lvl6pPr>
            <a:lvl7pPr marL="2743200" algn="l" defTabSz="914400" rtl="0" eaLnBrk="1" latinLnBrk="0" hangingPunct="1">
              <a:defRPr sz="3000" kern="1200">
                <a:solidFill>
                  <a:schemeClr val="tx1"/>
                </a:solidFill>
                <a:latin typeface="Helvetica" pitchFamily="34" charset="0"/>
                <a:ea typeface="+mn-ea"/>
                <a:cs typeface="+mn-cs"/>
              </a:defRPr>
            </a:lvl7pPr>
            <a:lvl8pPr marL="3200400" algn="l" defTabSz="914400" rtl="0" eaLnBrk="1" latinLnBrk="0" hangingPunct="1">
              <a:defRPr sz="3000" kern="1200">
                <a:solidFill>
                  <a:schemeClr val="tx1"/>
                </a:solidFill>
                <a:latin typeface="Helvetica" pitchFamily="34" charset="0"/>
                <a:ea typeface="+mn-ea"/>
                <a:cs typeface="+mn-cs"/>
              </a:defRPr>
            </a:lvl8pPr>
            <a:lvl9pPr marL="3657600" algn="l" defTabSz="914400" rtl="0" eaLnBrk="1" latinLnBrk="0" hangingPunct="1">
              <a:defRPr sz="3000" kern="1200">
                <a:solidFill>
                  <a:schemeClr val="tx1"/>
                </a:solidFill>
                <a:latin typeface="Helvetica" pitchFamily="34" charset="0"/>
                <a:ea typeface="+mn-ea"/>
                <a:cs typeface="+mn-cs"/>
              </a:defRPr>
            </a:lvl9pPr>
          </a:lstStyle>
          <a:p>
            <a:pPr algn="l" fontAlgn="auto">
              <a:spcBef>
                <a:spcPts val="0"/>
              </a:spcBef>
              <a:spcAft>
                <a:spcPts val="0"/>
              </a:spcAft>
              <a:buClrTx/>
              <a:buSzTx/>
              <a:buFontTx/>
              <a:buNone/>
              <a:defRPr/>
            </a:pPr>
            <a:r>
              <a:rPr lang="en-US" sz="800" kern="1200" dirty="0" smtClean="0">
                <a:solidFill>
                  <a:schemeClr val="tx1">
                    <a:lumMod val="50000"/>
                  </a:schemeClr>
                </a:solidFill>
                <a:latin typeface="Arial" panose="020B0604020202020204" pitchFamily="34" charset="0"/>
                <a:ea typeface="+mn-ea"/>
                <a:cs typeface="+mn-cs"/>
              </a:rPr>
              <a:t>©2015 Check Point Software Technologies Ltd</a:t>
            </a:r>
            <a:r>
              <a:rPr lang="en-US" sz="800" kern="0" dirty="0" smtClean="0">
                <a:solidFill>
                  <a:schemeClr val="tx1"/>
                </a:solidFill>
              </a:rPr>
              <a:t>. </a:t>
            </a:r>
            <a:endParaRPr lang="en-US" sz="800" kern="0" dirty="0">
              <a:solidFill>
                <a:schemeClr val="tx1"/>
              </a:solidFill>
            </a:endParaRPr>
          </a:p>
        </p:txBody>
      </p:sp>
      <p:pic>
        <p:nvPicPr>
          <p:cNvPr id="14"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78474" y="682285"/>
            <a:ext cx="1318784" cy="825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6099502"/>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gue slide">
    <p:bg>
      <p:bgPr>
        <a:solidFill>
          <a:schemeClr val="bg1"/>
        </a:solidFill>
        <a:effectLst/>
      </p:bgPr>
    </p:bg>
    <p:spTree>
      <p:nvGrpSpPr>
        <p:cNvPr id="1" name=""/>
        <p:cNvGrpSpPr/>
        <p:nvPr/>
      </p:nvGrpSpPr>
      <p:grpSpPr>
        <a:xfrm>
          <a:off x="0" y="0"/>
          <a:ext cx="0" cy="0"/>
          <a:chOff x="0" y="0"/>
          <a:chExt cx="0" cy="0"/>
        </a:xfrm>
      </p:grpSpPr>
      <p:sp>
        <p:nvSpPr>
          <p:cNvPr id="6" name="Background pink"/>
          <p:cNvSpPr/>
          <p:nvPr userDrawn="1"/>
        </p:nvSpPr>
        <p:spPr bwMode="auto">
          <a:xfrm>
            <a:off x="0" y="0"/>
            <a:ext cx="8337550" cy="6858000"/>
          </a:xfrm>
          <a:prstGeom prst="rect">
            <a:avLst/>
          </a:prstGeom>
          <a:solidFill>
            <a:schemeClr val="accent2"/>
          </a:solidFill>
          <a:ln w="12700" algn="ctr">
            <a:noFill/>
            <a:miter lim="800000"/>
            <a:headEnd/>
            <a:tailEn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smtClean="0">
              <a:latin typeface="+mn-lt"/>
            </a:endParaRPr>
          </a:p>
        </p:txBody>
      </p:sp>
      <p:grpSp>
        <p:nvGrpSpPr>
          <p:cNvPr id="7" name="Vertical strips"/>
          <p:cNvGrpSpPr/>
          <p:nvPr userDrawn="1"/>
        </p:nvGrpSpPr>
        <p:grpSpPr bwMode="gray">
          <a:xfrm>
            <a:off x="8338370" y="0"/>
            <a:ext cx="805630" cy="6858000"/>
            <a:chOff x="8406179" y="-263"/>
            <a:chExt cx="737001" cy="6858000"/>
          </a:xfrm>
        </p:grpSpPr>
        <p:sp>
          <p:nvSpPr>
            <p:cNvPr id="8" name="Rectangle 7"/>
            <p:cNvSpPr/>
            <p:nvPr userDrawn="1"/>
          </p:nvSpPr>
          <p:spPr bwMode="gray">
            <a:xfrm>
              <a:off x="8651235" y="-263"/>
              <a:ext cx="246888" cy="6858000"/>
            </a:xfrm>
            <a:prstGeom prst="rect">
              <a:avLst/>
            </a:prstGeom>
            <a:solidFill>
              <a:srgbClr val="E45785">
                <a:alpha val="65098"/>
              </a:srgbClr>
            </a:solidFill>
            <a:ln w="12700" algn="ctr">
              <a:noFill/>
              <a:miter lim="800000"/>
              <a:headEnd/>
              <a:tailEn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smtClean="0">
                <a:latin typeface="+mn-lt"/>
              </a:endParaRPr>
            </a:p>
          </p:txBody>
        </p:sp>
        <p:sp>
          <p:nvSpPr>
            <p:cNvPr id="9" name="Rectangle 8"/>
            <p:cNvSpPr/>
            <p:nvPr userDrawn="1"/>
          </p:nvSpPr>
          <p:spPr bwMode="gray">
            <a:xfrm>
              <a:off x="8896292" y="-263"/>
              <a:ext cx="246888" cy="6858000"/>
            </a:xfrm>
            <a:prstGeom prst="rect">
              <a:avLst/>
            </a:prstGeom>
            <a:solidFill>
              <a:srgbClr val="E45785">
                <a:alpha val="34902"/>
              </a:srgbClr>
            </a:solidFill>
            <a:ln w="12700" algn="ctr">
              <a:noFill/>
              <a:miter lim="800000"/>
              <a:headEnd/>
              <a:tailEn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r>
                <a:rPr lang="en-US" sz="2400" dirty="0" smtClean="0">
                  <a:latin typeface="+mn-lt"/>
                </a:rPr>
                <a:t> </a:t>
              </a:r>
            </a:p>
          </p:txBody>
        </p:sp>
        <p:sp>
          <p:nvSpPr>
            <p:cNvPr id="10" name="Rectangle 9"/>
            <p:cNvSpPr/>
            <p:nvPr userDrawn="1"/>
          </p:nvSpPr>
          <p:spPr bwMode="gray">
            <a:xfrm>
              <a:off x="8406179" y="-263"/>
              <a:ext cx="245631" cy="6858000"/>
            </a:xfrm>
            <a:prstGeom prst="rect">
              <a:avLst/>
            </a:prstGeom>
            <a:solidFill>
              <a:srgbClr val="E45785">
                <a:alpha val="85098"/>
              </a:srgbClr>
            </a:solidFill>
            <a:ln w="12700" algn="ctr">
              <a:noFill/>
              <a:miter lim="800000"/>
              <a:headEnd/>
              <a:tailEn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smtClean="0">
                <a:latin typeface="+mn-lt"/>
              </a:endParaRPr>
            </a:p>
          </p:txBody>
        </p:sp>
      </p:grpSp>
      <p:sp>
        <p:nvSpPr>
          <p:cNvPr id="4" name="Text Placeholder 7"/>
          <p:cNvSpPr>
            <a:spLocks noGrp="1"/>
          </p:cNvSpPr>
          <p:nvPr userDrawn="1">
            <p:ph type="body" sz="quarter" idx="12"/>
          </p:nvPr>
        </p:nvSpPr>
        <p:spPr bwMode="white">
          <a:xfrm>
            <a:off x="460858" y="2171234"/>
            <a:ext cx="7263645" cy="3027783"/>
          </a:xfrm>
          <a:prstGeom prst="rect">
            <a:avLst/>
          </a:prstGeom>
        </p:spPr>
        <p:txBody>
          <a:bodyPr wrap="square" anchor="t" anchorCtr="0">
            <a:normAutofit/>
          </a:bodyPr>
          <a:lstStyle>
            <a:lvl1pPr marL="0" indent="0" algn="l">
              <a:lnSpc>
                <a:spcPct val="100000"/>
              </a:lnSpc>
              <a:spcBef>
                <a:spcPts val="0"/>
              </a:spcBef>
              <a:buNone/>
              <a:defRPr sz="5600" b="0" cap="all" baseline="0">
                <a:solidFill>
                  <a:schemeClr val="bg1"/>
                </a:solidFill>
              </a:defRPr>
            </a:lvl1pPr>
            <a:lvl5pPr marL="1028700" indent="0">
              <a:buNone/>
              <a:defRPr/>
            </a:lvl5pPr>
          </a:lstStyle>
          <a:p>
            <a:pPr lvl="0"/>
            <a:r>
              <a:rPr lang="en-US" smtClean="0"/>
              <a:t>Click to edit Master text styles</a:t>
            </a:r>
          </a:p>
        </p:txBody>
      </p:sp>
      <p:cxnSp>
        <p:nvCxnSpPr>
          <p:cNvPr id="16" name="Straight Connector 15"/>
          <p:cNvCxnSpPr/>
          <p:nvPr userDrawn="1"/>
        </p:nvCxnSpPr>
        <p:spPr bwMode="auto">
          <a:xfrm>
            <a:off x="0" y="6541706"/>
            <a:ext cx="8337551" cy="0"/>
          </a:xfrm>
          <a:prstGeom prst="line">
            <a:avLst/>
          </a:prstGeom>
          <a:solidFill>
            <a:schemeClr val="bg1"/>
          </a:solidFill>
          <a:ln w="952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Text Placeholder 7"/>
          <p:cNvSpPr>
            <a:spLocks noGrp="1"/>
          </p:cNvSpPr>
          <p:nvPr>
            <p:ph type="body" sz="quarter" idx="16" hasCustomPrompt="1"/>
          </p:nvPr>
        </p:nvSpPr>
        <p:spPr bwMode="white">
          <a:xfrm>
            <a:off x="460858" y="1306287"/>
            <a:ext cx="7263645" cy="891074"/>
          </a:xfrm>
          <a:prstGeom prst="rect">
            <a:avLst/>
          </a:prstGeom>
        </p:spPr>
        <p:txBody>
          <a:bodyPr anchor="t" anchorCtr="0">
            <a:normAutofit/>
          </a:bodyPr>
          <a:lstStyle>
            <a:lvl1pPr marL="0" indent="0" algn="l">
              <a:lnSpc>
                <a:spcPct val="100000"/>
              </a:lnSpc>
              <a:spcBef>
                <a:spcPts val="0"/>
              </a:spcBef>
              <a:buNone/>
              <a:defRPr sz="5600" b="1" baseline="0">
                <a:solidFill>
                  <a:schemeClr val="tx1">
                    <a:lumMod val="50000"/>
                  </a:schemeClr>
                </a:solidFill>
              </a:defRPr>
            </a:lvl1pPr>
            <a:lvl5pPr marL="1028700" indent="0">
              <a:buNone/>
              <a:defRPr/>
            </a:lvl5pPr>
          </a:lstStyle>
          <a:p>
            <a:pPr lvl="0"/>
            <a:r>
              <a:rPr lang="en-US" dirty="0" smtClean="0"/>
              <a:t>Edit #</a:t>
            </a:r>
          </a:p>
        </p:txBody>
      </p:sp>
      <p:sp>
        <p:nvSpPr>
          <p:cNvPr id="18" name="Footer Placeholder 1"/>
          <p:cNvSpPr>
            <a:spLocks noGrp="1"/>
          </p:cNvSpPr>
          <p:nvPr>
            <p:ph type="ftr" sz="quarter" idx="3"/>
          </p:nvPr>
        </p:nvSpPr>
        <p:spPr>
          <a:xfrm>
            <a:off x="3657600" y="6556248"/>
            <a:ext cx="2850292" cy="301752"/>
          </a:xfrm>
          <a:prstGeom prst="rect">
            <a:avLst/>
          </a:prstGeom>
        </p:spPr>
        <p:txBody>
          <a:bodyPr vert="horz" lIns="91440" tIns="45720" rIns="91440" bIns="45720" rtlCol="0" anchor="ctr"/>
          <a:lstStyle>
            <a:lvl1pPr algn="l" rtl="0" fontAlgn="auto">
              <a:spcBef>
                <a:spcPts val="0"/>
              </a:spcBef>
              <a:spcAft>
                <a:spcPts val="0"/>
              </a:spcAft>
              <a:buClrTx/>
              <a:buSzTx/>
              <a:buFontTx/>
              <a:buNone/>
              <a:defRPr lang="en-US" sz="800" kern="0" smtClean="0">
                <a:solidFill>
                  <a:srgbClr val="F5C3CE"/>
                </a:solidFill>
                <a:latin typeface="+mn-lt"/>
                <a:ea typeface="+mn-ea"/>
                <a:cs typeface="+mn-cs"/>
              </a:defRPr>
            </a:lvl1pPr>
          </a:lstStyle>
          <a:p>
            <a:pPr>
              <a:defRPr/>
            </a:pPr>
            <a:endParaRPr lang="en-US" dirty="0"/>
          </a:p>
        </p:txBody>
      </p:sp>
      <p:sp>
        <p:nvSpPr>
          <p:cNvPr id="13" name="Footer Placeholder 2"/>
          <p:cNvSpPr txBox="1">
            <a:spLocks/>
          </p:cNvSpPr>
          <p:nvPr userDrawn="1"/>
        </p:nvSpPr>
        <p:spPr>
          <a:xfrm>
            <a:off x="262261" y="6556248"/>
            <a:ext cx="2761396" cy="304221"/>
          </a:xfrm>
          <a:prstGeom prst="rect">
            <a:avLst/>
          </a:prstGeom>
        </p:spPr>
        <p:txBody>
          <a:bodyPr wrap="square" anchor="ctr">
            <a:noAutofit/>
          </a:bodyPr>
          <a:lstStyle>
            <a:defPPr>
              <a:defRPr lang="en-US"/>
            </a:defPPr>
            <a:lvl1pPr algn="ctr" rtl="0" fontAlgn="base">
              <a:spcBef>
                <a:spcPct val="20000"/>
              </a:spcBef>
              <a:spcAft>
                <a:spcPct val="0"/>
              </a:spcAft>
              <a:buClr>
                <a:schemeClr val="accent2"/>
              </a:buClr>
              <a:buSzPct val="65000"/>
              <a:buFont typeface="Wingdings" pitchFamily="2" charset="2"/>
              <a:defRPr sz="900" kern="1200">
                <a:solidFill>
                  <a:schemeClr val="bg1"/>
                </a:solidFill>
                <a:latin typeface="+mn-lt"/>
                <a:ea typeface="+mn-ea"/>
                <a:cs typeface="+mn-cs"/>
              </a:defRPr>
            </a:lvl1pPr>
            <a:lvl2pPr marL="457200" algn="l" rtl="0" fontAlgn="base">
              <a:spcBef>
                <a:spcPct val="20000"/>
              </a:spcBef>
              <a:spcAft>
                <a:spcPct val="0"/>
              </a:spcAft>
              <a:buClr>
                <a:schemeClr val="accent2"/>
              </a:buClr>
              <a:buSzPct val="65000"/>
              <a:buFont typeface="Wingdings" pitchFamily="2" charset="2"/>
              <a:defRPr sz="3000" kern="1200">
                <a:solidFill>
                  <a:schemeClr val="tx1"/>
                </a:solidFill>
                <a:latin typeface="Helvetica" pitchFamily="34" charset="0"/>
                <a:ea typeface="+mn-ea"/>
                <a:cs typeface="+mn-cs"/>
              </a:defRPr>
            </a:lvl2pPr>
            <a:lvl3pPr marL="914400" algn="l" rtl="0" fontAlgn="base">
              <a:spcBef>
                <a:spcPct val="20000"/>
              </a:spcBef>
              <a:spcAft>
                <a:spcPct val="0"/>
              </a:spcAft>
              <a:buClr>
                <a:schemeClr val="accent2"/>
              </a:buClr>
              <a:buSzPct val="65000"/>
              <a:buFont typeface="Wingdings" pitchFamily="2" charset="2"/>
              <a:defRPr sz="3000" kern="1200">
                <a:solidFill>
                  <a:schemeClr val="tx1"/>
                </a:solidFill>
                <a:latin typeface="Helvetica" pitchFamily="34" charset="0"/>
                <a:ea typeface="+mn-ea"/>
                <a:cs typeface="+mn-cs"/>
              </a:defRPr>
            </a:lvl3pPr>
            <a:lvl4pPr marL="1371600" algn="l" rtl="0" fontAlgn="base">
              <a:spcBef>
                <a:spcPct val="20000"/>
              </a:spcBef>
              <a:spcAft>
                <a:spcPct val="0"/>
              </a:spcAft>
              <a:buClr>
                <a:schemeClr val="accent2"/>
              </a:buClr>
              <a:buSzPct val="65000"/>
              <a:buFont typeface="Wingdings" pitchFamily="2" charset="2"/>
              <a:defRPr sz="3000" kern="1200">
                <a:solidFill>
                  <a:schemeClr val="tx1"/>
                </a:solidFill>
                <a:latin typeface="Helvetica" pitchFamily="34" charset="0"/>
                <a:ea typeface="+mn-ea"/>
                <a:cs typeface="+mn-cs"/>
              </a:defRPr>
            </a:lvl4pPr>
            <a:lvl5pPr marL="1828800" algn="l" rtl="0" fontAlgn="base">
              <a:spcBef>
                <a:spcPct val="20000"/>
              </a:spcBef>
              <a:spcAft>
                <a:spcPct val="0"/>
              </a:spcAft>
              <a:buClr>
                <a:schemeClr val="accent2"/>
              </a:buClr>
              <a:buSzPct val="65000"/>
              <a:buFont typeface="Wingdings" pitchFamily="2" charset="2"/>
              <a:defRPr sz="3000" kern="1200">
                <a:solidFill>
                  <a:schemeClr val="tx1"/>
                </a:solidFill>
                <a:latin typeface="Helvetica" pitchFamily="34" charset="0"/>
                <a:ea typeface="+mn-ea"/>
                <a:cs typeface="+mn-cs"/>
              </a:defRPr>
            </a:lvl5pPr>
            <a:lvl6pPr marL="2286000" algn="l" defTabSz="914400" rtl="0" eaLnBrk="1" latinLnBrk="0" hangingPunct="1">
              <a:defRPr sz="3000" kern="1200">
                <a:solidFill>
                  <a:schemeClr val="tx1"/>
                </a:solidFill>
                <a:latin typeface="Helvetica" pitchFamily="34" charset="0"/>
                <a:ea typeface="+mn-ea"/>
                <a:cs typeface="+mn-cs"/>
              </a:defRPr>
            </a:lvl6pPr>
            <a:lvl7pPr marL="2743200" algn="l" defTabSz="914400" rtl="0" eaLnBrk="1" latinLnBrk="0" hangingPunct="1">
              <a:defRPr sz="3000" kern="1200">
                <a:solidFill>
                  <a:schemeClr val="tx1"/>
                </a:solidFill>
                <a:latin typeface="Helvetica" pitchFamily="34" charset="0"/>
                <a:ea typeface="+mn-ea"/>
                <a:cs typeface="+mn-cs"/>
              </a:defRPr>
            </a:lvl7pPr>
            <a:lvl8pPr marL="3200400" algn="l" defTabSz="914400" rtl="0" eaLnBrk="1" latinLnBrk="0" hangingPunct="1">
              <a:defRPr sz="3000" kern="1200">
                <a:solidFill>
                  <a:schemeClr val="tx1"/>
                </a:solidFill>
                <a:latin typeface="Helvetica" pitchFamily="34" charset="0"/>
                <a:ea typeface="+mn-ea"/>
                <a:cs typeface="+mn-cs"/>
              </a:defRPr>
            </a:lvl8pPr>
            <a:lvl9pPr marL="3657600" algn="l" defTabSz="914400" rtl="0" eaLnBrk="1" latinLnBrk="0" hangingPunct="1">
              <a:defRPr sz="3000" kern="1200">
                <a:solidFill>
                  <a:schemeClr val="tx1"/>
                </a:solidFill>
                <a:latin typeface="Helvetica" pitchFamily="34" charset="0"/>
                <a:ea typeface="+mn-ea"/>
                <a:cs typeface="+mn-cs"/>
              </a:defRPr>
            </a:lvl9pPr>
          </a:lstStyle>
          <a:p>
            <a:pPr algn="l" fontAlgn="auto">
              <a:spcBef>
                <a:spcPts val="0"/>
              </a:spcBef>
              <a:spcAft>
                <a:spcPts val="0"/>
              </a:spcAft>
              <a:buClrTx/>
              <a:buSzTx/>
              <a:buFontTx/>
              <a:buNone/>
              <a:defRPr/>
            </a:pPr>
            <a:r>
              <a:rPr lang="en-US" sz="800" kern="0" dirty="0" smtClean="0">
                <a:solidFill>
                  <a:srgbClr val="F5C3CE"/>
                </a:solidFill>
                <a:latin typeface="+mn-lt"/>
                <a:ea typeface="+mn-ea"/>
                <a:cs typeface="+mn-cs"/>
              </a:rPr>
              <a:t>©2015 Check Point Software Technologies </a:t>
            </a:r>
            <a:r>
              <a:rPr lang="en-US" sz="800" kern="0" dirty="0" smtClean="0">
                <a:solidFill>
                  <a:schemeClr val="accent2"/>
                </a:solidFill>
              </a:rPr>
              <a:t>Ltd. </a:t>
            </a:r>
            <a:endParaRPr lang="en-US" sz="800" kern="0" dirty="0">
              <a:solidFill>
                <a:schemeClr val="accent2"/>
              </a:solidFill>
            </a:endParaRPr>
          </a:p>
        </p:txBody>
      </p:sp>
    </p:spTree>
    <p:extLst>
      <p:ext uri="{BB962C8B-B14F-4D97-AF65-F5344CB8AC3E}">
        <p14:creationId xmlns:p14="http://schemas.microsoft.com/office/powerpoint/2010/main" val="1399437414"/>
      </p:ext>
    </p:extLst>
  </p:cSld>
  <p:clrMapOvr>
    <a:masterClrMapping/>
  </p:clrMapOvr>
  <p:transition>
    <p:fade/>
  </p:transition>
  <p:timing>
    <p:tnLst>
      <p:par>
        <p:cTn id="1" dur="indefinite" restart="never" nodeType="tmRoot"/>
      </p:par>
    </p:tnLst>
  </p:timing>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a:xfrm>
            <a:off x="348239" y="198780"/>
            <a:ext cx="8430636" cy="914400"/>
          </a:xfrm>
        </p:spPr>
        <p:txBody>
          <a:bodyPr>
            <a:normAutofit/>
          </a:body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endParaRPr lang="en-US" dirty="0"/>
          </a:p>
        </p:txBody>
      </p:sp>
      <p:sp>
        <p:nvSpPr>
          <p:cNvPr id="4" name="Subtitle 2"/>
          <p:cNvSpPr>
            <a:spLocks noGrp="1"/>
          </p:cNvSpPr>
          <p:nvPr>
            <p:ph type="subTitle" idx="1"/>
          </p:nvPr>
        </p:nvSpPr>
        <p:spPr>
          <a:xfrm>
            <a:off x="348239" y="4279398"/>
            <a:ext cx="4646750" cy="384175"/>
          </a:xfrm>
          <a:prstGeom prst="rect">
            <a:avLst/>
          </a:prstGeom>
        </p:spPr>
        <p:txBody>
          <a:bodyPr vert="horz" lIns="91424" tIns="45713" rIns="91424" bIns="45713" rtlCol="0">
            <a:normAutofit/>
          </a:bodyPr>
          <a:lstStyle>
            <a:lvl1pPr marL="0" indent="0" algn="l" defTabSz="914247"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tx1"/>
                </a:solidFill>
                <a:latin typeface="+mj-lt"/>
                <a:ea typeface="+mn-ea"/>
                <a:cs typeface="+mn-cs"/>
              </a:defRPr>
            </a:lvl1pPr>
            <a:lvl2pPr marL="457121" indent="0" algn="ctr">
              <a:buNone/>
              <a:defRPr>
                <a:solidFill>
                  <a:schemeClr val="tx1">
                    <a:tint val="75000"/>
                  </a:schemeClr>
                </a:solidFill>
              </a:defRPr>
            </a:lvl2pPr>
            <a:lvl3pPr marL="914247" indent="0" algn="ctr">
              <a:buNone/>
              <a:defRPr>
                <a:solidFill>
                  <a:schemeClr val="tx1">
                    <a:tint val="75000"/>
                  </a:schemeClr>
                </a:solidFill>
              </a:defRPr>
            </a:lvl3pPr>
            <a:lvl4pPr marL="1371371" indent="0" algn="ctr">
              <a:buNone/>
              <a:defRPr>
                <a:solidFill>
                  <a:schemeClr val="tx1">
                    <a:tint val="75000"/>
                  </a:schemeClr>
                </a:solidFill>
              </a:defRPr>
            </a:lvl4pPr>
            <a:lvl5pPr marL="1828496" indent="0" algn="ctr">
              <a:buNone/>
              <a:defRPr>
                <a:solidFill>
                  <a:schemeClr val="tx1">
                    <a:tint val="75000"/>
                  </a:schemeClr>
                </a:solidFill>
              </a:defRPr>
            </a:lvl5pPr>
            <a:lvl6pPr marL="2285617" indent="0" algn="ctr">
              <a:buNone/>
              <a:defRPr>
                <a:solidFill>
                  <a:schemeClr val="tx1">
                    <a:tint val="75000"/>
                  </a:schemeClr>
                </a:solidFill>
              </a:defRPr>
            </a:lvl6pPr>
            <a:lvl7pPr marL="2742743" indent="0" algn="ctr">
              <a:buNone/>
              <a:defRPr>
                <a:solidFill>
                  <a:schemeClr val="tx1">
                    <a:tint val="75000"/>
                  </a:schemeClr>
                </a:solidFill>
              </a:defRPr>
            </a:lvl7pPr>
            <a:lvl8pPr marL="3199867" indent="0" algn="ctr">
              <a:buNone/>
              <a:defRPr>
                <a:solidFill>
                  <a:schemeClr val="tx1">
                    <a:tint val="75000"/>
                  </a:schemeClr>
                </a:solidFill>
              </a:defRPr>
            </a:lvl8pPr>
            <a:lvl9pPr marL="3656992" indent="0" algn="ctr">
              <a:buNone/>
              <a:defRPr>
                <a:solidFill>
                  <a:schemeClr val="tx1">
                    <a:tint val="75000"/>
                  </a:schemeClr>
                </a:solidFill>
              </a:defRPr>
            </a:lvl9pPr>
          </a:lstStyle>
          <a:p>
            <a:pPr marL="0" lvl="0" indent="0" algn="l" defTabSz="914247" rtl="0" eaLnBrk="1" latinLnBrk="0" hangingPunct="1">
              <a:lnSpc>
                <a:spcPct val="95000"/>
              </a:lnSpc>
              <a:spcBef>
                <a:spcPts val="1440"/>
              </a:spcBef>
              <a:buClr>
                <a:srgbClr val="92D050"/>
              </a:buClr>
              <a:buSzPct val="90000"/>
              <a:buFont typeface="Arial" pitchFamily="34" charset="0"/>
              <a:buNone/>
              <a:tabLst/>
            </a:pPr>
            <a:r>
              <a:rPr lang="en-US" smtClean="0"/>
              <a:t>Click to edit Master subtitle style</a:t>
            </a:r>
            <a:endParaRPr lang="en-US" dirty="0"/>
          </a:p>
        </p:txBody>
      </p:sp>
      <p:sp>
        <p:nvSpPr>
          <p:cNvPr id="5" name="Picture Placeholder 30"/>
          <p:cNvSpPr>
            <a:spLocks noGrp="1"/>
          </p:cNvSpPr>
          <p:nvPr>
            <p:ph type="pic" sz="quarter" idx="11" hasCustomPrompt="1"/>
          </p:nvPr>
        </p:nvSpPr>
        <p:spPr>
          <a:xfrm>
            <a:off x="5211104" y="1917701"/>
            <a:ext cx="3567771" cy="2889251"/>
          </a:xfrm>
          <a:prstGeom prst="rect">
            <a:avLst/>
          </a:prstGeom>
        </p:spPr>
        <p:txBody>
          <a:bodyPr lIns="121883" tIns="60941" rIns="121883" bIns="60941" anchor="ctr" anchorCtr="1"/>
          <a:lstStyle>
            <a:lvl1pPr marL="0" indent="0" algn="ctr">
              <a:buNone/>
              <a:defRPr>
                <a:solidFill>
                  <a:schemeClr val="tx1"/>
                </a:solidFill>
                <a:latin typeface="+mj-lt"/>
              </a:defRPr>
            </a:lvl1pPr>
          </a:lstStyle>
          <a:p>
            <a:r>
              <a:rPr lang="en-US" dirty="0" smtClean="0"/>
              <a:t>Insert photo here</a:t>
            </a:r>
            <a:endParaRPr lang="en-US" dirty="0"/>
          </a:p>
        </p:txBody>
      </p:sp>
      <p:sp>
        <p:nvSpPr>
          <p:cNvPr id="8" name="Text Placeholder 7"/>
          <p:cNvSpPr>
            <a:spLocks noGrp="1"/>
          </p:cNvSpPr>
          <p:nvPr>
            <p:ph type="body" sz="quarter" idx="12"/>
          </p:nvPr>
        </p:nvSpPr>
        <p:spPr>
          <a:xfrm>
            <a:off x="348239" y="2704852"/>
            <a:ext cx="4646750" cy="1600200"/>
          </a:xfrm>
          <a:prstGeom prst="rect">
            <a:avLst/>
          </a:prstGeom>
        </p:spPr>
        <p:txBody>
          <a:bodyPr bIns="0" anchor="b">
            <a:normAutofit/>
          </a:bodyPr>
          <a:lstStyle>
            <a:lvl1pPr marL="0" indent="0" algn="l" defTabSz="914247" rtl="0" eaLnBrk="1" fontAlgn="base" latinLnBrk="0" hangingPunct="1">
              <a:lnSpc>
                <a:spcPct val="80000"/>
              </a:lnSpc>
              <a:spcBef>
                <a:spcPct val="0"/>
              </a:spcBef>
              <a:spcAft>
                <a:spcPct val="0"/>
              </a:spcAft>
              <a:buClr>
                <a:schemeClr val="tx1"/>
              </a:buClr>
              <a:buSzTx/>
              <a:buFont typeface="Ciscolight" pitchFamily="2" charset="0"/>
              <a:buNone/>
              <a:defRPr lang="en-US" sz="6000" b="0" kern="1200" spc="0" baseline="0" dirty="0">
                <a:solidFill>
                  <a:schemeClr val="accent2"/>
                </a:solidFill>
                <a:latin typeface="+mj-lt"/>
                <a:ea typeface="+mj-ea"/>
                <a:cs typeface="+mj-cs"/>
              </a:defRPr>
            </a:lvl1pPr>
          </a:lstStyle>
          <a:p>
            <a:pPr lvl="0"/>
            <a:r>
              <a:rPr lang="en-US" smtClean="0"/>
              <a:t>Click to edit Master text styles</a:t>
            </a:r>
          </a:p>
        </p:txBody>
      </p:sp>
    </p:spTree>
    <p:extLst>
      <p:ext uri="{BB962C8B-B14F-4D97-AF65-F5344CB8AC3E}">
        <p14:creationId xmlns:p14="http://schemas.microsoft.com/office/powerpoint/2010/main" val="175407469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4174704988"/>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300464911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dark gray">
    <p:bg>
      <p:bgPr>
        <a:solidFill>
          <a:schemeClr val="tx1"/>
        </a:solidFill>
        <a:effectLst/>
      </p:bgPr>
    </p:bg>
    <p:spTree>
      <p:nvGrpSpPr>
        <p:cNvPr id="1" name=""/>
        <p:cNvGrpSpPr/>
        <p:nvPr/>
      </p:nvGrpSpPr>
      <p:grpSpPr>
        <a:xfrm>
          <a:off x="0" y="0"/>
          <a:ext cx="0" cy="0"/>
          <a:chOff x="0" y="0"/>
          <a:chExt cx="0" cy="0"/>
        </a:xfrm>
      </p:grpSpPr>
      <p:cxnSp>
        <p:nvCxnSpPr>
          <p:cNvPr id="11" name="Straight Connector 10"/>
          <p:cNvCxnSpPr/>
          <p:nvPr userDrawn="1"/>
        </p:nvCxnSpPr>
        <p:spPr bwMode="auto">
          <a:xfrm>
            <a:off x="0" y="6541346"/>
            <a:ext cx="9144000" cy="0"/>
          </a:xfrm>
          <a:prstGeom prst="line">
            <a:avLst/>
          </a:prstGeom>
          <a:solidFill>
            <a:schemeClr val="bg1"/>
          </a:solidFill>
          <a:ln w="9525" cap="flat" cmpd="sng" algn="ctr">
            <a:solidFill>
              <a:srgbClr val="F382A0">
                <a:alpha val="50196"/>
              </a:srgb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Footer Placeholder 2"/>
          <p:cNvSpPr>
            <a:spLocks noGrp="1"/>
          </p:cNvSpPr>
          <p:nvPr>
            <p:ph type="ftr" sz="quarter" idx="10"/>
          </p:nvPr>
        </p:nvSpPr>
        <p:spPr/>
        <p:txBody>
          <a:bodyPr/>
          <a:lstStyle/>
          <a:p>
            <a:endParaRPr lang="en-US" dirty="0"/>
          </a:p>
        </p:txBody>
      </p:sp>
      <p:sp>
        <p:nvSpPr>
          <p:cNvPr id="12" name="Rectangle 11"/>
          <p:cNvSpPr/>
          <p:nvPr userDrawn="1"/>
        </p:nvSpPr>
        <p:spPr bwMode="auto">
          <a:xfrm>
            <a:off x="0" y="0"/>
            <a:ext cx="9144000" cy="6591628"/>
          </a:xfrm>
          <a:prstGeom prst="rect">
            <a:avLst/>
          </a:prstGeom>
          <a:solidFill>
            <a:schemeClr val="tx1"/>
          </a:solidFill>
          <a:ln w="12700" algn="ctr">
            <a:noFill/>
            <a:miter lim="800000"/>
            <a:headEnd/>
            <a:tailEn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smtClean="0">
              <a:latin typeface="+mn-lt"/>
            </a:endParaRPr>
          </a:p>
        </p:txBody>
      </p:sp>
      <p:cxnSp>
        <p:nvCxnSpPr>
          <p:cNvPr id="13" name="Straight Connector 12"/>
          <p:cNvCxnSpPr/>
          <p:nvPr userDrawn="1"/>
        </p:nvCxnSpPr>
        <p:spPr bwMode="auto">
          <a:xfrm>
            <a:off x="0" y="6537960"/>
            <a:ext cx="9144000" cy="0"/>
          </a:xfrm>
          <a:prstGeom prst="line">
            <a:avLst/>
          </a:prstGeom>
          <a:solidFill>
            <a:schemeClr val="bg1"/>
          </a:solidFill>
          <a:ln w="9525" cap="flat" cmpd="sng" algn="ctr">
            <a:solidFill>
              <a:srgbClr val="F382A0">
                <a:alpha val="50196"/>
              </a:srgb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027"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0366" y="192918"/>
            <a:ext cx="1008508" cy="630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726261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 Half page quo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endParaRPr lang="en-US" dirty="0"/>
          </a:p>
        </p:txBody>
      </p:sp>
      <p:sp>
        <p:nvSpPr>
          <p:cNvPr id="4" name="Rounded Rectangle 3"/>
          <p:cNvSpPr/>
          <p:nvPr userDrawn="1"/>
        </p:nvSpPr>
        <p:spPr>
          <a:xfrm>
            <a:off x="4543426" y="1639737"/>
            <a:ext cx="3794124" cy="3783163"/>
          </a:xfrm>
          <a:prstGeom prst="roundRect">
            <a:avLst>
              <a:gd name="adj" fmla="val 0"/>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7160" tIns="137160" rIns="137160" bIns="137160" rtlCol="0" anchor="ctr"/>
          <a:lstStyle/>
          <a:p>
            <a:pPr algn="ctr"/>
            <a:endParaRPr lang="en-US" dirty="0">
              <a:latin typeface="+mj-lt"/>
            </a:endParaRPr>
          </a:p>
        </p:txBody>
      </p:sp>
      <p:sp>
        <p:nvSpPr>
          <p:cNvPr id="5" name="Text Placeholder 11"/>
          <p:cNvSpPr>
            <a:spLocks noGrp="1"/>
          </p:cNvSpPr>
          <p:nvPr>
            <p:ph type="body" sz="quarter" idx="11" hasCustomPrompt="1"/>
          </p:nvPr>
        </p:nvSpPr>
        <p:spPr bwMode="white">
          <a:xfrm>
            <a:off x="4654769" y="1747689"/>
            <a:ext cx="3546256" cy="2440001"/>
          </a:xfrm>
          <a:prstGeom prst="rect">
            <a:avLst/>
          </a:prstGeom>
        </p:spPr>
        <p:txBody>
          <a:bodyPr lIns="137160" tIns="137160" rIns="137160" bIns="137160" anchor="ctr">
            <a:noAutofit/>
          </a:bodyPr>
          <a:lstStyle>
            <a:lvl1pPr marL="114279" indent="-114279" algn="l" defTabSz="914209" rtl="0" eaLnBrk="1" latinLnBrk="0" hangingPunct="1">
              <a:lnSpc>
                <a:spcPct val="90000"/>
              </a:lnSpc>
              <a:spcBef>
                <a:spcPts val="0"/>
              </a:spcBef>
              <a:buNone/>
              <a:defRPr lang="en-US" sz="2400" b="1" kern="1200" dirty="0" smtClean="0">
                <a:solidFill>
                  <a:schemeClr val="bg1"/>
                </a:solidFill>
                <a:latin typeface="+mn-lt"/>
                <a:ea typeface="+mn-ea"/>
                <a:cs typeface="Arial" panose="020B0604020202020204" pitchFamily="34" charset="0"/>
              </a:defRPr>
            </a:lvl1pPr>
            <a:lvl2pPr marL="114279" indent="-114279" algn="l" defTabSz="914209" rtl="0" eaLnBrk="1" latinLnBrk="0" hangingPunct="1">
              <a:defRPr lang="en-US" sz="2000" kern="1200" dirty="0" smtClean="0">
                <a:solidFill>
                  <a:schemeClr val="accent2"/>
                </a:solidFill>
                <a:latin typeface="Ciscolight" pitchFamily="2" charset="0"/>
                <a:ea typeface="+mn-ea"/>
                <a:cs typeface="+mn-cs"/>
              </a:defRPr>
            </a:lvl2pPr>
            <a:lvl3pPr marL="114279" indent="-114279" algn="l" defTabSz="914209" rtl="0" eaLnBrk="1" latinLnBrk="0" hangingPunct="1">
              <a:defRPr lang="en-US" sz="2000" kern="1200" dirty="0" smtClean="0">
                <a:solidFill>
                  <a:schemeClr val="accent2"/>
                </a:solidFill>
                <a:latin typeface="Ciscolight" pitchFamily="2" charset="0"/>
                <a:ea typeface="+mn-ea"/>
                <a:cs typeface="+mn-cs"/>
              </a:defRPr>
            </a:lvl3pPr>
            <a:lvl4pPr marL="114279" indent="-114279" algn="l" defTabSz="914209" rtl="0" eaLnBrk="1" latinLnBrk="0" hangingPunct="1">
              <a:defRPr lang="en-US" sz="2000" kern="1200" dirty="0" smtClean="0">
                <a:solidFill>
                  <a:schemeClr val="accent2"/>
                </a:solidFill>
                <a:latin typeface="Ciscolight" pitchFamily="2" charset="0"/>
                <a:ea typeface="+mn-ea"/>
                <a:cs typeface="+mn-cs"/>
              </a:defRPr>
            </a:lvl4pPr>
            <a:lvl5pPr marL="114279" indent="-114279" algn="l" defTabSz="914209" rtl="0" eaLnBrk="1" latinLnBrk="0" hangingPunct="1">
              <a:defRPr lang="en-US" sz="2000" kern="1200" dirty="0" smtClean="0">
                <a:solidFill>
                  <a:schemeClr val="accent2"/>
                </a:solidFill>
                <a:latin typeface="Ciscolight" pitchFamily="2" charset="0"/>
                <a:ea typeface="+mn-ea"/>
                <a:cs typeface="+mn-cs"/>
              </a:defRPr>
            </a:lvl5pPr>
          </a:lstStyle>
          <a:p>
            <a:pPr lvl="0"/>
            <a:r>
              <a:rPr lang="en-US" dirty="0" smtClean="0"/>
              <a:t>“This is the sample pull quote.”</a:t>
            </a:r>
          </a:p>
        </p:txBody>
      </p:sp>
      <p:sp>
        <p:nvSpPr>
          <p:cNvPr id="6" name="Text Placeholder 18"/>
          <p:cNvSpPr>
            <a:spLocks noGrp="1"/>
          </p:cNvSpPr>
          <p:nvPr>
            <p:ph type="body" sz="quarter" idx="14" hasCustomPrompt="1"/>
          </p:nvPr>
        </p:nvSpPr>
        <p:spPr bwMode="white">
          <a:xfrm>
            <a:off x="4654770" y="4736592"/>
            <a:ext cx="3546256" cy="338328"/>
          </a:xfrm>
          <a:prstGeom prst="rect">
            <a:avLst/>
          </a:prstGeom>
          <a:noFill/>
        </p:spPr>
        <p:txBody>
          <a:bodyPr wrap="square" lIns="121883" tIns="60941" rIns="121883" bIns="60941" anchor="ctr">
            <a:noAutofit/>
          </a:bodyPr>
          <a:lstStyle>
            <a:lvl1pPr marL="0" indent="0">
              <a:lnSpc>
                <a:spcPct val="100000"/>
              </a:lnSpc>
              <a:spcBef>
                <a:spcPts val="0"/>
              </a:spcBef>
              <a:buClr>
                <a:schemeClr val="tx2"/>
              </a:buClr>
              <a:buFontTx/>
              <a:buNone/>
              <a:defRPr sz="1400">
                <a:solidFill>
                  <a:schemeClr val="bg1"/>
                </a:solidFill>
                <a:latin typeface="+mn-lt"/>
                <a:cs typeface="Arial" panose="020B0604020202020204" pitchFamily="34" charset="0"/>
              </a:defRPr>
            </a:lvl1pPr>
          </a:lstStyle>
          <a:p>
            <a:pPr lvl="0"/>
            <a:r>
              <a:rPr lang="en-US" dirty="0" smtClean="0"/>
              <a:t>Source Name</a:t>
            </a:r>
            <a:endParaRPr lang="en-US" dirty="0"/>
          </a:p>
        </p:txBody>
      </p:sp>
      <p:grpSp>
        <p:nvGrpSpPr>
          <p:cNvPr id="8" name="Group 7"/>
          <p:cNvGrpSpPr/>
          <p:nvPr userDrawn="1"/>
        </p:nvGrpSpPr>
        <p:grpSpPr>
          <a:xfrm>
            <a:off x="8337551" y="1639737"/>
            <a:ext cx="805630" cy="3783163"/>
            <a:chOff x="8406179" y="-263"/>
            <a:chExt cx="737001" cy="6858000"/>
          </a:xfrm>
        </p:grpSpPr>
        <p:sp>
          <p:nvSpPr>
            <p:cNvPr id="9" name="Rectangle 8"/>
            <p:cNvSpPr/>
            <p:nvPr userDrawn="1"/>
          </p:nvSpPr>
          <p:spPr bwMode="auto">
            <a:xfrm>
              <a:off x="8651235" y="-263"/>
              <a:ext cx="246888" cy="6858000"/>
            </a:xfrm>
            <a:prstGeom prst="rect">
              <a:avLst/>
            </a:prstGeom>
            <a:solidFill>
              <a:srgbClr val="E45785">
                <a:alpha val="65098"/>
              </a:srgbClr>
            </a:solidFill>
            <a:ln w="12700" algn="ctr">
              <a:noFill/>
              <a:miter lim="800000"/>
              <a:headEnd/>
              <a:tailEn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smtClean="0">
                <a:latin typeface="+mn-lt"/>
              </a:endParaRPr>
            </a:p>
          </p:txBody>
        </p:sp>
        <p:sp>
          <p:nvSpPr>
            <p:cNvPr id="10" name="Rectangle 9"/>
            <p:cNvSpPr/>
            <p:nvPr userDrawn="1"/>
          </p:nvSpPr>
          <p:spPr bwMode="auto">
            <a:xfrm>
              <a:off x="8896292" y="-263"/>
              <a:ext cx="246888" cy="6858000"/>
            </a:xfrm>
            <a:prstGeom prst="rect">
              <a:avLst/>
            </a:prstGeom>
            <a:solidFill>
              <a:srgbClr val="E45785">
                <a:alpha val="34902"/>
              </a:srgbClr>
            </a:solidFill>
            <a:ln w="12700" algn="ctr">
              <a:noFill/>
              <a:miter lim="800000"/>
              <a:headEnd/>
              <a:tailEn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r>
                <a:rPr lang="en-US" sz="2400" dirty="0" smtClean="0">
                  <a:latin typeface="+mn-lt"/>
                </a:rPr>
                <a:t> </a:t>
              </a:r>
            </a:p>
          </p:txBody>
        </p:sp>
        <p:sp>
          <p:nvSpPr>
            <p:cNvPr id="11" name="Rectangle 10"/>
            <p:cNvSpPr/>
            <p:nvPr userDrawn="1"/>
          </p:nvSpPr>
          <p:spPr bwMode="auto">
            <a:xfrm>
              <a:off x="8406179" y="-263"/>
              <a:ext cx="245631" cy="6858000"/>
            </a:xfrm>
            <a:prstGeom prst="rect">
              <a:avLst/>
            </a:prstGeom>
            <a:solidFill>
              <a:srgbClr val="E45785">
                <a:alpha val="85098"/>
              </a:srgbClr>
            </a:solidFill>
            <a:ln w="12700" algn="ctr">
              <a:noFill/>
              <a:miter lim="800000"/>
              <a:headEnd/>
              <a:tailEn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smtClean="0">
                <a:latin typeface="+mn-lt"/>
              </a:endParaRPr>
            </a:p>
          </p:txBody>
        </p:sp>
      </p:grpSp>
      <p:sp>
        <p:nvSpPr>
          <p:cNvPr id="13" name="Text Placeholder 12"/>
          <p:cNvSpPr>
            <a:spLocks noGrp="1"/>
          </p:cNvSpPr>
          <p:nvPr>
            <p:ph type="body" sz="quarter" idx="16"/>
          </p:nvPr>
        </p:nvSpPr>
        <p:spPr>
          <a:xfrm>
            <a:off x="327191" y="1639736"/>
            <a:ext cx="4079709" cy="3783163"/>
          </a:xfrm>
          <a:prstGeom prst="rect">
            <a:avLst/>
          </a:prstGeom>
        </p:spPr>
        <p:txBody>
          <a:bodyPr>
            <a:normAutofit/>
          </a:bodyPr>
          <a:lstStyle>
            <a:lvl1pPr marL="168275" indent="-168275">
              <a:buFont typeface="Arial" panose="020B0604020202020204" pitchFamily="34" charset="0"/>
              <a:buChar char="•"/>
              <a:defRPr sz="1800">
                <a:solidFill>
                  <a:schemeClr val="tx1"/>
                </a:solidFill>
              </a:defRPr>
            </a:lvl1pPr>
            <a:lvl2pPr marL="514350" indent="-228600">
              <a:buFont typeface="Arial" panose="020B0604020202020204" pitchFamily="34" charset="0"/>
              <a:buChar char="−"/>
              <a:defRPr sz="1600"/>
            </a:lvl2pPr>
            <a:lvl3pPr>
              <a:defRPr sz="1600"/>
            </a:lvl3pPr>
            <a:lvl4pPr>
              <a:defRPr sz="1400"/>
            </a:lvl4pPr>
            <a:lvl5pPr>
              <a:defRPr sz="1200"/>
            </a:lvl5pPr>
          </a:lstStyle>
          <a:p>
            <a:pPr lvl="0"/>
            <a:r>
              <a:rPr lang="en-US" smtClean="0"/>
              <a:t>Click to edit Master text styles</a:t>
            </a:r>
          </a:p>
        </p:txBody>
      </p:sp>
    </p:spTree>
    <p:extLst>
      <p:ext uri="{BB962C8B-B14F-4D97-AF65-F5344CB8AC3E}">
        <p14:creationId xmlns:p14="http://schemas.microsoft.com/office/powerpoint/2010/main" val="2318371307"/>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 Full page quote">
    <p:bg>
      <p:bgPr>
        <a:solidFill>
          <a:schemeClr val="tx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0" y="0"/>
            <a:ext cx="9144000" cy="6591628"/>
          </a:xfrm>
          <a:prstGeom prst="rect">
            <a:avLst/>
          </a:prstGeom>
          <a:solidFill>
            <a:schemeClr val="tx1"/>
          </a:solidFill>
          <a:ln w="12700" algn="ctr">
            <a:noFill/>
            <a:miter lim="800000"/>
            <a:headEnd/>
            <a:tailEn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smtClean="0">
              <a:latin typeface="+mn-lt"/>
            </a:endParaRPr>
          </a:p>
        </p:txBody>
      </p:sp>
      <p:sp>
        <p:nvSpPr>
          <p:cNvPr id="3" name="Footer Placeholder 2"/>
          <p:cNvSpPr>
            <a:spLocks noGrp="1"/>
          </p:cNvSpPr>
          <p:nvPr>
            <p:ph type="ftr" sz="quarter" idx="10"/>
          </p:nvPr>
        </p:nvSpPr>
        <p:spPr/>
        <p:txBody>
          <a:bodyPr/>
          <a:lstStyle/>
          <a:p>
            <a:endParaRPr lang="en-US" dirty="0"/>
          </a:p>
        </p:txBody>
      </p:sp>
      <p:cxnSp>
        <p:nvCxnSpPr>
          <p:cNvPr id="6" name="Straight Connector 5"/>
          <p:cNvCxnSpPr/>
          <p:nvPr userDrawn="1"/>
        </p:nvCxnSpPr>
        <p:spPr bwMode="ltGray">
          <a:xfrm flipH="1">
            <a:off x="1304925" y="1351493"/>
            <a:ext cx="7839075" cy="0"/>
          </a:xfrm>
          <a:prstGeom prst="line">
            <a:avLst/>
          </a:prstGeom>
          <a:solidFill>
            <a:schemeClr val="bg1"/>
          </a:solidFill>
          <a:ln w="9525" cap="flat" cmpd="sng" algn="ctr">
            <a:solidFill>
              <a:srgbClr val="F382A0">
                <a:alpha val="50196"/>
              </a:srgb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ext Placeholder 11"/>
          <p:cNvSpPr>
            <a:spLocks noGrp="1"/>
          </p:cNvSpPr>
          <p:nvPr>
            <p:ph type="body" sz="quarter" idx="11" hasCustomPrompt="1"/>
          </p:nvPr>
        </p:nvSpPr>
        <p:spPr bwMode="white">
          <a:xfrm>
            <a:off x="1304924" y="3206445"/>
            <a:ext cx="6878494" cy="743280"/>
          </a:xfrm>
          <a:prstGeom prst="rect">
            <a:avLst/>
          </a:prstGeom>
        </p:spPr>
        <p:txBody>
          <a:bodyPr wrap="square" lIns="91440" tIns="45720" rIns="91440" bIns="45720" anchor="b">
            <a:spAutoFit/>
          </a:bodyPr>
          <a:lstStyle>
            <a:lvl1pPr marL="0" indent="0" algn="l" defTabSz="914209" rtl="0" eaLnBrk="1" fontAlgn="base" latinLnBrk="0" hangingPunct="1">
              <a:lnSpc>
                <a:spcPct val="90000"/>
              </a:lnSpc>
              <a:spcBef>
                <a:spcPts val="0"/>
              </a:spcBef>
              <a:spcAft>
                <a:spcPct val="0"/>
              </a:spcAft>
              <a:buClr>
                <a:schemeClr val="accent1"/>
              </a:buClr>
              <a:buSzPct val="100000"/>
              <a:buFont typeface="Arial" pitchFamily="34" charset="0"/>
              <a:buNone/>
              <a:defRPr lang="en-US" sz="4700" kern="0" dirty="0" smtClean="0">
                <a:solidFill>
                  <a:schemeClr val="bg1"/>
                </a:solidFill>
                <a:latin typeface="+mn-lt"/>
                <a:ea typeface="+mn-ea"/>
                <a:cs typeface="Arial" pitchFamily="34" charset="0"/>
              </a:defRPr>
            </a:lvl1pPr>
            <a:lvl2pPr marL="114279" indent="-114279" algn="l" defTabSz="914209" rtl="0" eaLnBrk="1" latinLnBrk="0" hangingPunct="1">
              <a:defRPr lang="en-US" sz="2000" kern="1200" dirty="0" smtClean="0">
                <a:solidFill>
                  <a:schemeClr val="accent2"/>
                </a:solidFill>
                <a:latin typeface="Ciscolight" pitchFamily="2" charset="0"/>
                <a:ea typeface="+mn-ea"/>
                <a:cs typeface="+mn-cs"/>
              </a:defRPr>
            </a:lvl2pPr>
            <a:lvl3pPr marL="114279" indent="-114279" algn="l" defTabSz="914209" rtl="0" eaLnBrk="1" latinLnBrk="0" hangingPunct="1">
              <a:defRPr lang="en-US" sz="2000" kern="1200" dirty="0" smtClean="0">
                <a:solidFill>
                  <a:schemeClr val="accent2"/>
                </a:solidFill>
                <a:latin typeface="Ciscolight" pitchFamily="2" charset="0"/>
                <a:ea typeface="+mn-ea"/>
                <a:cs typeface="+mn-cs"/>
              </a:defRPr>
            </a:lvl3pPr>
            <a:lvl4pPr marL="114279" indent="-114279" algn="l" defTabSz="914209" rtl="0" eaLnBrk="1" latinLnBrk="0" hangingPunct="1">
              <a:defRPr lang="en-US" sz="2000" kern="1200" dirty="0" smtClean="0">
                <a:solidFill>
                  <a:schemeClr val="accent2"/>
                </a:solidFill>
                <a:latin typeface="Ciscolight" pitchFamily="2" charset="0"/>
                <a:ea typeface="+mn-ea"/>
                <a:cs typeface="+mn-cs"/>
              </a:defRPr>
            </a:lvl4pPr>
            <a:lvl5pPr marL="114279" indent="-114279" algn="l" defTabSz="914209" rtl="0" eaLnBrk="1" latinLnBrk="0" hangingPunct="1">
              <a:defRPr lang="en-US" sz="2000" kern="1200" dirty="0" smtClean="0">
                <a:solidFill>
                  <a:schemeClr val="accent2"/>
                </a:solidFill>
                <a:latin typeface="Ciscolight" pitchFamily="2" charset="0"/>
                <a:ea typeface="+mn-ea"/>
                <a:cs typeface="+mn-cs"/>
              </a:defRPr>
            </a:lvl5pPr>
          </a:lstStyle>
          <a:p>
            <a:pPr lvl="0"/>
            <a:r>
              <a:rPr lang="en-US" dirty="0" smtClean="0"/>
              <a:t>Click to add quote here.</a:t>
            </a:r>
          </a:p>
        </p:txBody>
      </p:sp>
      <p:sp>
        <p:nvSpPr>
          <p:cNvPr id="8" name="Text Placeholder 17"/>
          <p:cNvSpPr>
            <a:spLocks noGrp="1"/>
          </p:cNvSpPr>
          <p:nvPr>
            <p:ph type="body" sz="quarter" idx="12"/>
          </p:nvPr>
        </p:nvSpPr>
        <p:spPr>
          <a:xfrm>
            <a:off x="1304924" y="803275"/>
            <a:ext cx="6901873" cy="480131"/>
          </a:xfrm>
          <a:prstGeom prst="rect">
            <a:avLst/>
          </a:prstGeom>
        </p:spPr>
        <p:txBody>
          <a:bodyPr>
            <a:noAutofit/>
          </a:bodyPr>
          <a:lstStyle>
            <a:lvl1pPr marL="0" indent="0" algn="l" rtl="0" eaLnBrk="1" fontAlgn="base" hangingPunct="1">
              <a:lnSpc>
                <a:spcPct val="90000"/>
              </a:lnSpc>
              <a:spcBef>
                <a:spcPts val="2400"/>
              </a:spcBef>
              <a:spcAft>
                <a:spcPct val="0"/>
              </a:spcAft>
              <a:buClr>
                <a:schemeClr val="accent1"/>
              </a:buClr>
              <a:buSzPct val="100000"/>
              <a:buFont typeface="Arial" pitchFamily="34" charset="0"/>
              <a:buNone/>
              <a:defRPr lang="en-US" sz="2800" kern="0" dirty="0" smtClean="0">
                <a:solidFill>
                  <a:schemeClr val="accent2"/>
                </a:solidFill>
                <a:latin typeface="+mn-lt"/>
                <a:ea typeface="+mn-ea"/>
                <a:cs typeface="Arial" pitchFamily="34" charset="0"/>
              </a:defRPr>
            </a:lvl1pPr>
            <a:lvl2pPr marL="0" indent="0" algn="l" rtl="0" eaLnBrk="1" fontAlgn="base" hangingPunct="1">
              <a:lnSpc>
                <a:spcPct val="90000"/>
              </a:lnSpc>
              <a:spcBef>
                <a:spcPts val="2400"/>
              </a:spcBef>
              <a:spcAft>
                <a:spcPct val="0"/>
              </a:spcAft>
              <a:buClr>
                <a:schemeClr val="accent1"/>
              </a:buClr>
              <a:buSzPct val="100000"/>
              <a:buFont typeface="Arial" pitchFamily="34" charset="0"/>
              <a:buNone/>
              <a:defRPr lang="en-US" sz="2800" kern="0" dirty="0" smtClean="0">
                <a:solidFill>
                  <a:schemeClr val="accent2"/>
                </a:solidFill>
                <a:latin typeface="+mn-lt"/>
                <a:ea typeface="+mn-ea"/>
                <a:cs typeface="Arial" pitchFamily="34" charset="0"/>
              </a:defRPr>
            </a:lvl2pPr>
            <a:lvl3pPr marL="0" indent="0" algn="l" rtl="0" eaLnBrk="1" fontAlgn="base" hangingPunct="1">
              <a:lnSpc>
                <a:spcPct val="90000"/>
              </a:lnSpc>
              <a:spcBef>
                <a:spcPts val="2400"/>
              </a:spcBef>
              <a:spcAft>
                <a:spcPct val="0"/>
              </a:spcAft>
              <a:buClr>
                <a:schemeClr val="accent1"/>
              </a:buClr>
              <a:buSzPct val="100000"/>
              <a:buFont typeface="Arial" pitchFamily="34" charset="0"/>
              <a:buNone/>
              <a:defRPr lang="en-US" sz="2800" kern="0" dirty="0" smtClean="0">
                <a:solidFill>
                  <a:schemeClr val="accent2"/>
                </a:solidFill>
                <a:latin typeface="+mn-lt"/>
                <a:ea typeface="+mn-ea"/>
                <a:cs typeface="Arial" pitchFamily="34" charset="0"/>
              </a:defRPr>
            </a:lvl3pPr>
            <a:lvl4pPr marL="0" indent="0" algn="l" rtl="0" eaLnBrk="1" fontAlgn="base" hangingPunct="1">
              <a:lnSpc>
                <a:spcPct val="90000"/>
              </a:lnSpc>
              <a:spcBef>
                <a:spcPts val="2400"/>
              </a:spcBef>
              <a:spcAft>
                <a:spcPct val="0"/>
              </a:spcAft>
              <a:buClr>
                <a:schemeClr val="accent1"/>
              </a:buClr>
              <a:buSzPct val="100000"/>
              <a:buFont typeface="Arial" pitchFamily="34" charset="0"/>
              <a:buNone/>
              <a:defRPr lang="en-US" sz="2800" kern="0" dirty="0" smtClean="0">
                <a:solidFill>
                  <a:schemeClr val="accent2"/>
                </a:solidFill>
                <a:latin typeface="+mn-lt"/>
                <a:ea typeface="+mn-ea"/>
                <a:cs typeface="Arial" pitchFamily="34" charset="0"/>
              </a:defRPr>
            </a:lvl4pPr>
            <a:lvl5pPr marL="0" indent="0" algn="l" rtl="0" eaLnBrk="1" fontAlgn="base" hangingPunct="1">
              <a:lnSpc>
                <a:spcPct val="90000"/>
              </a:lnSpc>
              <a:spcBef>
                <a:spcPts val="2400"/>
              </a:spcBef>
              <a:spcAft>
                <a:spcPct val="0"/>
              </a:spcAft>
              <a:buClr>
                <a:schemeClr val="accent1"/>
              </a:buClr>
              <a:buSzPct val="100000"/>
              <a:buFont typeface="Arial" pitchFamily="34" charset="0"/>
              <a:buNone/>
              <a:defRPr lang="en-US" sz="2800" kern="0" dirty="0">
                <a:solidFill>
                  <a:schemeClr val="accent2"/>
                </a:solidFill>
                <a:latin typeface="+mn-lt"/>
                <a:ea typeface="+mn-ea"/>
                <a:cs typeface="Arial" pitchFamily="34" charset="0"/>
              </a:defRPr>
            </a:lvl5pPr>
          </a:lstStyle>
          <a:p>
            <a:pPr lvl="0"/>
            <a:r>
              <a:rPr lang="en-US" smtClean="0"/>
              <a:t>Click to edit Master text styles</a:t>
            </a:r>
          </a:p>
        </p:txBody>
      </p:sp>
      <p:sp>
        <p:nvSpPr>
          <p:cNvPr id="9" name="Text Placeholder 21"/>
          <p:cNvSpPr>
            <a:spLocks noGrp="1"/>
          </p:cNvSpPr>
          <p:nvPr>
            <p:ph type="body" sz="quarter" idx="13" hasCustomPrompt="1"/>
          </p:nvPr>
        </p:nvSpPr>
        <p:spPr>
          <a:xfrm>
            <a:off x="1356310" y="4505432"/>
            <a:ext cx="6827108" cy="509525"/>
          </a:xfrm>
          <a:prstGeom prst="rect">
            <a:avLst/>
          </a:prstGeom>
        </p:spPr>
        <p:txBody>
          <a:bodyPr>
            <a:noAutofit/>
          </a:bodyPr>
          <a:lstStyle>
            <a:lvl1pPr marL="339725" indent="-339725" algn="l" rtl="0" eaLnBrk="1" fontAlgn="base" hangingPunct="1">
              <a:lnSpc>
                <a:spcPct val="90000"/>
              </a:lnSpc>
              <a:spcBef>
                <a:spcPts val="2400"/>
              </a:spcBef>
              <a:spcAft>
                <a:spcPct val="0"/>
              </a:spcAft>
              <a:buClr>
                <a:schemeClr val="bg1"/>
              </a:buClr>
              <a:buSzPct val="100000"/>
              <a:buFont typeface="Arial" panose="020B0604020202020204" pitchFamily="34" charset="0"/>
              <a:buChar char="−"/>
              <a:defRPr lang="en-US" sz="3200" kern="0" baseline="0" dirty="0">
                <a:solidFill>
                  <a:schemeClr val="bg1"/>
                </a:solidFill>
                <a:latin typeface="+mj-lt"/>
                <a:ea typeface="+mn-ea"/>
                <a:cs typeface="Arial" pitchFamily="34" charset="0"/>
              </a:defRPr>
            </a:lvl1pPr>
            <a:lvl2pPr marL="0" indent="0" algn="l" rtl="0" eaLnBrk="1" fontAlgn="base" hangingPunct="1">
              <a:lnSpc>
                <a:spcPct val="90000"/>
              </a:lnSpc>
              <a:spcBef>
                <a:spcPts val="2400"/>
              </a:spcBef>
              <a:spcAft>
                <a:spcPct val="0"/>
              </a:spcAft>
              <a:buClr>
                <a:schemeClr val="accent1"/>
              </a:buClr>
              <a:buSzPct val="100000"/>
              <a:buFont typeface="Arial" pitchFamily="34" charset="0"/>
              <a:buNone/>
              <a:defRPr lang="en-US" sz="2800" kern="0" dirty="0" smtClean="0">
                <a:solidFill>
                  <a:schemeClr val="accent2"/>
                </a:solidFill>
                <a:latin typeface="+mn-lt"/>
                <a:ea typeface="+mn-ea"/>
                <a:cs typeface="Arial" pitchFamily="34" charset="0"/>
              </a:defRPr>
            </a:lvl2pPr>
            <a:lvl3pPr marL="0" indent="0" algn="l" rtl="0" eaLnBrk="1" fontAlgn="base" hangingPunct="1">
              <a:lnSpc>
                <a:spcPct val="90000"/>
              </a:lnSpc>
              <a:spcBef>
                <a:spcPts val="2400"/>
              </a:spcBef>
              <a:spcAft>
                <a:spcPct val="0"/>
              </a:spcAft>
              <a:buClr>
                <a:schemeClr val="accent1"/>
              </a:buClr>
              <a:buSzPct val="100000"/>
              <a:buFont typeface="Arial" pitchFamily="34" charset="0"/>
              <a:buNone/>
              <a:defRPr lang="en-US" sz="2800" kern="0" dirty="0" smtClean="0">
                <a:solidFill>
                  <a:schemeClr val="accent2"/>
                </a:solidFill>
                <a:latin typeface="+mn-lt"/>
                <a:ea typeface="+mn-ea"/>
                <a:cs typeface="Arial" pitchFamily="34" charset="0"/>
              </a:defRPr>
            </a:lvl3pPr>
            <a:lvl4pPr marL="0" indent="0" algn="l" rtl="0" eaLnBrk="1" fontAlgn="base" hangingPunct="1">
              <a:lnSpc>
                <a:spcPct val="90000"/>
              </a:lnSpc>
              <a:spcBef>
                <a:spcPts val="2400"/>
              </a:spcBef>
              <a:spcAft>
                <a:spcPct val="0"/>
              </a:spcAft>
              <a:buClr>
                <a:schemeClr val="accent1"/>
              </a:buClr>
              <a:buSzPct val="100000"/>
              <a:buFont typeface="Arial" pitchFamily="34" charset="0"/>
              <a:buNone/>
              <a:defRPr lang="en-US" sz="2800" kern="0" dirty="0" smtClean="0">
                <a:solidFill>
                  <a:schemeClr val="accent2"/>
                </a:solidFill>
                <a:latin typeface="+mn-lt"/>
                <a:ea typeface="+mn-ea"/>
                <a:cs typeface="Arial" pitchFamily="34" charset="0"/>
              </a:defRPr>
            </a:lvl4pPr>
            <a:lvl5pPr marL="0" indent="0" algn="l" rtl="0" eaLnBrk="1" fontAlgn="base" hangingPunct="1">
              <a:lnSpc>
                <a:spcPct val="90000"/>
              </a:lnSpc>
              <a:spcBef>
                <a:spcPts val="2400"/>
              </a:spcBef>
              <a:spcAft>
                <a:spcPct val="0"/>
              </a:spcAft>
              <a:buClr>
                <a:schemeClr val="accent1"/>
              </a:buClr>
              <a:buSzPct val="100000"/>
              <a:buFont typeface="Arial" pitchFamily="34" charset="0"/>
              <a:buNone/>
              <a:defRPr lang="en-US" sz="2800" kern="0" dirty="0">
                <a:solidFill>
                  <a:schemeClr val="accent2"/>
                </a:solidFill>
                <a:latin typeface="+mn-lt"/>
                <a:ea typeface="+mn-ea"/>
                <a:cs typeface="Arial" pitchFamily="34" charset="0"/>
              </a:defRPr>
            </a:lvl5pPr>
          </a:lstStyle>
          <a:p>
            <a:pPr lvl="0"/>
            <a:r>
              <a:rPr lang="en-US" dirty="0" smtClean="0"/>
              <a:t>Click to add source name here</a:t>
            </a:r>
            <a:endParaRPr lang="en-US" dirty="0"/>
          </a:p>
        </p:txBody>
      </p:sp>
      <p:sp>
        <p:nvSpPr>
          <p:cNvPr id="10" name="Text Placeholder 25"/>
          <p:cNvSpPr>
            <a:spLocks noGrp="1"/>
          </p:cNvSpPr>
          <p:nvPr>
            <p:ph type="body" sz="quarter" idx="14" hasCustomPrompt="1"/>
          </p:nvPr>
        </p:nvSpPr>
        <p:spPr>
          <a:xfrm>
            <a:off x="1711647" y="5041433"/>
            <a:ext cx="6471771" cy="341632"/>
          </a:xfrm>
          <a:prstGeom prst="rect">
            <a:avLst/>
          </a:prstGeom>
        </p:spPr>
        <p:txBody>
          <a:bodyPr wrap="square">
            <a:spAutoFit/>
          </a:bodyPr>
          <a:lstStyle>
            <a:lvl1pPr marL="0" indent="0" algn="l" rtl="0" eaLnBrk="1" fontAlgn="base" hangingPunct="1">
              <a:lnSpc>
                <a:spcPct val="90000"/>
              </a:lnSpc>
              <a:spcBef>
                <a:spcPts val="2400"/>
              </a:spcBef>
              <a:spcAft>
                <a:spcPct val="0"/>
              </a:spcAft>
              <a:buClr>
                <a:schemeClr val="accent1"/>
              </a:buClr>
              <a:buSzPct val="100000"/>
              <a:buFont typeface="Arial" pitchFamily="34" charset="0"/>
              <a:buNone/>
              <a:defRPr lang="en-US" sz="1800" kern="0" dirty="0">
                <a:solidFill>
                  <a:schemeClr val="bg1"/>
                </a:solidFill>
                <a:latin typeface="+mn-lt"/>
                <a:ea typeface="+mn-ea"/>
                <a:cs typeface="Arial" pitchFamily="34" charset="0"/>
              </a:defRPr>
            </a:lvl1pPr>
          </a:lstStyle>
          <a:p>
            <a:pPr lvl="0"/>
            <a:r>
              <a:rPr lang="en-US" dirty="0" smtClean="0"/>
              <a:t>Click to add title here</a:t>
            </a:r>
            <a:endParaRPr lang="en-US" dirty="0"/>
          </a:p>
        </p:txBody>
      </p:sp>
      <p:cxnSp>
        <p:nvCxnSpPr>
          <p:cNvPr id="11" name="Straight Connector 10"/>
          <p:cNvCxnSpPr/>
          <p:nvPr userDrawn="1"/>
        </p:nvCxnSpPr>
        <p:spPr bwMode="auto">
          <a:xfrm>
            <a:off x="0" y="6537960"/>
            <a:ext cx="9144000" cy="0"/>
          </a:xfrm>
          <a:prstGeom prst="line">
            <a:avLst/>
          </a:prstGeom>
          <a:solidFill>
            <a:schemeClr val="bg1"/>
          </a:solidFill>
          <a:ln w="9525" cap="flat" cmpd="sng" algn="ctr">
            <a:solidFill>
              <a:srgbClr val="F382A0">
                <a:alpha val="50196"/>
              </a:srgb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0366" y="192918"/>
            <a:ext cx="1008508" cy="630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9968084"/>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1" name="Rectangle 3"/>
          <p:cNvSpPr>
            <a:spLocks noGrp="1" noChangeArrowheads="1"/>
          </p:cNvSpPr>
          <p:nvPr>
            <p:ph type="title"/>
          </p:nvPr>
        </p:nvSpPr>
        <p:spPr bwMode="auto">
          <a:xfrm>
            <a:off x="348239" y="198780"/>
            <a:ext cx="8430636"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lvl="0"/>
            <a:r>
              <a:rPr lang="en-US" smtClean="0"/>
              <a:t>Click to edit Master title style</a:t>
            </a:r>
            <a:endParaRPr lang="en-US" dirty="0" smtClean="0"/>
          </a:p>
        </p:txBody>
      </p:sp>
      <p:sp>
        <p:nvSpPr>
          <p:cNvPr id="8" name="Footer Placeholder 2"/>
          <p:cNvSpPr txBox="1">
            <a:spLocks/>
          </p:cNvSpPr>
          <p:nvPr/>
        </p:nvSpPr>
        <p:spPr>
          <a:xfrm>
            <a:off x="262261" y="6556248"/>
            <a:ext cx="2761396" cy="304221"/>
          </a:xfrm>
          <a:prstGeom prst="rect">
            <a:avLst/>
          </a:prstGeom>
        </p:spPr>
        <p:txBody>
          <a:bodyPr wrap="square" anchor="ctr">
            <a:noAutofit/>
          </a:bodyPr>
          <a:lstStyle>
            <a:defPPr>
              <a:defRPr lang="en-US"/>
            </a:defPPr>
            <a:lvl1pPr algn="ctr" rtl="0" fontAlgn="base">
              <a:spcBef>
                <a:spcPct val="20000"/>
              </a:spcBef>
              <a:spcAft>
                <a:spcPct val="0"/>
              </a:spcAft>
              <a:buClr>
                <a:schemeClr val="accent2"/>
              </a:buClr>
              <a:buSzPct val="65000"/>
              <a:buFont typeface="Wingdings" pitchFamily="2" charset="2"/>
              <a:defRPr sz="900" kern="1200">
                <a:solidFill>
                  <a:schemeClr val="bg1"/>
                </a:solidFill>
                <a:latin typeface="+mn-lt"/>
                <a:ea typeface="+mn-ea"/>
                <a:cs typeface="+mn-cs"/>
              </a:defRPr>
            </a:lvl1pPr>
            <a:lvl2pPr marL="457200" algn="l" rtl="0" fontAlgn="base">
              <a:spcBef>
                <a:spcPct val="20000"/>
              </a:spcBef>
              <a:spcAft>
                <a:spcPct val="0"/>
              </a:spcAft>
              <a:buClr>
                <a:schemeClr val="accent2"/>
              </a:buClr>
              <a:buSzPct val="65000"/>
              <a:buFont typeface="Wingdings" pitchFamily="2" charset="2"/>
              <a:defRPr sz="3000" kern="1200">
                <a:solidFill>
                  <a:schemeClr val="tx1"/>
                </a:solidFill>
                <a:latin typeface="Helvetica" pitchFamily="34" charset="0"/>
                <a:ea typeface="+mn-ea"/>
                <a:cs typeface="+mn-cs"/>
              </a:defRPr>
            </a:lvl2pPr>
            <a:lvl3pPr marL="914400" algn="l" rtl="0" fontAlgn="base">
              <a:spcBef>
                <a:spcPct val="20000"/>
              </a:spcBef>
              <a:spcAft>
                <a:spcPct val="0"/>
              </a:spcAft>
              <a:buClr>
                <a:schemeClr val="accent2"/>
              </a:buClr>
              <a:buSzPct val="65000"/>
              <a:buFont typeface="Wingdings" pitchFamily="2" charset="2"/>
              <a:defRPr sz="3000" kern="1200">
                <a:solidFill>
                  <a:schemeClr val="tx1"/>
                </a:solidFill>
                <a:latin typeface="Helvetica" pitchFamily="34" charset="0"/>
                <a:ea typeface="+mn-ea"/>
                <a:cs typeface="+mn-cs"/>
              </a:defRPr>
            </a:lvl3pPr>
            <a:lvl4pPr marL="1371600" algn="l" rtl="0" fontAlgn="base">
              <a:spcBef>
                <a:spcPct val="20000"/>
              </a:spcBef>
              <a:spcAft>
                <a:spcPct val="0"/>
              </a:spcAft>
              <a:buClr>
                <a:schemeClr val="accent2"/>
              </a:buClr>
              <a:buSzPct val="65000"/>
              <a:buFont typeface="Wingdings" pitchFamily="2" charset="2"/>
              <a:defRPr sz="3000" kern="1200">
                <a:solidFill>
                  <a:schemeClr val="tx1"/>
                </a:solidFill>
                <a:latin typeface="Helvetica" pitchFamily="34" charset="0"/>
                <a:ea typeface="+mn-ea"/>
                <a:cs typeface="+mn-cs"/>
              </a:defRPr>
            </a:lvl4pPr>
            <a:lvl5pPr marL="1828800" algn="l" rtl="0" fontAlgn="base">
              <a:spcBef>
                <a:spcPct val="20000"/>
              </a:spcBef>
              <a:spcAft>
                <a:spcPct val="0"/>
              </a:spcAft>
              <a:buClr>
                <a:schemeClr val="accent2"/>
              </a:buClr>
              <a:buSzPct val="65000"/>
              <a:buFont typeface="Wingdings" pitchFamily="2" charset="2"/>
              <a:defRPr sz="3000" kern="1200">
                <a:solidFill>
                  <a:schemeClr val="tx1"/>
                </a:solidFill>
                <a:latin typeface="Helvetica" pitchFamily="34" charset="0"/>
                <a:ea typeface="+mn-ea"/>
                <a:cs typeface="+mn-cs"/>
              </a:defRPr>
            </a:lvl5pPr>
            <a:lvl6pPr marL="2286000" algn="l" defTabSz="914400" rtl="0" eaLnBrk="1" latinLnBrk="0" hangingPunct="1">
              <a:defRPr sz="3000" kern="1200">
                <a:solidFill>
                  <a:schemeClr val="tx1"/>
                </a:solidFill>
                <a:latin typeface="Helvetica" pitchFamily="34" charset="0"/>
                <a:ea typeface="+mn-ea"/>
                <a:cs typeface="+mn-cs"/>
              </a:defRPr>
            </a:lvl6pPr>
            <a:lvl7pPr marL="2743200" algn="l" defTabSz="914400" rtl="0" eaLnBrk="1" latinLnBrk="0" hangingPunct="1">
              <a:defRPr sz="3000" kern="1200">
                <a:solidFill>
                  <a:schemeClr val="tx1"/>
                </a:solidFill>
                <a:latin typeface="Helvetica" pitchFamily="34" charset="0"/>
                <a:ea typeface="+mn-ea"/>
                <a:cs typeface="+mn-cs"/>
              </a:defRPr>
            </a:lvl7pPr>
            <a:lvl8pPr marL="3200400" algn="l" defTabSz="914400" rtl="0" eaLnBrk="1" latinLnBrk="0" hangingPunct="1">
              <a:defRPr sz="3000" kern="1200">
                <a:solidFill>
                  <a:schemeClr val="tx1"/>
                </a:solidFill>
                <a:latin typeface="Helvetica" pitchFamily="34" charset="0"/>
                <a:ea typeface="+mn-ea"/>
                <a:cs typeface="+mn-cs"/>
              </a:defRPr>
            </a:lvl8pPr>
            <a:lvl9pPr marL="3657600" algn="l" defTabSz="914400" rtl="0" eaLnBrk="1" latinLnBrk="0" hangingPunct="1">
              <a:defRPr sz="3000" kern="1200">
                <a:solidFill>
                  <a:schemeClr val="tx1"/>
                </a:solidFill>
                <a:latin typeface="Helvetica" pitchFamily="34" charset="0"/>
                <a:ea typeface="+mn-ea"/>
                <a:cs typeface="+mn-cs"/>
              </a:defRPr>
            </a:lvl9pPr>
          </a:lstStyle>
          <a:p>
            <a:pPr algn="l" fontAlgn="auto">
              <a:spcBef>
                <a:spcPts val="0"/>
              </a:spcBef>
              <a:spcAft>
                <a:spcPts val="0"/>
              </a:spcAft>
              <a:buClrTx/>
              <a:buSzTx/>
              <a:buFontTx/>
              <a:buNone/>
              <a:defRPr/>
            </a:pPr>
            <a:r>
              <a:rPr lang="en-US" sz="800" kern="0" dirty="0" smtClean="0">
                <a:solidFill>
                  <a:schemeClr val="accent2"/>
                </a:solidFill>
              </a:rPr>
              <a:t>©2015 Check Point Software Technologies</a:t>
            </a:r>
            <a:r>
              <a:rPr lang="en-US" sz="800" kern="0" baseline="0" dirty="0" smtClean="0">
                <a:solidFill>
                  <a:schemeClr val="accent2"/>
                </a:solidFill>
              </a:rPr>
              <a:t> </a:t>
            </a:r>
            <a:r>
              <a:rPr lang="en-US" sz="800" kern="0" dirty="0" smtClean="0">
                <a:solidFill>
                  <a:schemeClr val="accent2"/>
                </a:solidFill>
              </a:rPr>
              <a:t>Ltd. </a:t>
            </a:r>
            <a:endParaRPr lang="en-US" sz="800" kern="0" dirty="0">
              <a:solidFill>
                <a:schemeClr val="accent2"/>
              </a:solidFill>
            </a:endParaRPr>
          </a:p>
        </p:txBody>
      </p:sp>
      <p:sp>
        <p:nvSpPr>
          <p:cNvPr id="2" name="Footer Placeholder 1"/>
          <p:cNvSpPr>
            <a:spLocks noGrp="1"/>
          </p:cNvSpPr>
          <p:nvPr>
            <p:ph type="ftr" sz="quarter" idx="3"/>
          </p:nvPr>
        </p:nvSpPr>
        <p:spPr>
          <a:xfrm>
            <a:off x="3657600" y="6556248"/>
            <a:ext cx="2850292" cy="301752"/>
          </a:xfrm>
          <a:prstGeom prst="rect">
            <a:avLst/>
          </a:prstGeom>
        </p:spPr>
        <p:txBody>
          <a:bodyPr vert="horz" lIns="91440" tIns="45720" rIns="91440" bIns="45720" rtlCol="0" anchor="ctr"/>
          <a:lstStyle>
            <a:lvl1pPr algn="l">
              <a:defRPr sz="800">
                <a:solidFill>
                  <a:schemeClr val="accent2"/>
                </a:solidFill>
                <a:latin typeface="Arial" panose="020B0604020202020204" pitchFamily="34" charset="0"/>
              </a:defRPr>
            </a:lvl1pPr>
          </a:lstStyle>
          <a:p>
            <a:endParaRPr lang="en-US" dirty="0"/>
          </a:p>
        </p:txBody>
      </p:sp>
      <p:sp>
        <p:nvSpPr>
          <p:cNvPr id="10" name="Footer Placeholder 2"/>
          <p:cNvSpPr txBox="1">
            <a:spLocks/>
          </p:cNvSpPr>
          <p:nvPr/>
        </p:nvSpPr>
        <p:spPr>
          <a:xfrm>
            <a:off x="7506703" y="6556248"/>
            <a:ext cx="1380698" cy="269820"/>
          </a:xfrm>
          <a:prstGeom prst="rect">
            <a:avLst/>
          </a:prstGeom>
        </p:spPr>
        <p:txBody>
          <a:bodyPr wrap="square" anchor="ctr">
            <a:noAutofit/>
          </a:bodyPr>
          <a:lstStyle>
            <a:defPPr>
              <a:defRPr lang="en-US"/>
            </a:defPPr>
            <a:lvl1pPr algn="ctr" rtl="0" fontAlgn="base">
              <a:spcBef>
                <a:spcPct val="20000"/>
              </a:spcBef>
              <a:spcAft>
                <a:spcPct val="0"/>
              </a:spcAft>
              <a:buClr>
                <a:schemeClr val="accent2"/>
              </a:buClr>
              <a:buSzPct val="65000"/>
              <a:buFont typeface="Wingdings" pitchFamily="2" charset="2"/>
              <a:defRPr sz="900" kern="1200">
                <a:solidFill>
                  <a:schemeClr val="bg1"/>
                </a:solidFill>
                <a:latin typeface="+mn-lt"/>
                <a:ea typeface="+mn-ea"/>
                <a:cs typeface="+mn-cs"/>
              </a:defRPr>
            </a:lvl1pPr>
            <a:lvl2pPr marL="457200" algn="l" rtl="0" fontAlgn="base">
              <a:spcBef>
                <a:spcPct val="20000"/>
              </a:spcBef>
              <a:spcAft>
                <a:spcPct val="0"/>
              </a:spcAft>
              <a:buClr>
                <a:schemeClr val="accent2"/>
              </a:buClr>
              <a:buSzPct val="65000"/>
              <a:buFont typeface="Wingdings" pitchFamily="2" charset="2"/>
              <a:defRPr sz="3000" kern="1200">
                <a:solidFill>
                  <a:schemeClr val="tx1"/>
                </a:solidFill>
                <a:latin typeface="Helvetica" pitchFamily="34" charset="0"/>
                <a:ea typeface="+mn-ea"/>
                <a:cs typeface="+mn-cs"/>
              </a:defRPr>
            </a:lvl2pPr>
            <a:lvl3pPr marL="914400" algn="l" rtl="0" fontAlgn="base">
              <a:spcBef>
                <a:spcPct val="20000"/>
              </a:spcBef>
              <a:spcAft>
                <a:spcPct val="0"/>
              </a:spcAft>
              <a:buClr>
                <a:schemeClr val="accent2"/>
              </a:buClr>
              <a:buSzPct val="65000"/>
              <a:buFont typeface="Wingdings" pitchFamily="2" charset="2"/>
              <a:defRPr sz="3000" kern="1200">
                <a:solidFill>
                  <a:schemeClr val="tx1"/>
                </a:solidFill>
                <a:latin typeface="Helvetica" pitchFamily="34" charset="0"/>
                <a:ea typeface="+mn-ea"/>
                <a:cs typeface="+mn-cs"/>
              </a:defRPr>
            </a:lvl3pPr>
            <a:lvl4pPr marL="1371600" algn="l" rtl="0" fontAlgn="base">
              <a:spcBef>
                <a:spcPct val="20000"/>
              </a:spcBef>
              <a:spcAft>
                <a:spcPct val="0"/>
              </a:spcAft>
              <a:buClr>
                <a:schemeClr val="accent2"/>
              </a:buClr>
              <a:buSzPct val="65000"/>
              <a:buFont typeface="Wingdings" pitchFamily="2" charset="2"/>
              <a:defRPr sz="3000" kern="1200">
                <a:solidFill>
                  <a:schemeClr val="tx1"/>
                </a:solidFill>
                <a:latin typeface="Helvetica" pitchFamily="34" charset="0"/>
                <a:ea typeface="+mn-ea"/>
                <a:cs typeface="+mn-cs"/>
              </a:defRPr>
            </a:lvl4pPr>
            <a:lvl5pPr marL="1828800" algn="l" rtl="0" fontAlgn="base">
              <a:spcBef>
                <a:spcPct val="20000"/>
              </a:spcBef>
              <a:spcAft>
                <a:spcPct val="0"/>
              </a:spcAft>
              <a:buClr>
                <a:schemeClr val="accent2"/>
              </a:buClr>
              <a:buSzPct val="65000"/>
              <a:buFont typeface="Wingdings" pitchFamily="2" charset="2"/>
              <a:defRPr sz="3000" kern="1200">
                <a:solidFill>
                  <a:schemeClr val="tx1"/>
                </a:solidFill>
                <a:latin typeface="Helvetica" pitchFamily="34" charset="0"/>
                <a:ea typeface="+mn-ea"/>
                <a:cs typeface="+mn-cs"/>
              </a:defRPr>
            </a:lvl5pPr>
            <a:lvl6pPr marL="2286000" algn="l" defTabSz="914400" rtl="0" eaLnBrk="1" latinLnBrk="0" hangingPunct="1">
              <a:defRPr sz="3000" kern="1200">
                <a:solidFill>
                  <a:schemeClr val="tx1"/>
                </a:solidFill>
                <a:latin typeface="Helvetica" pitchFamily="34" charset="0"/>
                <a:ea typeface="+mn-ea"/>
                <a:cs typeface="+mn-cs"/>
              </a:defRPr>
            </a:lvl6pPr>
            <a:lvl7pPr marL="2743200" algn="l" defTabSz="914400" rtl="0" eaLnBrk="1" latinLnBrk="0" hangingPunct="1">
              <a:defRPr sz="3000" kern="1200">
                <a:solidFill>
                  <a:schemeClr val="tx1"/>
                </a:solidFill>
                <a:latin typeface="Helvetica" pitchFamily="34" charset="0"/>
                <a:ea typeface="+mn-ea"/>
                <a:cs typeface="+mn-cs"/>
              </a:defRPr>
            </a:lvl7pPr>
            <a:lvl8pPr marL="3200400" algn="l" defTabSz="914400" rtl="0" eaLnBrk="1" latinLnBrk="0" hangingPunct="1">
              <a:defRPr sz="3000" kern="1200">
                <a:solidFill>
                  <a:schemeClr val="tx1"/>
                </a:solidFill>
                <a:latin typeface="Helvetica" pitchFamily="34" charset="0"/>
                <a:ea typeface="+mn-ea"/>
                <a:cs typeface="+mn-cs"/>
              </a:defRPr>
            </a:lvl8pPr>
            <a:lvl9pPr marL="3657600" algn="l" defTabSz="914400" rtl="0" eaLnBrk="1" latinLnBrk="0" hangingPunct="1">
              <a:defRPr sz="3000" kern="1200">
                <a:solidFill>
                  <a:schemeClr val="tx1"/>
                </a:solidFill>
                <a:latin typeface="Helvetica" pitchFamily="34" charset="0"/>
                <a:ea typeface="+mn-ea"/>
                <a:cs typeface="+mn-cs"/>
              </a:defRPr>
            </a:lvl9pPr>
          </a:lstStyle>
          <a:p>
            <a:pPr algn="r" fontAlgn="auto">
              <a:spcBef>
                <a:spcPts val="0"/>
              </a:spcBef>
              <a:spcAft>
                <a:spcPts val="0"/>
              </a:spcAft>
              <a:buClrTx/>
              <a:buSzTx/>
              <a:buFontTx/>
              <a:buNone/>
              <a:defRPr/>
            </a:pPr>
            <a:fld id="{349D3042-9933-4C71-BBE3-FA9237566B45}" type="slidenum">
              <a:rPr lang="en-US" sz="800" kern="0" smtClean="0">
                <a:solidFill>
                  <a:schemeClr val="accent2"/>
                </a:solidFill>
                <a:latin typeface="+mn-lt"/>
                <a:ea typeface="+mn-ea"/>
                <a:cs typeface="+mn-cs"/>
              </a:rPr>
              <a:pPr algn="r" fontAlgn="auto">
                <a:spcBef>
                  <a:spcPts val="0"/>
                </a:spcBef>
                <a:spcAft>
                  <a:spcPts val="0"/>
                </a:spcAft>
                <a:buClrTx/>
                <a:buSzTx/>
                <a:buFontTx/>
                <a:buNone/>
                <a:defRPr/>
              </a:pPr>
              <a:t>‹#›</a:t>
            </a:fld>
            <a:endParaRPr lang="en-US" sz="800" kern="0" dirty="0">
              <a:solidFill>
                <a:schemeClr val="accent2"/>
              </a:solidFill>
              <a:latin typeface="+mn-lt"/>
              <a:ea typeface="+mn-ea"/>
              <a:cs typeface="+mn-cs"/>
            </a:endParaRPr>
          </a:p>
        </p:txBody>
      </p:sp>
      <p:cxnSp>
        <p:nvCxnSpPr>
          <p:cNvPr id="9" name="Straight Connector 8"/>
          <p:cNvCxnSpPr/>
          <p:nvPr/>
        </p:nvCxnSpPr>
        <p:spPr bwMode="auto">
          <a:xfrm>
            <a:off x="0" y="6541346"/>
            <a:ext cx="9144000" cy="0"/>
          </a:xfrm>
          <a:prstGeom prst="line">
            <a:avLst/>
          </a:prstGeom>
          <a:solidFill>
            <a:schemeClr val="bg1"/>
          </a:solidFill>
          <a:ln w="952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Rectangle 6"/>
          <p:cNvSpPr>
            <a:spLocks noGrp="1" noChangeArrowheads="1"/>
          </p:cNvSpPr>
          <p:nvPr>
            <p:ph type="body" idx="1"/>
          </p:nvPr>
        </p:nvSpPr>
        <p:spPr bwMode="auto">
          <a:xfrm>
            <a:off x="348239" y="1323976"/>
            <a:ext cx="8430636" cy="499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endParaRPr lang="en-US" dirty="0" smtClean="0"/>
          </a:p>
          <a:p>
            <a:pPr lvl="0"/>
            <a:endParaRPr lang="en-US" dirty="0" smtClean="0"/>
          </a:p>
        </p:txBody>
      </p:sp>
      <p:pic>
        <p:nvPicPr>
          <p:cNvPr id="3074" name="Picture 2"/>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7766537" y="192918"/>
            <a:ext cx="1012337" cy="633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871122"/>
      </p:ext>
    </p:extLst>
  </p:cSld>
  <p:clrMap bg1="lt1" tx1="dk1" bg2="lt2" tx2="dk2" accent1="accent1" accent2="accent2" accent3="accent3" accent4="accent4" accent5="accent5" accent6="accent6" hlink="hlink" folHlink="folHlink"/>
  <p:sldLayoutIdLst>
    <p:sldLayoutId id="2147483808" r:id="rId1"/>
    <p:sldLayoutId id="2147483826" r:id="rId2"/>
    <p:sldLayoutId id="2147483764" r:id="rId3"/>
    <p:sldLayoutId id="2147483788" r:id="rId4"/>
    <p:sldLayoutId id="2147483830" r:id="rId5"/>
    <p:sldLayoutId id="2147483777" r:id="rId6"/>
    <p:sldLayoutId id="2147483770" r:id="rId7"/>
    <p:sldLayoutId id="2147483765" r:id="rId8"/>
    <p:sldLayoutId id="2147483821" r:id="rId9"/>
    <p:sldLayoutId id="2147483766" r:id="rId10"/>
    <p:sldLayoutId id="2147483809" r:id="rId11"/>
    <p:sldLayoutId id="2147483829" r:id="rId12"/>
    <p:sldLayoutId id="2147483806" r:id="rId13"/>
    <p:sldLayoutId id="2147483767" r:id="rId14"/>
    <p:sldLayoutId id="2147483800" r:id="rId15"/>
    <p:sldLayoutId id="2147483801" r:id="rId16"/>
    <p:sldLayoutId id="2147483780" r:id="rId17"/>
    <p:sldLayoutId id="2147483779" r:id="rId18"/>
    <p:sldLayoutId id="2147483785" r:id="rId19"/>
    <p:sldLayoutId id="2147483782" r:id="rId20"/>
  </p:sldLayoutIdLst>
  <p:transition>
    <p:fade/>
  </p:transition>
  <p:timing>
    <p:tnLst>
      <p:par>
        <p:cTn id="1" dur="indefinite" restart="never" nodeType="tmRoot"/>
      </p:par>
    </p:tnLst>
  </p:timing>
  <p:hf sldNum="0" hdr="0" dt="0"/>
  <p:txStyles>
    <p:titleStyle>
      <a:lvl1pPr algn="l" rtl="0" eaLnBrk="1" fontAlgn="base" hangingPunct="1">
        <a:lnSpc>
          <a:spcPct val="85000"/>
        </a:lnSpc>
        <a:spcBef>
          <a:spcPct val="0"/>
        </a:spcBef>
        <a:spcAft>
          <a:spcPct val="0"/>
        </a:spcAft>
        <a:defRPr sz="3200" b="1">
          <a:solidFill>
            <a:srgbClr val="4E4E4E"/>
          </a:solidFill>
          <a:latin typeface="+mj-lt"/>
          <a:ea typeface="+mj-ea"/>
          <a:cs typeface="+mj-cs"/>
        </a:defRPr>
      </a:lvl1pPr>
      <a:lvl2pPr algn="l" rtl="0" eaLnBrk="1" fontAlgn="base" hangingPunct="1">
        <a:lnSpc>
          <a:spcPct val="85000"/>
        </a:lnSpc>
        <a:spcBef>
          <a:spcPct val="0"/>
        </a:spcBef>
        <a:spcAft>
          <a:spcPct val="0"/>
        </a:spcAft>
        <a:defRPr sz="2800" b="1">
          <a:solidFill>
            <a:srgbClr val="4E4E4E"/>
          </a:solidFill>
          <a:latin typeface="Helvetica" pitchFamily="34" charset="0"/>
        </a:defRPr>
      </a:lvl2pPr>
      <a:lvl3pPr algn="l" rtl="0" eaLnBrk="1" fontAlgn="base" hangingPunct="1">
        <a:lnSpc>
          <a:spcPct val="85000"/>
        </a:lnSpc>
        <a:spcBef>
          <a:spcPct val="0"/>
        </a:spcBef>
        <a:spcAft>
          <a:spcPct val="0"/>
        </a:spcAft>
        <a:defRPr sz="2800" b="1">
          <a:solidFill>
            <a:srgbClr val="4E4E4E"/>
          </a:solidFill>
          <a:latin typeface="Helvetica" pitchFamily="34" charset="0"/>
        </a:defRPr>
      </a:lvl3pPr>
      <a:lvl4pPr algn="l" rtl="0" eaLnBrk="1" fontAlgn="base" hangingPunct="1">
        <a:lnSpc>
          <a:spcPct val="85000"/>
        </a:lnSpc>
        <a:spcBef>
          <a:spcPct val="0"/>
        </a:spcBef>
        <a:spcAft>
          <a:spcPct val="0"/>
        </a:spcAft>
        <a:defRPr sz="2800" b="1">
          <a:solidFill>
            <a:srgbClr val="4E4E4E"/>
          </a:solidFill>
          <a:latin typeface="Helvetica" pitchFamily="34" charset="0"/>
        </a:defRPr>
      </a:lvl4pPr>
      <a:lvl5pPr algn="l" rtl="0" eaLnBrk="1" fontAlgn="base" hangingPunct="1">
        <a:lnSpc>
          <a:spcPct val="85000"/>
        </a:lnSpc>
        <a:spcBef>
          <a:spcPct val="0"/>
        </a:spcBef>
        <a:spcAft>
          <a:spcPct val="0"/>
        </a:spcAft>
        <a:defRPr sz="2800" b="1">
          <a:solidFill>
            <a:srgbClr val="4E4E4E"/>
          </a:solidFill>
          <a:latin typeface="Helvetica" pitchFamily="34" charset="0"/>
        </a:defRPr>
      </a:lvl5pPr>
      <a:lvl6pPr marL="457200" algn="l" rtl="0" eaLnBrk="1" fontAlgn="base" hangingPunct="1">
        <a:lnSpc>
          <a:spcPct val="85000"/>
        </a:lnSpc>
        <a:spcBef>
          <a:spcPct val="0"/>
        </a:spcBef>
        <a:spcAft>
          <a:spcPct val="0"/>
        </a:spcAft>
        <a:defRPr sz="2800" b="1">
          <a:solidFill>
            <a:srgbClr val="4E4E4E"/>
          </a:solidFill>
          <a:latin typeface="Helvetica" pitchFamily="34" charset="0"/>
        </a:defRPr>
      </a:lvl6pPr>
      <a:lvl7pPr marL="914400" algn="l" rtl="0" eaLnBrk="1" fontAlgn="base" hangingPunct="1">
        <a:lnSpc>
          <a:spcPct val="85000"/>
        </a:lnSpc>
        <a:spcBef>
          <a:spcPct val="0"/>
        </a:spcBef>
        <a:spcAft>
          <a:spcPct val="0"/>
        </a:spcAft>
        <a:defRPr sz="2800" b="1">
          <a:solidFill>
            <a:srgbClr val="4E4E4E"/>
          </a:solidFill>
          <a:latin typeface="Helvetica" pitchFamily="34" charset="0"/>
        </a:defRPr>
      </a:lvl7pPr>
      <a:lvl8pPr marL="1371600" algn="l" rtl="0" eaLnBrk="1" fontAlgn="base" hangingPunct="1">
        <a:lnSpc>
          <a:spcPct val="85000"/>
        </a:lnSpc>
        <a:spcBef>
          <a:spcPct val="0"/>
        </a:spcBef>
        <a:spcAft>
          <a:spcPct val="0"/>
        </a:spcAft>
        <a:defRPr sz="2800" b="1">
          <a:solidFill>
            <a:srgbClr val="4E4E4E"/>
          </a:solidFill>
          <a:latin typeface="Helvetica" pitchFamily="34" charset="0"/>
        </a:defRPr>
      </a:lvl8pPr>
      <a:lvl9pPr marL="1828800" algn="l" rtl="0" eaLnBrk="1" fontAlgn="base" hangingPunct="1">
        <a:lnSpc>
          <a:spcPct val="85000"/>
        </a:lnSpc>
        <a:spcBef>
          <a:spcPct val="0"/>
        </a:spcBef>
        <a:spcAft>
          <a:spcPct val="0"/>
        </a:spcAft>
        <a:defRPr sz="2800" b="1">
          <a:solidFill>
            <a:srgbClr val="4E4E4E"/>
          </a:solidFill>
          <a:latin typeface="Helvetica" pitchFamily="34" charset="0"/>
        </a:defRPr>
      </a:lvl9pPr>
    </p:titleStyle>
    <p:bodyStyle>
      <a:lvl1pPr marL="228600" indent="-228600" algn="l" rtl="0" eaLnBrk="1" fontAlgn="base" hangingPunct="1">
        <a:lnSpc>
          <a:spcPct val="90000"/>
        </a:lnSpc>
        <a:spcBef>
          <a:spcPts val="2400"/>
        </a:spcBef>
        <a:spcAft>
          <a:spcPct val="0"/>
        </a:spcAft>
        <a:buClr>
          <a:schemeClr val="accent2"/>
        </a:buClr>
        <a:buSzPct val="100000"/>
        <a:buFont typeface="Arial" panose="020B0604020202020204" pitchFamily="34" charset="0"/>
        <a:buChar char="•"/>
        <a:defRPr lang="en-US" sz="2600" dirty="0" smtClean="0">
          <a:solidFill>
            <a:schemeClr val="tx1"/>
          </a:solidFill>
          <a:latin typeface="+mn-lt"/>
          <a:ea typeface="+mn-ea"/>
          <a:cs typeface="Arial" pitchFamily="34" charset="0"/>
        </a:defRPr>
      </a:lvl1pPr>
      <a:lvl2pPr marL="548640" indent="-201168" algn="l" rtl="0" eaLnBrk="1" fontAlgn="base" hangingPunct="1">
        <a:lnSpc>
          <a:spcPct val="90000"/>
        </a:lnSpc>
        <a:spcBef>
          <a:spcPts val="600"/>
        </a:spcBef>
        <a:spcAft>
          <a:spcPct val="0"/>
        </a:spcAft>
        <a:buClr>
          <a:schemeClr val="accent2"/>
        </a:buClr>
        <a:buSzPct val="100000"/>
        <a:buFont typeface="Arial" panose="020B0604020202020204" pitchFamily="34" charset="0"/>
        <a:buChar char="̶"/>
        <a:defRPr lang="en-US" sz="2400" dirty="0" smtClean="0">
          <a:solidFill>
            <a:schemeClr val="tx1"/>
          </a:solidFill>
          <a:latin typeface="+mn-lt"/>
        </a:defRPr>
      </a:lvl2pPr>
      <a:lvl3pPr marL="868680" indent="-201168" algn="l" rtl="0" eaLnBrk="1" fontAlgn="base" hangingPunct="1">
        <a:lnSpc>
          <a:spcPct val="90000"/>
        </a:lnSpc>
        <a:spcBef>
          <a:spcPts val="600"/>
        </a:spcBef>
        <a:spcAft>
          <a:spcPct val="0"/>
        </a:spcAft>
        <a:buClr>
          <a:schemeClr val="accent2"/>
        </a:buClr>
        <a:buSzPct val="100000"/>
        <a:buFont typeface="Arial" panose="020B0604020202020204" pitchFamily="34" charset="0"/>
        <a:buChar char="̶"/>
        <a:defRPr lang="en-US" sz="2200" dirty="0" smtClean="0">
          <a:solidFill>
            <a:schemeClr val="tx1"/>
          </a:solidFill>
          <a:latin typeface="+mn-lt"/>
        </a:defRPr>
      </a:lvl3pPr>
      <a:lvl4pPr marL="1143000" indent="-201168" algn="l" rtl="0" eaLnBrk="1" fontAlgn="base" hangingPunct="1">
        <a:lnSpc>
          <a:spcPct val="90000"/>
        </a:lnSpc>
        <a:spcBef>
          <a:spcPts val="600"/>
        </a:spcBef>
        <a:spcAft>
          <a:spcPct val="0"/>
        </a:spcAft>
        <a:buClr>
          <a:schemeClr val="accent2"/>
        </a:buClr>
        <a:buSzPct val="100000"/>
        <a:buFont typeface="Arial" panose="020B0604020202020204" pitchFamily="34" charset="0"/>
        <a:buChar char="̶"/>
        <a:defRPr lang="en-US" sz="2000" dirty="0" smtClean="0">
          <a:solidFill>
            <a:schemeClr val="tx1"/>
          </a:solidFill>
          <a:latin typeface="+mn-lt"/>
        </a:defRPr>
      </a:lvl4pPr>
      <a:lvl5pPr marL="1426464" indent="-201168" algn="l" rtl="0" eaLnBrk="1" fontAlgn="base" hangingPunct="1">
        <a:lnSpc>
          <a:spcPct val="90000"/>
        </a:lnSpc>
        <a:spcBef>
          <a:spcPts val="600"/>
        </a:spcBef>
        <a:spcAft>
          <a:spcPct val="0"/>
        </a:spcAft>
        <a:buClr>
          <a:schemeClr val="accent2"/>
        </a:buClr>
        <a:buFont typeface="Arial" panose="020B0604020202020204" pitchFamily="34" charset="0"/>
        <a:buChar char="̶"/>
        <a:defRPr lang="en-US" sz="1800" baseline="0" dirty="0" smtClean="0">
          <a:solidFill>
            <a:schemeClr val="tx1"/>
          </a:solidFill>
          <a:latin typeface="+mn-lt"/>
        </a:defRPr>
      </a:lvl5pPr>
      <a:lvl6pPr marL="2514600" indent="-228600" algn="l" rtl="0" eaLnBrk="1" fontAlgn="base" hangingPunct="1">
        <a:spcBef>
          <a:spcPct val="20000"/>
        </a:spcBef>
        <a:spcAft>
          <a:spcPct val="0"/>
        </a:spcAft>
        <a:buClr>
          <a:schemeClr val="accent2"/>
        </a:buClr>
        <a:buChar char="»"/>
        <a:defRPr sz="1600">
          <a:solidFill>
            <a:schemeClr val="tx1"/>
          </a:solidFill>
          <a:latin typeface="+mn-lt"/>
        </a:defRPr>
      </a:lvl6pPr>
      <a:lvl7pPr marL="2971800" indent="-228600" algn="l" rtl="0" eaLnBrk="1" fontAlgn="base" hangingPunct="1">
        <a:spcBef>
          <a:spcPct val="20000"/>
        </a:spcBef>
        <a:spcAft>
          <a:spcPct val="0"/>
        </a:spcAft>
        <a:buClr>
          <a:schemeClr val="accent2"/>
        </a:buClr>
        <a:buChar char="»"/>
        <a:defRPr sz="1600">
          <a:solidFill>
            <a:schemeClr val="tx1"/>
          </a:solidFill>
          <a:latin typeface="+mn-lt"/>
        </a:defRPr>
      </a:lvl7pPr>
      <a:lvl8pPr marL="3429000" indent="-228600" algn="l" rtl="0" eaLnBrk="1" fontAlgn="base" hangingPunct="1">
        <a:spcBef>
          <a:spcPct val="20000"/>
        </a:spcBef>
        <a:spcAft>
          <a:spcPct val="0"/>
        </a:spcAft>
        <a:buClr>
          <a:schemeClr val="accent2"/>
        </a:buClr>
        <a:buChar char="»"/>
        <a:defRPr sz="1600">
          <a:solidFill>
            <a:schemeClr val="tx1"/>
          </a:solidFill>
          <a:latin typeface="+mn-lt"/>
        </a:defRPr>
      </a:lvl8pPr>
      <a:lvl9pPr marL="3886200" indent="-228600" algn="l" rtl="0" eaLnBrk="1" fontAlgn="base" hangingPunct="1">
        <a:spcBef>
          <a:spcPct val="20000"/>
        </a:spcBef>
        <a:spcAft>
          <a:spcPct val="0"/>
        </a:spcAft>
        <a:buClr>
          <a:schemeClr val="accent2"/>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4.jpe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4.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bitbucket.org/a1ex_t/labeless"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buClr>
                <a:srgbClr val="E45785"/>
              </a:buClr>
            </a:pPr>
            <a:endParaRPr lang="en-US" dirty="0">
              <a:solidFill>
                <a:srgbClr val="4D4D4F">
                  <a:lumMod val="50000"/>
                </a:srgbClr>
              </a:solidFill>
            </a:endParaRPr>
          </a:p>
        </p:txBody>
      </p:sp>
      <p:sp>
        <p:nvSpPr>
          <p:cNvPr id="9" name="Subtitle 8"/>
          <p:cNvSpPr>
            <a:spLocks noGrp="1"/>
          </p:cNvSpPr>
          <p:nvPr>
            <p:ph type="subTitle" idx="1"/>
          </p:nvPr>
        </p:nvSpPr>
        <p:spPr>
          <a:xfrm>
            <a:off x="465506" y="3113665"/>
            <a:ext cx="4541062" cy="2245144"/>
          </a:xfrm>
        </p:spPr>
        <p:txBody>
          <a:bodyPr/>
          <a:lstStyle/>
          <a:p>
            <a:r>
              <a:rPr lang="en-US" dirty="0" smtClean="0"/>
              <a:t>Aliaksandr Chailytko     |  Team Leader</a:t>
            </a:r>
          </a:p>
          <a:p>
            <a:r>
              <a:rPr lang="en-US" dirty="0" smtClean="0"/>
              <a:t>Aliaksandr Trafimchuk  </a:t>
            </a:r>
            <a:r>
              <a:rPr lang="en-US" dirty="0"/>
              <a:t>|  </a:t>
            </a:r>
            <a:r>
              <a:rPr lang="en-US" dirty="0" smtClean="0"/>
              <a:t>Malware Researcher</a:t>
            </a:r>
          </a:p>
          <a:p>
            <a:endParaRPr lang="en-US" dirty="0" smtClean="0"/>
          </a:p>
          <a:p>
            <a:endParaRPr lang="en-US" dirty="0"/>
          </a:p>
          <a:p>
            <a:endParaRPr lang="en-US" dirty="0" smtClean="0"/>
          </a:p>
          <a:p>
            <a:endParaRPr lang="en-US" dirty="0"/>
          </a:p>
          <a:p>
            <a:r>
              <a:rPr lang="en-US" dirty="0" smtClean="0"/>
              <a:t>Thanks to:</a:t>
            </a:r>
          </a:p>
          <a:p>
            <a:r>
              <a:rPr lang="en-US" dirty="0" smtClean="0"/>
              <a:t>Stanislav Skuratovich</a:t>
            </a:r>
            <a:endParaRPr lang="en-US" dirty="0"/>
          </a:p>
        </p:txBody>
      </p:sp>
      <p:sp>
        <p:nvSpPr>
          <p:cNvPr id="4" name="Text Placeholder 3"/>
          <p:cNvSpPr>
            <a:spLocks noGrp="1"/>
          </p:cNvSpPr>
          <p:nvPr>
            <p:ph type="body" sz="quarter" idx="14"/>
          </p:nvPr>
        </p:nvSpPr>
        <p:spPr/>
        <p:txBody>
          <a:bodyPr/>
          <a:lstStyle/>
          <a:p>
            <a:r>
              <a:rPr lang="en-US" dirty="0" smtClean="0">
                <a:solidFill>
                  <a:schemeClr val="accent1">
                    <a:lumMod val="75000"/>
                  </a:schemeClr>
                </a:solidFill>
              </a:rPr>
              <a:t>Labeless – NO more</a:t>
            </a:r>
            <a:endParaRPr lang="en-US" dirty="0">
              <a:solidFill>
                <a:schemeClr val="accent1">
                  <a:lumMod val="75000"/>
                </a:schemeClr>
              </a:solidFill>
            </a:endParaRPr>
          </a:p>
        </p:txBody>
      </p:sp>
    </p:spTree>
    <p:extLst>
      <p:ext uri="{BB962C8B-B14F-4D97-AF65-F5344CB8AC3E}">
        <p14:creationId xmlns:p14="http://schemas.microsoft.com/office/powerpoint/2010/main" val="39977319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Existing Solutions Limitations</a:t>
            </a:r>
            <a:endParaRPr lang="en-US" dirty="0"/>
          </a:p>
        </p:txBody>
      </p:sp>
      <p:sp>
        <p:nvSpPr>
          <p:cNvPr id="3" name="Footer Placeholder 2"/>
          <p:cNvSpPr>
            <a:spLocks noGrp="1"/>
          </p:cNvSpPr>
          <p:nvPr>
            <p:ph type="ftr" sz="quarter" idx="10"/>
          </p:nvPr>
        </p:nvSpPr>
        <p:spPr/>
        <p:txBody>
          <a:bodyPr/>
          <a:lstStyle/>
          <a:p>
            <a:endParaRPr lang="en-US" dirty="0"/>
          </a:p>
        </p:txBody>
      </p:sp>
      <p:sp>
        <p:nvSpPr>
          <p:cNvPr id="6" name="Content Placeholder 5"/>
          <p:cNvSpPr>
            <a:spLocks noGrp="1"/>
          </p:cNvSpPr>
          <p:nvPr>
            <p:ph sz="quarter" idx="11"/>
          </p:nvPr>
        </p:nvSpPr>
        <p:spPr/>
        <p:txBody>
          <a:bodyPr/>
          <a:lstStyle/>
          <a:p>
            <a:pPr lvl="0"/>
            <a:r>
              <a:rPr lang="en-US" dirty="0" smtClean="0"/>
              <a:t>Using .map file</a:t>
            </a:r>
          </a:p>
          <a:p>
            <a:pPr lvl="1"/>
            <a:r>
              <a:rPr lang="en-US" dirty="0" smtClean="0"/>
              <a:t>Requires a lot manual work</a:t>
            </a:r>
          </a:p>
          <a:p>
            <a:pPr lvl="1"/>
            <a:r>
              <a:rPr lang="en-US" dirty="0" smtClean="0"/>
              <a:t>Automatic updating of labels is not supported</a:t>
            </a:r>
            <a:endParaRPr lang="en-US" dirty="0"/>
          </a:p>
          <a:p>
            <a:pPr lvl="1"/>
            <a:r>
              <a:rPr lang="en-US" dirty="0" smtClean="0"/>
              <a:t>Rebasing is not supported</a:t>
            </a:r>
          </a:p>
          <a:p>
            <a:r>
              <a:rPr lang="en-US" dirty="0" smtClean="0"/>
              <a:t>Applying manually</a:t>
            </a:r>
          </a:p>
          <a:p>
            <a:pPr lvl="1"/>
            <a:r>
              <a:rPr lang="en-US" dirty="0" smtClean="0"/>
              <a:t>Time consuming </a:t>
            </a:r>
          </a:p>
          <a:p>
            <a:pPr lvl="1"/>
            <a:r>
              <a:rPr lang="en-US" dirty="0" smtClean="0"/>
              <a:t>Error-prone</a:t>
            </a:r>
          </a:p>
        </p:txBody>
      </p:sp>
    </p:spTree>
    <p:extLst>
      <p:ext uri="{BB962C8B-B14F-4D97-AF65-F5344CB8AC3E}">
        <p14:creationId xmlns:p14="http://schemas.microsoft.com/office/powerpoint/2010/main" val="41143318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Labeless Solution</a:t>
            </a:r>
            <a:endParaRPr lang="en-US" dirty="0"/>
          </a:p>
        </p:txBody>
      </p:sp>
      <p:sp>
        <p:nvSpPr>
          <p:cNvPr id="3" name="Footer Placeholder 2"/>
          <p:cNvSpPr>
            <a:spLocks noGrp="1"/>
          </p:cNvSpPr>
          <p:nvPr>
            <p:ph type="ftr" sz="quarter" idx="10"/>
          </p:nvPr>
        </p:nvSpPr>
        <p:spPr/>
        <p:txBody>
          <a:bodyPr/>
          <a:lstStyle/>
          <a:p>
            <a:endParaRPr lang="en-US" dirty="0"/>
          </a:p>
        </p:txBody>
      </p:sp>
      <p:sp>
        <p:nvSpPr>
          <p:cNvPr id="6" name="Content Placeholder 5"/>
          <p:cNvSpPr>
            <a:spLocks noGrp="1"/>
          </p:cNvSpPr>
          <p:nvPr>
            <p:ph sz="quarter" idx="11"/>
          </p:nvPr>
        </p:nvSpPr>
        <p:spPr/>
        <p:txBody>
          <a:bodyPr/>
          <a:lstStyle/>
          <a:p>
            <a:pPr lvl="0"/>
            <a:r>
              <a:rPr lang="en-US" dirty="0" smtClean="0"/>
              <a:t>Seamless synchronization of labels</a:t>
            </a:r>
            <a:endParaRPr lang="en-US" dirty="0"/>
          </a:p>
          <a:p>
            <a:pPr lvl="1"/>
            <a:r>
              <a:rPr lang="en-US" dirty="0" smtClean="0"/>
              <a:t>Function names</a:t>
            </a:r>
          </a:p>
          <a:p>
            <a:pPr lvl="1"/>
            <a:r>
              <a:rPr lang="en-US" dirty="0" smtClean="0"/>
              <a:t>Comments</a:t>
            </a:r>
          </a:p>
          <a:p>
            <a:pPr lvl="1"/>
            <a:r>
              <a:rPr lang="en-US" dirty="0" smtClean="0"/>
              <a:t>Global variables syncing with demangling</a:t>
            </a:r>
          </a:p>
          <a:p>
            <a:pPr lvl="0"/>
            <a:r>
              <a:rPr lang="en-US" dirty="0" smtClean="0"/>
              <a:t>Synchronization modes</a:t>
            </a:r>
          </a:p>
          <a:p>
            <a:pPr lvl="1"/>
            <a:r>
              <a:rPr lang="en-US" dirty="0" smtClean="0"/>
              <a:t>On demand</a:t>
            </a:r>
          </a:p>
          <a:p>
            <a:pPr lvl="1"/>
            <a:r>
              <a:rPr lang="en-US" dirty="0" smtClean="0"/>
              <a:t>On rename (update on-the-fly)</a:t>
            </a:r>
          </a:p>
          <a:p>
            <a:r>
              <a:rPr lang="en-US" dirty="0" smtClean="0"/>
              <a:t>Supports image base-independent synchronization</a:t>
            </a:r>
            <a:endParaRPr lang="en-US" dirty="0"/>
          </a:p>
        </p:txBody>
      </p:sp>
    </p:spTree>
    <p:extLst>
      <p:ext uri="{BB962C8B-B14F-4D97-AF65-F5344CB8AC3E}">
        <p14:creationId xmlns:p14="http://schemas.microsoft.com/office/powerpoint/2010/main" val="7650815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Without &amp; With Labeless</a:t>
            </a:r>
            <a:endParaRPr lang="en-US" dirty="0"/>
          </a:p>
        </p:txBody>
      </p:sp>
      <p:sp>
        <p:nvSpPr>
          <p:cNvPr id="3" name="Footer Placeholder 2"/>
          <p:cNvSpPr>
            <a:spLocks noGrp="1"/>
          </p:cNvSpPr>
          <p:nvPr>
            <p:ph type="ftr" sz="quarter" idx="10"/>
          </p:nvPr>
        </p:nvSpPr>
        <p:spPr/>
        <p:txBody>
          <a:bodyPr/>
          <a:lstStyle/>
          <a:p>
            <a:endParaRPr lang="en-US" dirty="0"/>
          </a:p>
        </p:txBody>
      </p:sp>
      <p:sp>
        <p:nvSpPr>
          <p:cNvPr id="2" name="TextBox 1"/>
          <p:cNvSpPr txBox="1"/>
          <p:nvPr/>
        </p:nvSpPr>
        <p:spPr bwMode="auto">
          <a:xfrm>
            <a:off x="2073914" y="933241"/>
            <a:ext cx="4925684" cy="5477773"/>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r>
              <a:rPr lang="en-US" sz="2400" kern="0" dirty="0">
                <a:solidFill>
                  <a:srgbClr val="002060"/>
                </a:solidFill>
              </a:rPr>
              <a:t>p</a:t>
            </a:r>
            <a:r>
              <a:rPr lang="en-US" sz="2400" kern="0" dirty="0" smtClean="0">
                <a:solidFill>
                  <a:srgbClr val="002060"/>
                </a:solidFill>
              </a:rPr>
              <a:t>ush </a:t>
            </a:r>
            <a:r>
              <a:rPr lang="en-US" sz="2400" kern="0" dirty="0" smtClean="0">
                <a:solidFill>
                  <a:schemeClr val="accent2"/>
                </a:solidFill>
              </a:rPr>
              <a:t>0x0</a:t>
            </a:r>
          </a:p>
          <a:p>
            <a:r>
              <a:rPr lang="en-US" sz="2400" kern="0" dirty="0" smtClean="0">
                <a:solidFill>
                  <a:srgbClr val="002060"/>
                </a:solidFill>
              </a:rPr>
              <a:t>push </a:t>
            </a:r>
            <a:r>
              <a:rPr lang="en-US" sz="2400" kern="0" dirty="0" smtClean="0">
                <a:solidFill>
                  <a:schemeClr val="accent2"/>
                </a:solidFill>
              </a:rPr>
              <a:t>0x0</a:t>
            </a:r>
          </a:p>
          <a:p>
            <a:r>
              <a:rPr lang="en-US" sz="2400" kern="0" dirty="0">
                <a:solidFill>
                  <a:srgbClr val="002060"/>
                </a:solidFill>
              </a:rPr>
              <a:t>p</a:t>
            </a:r>
            <a:r>
              <a:rPr lang="en-US" sz="2400" kern="0" dirty="0" smtClean="0">
                <a:solidFill>
                  <a:srgbClr val="002060"/>
                </a:solidFill>
              </a:rPr>
              <a:t>ush </a:t>
            </a:r>
            <a:r>
              <a:rPr lang="en-US" sz="2400" kern="0" dirty="0" smtClean="0">
                <a:solidFill>
                  <a:schemeClr val="accent2"/>
                </a:solidFill>
              </a:rPr>
              <a:t>0x40D2AC </a:t>
            </a:r>
          </a:p>
          <a:p>
            <a:r>
              <a:rPr lang="en-US" sz="2400" kern="0" dirty="0">
                <a:solidFill>
                  <a:srgbClr val="002060"/>
                </a:solidFill>
              </a:rPr>
              <a:t>push </a:t>
            </a:r>
            <a:r>
              <a:rPr lang="en-US" sz="2400" kern="0" dirty="0">
                <a:solidFill>
                  <a:schemeClr val="accent2"/>
                </a:solidFill>
              </a:rPr>
              <a:t>0x0</a:t>
            </a:r>
          </a:p>
          <a:p>
            <a:r>
              <a:rPr lang="en-US" sz="2400" kern="0" dirty="0">
                <a:solidFill>
                  <a:srgbClr val="002060"/>
                </a:solidFill>
              </a:rPr>
              <a:t>push </a:t>
            </a:r>
            <a:r>
              <a:rPr lang="en-US" sz="2400" kern="0" dirty="0" smtClean="0">
                <a:solidFill>
                  <a:schemeClr val="accent2"/>
                </a:solidFill>
              </a:rPr>
              <a:t>0x0</a:t>
            </a:r>
          </a:p>
          <a:p>
            <a:r>
              <a:rPr lang="en-US" sz="2400" kern="0" dirty="0" smtClean="0">
                <a:solidFill>
                  <a:srgbClr val="002060"/>
                </a:solidFill>
              </a:rPr>
              <a:t>call</a:t>
            </a:r>
            <a:r>
              <a:rPr lang="en-US" sz="2400" kern="0" dirty="0" smtClean="0"/>
              <a:t> </a:t>
            </a:r>
            <a:r>
              <a:rPr lang="en-US" sz="2400" kern="0" dirty="0" err="1" smtClean="0">
                <a:solidFill>
                  <a:srgbClr val="0070C0"/>
                </a:solidFill>
              </a:rPr>
              <a:t>dword</a:t>
            </a:r>
            <a:r>
              <a:rPr lang="en-US" sz="2400" kern="0" dirty="0" smtClean="0">
                <a:solidFill>
                  <a:srgbClr val="0070C0"/>
                </a:solidFill>
              </a:rPr>
              <a:t> </a:t>
            </a:r>
            <a:r>
              <a:rPr lang="en-US" sz="2400" kern="0" dirty="0" err="1" smtClean="0">
                <a:solidFill>
                  <a:srgbClr val="0070C0"/>
                </a:solidFill>
              </a:rPr>
              <a:t>ptr</a:t>
            </a:r>
            <a:r>
              <a:rPr lang="en-US" sz="2400" kern="0" dirty="0" smtClean="0">
                <a:solidFill>
                  <a:srgbClr val="0070C0"/>
                </a:solidFill>
              </a:rPr>
              <a:t> ds:[</a:t>
            </a:r>
            <a:r>
              <a:rPr lang="en-US" sz="2400" kern="0" dirty="0" err="1" smtClean="0">
                <a:solidFill>
                  <a:srgbClr val="0070C0"/>
                </a:solidFill>
              </a:rPr>
              <a:t>CreateThread</a:t>
            </a:r>
            <a:r>
              <a:rPr lang="en-US" sz="2400" kern="0" dirty="0" smtClean="0">
                <a:solidFill>
                  <a:srgbClr val="0070C0"/>
                </a:solidFill>
              </a:rPr>
              <a:t>]</a:t>
            </a:r>
            <a:endParaRPr lang="en-US" sz="2400" kern="0" dirty="0">
              <a:solidFill>
                <a:srgbClr val="0070C0"/>
              </a:solidFill>
            </a:endParaRPr>
          </a:p>
          <a:p>
            <a:r>
              <a:rPr lang="en-US" sz="2400" kern="0" dirty="0">
                <a:solidFill>
                  <a:srgbClr val="002060"/>
                </a:solidFill>
              </a:rPr>
              <a:t>push </a:t>
            </a:r>
            <a:r>
              <a:rPr lang="en-US" sz="2400" kern="0" dirty="0" err="1" smtClean="0">
                <a:solidFill>
                  <a:srgbClr val="002060"/>
                </a:solidFill>
              </a:rPr>
              <a:t>eax</a:t>
            </a:r>
            <a:endParaRPr lang="en-US" sz="2400" kern="0" dirty="0" smtClean="0">
              <a:solidFill>
                <a:srgbClr val="002060"/>
              </a:solidFill>
            </a:endParaRPr>
          </a:p>
          <a:p>
            <a:r>
              <a:rPr lang="en-US" sz="2400" kern="0" dirty="0">
                <a:solidFill>
                  <a:srgbClr val="002060"/>
                </a:solidFill>
              </a:rPr>
              <a:t>c</a:t>
            </a:r>
            <a:r>
              <a:rPr lang="en-US" sz="2400" kern="0" dirty="0" smtClean="0">
                <a:solidFill>
                  <a:srgbClr val="002060"/>
                </a:solidFill>
              </a:rPr>
              <a:t>all </a:t>
            </a:r>
            <a:r>
              <a:rPr lang="en-US" sz="2400" kern="0" dirty="0" smtClean="0">
                <a:solidFill>
                  <a:schemeClr val="accent5">
                    <a:lumMod val="50000"/>
                  </a:schemeClr>
                </a:solidFill>
              </a:rPr>
              <a:t>00402A82</a:t>
            </a:r>
          </a:p>
          <a:p>
            <a:r>
              <a:rPr lang="en-US" sz="2400" kern="0" dirty="0">
                <a:solidFill>
                  <a:srgbClr val="002060"/>
                </a:solidFill>
              </a:rPr>
              <a:t>c</a:t>
            </a:r>
            <a:r>
              <a:rPr lang="en-US" sz="2400" kern="0" dirty="0" smtClean="0">
                <a:solidFill>
                  <a:srgbClr val="002060"/>
                </a:solidFill>
              </a:rPr>
              <a:t>all </a:t>
            </a:r>
            <a:r>
              <a:rPr lang="en-US" sz="2400" kern="0" dirty="0" smtClean="0">
                <a:solidFill>
                  <a:schemeClr val="accent5">
                    <a:lumMod val="50000"/>
                  </a:schemeClr>
                </a:solidFill>
              </a:rPr>
              <a:t>0041563D</a:t>
            </a:r>
          </a:p>
          <a:p>
            <a:r>
              <a:rPr lang="en-US" sz="2400" kern="0" dirty="0">
                <a:solidFill>
                  <a:srgbClr val="002060"/>
                </a:solidFill>
              </a:rPr>
              <a:t>p</a:t>
            </a:r>
            <a:r>
              <a:rPr lang="en-US" sz="2400" kern="0" dirty="0" smtClean="0">
                <a:solidFill>
                  <a:srgbClr val="002060"/>
                </a:solidFill>
              </a:rPr>
              <a:t>ush </a:t>
            </a:r>
            <a:r>
              <a:rPr lang="en-US" sz="2400" kern="0" dirty="0" smtClean="0">
                <a:solidFill>
                  <a:schemeClr val="accent2"/>
                </a:solidFill>
              </a:rPr>
              <a:t>0x1</a:t>
            </a:r>
          </a:p>
          <a:p>
            <a:r>
              <a:rPr lang="en-US" sz="2400" kern="0" dirty="0">
                <a:solidFill>
                  <a:srgbClr val="002060"/>
                </a:solidFill>
              </a:rPr>
              <a:t>c</a:t>
            </a:r>
            <a:r>
              <a:rPr lang="en-US" sz="2400" kern="0" dirty="0" smtClean="0">
                <a:solidFill>
                  <a:srgbClr val="002060"/>
                </a:solidFill>
              </a:rPr>
              <a:t>all </a:t>
            </a:r>
            <a:r>
              <a:rPr lang="en-US" sz="2400" kern="0" dirty="0" smtClean="0">
                <a:solidFill>
                  <a:schemeClr val="accent5">
                    <a:lumMod val="50000"/>
                  </a:schemeClr>
                </a:solidFill>
              </a:rPr>
              <a:t>00411AFC</a:t>
            </a:r>
            <a:endParaRPr lang="en-US" sz="2400" kern="0" dirty="0">
              <a:solidFill>
                <a:schemeClr val="accent5">
                  <a:lumMod val="50000"/>
                </a:schemeClr>
              </a:solidFill>
            </a:endParaRPr>
          </a:p>
          <a:p>
            <a:r>
              <a:rPr lang="en-US" sz="2400" kern="0" dirty="0" smtClean="0">
                <a:solidFill>
                  <a:srgbClr val="002060"/>
                </a:solidFill>
              </a:rPr>
              <a:t>call</a:t>
            </a:r>
            <a:r>
              <a:rPr lang="en-US" sz="2400" kern="0" dirty="0" smtClean="0"/>
              <a:t> </a:t>
            </a:r>
            <a:r>
              <a:rPr lang="en-US" sz="2400" kern="0" dirty="0" smtClean="0">
                <a:solidFill>
                  <a:schemeClr val="accent5">
                    <a:lumMod val="50000"/>
                  </a:schemeClr>
                </a:solidFill>
              </a:rPr>
              <a:t>0040488C</a:t>
            </a:r>
            <a:endParaRPr lang="en-US" sz="2400" kern="0" dirty="0">
              <a:solidFill>
                <a:schemeClr val="accent5">
                  <a:lumMod val="50000"/>
                </a:schemeClr>
              </a:solidFill>
            </a:endParaRPr>
          </a:p>
        </p:txBody>
      </p:sp>
      <p:sp>
        <p:nvSpPr>
          <p:cNvPr id="4" name="TextBox 3"/>
          <p:cNvSpPr txBox="1"/>
          <p:nvPr/>
        </p:nvSpPr>
        <p:spPr bwMode="auto">
          <a:xfrm>
            <a:off x="2073914" y="1813480"/>
            <a:ext cx="6014047" cy="483080"/>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r>
              <a:rPr lang="en-US" sz="2400" kern="0" dirty="0">
                <a:solidFill>
                  <a:srgbClr val="002060"/>
                </a:solidFill>
              </a:rPr>
              <a:t>push </a:t>
            </a:r>
            <a:r>
              <a:rPr lang="en-US" sz="2400" kern="0" dirty="0" err="1" smtClean="0">
                <a:solidFill>
                  <a:srgbClr val="00B0F0"/>
                </a:solidFill>
                <a:latin typeface="+mn-lt"/>
              </a:rPr>
              <a:t>winhcfna.arl_ThreadWaitForObjects</a:t>
            </a:r>
            <a:endParaRPr lang="en-US" sz="2400" kern="0" dirty="0" smtClean="0">
              <a:solidFill>
                <a:srgbClr val="00B0F0"/>
              </a:solidFill>
              <a:latin typeface="+mn-lt"/>
            </a:endParaRPr>
          </a:p>
        </p:txBody>
      </p:sp>
      <p:sp>
        <p:nvSpPr>
          <p:cNvPr id="8" name="TextBox 7"/>
          <p:cNvSpPr txBox="1"/>
          <p:nvPr/>
        </p:nvSpPr>
        <p:spPr bwMode="auto">
          <a:xfrm>
            <a:off x="2073914" y="4011585"/>
            <a:ext cx="6172938" cy="379562"/>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r>
              <a:rPr lang="en-US" sz="2400" kern="0" dirty="0">
                <a:solidFill>
                  <a:srgbClr val="002060"/>
                </a:solidFill>
              </a:rPr>
              <a:t>call </a:t>
            </a:r>
            <a:r>
              <a:rPr lang="en-US" sz="2400" kern="0" dirty="0" smtClean="0">
                <a:solidFill>
                  <a:srgbClr val="002060"/>
                </a:solidFill>
              </a:rPr>
              <a:t> </a:t>
            </a:r>
            <a:r>
              <a:rPr lang="en-US" sz="2400" kern="0" dirty="0" err="1" smtClean="0">
                <a:solidFill>
                  <a:schemeClr val="accent5">
                    <a:lumMod val="50000"/>
                  </a:schemeClr>
                </a:solidFill>
                <a:latin typeface="+mn-lt"/>
              </a:rPr>
              <a:t>winhcfna.arl_CloseHandleOperations</a:t>
            </a:r>
            <a:endParaRPr lang="en-US" sz="2400" kern="0" dirty="0" smtClean="0">
              <a:solidFill>
                <a:schemeClr val="accent5">
                  <a:lumMod val="50000"/>
                </a:schemeClr>
              </a:solidFill>
              <a:latin typeface="+mn-lt"/>
            </a:endParaRPr>
          </a:p>
        </p:txBody>
      </p:sp>
      <p:sp>
        <p:nvSpPr>
          <p:cNvPr id="9" name="TextBox 8"/>
          <p:cNvSpPr txBox="1"/>
          <p:nvPr/>
        </p:nvSpPr>
        <p:spPr bwMode="auto">
          <a:xfrm>
            <a:off x="2073914" y="4447068"/>
            <a:ext cx="5958038" cy="379562"/>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r>
              <a:rPr lang="en-US" sz="2400" kern="0" dirty="0">
                <a:solidFill>
                  <a:srgbClr val="002060"/>
                </a:solidFill>
              </a:rPr>
              <a:t>call </a:t>
            </a:r>
            <a:r>
              <a:rPr lang="en-US" sz="2400" kern="0" dirty="0" smtClean="0">
                <a:solidFill>
                  <a:srgbClr val="002060"/>
                </a:solidFill>
              </a:rPr>
              <a:t> </a:t>
            </a:r>
            <a:r>
              <a:rPr lang="en-US" sz="2400" kern="0" dirty="0" err="1" smtClean="0">
                <a:solidFill>
                  <a:schemeClr val="accent5">
                    <a:lumMod val="50000"/>
                  </a:schemeClr>
                </a:solidFill>
                <a:latin typeface="+mn-lt"/>
              </a:rPr>
              <a:t>winhcfna.arl_RegistryKeyOperations</a:t>
            </a:r>
            <a:endParaRPr lang="en-US" sz="2400" kern="0" dirty="0" smtClean="0">
              <a:solidFill>
                <a:schemeClr val="accent5">
                  <a:lumMod val="50000"/>
                </a:schemeClr>
              </a:solidFill>
              <a:latin typeface="+mn-lt"/>
            </a:endParaRPr>
          </a:p>
        </p:txBody>
      </p:sp>
      <p:sp>
        <p:nvSpPr>
          <p:cNvPr id="10" name="TextBox 9"/>
          <p:cNvSpPr txBox="1"/>
          <p:nvPr/>
        </p:nvSpPr>
        <p:spPr bwMode="auto">
          <a:xfrm>
            <a:off x="2073914" y="5322254"/>
            <a:ext cx="5426015" cy="379562"/>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r>
              <a:rPr lang="en-US" sz="2400" kern="0" dirty="0">
                <a:solidFill>
                  <a:srgbClr val="002060"/>
                </a:solidFill>
              </a:rPr>
              <a:t>call </a:t>
            </a:r>
            <a:r>
              <a:rPr lang="en-US" sz="2400" kern="0" dirty="0" err="1" smtClean="0">
                <a:solidFill>
                  <a:schemeClr val="accent5">
                    <a:lumMod val="50000"/>
                  </a:schemeClr>
                </a:solidFill>
                <a:latin typeface="+mn-lt"/>
              </a:rPr>
              <a:t>winhcfna.arl_InitPeers</a:t>
            </a:r>
            <a:endParaRPr lang="en-US" sz="2400" kern="0" dirty="0" smtClean="0">
              <a:solidFill>
                <a:schemeClr val="accent5">
                  <a:lumMod val="50000"/>
                </a:schemeClr>
              </a:solidFill>
              <a:latin typeface="+mn-lt"/>
            </a:endParaRPr>
          </a:p>
        </p:txBody>
      </p:sp>
      <p:sp>
        <p:nvSpPr>
          <p:cNvPr id="11" name="TextBox 10"/>
          <p:cNvSpPr txBox="1"/>
          <p:nvPr/>
        </p:nvSpPr>
        <p:spPr bwMode="auto">
          <a:xfrm>
            <a:off x="2073914" y="5758127"/>
            <a:ext cx="5426015" cy="379562"/>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r>
              <a:rPr lang="en-US" sz="2400" kern="0" dirty="0">
                <a:solidFill>
                  <a:srgbClr val="002060"/>
                </a:solidFill>
              </a:rPr>
              <a:t>call </a:t>
            </a:r>
            <a:r>
              <a:rPr lang="en-US" sz="2400" kern="0" dirty="0" err="1" smtClean="0">
                <a:solidFill>
                  <a:schemeClr val="accent5">
                    <a:lumMod val="50000"/>
                  </a:schemeClr>
                </a:solidFill>
                <a:latin typeface="+mn-lt"/>
              </a:rPr>
              <a:t>winhcfna.arl_InitSecurityInterface</a:t>
            </a:r>
            <a:endParaRPr lang="en-US" sz="2400" kern="0" dirty="0" smtClean="0">
              <a:solidFill>
                <a:schemeClr val="accent5">
                  <a:lumMod val="50000"/>
                </a:schemeClr>
              </a:solidFill>
              <a:latin typeface="+mn-lt"/>
            </a:endParaRPr>
          </a:p>
        </p:txBody>
      </p:sp>
    </p:spTree>
    <p:extLst>
      <p:ext uri="{BB962C8B-B14F-4D97-AF65-F5344CB8AC3E}">
        <p14:creationId xmlns:p14="http://schemas.microsoft.com/office/powerpoint/2010/main" val="19576455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2">
                                            <p:txEl>
                                              <p:pRg st="7" end="7"/>
                                            </p:txEl>
                                          </p:spTgt>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2">
                                            <p:txEl>
                                              <p:pRg st="8" end="8"/>
                                            </p:txEl>
                                          </p:spTgt>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2">
                                            <p:txEl>
                                              <p:pRg st="10" end="10"/>
                                            </p:txEl>
                                          </p:spTgt>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2">
                                            <p:txEl>
                                              <p:pRg st="11" end="11"/>
                                            </p:txEl>
                                          </p:spTgt>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527533" y="2095034"/>
            <a:ext cx="7495903" cy="3027783"/>
          </a:xfrm>
        </p:spPr>
        <p:txBody>
          <a:bodyPr/>
          <a:lstStyle/>
          <a:p>
            <a:pPr algn="ctr"/>
            <a:r>
              <a:rPr lang="en-US" dirty="0" smtClean="0"/>
              <a:t>base-independent </a:t>
            </a:r>
            <a:r>
              <a:rPr lang="en-US" dirty="0"/>
              <a:t>synchronization</a:t>
            </a:r>
          </a:p>
        </p:txBody>
      </p:sp>
      <p:sp>
        <p:nvSpPr>
          <p:cNvPr id="6" name="Text Placeholder 5"/>
          <p:cNvSpPr>
            <a:spLocks noGrp="1"/>
          </p:cNvSpPr>
          <p:nvPr>
            <p:ph type="body" sz="quarter" idx="16"/>
          </p:nvPr>
        </p:nvSpPr>
        <p:spPr/>
        <p:txBody>
          <a:bodyPr>
            <a:normAutofit lnSpcReduction="10000"/>
          </a:bodyPr>
          <a:lstStyle/>
          <a:p>
            <a:endParaRPr lang="en-US" dirty="0"/>
          </a:p>
          <a:p>
            <a:endParaRPr lang="en-US" dirty="0"/>
          </a:p>
        </p:txBody>
      </p:sp>
      <p:sp>
        <p:nvSpPr>
          <p:cNvPr id="3" name="Footer Placeholder 2"/>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341257943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Rebasing Example </a:t>
            </a:r>
            <a:endParaRPr lang="en-US" dirty="0"/>
          </a:p>
        </p:txBody>
      </p:sp>
      <p:sp>
        <p:nvSpPr>
          <p:cNvPr id="3" name="Footer Placeholder 2"/>
          <p:cNvSpPr>
            <a:spLocks noGrp="1"/>
          </p:cNvSpPr>
          <p:nvPr>
            <p:ph type="ftr" sz="quarter" idx="10"/>
          </p:nvPr>
        </p:nvSpPr>
        <p:spPr/>
        <p:txBody>
          <a:bodyPr/>
          <a:lstStyle/>
          <a:p>
            <a:endParaRPr lang="en-US" dirty="0"/>
          </a:p>
        </p:txBody>
      </p:sp>
      <p:sp>
        <p:nvSpPr>
          <p:cNvPr id="8" name="Right Arrow 7"/>
          <p:cNvSpPr/>
          <p:nvPr/>
        </p:nvSpPr>
        <p:spPr bwMode="auto">
          <a:xfrm>
            <a:off x="3912781" y="3429744"/>
            <a:ext cx="1355083" cy="646981"/>
          </a:xfrm>
          <a:prstGeom prst="rightArrow">
            <a:avLst/>
          </a:prstGeom>
          <a:ln>
            <a:headEnd/>
            <a:tailEnd/>
          </a:ln>
          <a:extLst/>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err="1" smtClean="0">
              <a:latin typeface="+mn-lt"/>
            </a:endParaRPr>
          </a:p>
        </p:txBody>
      </p:sp>
      <p:sp>
        <p:nvSpPr>
          <p:cNvPr id="15" name="Rounded Rectangle 14"/>
          <p:cNvSpPr/>
          <p:nvPr/>
        </p:nvSpPr>
        <p:spPr bwMode="auto">
          <a:xfrm>
            <a:off x="908648" y="1282190"/>
            <a:ext cx="2748952" cy="5274058"/>
          </a:xfrm>
          <a:prstGeom prst="roundRect">
            <a:avLst/>
          </a:prstGeom>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smtClean="0">
              <a:latin typeface="+mn-lt"/>
            </a:endParaRPr>
          </a:p>
        </p:txBody>
      </p:sp>
      <p:pic>
        <p:nvPicPr>
          <p:cNvPr id="16" name="Picture 2" descr="C:\Users\stanislavsk\Desktop\ollyd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6548" y="1380591"/>
            <a:ext cx="993153" cy="103807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bwMode="auto">
          <a:xfrm>
            <a:off x="1467929" y="755979"/>
            <a:ext cx="1630392" cy="526211"/>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800" kern="0" dirty="0" smtClean="0">
                <a:latin typeface="+mn-lt"/>
              </a:rPr>
              <a:t>Olly</a:t>
            </a:r>
          </a:p>
        </p:txBody>
      </p:sp>
      <p:cxnSp>
        <p:nvCxnSpPr>
          <p:cNvPr id="18" name="Straight Connector 17"/>
          <p:cNvCxnSpPr/>
          <p:nvPr/>
        </p:nvCxnSpPr>
        <p:spPr bwMode="auto">
          <a:xfrm>
            <a:off x="908648" y="2891060"/>
            <a:ext cx="2748952" cy="0"/>
          </a:xfrm>
          <a:prstGeom prst="line">
            <a:avLst/>
          </a:prstGeom>
          <a:solidFill>
            <a:schemeClr val="bg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18"/>
          <p:cNvSpPr txBox="1"/>
          <p:nvPr/>
        </p:nvSpPr>
        <p:spPr bwMode="auto">
          <a:xfrm>
            <a:off x="1467929" y="2418661"/>
            <a:ext cx="1630392" cy="526211"/>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latin typeface="+mn-lt"/>
              </a:rPr>
              <a:t>Process</a:t>
            </a:r>
          </a:p>
        </p:txBody>
      </p:sp>
      <p:sp>
        <p:nvSpPr>
          <p:cNvPr id="26" name="TextBox 25"/>
          <p:cNvSpPr txBox="1"/>
          <p:nvPr/>
        </p:nvSpPr>
        <p:spPr bwMode="auto">
          <a:xfrm>
            <a:off x="899257" y="3429744"/>
            <a:ext cx="2758343" cy="3309624"/>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r>
              <a:rPr lang="en-US" sz="2400" kern="0" dirty="0" smtClean="0">
                <a:solidFill>
                  <a:srgbClr val="002060"/>
                </a:solidFill>
                <a:latin typeface="+mn-lt"/>
              </a:rPr>
              <a:t>push </a:t>
            </a:r>
            <a:r>
              <a:rPr lang="en-US" sz="2400" kern="0" dirty="0" smtClean="0">
                <a:solidFill>
                  <a:schemeClr val="accent6">
                    <a:lumMod val="50000"/>
                  </a:schemeClr>
                </a:solidFill>
                <a:latin typeface="+mn-lt"/>
              </a:rPr>
              <a:t>0x5</a:t>
            </a:r>
          </a:p>
          <a:p>
            <a:r>
              <a:rPr lang="en-US" sz="2400" kern="0" dirty="0" smtClean="0">
                <a:solidFill>
                  <a:srgbClr val="002060"/>
                </a:solidFill>
                <a:latin typeface="+mn-lt"/>
              </a:rPr>
              <a:t>  call</a:t>
            </a:r>
            <a:r>
              <a:rPr lang="en-US" sz="2400" kern="0" dirty="0" smtClean="0">
                <a:latin typeface="+mn-lt"/>
              </a:rPr>
              <a:t> </a:t>
            </a:r>
            <a:r>
              <a:rPr lang="en-US" sz="2400" kern="0" dirty="0" err="1" smtClean="0">
                <a:solidFill>
                  <a:srgbClr val="0070C0"/>
                </a:solidFill>
              </a:rPr>
              <a:t>fmfu_sqrt</a:t>
            </a:r>
            <a:endParaRPr lang="en-US" sz="2400" kern="0" dirty="0">
              <a:solidFill>
                <a:srgbClr val="0070C0"/>
              </a:solidFill>
            </a:endParaRPr>
          </a:p>
          <a:p>
            <a:r>
              <a:rPr lang="en-US" sz="2400" kern="0" dirty="0" smtClean="0">
                <a:solidFill>
                  <a:srgbClr val="002060"/>
                </a:solidFill>
                <a:latin typeface="+mn-lt"/>
              </a:rPr>
              <a:t>  </a:t>
            </a:r>
            <a:r>
              <a:rPr lang="en-US" sz="2400" kern="0" dirty="0" err="1" smtClean="0">
                <a:solidFill>
                  <a:srgbClr val="002060"/>
                </a:solidFill>
                <a:latin typeface="+mn-lt"/>
              </a:rPr>
              <a:t>mov</a:t>
            </a:r>
            <a:r>
              <a:rPr lang="en-US" sz="2400" kern="0" dirty="0" smtClean="0">
                <a:solidFill>
                  <a:srgbClr val="002060"/>
                </a:solidFill>
                <a:latin typeface="+mn-lt"/>
              </a:rPr>
              <a:t> [</a:t>
            </a:r>
            <a:r>
              <a:rPr lang="en-US" sz="2400" kern="0" dirty="0" err="1" smtClean="0">
                <a:solidFill>
                  <a:srgbClr val="002060"/>
                </a:solidFill>
                <a:latin typeface="+mn-lt"/>
              </a:rPr>
              <a:t>edi</a:t>
            </a:r>
            <a:r>
              <a:rPr lang="en-US" sz="2400" kern="0" dirty="0" smtClean="0">
                <a:solidFill>
                  <a:srgbClr val="002060"/>
                </a:solidFill>
                <a:latin typeface="+mn-lt"/>
              </a:rPr>
              <a:t>], </a:t>
            </a:r>
            <a:r>
              <a:rPr lang="en-US" sz="2400" kern="0" dirty="0" err="1" smtClean="0">
                <a:solidFill>
                  <a:srgbClr val="7030A0"/>
                </a:solidFill>
                <a:latin typeface="+mn-lt"/>
              </a:rPr>
              <a:t>eax</a:t>
            </a:r>
            <a:endParaRPr lang="en-US" sz="2400" kern="0" dirty="0" smtClean="0">
              <a:solidFill>
                <a:srgbClr val="7030A0"/>
              </a:solidFill>
              <a:latin typeface="+mn-lt"/>
            </a:endParaRPr>
          </a:p>
          <a:p>
            <a:r>
              <a:rPr lang="en-US" sz="2400" kern="0" dirty="0" smtClean="0">
                <a:solidFill>
                  <a:srgbClr val="002060"/>
                </a:solidFill>
                <a:latin typeface="+mn-lt"/>
              </a:rPr>
              <a:t>  push </a:t>
            </a:r>
            <a:r>
              <a:rPr lang="en-US" sz="2400" kern="0" dirty="0" smtClean="0">
                <a:solidFill>
                  <a:schemeClr val="accent6">
                    <a:lumMod val="50000"/>
                  </a:schemeClr>
                </a:solidFill>
                <a:latin typeface="+mn-lt"/>
              </a:rPr>
              <a:t>0x5</a:t>
            </a:r>
            <a:endParaRPr lang="en-US" sz="2400" kern="0" dirty="0">
              <a:solidFill>
                <a:schemeClr val="accent6">
                  <a:lumMod val="50000"/>
                </a:schemeClr>
              </a:solidFill>
              <a:latin typeface="+mn-lt"/>
            </a:endParaRPr>
          </a:p>
          <a:p>
            <a:r>
              <a:rPr lang="en-US" sz="2400" kern="0" dirty="0" smtClean="0">
                <a:solidFill>
                  <a:srgbClr val="002060"/>
                </a:solidFill>
              </a:rPr>
              <a:t>  push </a:t>
            </a:r>
            <a:r>
              <a:rPr lang="en-US" sz="2400" kern="0" dirty="0" smtClean="0">
                <a:solidFill>
                  <a:schemeClr val="accent6">
                    <a:lumMod val="50000"/>
                  </a:schemeClr>
                </a:solidFill>
              </a:rPr>
              <a:t>0x2</a:t>
            </a:r>
            <a:endParaRPr lang="en-US" sz="2400" kern="0" dirty="0">
              <a:solidFill>
                <a:schemeClr val="accent6">
                  <a:lumMod val="50000"/>
                </a:schemeClr>
              </a:solidFill>
            </a:endParaRPr>
          </a:p>
          <a:p>
            <a:r>
              <a:rPr lang="en-US" sz="2400" kern="0" dirty="0" smtClean="0">
                <a:solidFill>
                  <a:srgbClr val="002060"/>
                </a:solidFill>
                <a:latin typeface="+mn-lt"/>
              </a:rPr>
              <a:t>  call </a:t>
            </a:r>
            <a:r>
              <a:rPr lang="en-US" sz="2400" kern="0" dirty="0" err="1" smtClean="0">
                <a:solidFill>
                  <a:srgbClr val="0070C0"/>
                </a:solidFill>
                <a:latin typeface="+mn-lt"/>
              </a:rPr>
              <a:t>fmfu_pow</a:t>
            </a:r>
            <a:endParaRPr lang="en-US" sz="2400" kern="0" dirty="0" smtClean="0">
              <a:solidFill>
                <a:srgbClr val="0070C0"/>
              </a:solidFill>
              <a:latin typeface="+mn-lt"/>
            </a:endParaRPr>
          </a:p>
          <a:p>
            <a:r>
              <a:rPr lang="en-US" sz="2400" kern="0" dirty="0" smtClean="0">
                <a:solidFill>
                  <a:srgbClr val="002060"/>
                </a:solidFill>
                <a:latin typeface="+mn-lt"/>
              </a:rPr>
              <a:t>  </a:t>
            </a:r>
            <a:r>
              <a:rPr lang="en-US" sz="2400" kern="0" dirty="0" err="1" smtClean="0">
                <a:solidFill>
                  <a:srgbClr val="002060"/>
                </a:solidFill>
                <a:latin typeface="+mn-lt"/>
              </a:rPr>
              <a:t>mov</a:t>
            </a:r>
            <a:r>
              <a:rPr lang="en-US" sz="2400" kern="0" dirty="0" smtClean="0">
                <a:solidFill>
                  <a:srgbClr val="002060"/>
                </a:solidFill>
                <a:latin typeface="+mn-lt"/>
              </a:rPr>
              <a:t> [</a:t>
            </a:r>
            <a:r>
              <a:rPr lang="en-US" sz="2400" kern="0" dirty="0" err="1" smtClean="0">
                <a:solidFill>
                  <a:srgbClr val="002060"/>
                </a:solidFill>
                <a:latin typeface="+mn-lt"/>
              </a:rPr>
              <a:t>esi</a:t>
            </a:r>
            <a:r>
              <a:rPr lang="en-US" sz="2400" kern="0" dirty="0" smtClean="0">
                <a:solidFill>
                  <a:srgbClr val="002060"/>
                </a:solidFill>
                <a:latin typeface="+mn-lt"/>
              </a:rPr>
              <a:t>], </a:t>
            </a:r>
            <a:r>
              <a:rPr lang="en-US" sz="2400" kern="0" dirty="0" err="1" smtClean="0">
                <a:solidFill>
                  <a:srgbClr val="7030A0"/>
                </a:solidFill>
                <a:latin typeface="+mn-lt"/>
              </a:rPr>
              <a:t>eax</a:t>
            </a:r>
            <a:endParaRPr lang="en-US" sz="2400" kern="0" dirty="0" smtClean="0">
              <a:solidFill>
                <a:srgbClr val="7030A0"/>
              </a:solidFill>
              <a:latin typeface="+mn-lt"/>
            </a:endParaRPr>
          </a:p>
        </p:txBody>
      </p:sp>
      <p:sp>
        <p:nvSpPr>
          <p:cNvPr id="27" name="Rounded Rectangle 26"/>
          <p:cNvSpPr/>
          <p:nvPr/>
        </p:nvSpPr>
        <p:spPr bwMode="auto">
          <a:xfrm>
            <a:off x="5453535" y="1282189"/>
            <a:ext cx="2748952" cy="5274059"/>
          </a:xfrm>
          <a:prstGeom prst="roundRect">
            <a:avLst/>
          </a:prstGeom>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smtClean="0">
              <a:latin typeface="+mn-lt"/>
            </a:endParaRPr>
          </a:p>
        </p:txBody>
      </p:sp>
      <p:pic>
        <p:nvPicPr>
          <p:cNvPr id="28" name="Picture 2" descr="C:\Users\stanislavsk\Desktop\ollyd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1435" y="1380590"/>
            <a:ext cx="993153" cy="1038070"/>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bwMode="auto">
          <a:xfrm>
            <a:off x="6012816" y="755978"/>
            <a:ext cx="1630392" cy="526211"/>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800" kern="0" dirty="0" smtClean="0">
                <a:latin typeface="+mn-lt"/>
              </a:rPr>
              <a:t>Olly</a:t>
            </a:r>
          </a:p>
        </p:txBody>
      </p:sp>
      <p:cxnSp>
        <p:nvCxnSpPr>
          <p:cNvPr id="30" name="Straight Connector 29"/>
          <p:cNvCxnSpPr/>
          <p:nvPr/>
        </p:nvCxnSpPr>
        <p:spPr bwMode="auto">
          <a:xfrm>
            <a:off x="5453536" y="2891558"/>
            <a:ext cx="2748952" cy="0"/>
          </a:xfrm>
          <a:prstGeom prst="line">
            <a:avLst/>
          </a:prstGeom>
          <a:solidFill>
            <a:schemeClr val="bg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Box 30"/>
          <p:cNvSpPr txBox="1"/>
          <p:nvPr/>
        </p:nvSpPr>
        <p:spPr bwMode="auto">
          <a:xfrm>
            <a:off x="6012816" y="2418660"/>
            <a:ext cx="1630392" cy="526211"/>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latin typeface="+mn-lt"/>
              </a:rPr>
              <a:t>Process</a:t>
            </a:r>
          </a:p>
        </p:txBody>
      </p:sp>
      <p:sp>
        <p:nvSpPr>
          <p:cNvPr id="32" name="TextBox 31"/>
          <p:cNvSpPr txBox="1"/>
          <p:nvPr/>
        </p:nvSpPr>
        <p:spPr bwMode="auto">
          <a:xfrm>
            <a:off x="5453533" y="3462270"/>
            <a:ext cx="2744843" cy="3093978"/>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r>
              <a:rPr lang="en-US" sz="2400" kern="0" dirty="0" smtClean="0">
                <a:solidFill>
                  <a:srgbClr val="002060"/>
                </a:solidFill>
                <a:latin typeface="+mn-lt"/>
              </a:rPr>
              <a:t>push </a:t>
            </a:r>
            <a:r>
              <a:rPr lang="en-US" sz="2400" kern="0" dirty="0" smtClean="0">
                <a:solidFill>
                  <a:schemeClr val="accent6">
                    <a:lumMod val="50000"/>
                  </a:schemeClr>
                </a:solidFill>
                <a:latin typeface="+mn-lt"/>
              </a:rPr>
              <a:t>0x5</a:t>
            </a:r>
          </a:p>
          <a:p>
            <a:r>
              <a:rPr lang="en-US" sz="2400" kern="0" dirty="0" smtClean="0">
                <a:solidFill>
                  <a:srgbClr val="002060"/>
                </a:solidFill>
                <a:latin typeface="+mn-lt"/>
              </a:rPr>
              <a:t>  call</a:t>
            </a:r>
            <a:r>
              <a:rPr lang="en-US" sz="2400" kern="0" dirty="0" smtClean="0">
                <a:latin typeface="+mn-lt"/>
              </a:rPr>
              <a:t> </a:t>
            </a:r>
            <a:r>
              <a:rPr lang="en-US" sz="2400" kern="0" dirty="0" smtClean="0">
                <a:solidFill>
                  <a:srgbClr val="0070C0"/>
                </a:solidFill>
              </a:rPr>
              <a:t>0xBC0524</a:t>
            </a:r>
            <a:endParaRPr lang="en-US" sz="2400" kern="0" dirty="0">
              <a:solidFill>
                <a:srgbClr val="0070C0"/>
              </a:solidFill>
            </a:endParaRPr>
          </a:p>
          <a:p>
            <a:r>
              <a:rPr lang="en-US" sz="2400" kern="0" dirty="0" smtClean="0">
                <a:solidFill>
                  <a:srgbClr val="002060"/>
                </a:solidFill>
                <a:latin typeface="+mn-lt"/>
              </a:rPr>
              <a:t>  </a:t>
            </a:r>
            <a:r>
              <a:rPr lang="en-US" sz="2400" kern="0" dirty="0" err="1" smtClean="0">
                <a:solidFill>
                  <a:srgbClr val="002060"/>
                </a:solidFill>
                <a:latin typeface="+mn-lt"/>
              </a:rPr>
              <a:t>mov</a:t>
            </a:r>
            <a:r>
              <a:rPr lang="en-US" sz="2400" kern="0" dirty="0" smtClean="0">
                <a:solidFill>
                  <a:srgbClr val="002060"/>
                </a:solidFill>
                <a:latin typeface="+mn-lt"/>
              </a:rPr>
              <a:t> [</a:t>
            </a:r>
            <a:r>
              <a:rPr lang="en-US" sz="2400" kern="0" dirty="0" err="1" smtClean="0">
                <a:solidFill>
                  <a:srgbClr val="002060"/>
                </a:solidFill>
                <a:latin typeface="+mn-lt"/>
              </a:rPr>
              <a:t>edi</a:t>
            </a:r>
            <a:r>
              <a:rPr lang="en-US" sz="2400" kern="0" dirty="0" smtClean="0">
                <a:solidFill>
                  <a:srgbClr val="002060"/>
                </a:solidFill>
                <a:latin typeface="+mn-lt"/>
              </a:rPr>
              <a:t>], </a:t>
            </a:r>
            <a:r>
              <a:rPr lang="en-US" sz="2400" kern="0" dirty="0" err="1" smtClean="0">
                <a:solidFill>
                  <a:srgbClr val="7030A0"/>
                </a:solidFill>
                <a:latin typeface="+mn-lt"/>
              </a:rPr>
              <a:t>eax</a:t>
            </a:r>
            <a:endParaRPr lang="en-US" sz="2400" kern="0" dirty="0" smtClean="0">
              <a:solidFill>
                <a:srgbClr val="7030A0"/>
              </a:solidFill>
              <a:latin typeface="+mn-lt"/>
            </a:endParaRPr>
          </a:p>
          <a:p>
            <a:r>
              <a:rPr lang="en-US" sz="2400" kern="0" dirty="0" smtClean="0">
                <a:solidFill>
                  <a:srgbClr val="002060"/>
                </a:solidFill>
                <a:latin typeface="+mn-lt"/>
              </a:rPr>
              <a:t>  push </a:t>
            </a:r>
            <a:r>
              <a:rPr lang="en-US" sz="2400" kern="0" dirty="0" smtClean="0">
                <a:solidFill>
                  <a:schemeClr val="accent6">
                    <a:lumMod val="50000"/>
                  </a:schemeClr>
                </a:solidFill>
                <a:latin typeface="+mn-lt"/>
              </a:rPr>
              <a:t>0x5</a:t>
            </a:r>
            <a:endParaRPr lang="en-US" sz="2400" kern="0" dirty="0">
              <a:solidFill>
                <a:schemeClr val="accent6">
                  <a:lumMod val="50000"/>
                </a:schemeClr>
              </a:solidFill>
              <a:latin typeface="+mn-lt"/>
            </a:endParaRPr>
          </a:p>
          <a:p>
            <a:r>
              <a:rPr lang="en-US" sz="2400" kern="0" dirty="0" smtClean="0">
                <a:solidFill>
                  <a:srgbClr val="002060"/>
                </a:solidFill>
              </a:rPr>
              <a:t>  push </a:t>
            </a:r>
            <a:r>
              <a:rPr lang="en-US" sz="2400" kern="0" dirty="0" smtClean="0">
                <a:solidFill>
                  <a:schemeClr val="accent6">
                    <a:lumMod val="50000"/>
                  </a:schemeClr>
                </a:solidFill>
              </a:rPr>
              <a:t>0x2</a:t>
            </a:r>
            <a:endParaRPr lang="en-US" sz="2400" kern="0" dirty="0">
              <a:solidFill>
                <a:schemeClr val="accent6">
                  <a:lumMod val="50000"/>
                </a:schemeClr>
              </a:solidFill>
            </a:endParaRPr>
          </a:p>
          <a:p>
            <a:r>
              <a:rPr lang="en-US" sz="2400" kern="0" dirty="0" smtClean="0">
                <a:solidFill>
                  <a:srgbClr val="002060"/>
                </a:solidFill>
                <a:latin typeface="+mn-lt"/>
              </a:rPr>
              <a:t>  call </a:t>
            </a:r>
            <a:r>
              <a:rPr lang="en-US" sz="2400" kern="0" dirty="0" smtClean="0">
                <a:solidFill>
                  <a:srgbClr val="0070C0"/>
                </a:solidFill>
                <a:latin typeface="+mn-lt"/>
              </a:rPr>
              <a:t>0xBC3020</a:t>
            </a:r>
          </a:p>
          <a:p>
            <a:r>
              <a:rPr lang="en-US" sz="2400" kern="0" dirty="0" smtClean="0">
                <a:solidFill>
                  <a:srgbClr val="002060"/>
                </a:solidFill>
                <a:latin typeface="+mn-lt"/>
              </a:rPr>
              <a:t>  </a:t>
            </a:r>
            <a:r>
              <a:rPr lang="en-US" sz="2400" kern="0" dirty="0" err="1" smtClean="0">
                <a:solidFill>
                  <a:srgbClr val="002060"/>
                </a:solidFill>
                <a:latin typeface="+mn-lt"/>
              </a:rPr>
              <a:t>mov</a:t>
            </a:r>
            <a:r>
              <a:rPr lang="en-US" sz="2400" kern="0" dirty="0" smtClean="0">
                <a:solidFill>
                  <a:srgbClr val="002060"/>
                </a:solidFill>
                <a:latin typeface="+mn-lt"/>
              </a:rPr>
              <a:t> [</a:t>
            </a:r>
            <a:r>
              <a:rPr lang="en-US" sz="2400" kern="0" dirty="0" err="1" smtClean="0">
                <a:solidFill>
                  <a:srgbClr val="002060"/>
                </a:solidFill>
                <a:latin typeface="+mn-lt"/>
              </a:rPr>
              <a:t>esi</a:t>
            </a:r>
            <a:r>
              <a:rPr lang="en-US" sz="2400" kern="0" dirty="0" smtClean="0">
                <a:solidFill>
                  <a:srgbClr val="002060"/>
                </a:solidFill>
                <a:latin typeface="+mn-lt"/>
              </a:rPr>
              <a:t>], </a:t>
            </a:r>
            <a:r>
              <a:rPr lang="en-US" sz="2400" kern="0" dirty="0" err="1" smtClean="0">
                <a:solidFill>
                  <a:srgbClr val="7030A0"/>
                </a:solidFill>
                <a:latin typeface="+mn-lt"/>
              </a:rPr>
              <a:t>eax</a:t>
            </a:r>
            <a:endParaRPr lang="en-US" sz="2400" kern="0" dirty="0" smtClean="0">
              <a:solidFill>
                <a:srgbClr val="7030A0"/>
              </a:solidFill>
              <a:latin typeface="+mn-lt"/>
            </a:endParaRPr>
          </a:p>
        </p:txBody>
      </p:sp>
      <p:sp>
        <p:nvSpPr>
          <p:cNvPr id="2" name="Oval 1"/>
          <p:cNvSpPr/>
          <p:nvPr/>
        </p:nvSpPr>
        <p:spPr bwMode="auto">
          <a:xfrm>
            <a:off x="975404" y="2936574"/>
            <a:ext cx="1871053" cy="575337"/>
          </a:xfrm>
          <a:prstGeom prst="ellipse">
            <a:avLst/>
          </a:prstGeom>
          <a:ln>
            <a:solidFill>
              <a:srgbClr val="FF0000"/>
            </a:solidFill>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err="1" smtClean="0">
              <a:latin typeface="+mn-lt"/>
            </a:endParaRPr>
          </a:p>
        </p:txBody>
      </p:sp>
      <p:sp>
        <p:nvSpPr>
          <p:cNvPr id="4" name="TextBox 3"/>
          <p:cNvSpPr txBox="1"/>
          <p:nvPr/>
        </p:nvSpPr>
        <p:spPr bwMode="auto">
          <a:xfrm>
            <a:off x="975404" y="2955574"/>
            <a:ext cx="2017783" cy="586400"/>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r>
              <a:rPr lang="en-US" sz="2400" kern="0" dirty="0">
                <a:solidFill>
                  <a:schemeClr val="accent2"/>
                </a:solidFill>
              </a:rPr>
              <a:t>0x0A00000</a:t>
            </a:r>
            <a:r>
              <a:rPr lang="en-US" sz="2400" kern="0" dirty="0">
                <a:solidFill>
                  <a:srgbClr val="002060"/>
                </a:solidFill>
              </a:rPr>
              <a:t>:</a:t>
            </a:r>
          </a:p>
        </p:txBody>
      </p:sp>
      <p:sp>
        <p:nvSpPr>
          <p:cNvPr id="6" name="TextBox 5"/>
          <p:cNvSpPr txBox="1"/>
          <p:nvPr/>
        </p:nvSpPr>
        <p:spPr bwMode="auto">
          <a:xfrm>
            <a:off x="9144000" y="4381500"/>
            <a:ext cx="914400" cy="914400"/>
          </a:xfrm>
          <a:prstGeom prst="rect">
            <a:avLst/>
          </a:prstGeom>
          <a:noFill/>
          <a:ln>
            <a:noFill/>
          </a:ln>
          <a:effectLst/>
          <a:extLst/>
        </p:spPr>
        <p:txBody>
          <a:bodyPr vert="horz" wrap="none" lIns="121883" tIns="60941" rIns="121883" bIns="60941" numCol="1" rtlCol="0" anchor="t" anchorCtr="0" compatLnSpc="1">
            <a:prstTxWarp prst="textNoShape">
              <a:avLst/>
            </a:prstTxWarp>
            <a:noAutofit/>
          </a:bodyPr>
          <a:lstStyle/>
          <a:p>
            <a:endParaRPr lang="en-US" sz="2400" kern="0" dirty="0" smtClean="0">
              <a:latin typeface="+mn-lt"/>
            </a:endParaRPr>
          </a:p>
        </p:txBody>
      </p:sp>
      <p:sp>
        <p:nvSpPr>
          <p:cNvPr id="21" name="Oval 20"/>
          <p:cNvSpPr/>
          <p:nvPr/>
        </p:nvSpPr>
        <p:spPr bwMode="auto">
          <a:xfrm>
            <a:off x="5506229" y="2936574"/>
            <a:ext cx="1871053" cy="575337"/>
          </a:xfrm>
          <a:prstGeom prst="ellipse">
            <a:avLst/>
          </a:prstGeom>
          <a:ln>
            <a:solidFill>
              <a:srgbClr val="FF0000"/>
            </a:solidFill>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err="1" smtClean="0">
              <a:latin typeface="+mn-lt"/>
            </a:endParaRPr>
          </a:p>
        </p:txBody>
      </p:sp>
      <p:sp>
        <p:nvSpPr>
          <p:cNvPr id="22" name="TextBox 21"/>
          <p:cNvSpPr txBox="1"/>
          <p:nvPr/>
        </p:nvSpPr>
        <p:spPr bwMode="auto">
          <a:xfrm>
            <a:off x="5506229" y="2955574"/>
            <a:ext cx="2017783" cy="586400"/>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r>
              <a:rPr lang="en-US" sz="2400" kern="0" dirty="0">
                <a:solidFill>
                  <a:schemeClr val="accent2"/>
                </a:solidFill>
              </a:rPr>
              <a:t>0x0BC0000</a:t>
            </a:r>
            <a:r>
              <a:rPr lang="en-US" sz="2400" kern="0" dirty="0">
                <a:solidFill>
                  <a:srgbClr val="002060"/>
                </a:solidFill>
              </a:rPr>
              <a:t>:</a:t>
            </a:r>
          </a:p>
        </p:txBody>
      </p:sp>
    </p:spTree>
    <p:extLst>
      <p:ext uri="{BB962C8B-B14F-4D97-AF65-F5344CB8AC3E}">
        <p14:creationId xmlns:p14="http://schemas.microsoft.com/office/powerpoint/2010/main" val="22813205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barn(inVertical)">
                                      <p:cBhvr>
                                        <p:cTn id="18" dur="500"/>
                                        <p:tgtEl>
                                          <p:spTgt spid="32"/>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barn(inVertical)">
                                      <p:cBhvr>
                                        <p:cTn id="21" dur="500"/>
                                        <p:tgtEl>
                                          <p:spTgt spid="31"/>
                                        </p:tgtEl>
                                      </p:cBhvr>
                                    </p:animEffect>
                                  </p:childTnLst>
                                </p:cTn>
                              </p:par>
                              <p:par>
                                <p:cTn id="22" presetID="16" presetClass="entr" presetSubtype="21" fill="hold"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barn(inVertical)">
                                      <p:cBhvr>
                                        <p:cTn id="24" dur="500"/>
                                        <p:tgtEl>
                                          <p:spTgt spid="28"/>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barn(inVertical)">
                                      <p:cBhvr>
                                        <p:cTn id="27" dur="500"/>
                                        <p:tgtEl>
                                          <p:spTgt spid="29"/>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barn(inVertical)">
                                      <p:cBhvr>
                                        <p:cTn id="30" dur="500"/>
                                        <p:tgtEl>
                                          <p:spTgt spid="27"/>
                                        </p:tgtEl>
                                      </p:cBhvr>
                                    </p:animEffect>
                                  </p:childTnLst>
                                </p:cTn>
                              </p:par>
                              <p:par>
                                <p:cTn id="31" presetID="16" presetClass="entr" presetSubtype="21"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barn(inVertical)">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7" grpId="0" animBg="1"/>
      <p:bldP spid="29" grpId="0"/>
      <p:bldP spid="31" grpId="0"/>
      <p:bldP spid="32" grpId="0"/>
      <p:bldP spid="2" grpId="0" animBg="1"/>
      <p:bldP spid="21" grpId="0" animBg="1"/>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Possible Solutions</a:t>
            </a:r>
            <a:endParaRPr lang="en-US" dirty="0"/>
          </a:p>
        </p:txBody>
      </p:sp>
      <p:sp>
        <p:nvSpPr>
          <p:cNvPr id="3" name="Footer Placeholder 2"/>
          <p:cNvSpPr>
            <a:spLocks noGrp="1"/>
          </p:cNvSpPr>
          <p:nvPr>
            <p:ph type="ftr" sz="quarter" idx="10"/>
          </p:nvPr>
        </p:nvSpPr>
        <p:spPr/>
        <p:txBody>
          <a:bodyPr/>
          <a:lstStyle/>
          <a:p>
            <a:endParaRPr lang="en-US" dirty="0"/>
          </a:p>
        </p:txBody>
      </p:sp>
      <p:sp>
        <p:nvSpPr>
          <p:cNvPr id="6" name="Content Placeholder 5"/>
          <p:cNvSpPr>
            <a:spLocks noGrp="1"/>
          </p:cNvSpPr>
          <p:nvPr>
            <p:ph sz="quarter" idx="11"/>
          </p:nvPr>
        </p:nvSpPr>
        <p:spPr/>
        <p:txBody>
          <a:bodyPr>
            <a:normAutofit/>
          </a:bodyPr>
          <a:lstStyle/>
          <a:p>
            <a:pPr lvl="0"/>
            <a:r>
              <a:rPr lang="en-US" dirty="0" smtClean="0"/>
              <a:t>Fill all labels by hand</a:t>
            </a:r>
          </a:p>
          <a:p>
            <a:pPr lvl="1"/>
            <a:r>
              <a:rPr lang="en-US" dirty="0" smtClean="0"/>
              <a:t>Takes too much time</a:t>
            </a:r>
          </a:p>
          <a:p>
            <a:pPr lvl="1"/>
            <a:r>
              <a:rPr lang="en-US" dirty="0" smtClean="0"/>
              <a:t>Routine work that may lead to unobvious errors</a:t>
            </a:r>
          </a:p>
          <a:p>
            <a:pPr lvl="0"/>
            <a:r>
              <a:rPr lang="en-US" dirty="0" smtClean="0"/>
              <a:t>Rebase module in IDA (IDA native feature) and synchronize labels with Olly</a:t>
            </a:r>
          </a:p>
          <a:p>
            <a:pPr lvl="1"/>
            <a:r>
              <a:rPr lang="en-US" dirty="0" smtClean="0"/>
              <a:t>May lead to problems with jumps, calls, offsets, etc.</a:t>
            </a:r>
          </a:p>
          <a:p>
            <a:pPr lvl="0"/>
            <a:r>
              <a:rPr lang="en-US" dirty="0" smtClean="0"/>
              <a:t>Force binary to allocate a memory on address we need</a:t>
            </a:r>
          </a:p>
          <a:p>
            <a:pPr lvl="1"/>
            <a:r>
              <a:rPr lang="en-US" dirty="0" smtClean="0"/>
              <a:t>Manual work every time</a:t>
            </a:r>
          </a:p>
          <a:p>
            <a:endParaRPr lang="en-US" dirty="0"/>
          </a:p>
        </p:txBody>
      </p:sp>
    </p:spTree>
    <p:extLst>
      <p:ext uri="{BB962C8B-B14F-4D97-AF65-F5344CB8AC3E}">
        <p14:creationId xmlns:p14="http://schemas.microsoft.com/office/powerpoint/2010/main" val="28556112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Labeless Solution</a:t>
            </a:r>
            <a:endParaRPr lang="en-US" dirty="0"/>
          </a:p>
        </p:txBody>
      </p:sp>
      <p:sp>
        <p:nvSpPr>
          <p:cNvPr id="3" name="Footer Placeholder 2"/>
          <p:cNvSpPr>
            <a:spLocks noGrp="1"/>
          </p:cNvSpPr>
          <p:nvPr>
            <p:ph type="ftr" sz="quarter" idx="10"/>
          </p:nvPr>
        </p:nvSpPr>
        <p:spPr/>
        <p:txBody>
          <a:bodyPr/>
          <a:lstStyle/>
          <a:p>
            <a:endParaRPr lang="en-US" dirty="0"/>
          </a:p>
        </p:txBody>
      </p:sp>
      <p:sp>
        <p:nvSpPr>
          <p:cNvPr id="7" name="TextBox 6"/>
          <p:cNvSpPr txBox="1"/>
          <p:nvPr/>
        </p:nvSpPr>
        <p:spPr bwMode="auto">
          <a:xfrm>
            <a:off x="6763109" y="2001328"/>
            <a:ext cx="45719" cy="45719"/>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endParaRPr lang="en-US" sz="2400" kern="0" dirty="0" smtClean="0">
              <a:latin typeface="+mn-lt"/>
            </a:endParaRPr>
          </a:p>
        </p:txBody>
      </p:sp>
      <p:sp>
        <p:nvSpPr>
          <p:cNvPr id="17" name="TextBox 16"/>
          <p:cNvSpPr txBox="1"/>
          <p:nvPr/>
        </p:nvSpPr>
        <p:spPr bwMode="auto">
          <a:xfrm>
            <a:off x="6613293" y="1078740"/>
            <a:ext cx="1973603" cy="1337618"/>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solidFill>
                  <a:srgbClr val="FF0000"/>
                </a:solidFill>
              </a:rPr>
              <a:t>Process {1}</a:t>
            </a:r>
          </a:p>
          <a:p>
            <a:pPr algn="ctr"/>
            <a:r>
              <a:rPr lang="en-US" sz="2400" kern="0" dirty="0" err="1" smtClean="0"/>
              <a:t>ImageBase</a:t>
            </a:r>
            <a:r>
              <a:rPr lang="en-US" sz="2400" kern="0" dirty="0"/>
              <a:t>:</a:t>
            </a:r>
          </a:p>
          <a:p>
            <a:pPr algn="ctr"/>
            <a:r>
              <a:rPr lang="en-US" sz="2400" kern="0" dirty="0"/>
              <a:t>0xA00000</a:t>
            </a:r>
          </a:p>
        </p:txBody>
      </p:sp>
      <p:sp>
        <p:nvSpPr>
          <p:cNvPr id="28" name="TextBox 27"/>
          <p:cNvSpPr txBox="1"/>
          <p:nvPr/>
        </p:nvSpPr>
        <p:spPr bwMode="auto">
          <a:xfrm>
            <a:off x="842561" y="663286"/>
            <a:ext cx="1630392" cy="526211"/>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800" kern="0" dirty="0" smtClean="0">
                <a:latin typeface="+mn-lt"/>
              </a:rPr>
              <a:t>IDA</a:t>
            </a:r>
          </a:p>
        </p:txBody>
      </p:sp>
      <p:sp>
        <p:nvSpPr>
          <p:cNvPr id="31" name="Rounded Rectangle 30"/>
          <p:cNvSpPr/>
          <p:nvPr/>
        </p:nvSpPr>
        <p:spPr bwMode="auto">
          <a:xfrm>
            <a:off x="266134" y="1189497"/>
            <a:ext cx="2748952" cy="5278038"/>
          </a:xfrm>
          <a:prstGeom prst="roundRect">
            <a:avLst/>
          </a:prstGeom>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smtClean="0">
              <a:latin typeface="+mn-lt"/>
            </a:endParaRPr>
          </a:p>
        </p:txBody>
      </p:sp>
      <p:pic>
        <p:nvPicPr>
          <p:cNvPr id="32" name="Picture 2" descr="C:\Users\stanislavsk\Desktop\ida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2105" y="1425410"/>
            <a:ext cx="1064263" cy="1072577"/>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Straight Connector 32"/>
          <p:cNvCxnSpPr/>
          <p:nvPr/>
        </p:nvCxnSpPr>
        <p:spPr bwMode="auto">
          <a:xfrm>
            <a:off x="259759" y="3056157"/>
            <a:ext cx="2748952" cy="0"/>
          </a:xfrm>
          <a:prstGeom prst="line">
            <a:avLst/>
          </a:prstGeom>
          <a:solidFill>
            <a:schemeClr val="bg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TextBox 33"/>
          <p:cNvSpPr txBox="1"/>
          <p:nvPr/>
        </p:nvSpPr>
        <p:spPr bwMode="auto">
          <a:xfrm>
            <a:off x="825414" y="2599090"/>
            <a:ext cx="1630392" cy="526211"/>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latin typeface="+mn-lt"/>
              </a:rPr>
              <a:t>IDB</a:t>
            </a:r>
          </a:p>
        </p:txBody>
      </p:sp>
      <p:sp>
        <p:nvSpPr>
          <p:cNvPr id="35" name="Rectangle 34"/>
          <p:cNvSpPr/>
          <p:nvPr/>
        </p:nvSpPr>
        <p:spPr bwMode="auto">
          <a:xfrm>
            <a:off x="259764" y="4199634"/>
            <a:ext cx="2748947" cy="1827455"/>
          </a:xfrm>
          <a:prstGeom prst="rect">
            <a:avLst/>
          </a:prstGeom>
          <a:solidFill>
            <a:srgbClr val="00B0F0"/>
          </a:solidFill>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err="1" smtClean="0">
              <a:latin typeface="+mn-lt"/>
            </a:endParaRPr>
          </a:p>
        </p:txBody>
      </p:sp>
      <p:sp>
        <p:nvSpPr>
          <p:cNvPr id="9" name="Rectangle 8"/>
          <p:cNvSpPr/>
          <p:nvPr/>
        </p:nvSpPr>
        <p:spPr>
          <a:xfrm>
            <a:off x="259765" y="4207392"/>
            <a:ext cx="2748946" cy="1348061"/>
          </a:xfrm>
          <a:prstGeom prst="rect">
            <a:avLst/>
          </a:prstGeom>
        </p:spPr>
        <p:txBody>
          <a:bodyPr wrap="square">
            <a:spAutoFit/>
          </a:bodyPr>
          <a:lstStyle/>
          <a:p>
            <a:r>
              <a:rPr lang="en-US" sz="2400" kern="0" dirty="0" err="1" smtClean="0">
                <a:solidFill>
                  <a:schemeClr val="accent2"/>
                </a:solidFill>
              </a:rPr>
              <a:t>arl_pow</a:t>
            </a:r>
            <a:r>
              <a:rPr lang="en-US" sz="2400" kern="0" dirty="0" smtClean="0">
                <a:solidFill>
                  <a:srgbClr val="002060"/>
                </a:solidFill>
              </a:rPr>
              <a:t>:</a:t>
            </a:r>
          </a:p>
          <a:p>
            <a:r>
              <a:rPr lang="en-US" sz="2400" kern="0" dirty="0">
                <a:solidFill>
                  <a:srgbClr val="002060"/>
                </a:solidFill>
              </a:rPr>
              <a:t> </a:t>
            </a:r>
            <a:r>
              <a:rPr lang="en-US" sz="2400" kern="0" dirty="0" smtClean="0">
                <a:solidFill>
                  <a:srgbClr val="002060"/>
                </a:solidFill>
              </a:rPr>
              <a:t>push </a:t>
            </a:r>
            <a:r>
              <a:rPr lang="en-US" sz="2400" kern="0" dirty="0" err="1" smtClean="0">
                <a:solidFill>
                  <a:srgbClr val="002060"/>
                </a:solidFill>
              </a:rPr>
              <a:t>ebp</a:t>
            </a:r>
            <a:endParaRPr lang="en-US" sz="2400" kern="0" dirty="0" smtClean="0">
              <a:solidFill>
                <a:srgbClr val="002060"/>
              </a:solidFill>
            </a:endParaRPr>
          </a:p>
          <a:p>
            <a:r>
              <a:rPr lang="en-US" sz="2400" kern="0" dirty="0">
                <a:solidFill>
                  <a:srgbClr val="002060"/>
                </a:solidFill>
              </a:rPr>
              <a:t> </a:t>
            </a:r>
            <a:r>
              <a:rPr lang="en-US" sz="2400" kern="0" dirty="0" err="1" smtClean="0">
                <a:solidFill>
                  <a:srgbClr val="002060"/>
                </a:solidFill>
              </a:rPr>
              <a:t>mov</a:t>
            </a:r>
            <a:r>
              <a:rPr lang="en-US" sz="2400" kern="0" dirty="0" smtClean="0">
                <a:solidFill>
                  <a:srgbClr val="002060"/>
                </a:solidFill>
              </a:rPr>
              <a:t> </a:t>
            </a:r>
            <a:r>
              <a:rPr lang="en-US" sz="2400" kern="0" dirty="0" err="1" smtClean="0">
                <a:solidFill>
                  <a:srgbClr val="002060"/>
                </a:solidFill>
              </a:rPr>
              <a:t>ebp</a:t>
            </a:r>
            <a:r>
              <a:rPr lang="en-US" sz="2400" kern="0" dirty="0" smtClean="0">
                <a:solidFill>
                  <a:srgbClr val="002060"/>
                </a:solidFill>
              </a:rPr>
              <a:t>, </a:t>
            </a:r>
            <a:r>
              <a:rPr lang="en-US" sz="2400" kern="0" dirty="0" err="1" smtClean="0">
                <a:solidFill>
                  <a:srgbClr val="002060"/>
                </a:solidFill>
              </a:rPr>
              <a:t>esp</a:t>
            </a:r>
            <a:endParaRPr lang="en-US" sz="2400" kern="0" dirty="0">
              <a:solidFill>
                <a:srgbClr val="002060"/>
              </a:solidFill>
            </a:endParaRPr>
          </a:p>
        </p:txBody>
      </p:sp>
      <p:sp>
        <p:nvSpPr>
          <p:cNvPr id="37" name="Rounded Rectangle 36"/>
          <p:cNvSpPr/>
          <p:nvPr/>
        </p:nvSpPr>
        <p:spPr bwMode="auto">
          <a:xfrm>
            <a:off x="4333397" y="1055345"/>
            <a:ext cx="2279897" cy="2722026"/>
          </a:xfrm>
          <a:prstGeom prst="roundRect">
            <a:avLst/>
          </a:prstGeom>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smtClean="0">
              <a:latin typeface="+mn-lt"/>
            </a:endParaRPr>
          </a:p>
        </p:txBody>
      </p:sp>
      <p:pic>
        <p:nvPicPr>
          <p:cNvPr id="38" name="Picture 2" descr="C:\Users\stanislavsk\Desktop\ollydbg.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25056" y="1113180"/>
            <a:ext cx="496577" cy="519036"/>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bwMode="auto">
          <a:xfrm>
            <a:off x="4874836" y="584876"/>
            <a:ext cx="1197018" cy="471827"/>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800" kern="0" dirty="0" smtClean="0">
                <a:latin typeface="+mn-lt"/>
              </a:rPr>
              <a:t>Olly</a:t>
            </a:r>
          </a:p>
        </p:txBody>
      </p:sp>
      <p:sp>
        <p:nvSpPr>
          <p:cNvPr id="41" name="TextBox 40"/>
          <p:cNvSpPr txBox="1"/>
          <p:nvPr/>
        </p:nvSpPr>
        <p:spPr bwMode="auto">
          <a:xfrm>
            <a:off x="4354450" y="1482779"/>
            <a:ext cx="2279897" cy="418933"/>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solidFill>
                  <a:srgbClr val="FF0000"/>
                </a:solidFill>
                <a:latin typeface="+mn-lt"/>
              </a:rPr>
              <a:t>Process {1}</a:t>
            </a:r>
          </a:p>
        </p:txBody>
      </p:sp>
      <p:sp>
        <p:nvSpPr>
          <p:cNvPr id="19" name="Rectangle 18"/>
          <p:cNvSpPr/>
          <p:nvPr/>
        </p:nvSpPr>
        <p:spPr bwMode="auto">
          <a:xfrm>
            <a:off x="4333395" y="1961698"/>
            <a:ext cx="2279898" cy="1395228"/>
          </a:xfrm>
          <a:prstGeom prst="rect">
            <a:avLst/>
          </a:prstGeom>
          <a:solidFill>
            <a:srgbClr val="00B0F0"/>
          </a:solidFill>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err="1" smtClean="0">
              <a:latin typeface="+mn-lt"/>
            </a:endParaRPr>
          </a:p>
        </p:txBody>
      </p:sp>
      <p:cxnSp>
        <p:nvCxnSpPr>
          <p:cNvPr id="25" name="Curved Connector 24"/>
          <p:cNvCxnSpPr>
            <a:endCxn id="19" idx="1"/>
          </p:cNvCxnSpPr>
          <p:nvPr/>
        </p:nvCxnSpPr>
        <p:spPr bwMode="auto">
          <a:xfrm rot="5400000" flipH="1" flipV="1">
            <a:off x="2563186" y="3111214"/>
            <a:ext cx="2222110" cy="1318307"/>
          </a:xfrm>
          <a:prstGeom prst="curvedConnector2">
            <a:avLst/>
          </a:prstGeom>
          <a:ln>
            <a:headEnd type="none" w="med" len="med"/>
            <a:tailEnd type="arrow"/>
          </a:ln>
          <a:extLst/>
        </p:spPr>
        <p:style>
          <a:lnRef idx="2">
            <a:schemeClr val="accent5"/>
          </a:lnRef>
          <a:fillRef idx="0">
            <a:schemeClr val="accent5"/>
          </a:fillRef>
          <a:effectRef idx="1">
            <a:schemeClr val="accent5"/>
          </a:effectRef>
          <a:fontRef idx="minor">
            <a:schemeClr val="tx1"/>
          </a:fontRef>
        </p:style>
      </p:cxnSp>
      <p:sp>
        <p:nvSpPr>
          <p:cNvPr id="56" name="TextBox 55"/>
          <p:cNvSpPr txBox="1"/>
          <p:nvPr/>
        </p:nvSpPr>
        <p:spPr bwMode="auto">
          <a:xfrm>
            <a:off x="2950740" y="2123298"/>
            <a:ext cx="1377968" cy="586120"/>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solidFill>
                  <a:schemeClr val="accent5"/>
                </a:solidFill>
                <a:latin typeface="+mn-lt"/>
              </a:rPr>
              <a:t>Labels</a:t>
            </a:r>
          </a:p>
        </p:txBody>
      </p:sp>
      <p:sp>
        <p:nvSpPr>
          <p:cNvPr id="50" name="TextBox 49"/>
          <p:cNvSpPr txBox="1"/>
          <p:nvPr/>
        </p:nvSpPr>
        <p:spPr bwMode="auto">
          <a:xfrm>
            <a:off x="670955" y="3188090"/>
            <a:ext cx="1973603" cy="882958"/>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err="1"/>
              <a:t>ImageBase</a:t>
            </a:r>
            <a:r>
              <a:rPr lang="en-US" sz="2400" kern="0" dirty="0"/>
              <a:t>:</a:t>
            </a:r>
          </a:p>
          <a:p>
            <a:pPr algn="ctr"/>
            <a:r>
              <a:rPr lang="en-US" sz="2400" kern="0" dirty="0" smtClean="0"/>
              <a:t>0x800000</a:t>
            </a:r>
            <a:endParaRPr lang="en-US" sz="2400" kern="0" dirty="0"/>
          </a:p>
        </p:txBody>
      </p:sp>
      <p:sp>
        <p:nvSpPr>
          <p:cNvPr id="60" name="Rounded Rectangle 59"/>
          <p:cNvSpPr/>
          <p:nvPr/>
        </p:nvSpPr>
        <p:spPr bwMode="auto">
          <a:xfrm>
            <a:off x="6684437" y="3806994"/>
            <a:ext cx="2279897" cy="2722026"/>
          </a:xfrm>
          <a:prstGeom prst="roundRect">
            <a:avLst/>
          </a:prstGeom>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smtClean="0">
              <a:latin typeface="+mn-lt"/>
            </a:endParaRPr>
          </a:p>
        </p:txBody>
      </p:sp>
      <p:pic>
        <p:nvPicPr>
          <p:cNvPr id="61" name="Picture 2" descr="C:\Users\stanislavsk\Desktop\ollydbg.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76096" y="3864829"/>
            <a:ext cx="496577" cy="519036"/>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p:cNvSpPr txBox="1"/>
          <p:nvPr/>
        </p:nvSpPr>
        <p:spPr bwMode="auto">
          <a:xfrm>
            <a:off x="7225876" y="3336525"/>
            <a:ext cx="1197018" cy="471827"/>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800" kern="0" dirty="0" smtClean="0">
                <a:latin typeface="+mn-lt"/>
              </a:rPr>
              <a:t>Olly</a:t>
            </a:r>
          </a:p>
        </p:txBody>
      </p:sp>
      <p:sp>
        <p:nvSpPr>
          <p:cNvPr id="63" name="TextBox 62"/>
          <p:cNvSpPr txBox="1"/>
          <p:nvPr/>
        </p:nvSpPr>
        <p:spPr bwMode="auto">
          <a:xfrm>
            <a:off x="6684437" y="4243669"/>
            <a:ext cx="2279897" cy="418933"/>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solidFill>
                  <a:srgbClr val="00B050"/>
                </a:solidFill>
                <a:latin typeface="+mn-lt"/>
              </a:rPr>
              <a:t>Process {2}</a:t>
            </a:r>
          </a:p>
        </p:txBody>
      </p:sp>
      <p:sp>
        <p:nvSpPr>
          <p:cNvPr id="64" name="Rectangle 63"/>
          <p:cNvSpPr/>
          <p:nvPr/>
        </p:nvSpPr>
        <p:spPr bwMode="auto">
          <a:xfrm>
            <a:off x="6684435" y="4713347"/>
            <a:ext cx="2279898" cy="1395228"/>
          </a:xfrm>
          <a:prstGeom prst="rect">
            <a:avLst/>
          </a:prstGeom>
          <a:solidFill>
            <a:srgbClr val="00B0F0"/>
          </a:solidFill>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err="1" smtClean="0">
              <a:latin typeface="+mn-lt"/>
            </a:endParaRPr>
          </a:p>
        </p:txBody>
      </p:sp>
      <p:sp>
        <p:nvSpPr>
          <p:cNvPr id="65" name="TextBox 64"/>
          <p:cNvSpPr txBox="1"/>
          <p:nvPr/>
        </p:nvSpPr>
        <p:spPr bwMode="auto">
          <a:xfrm>
            <a:off x="6684434" y="5168007"/>
            <a:ext cx="2174497" cy="903134"/>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r>
              <a:rPr lang="en-US" sz="2400" kern="0" dirty="0" smtClean="0">
                <a:solidFill>
                  <a:srgbClr val="002060"/>
                </a:solidFill>
              </a:rPr>
              <a:t> push </a:t>
            </a:r>
            <a:r>
              <a:rPr lang="en-US" sz="2400" kern="0" dirty="0" err="1">
                <a:solidFill>
                  <a:srgbClr val="002060"/>
                </a:solidFill>
              </a:rPr>
              <a:t>ebp</a:t>
            </a:r>
            <a:endParaRPr lang="en-US" sz="2400" kern="0" dirty="0">
              <a:solidFill>
                <a:srgbClr val="002060"/>
              </a:solidFill>
            </a:endParaRPr>
          </a:p>
          <a:p>
            <a:r>
              <a:rPr lang="en-US" sz="2400" kern="0" dirty="0">
                <a:solidFill>
                  <a:srgbClr val="002060"/>
                </a:solidFill>
              </a:rPr>
              <a:t> </a:t>
            </a:r>
            <a:r>
              <a:rPr lang="en-US" sz="2400" kern="0" dirty="0" err="1">
                <a:solidFill>
                  <a:srgbClr val="002060"/>
                </a:solidFill>
              </a:rPr>
              <a:t>mov</a:t>
            </a:r>
            <a:r>
              <a:rPr lang="en-US" sz="2400" kern="0" dirty="0">
                <a:solidFill>
                  <a:srgbClr val="002060"/>
                </a:solidFill>
              </a:rPr>
              <a:t> </a:t>
            </a:r>
            <a:r>
              <a:rPr lang="en-US" sz="2400" kern="0" dirty="0" err="1">
                <a:solidFill>
                  <a:srgbClr val="002060"/>
                </a:solidFill>
              </a:rPr>
              <a:t>ebp</a:t>
            </a:r>
            <a:r>
              <a:rPr lang="en-US" sz="2400" kern="0" dirty="0">
                <a:solidFill>
                  <a:srgbClr val="002060"/>
                </a:solidFill>
              </a:rPr>
              <a:t>, </a:t>
            </a:r>
            <a:r>
              <a:rPr lang="en-US" sz="2400" kern="0" dirty="0" err="1">
                <a:solidFill>
                  <a:srgbClr val="002060"/>
                </a:solidFill>
              </a:rPr>
              <a:t>esp</a:t>
            </a:r>
            <a:endParaRPr lang="en-US" sz="2400" kern="0" dirty="0">
              <a:solidFill>
                <a:srgbClr val="002060"/>
              </a:solidFill>
            </a:endParaRPr>
          </a:p>
          <a:p>
            <a:endParaRPr lang="en-US" sz="2400" kern="0" dirty="0" smtClean="0">
              <a:solidFill>
                <a:schemeClr val="accent2"/>
              </a:solidFill>
              <a:latin typeface="+mn-lt"/>
            </a:endParaRPr>
          </a:p>
        </p:txBody>
      </p:sp>
      <p:cxnSp>
        <p:nvCxnSpPr>
          <p:cNvPr id="66" name="Curved Connector 65"/>
          <p:cNvCxnSpPr>
            <a:stCxn id="9" idx="3"/>
            <a:endCxn id="65" idx="1"/>
          </p:cNvCxnSpPr>
          <p:nvPr/>
        </p:nvCxnSpPr>
        <p:spPr bwMode="auto">
          <a:xfrm>
            <a:off x="3008711" y="4881423"/>
            <a:ext cx="3675723" cy="738151"/>
          </a:xfrm>
          <a:prstGeom prst="curvedConnector3">
            <a:avLst>
              <a:gd name="adj1" fmla="val 50000"/>
            </a:avLst>
          </a:prstGeom>
          <a:ln>
            <a:headEnd type="none" w="med" len="med"/>
            <a:tailEnd type="arrow"/>
          </a:ln>
          <a:extLst/>
        </p:spPr>
        <p:style>
          <a:lnRef idx="2">
            <a:schemeClr val="accent5"/>
          </a:lnRef>
          <a:fillRef idx="0">
            <a:schemeClr val="accent5"/>
          </a:fillRef>
          <a:effectRef idx="1">
            <a:schemeClr val="accent5"/>
          </a:effectRef>
          <a:fontRef idx="minor">
            <a:schemeClr val="tx1"/>
          </a:fontRef>
        </p:style>
      </p:cxnSp>
      <p:sp>
        <p:nvSpPr>
          <p:cNvPr id="67" name="TextBox 66"/>
          <p:cNvSpPr txBox="1"/>
          <p:nvPr/>
        </p:nvSpPr>
        <p:spPr bwMode="auto">
          <a:xfrm>
            <a:off x="3177568" y="5168007"/>
            <a:ext cx="1377968" cy="586120"/>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solidFill>
                  <a:schemeClr val="accent5"/>
                </a:solidFill>
                <a:latin typeface="+mn-lt"/>
              </a:rPr>
              <a:t>Labels</a:t>
            </a:r>
          </a:p>
        </p:txBody>
      </p:sp>
      <p:sp>
        <p:nvSpPr>
          <p:cNvPr id="68" name="TextBox 67"/>
          <p:cNvSpPr txBox="1"/>
          <p:nvPr/>
        </p:nvSpPr>
        <p:spPr bwMode="auto">
          <a:xfrm>
            <a:off x="4555536" y="3784327"/>
            <a:ext cx="1973603" cy="1337618"/>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solidFill>
                  <a:srgbClr val="00B050"/>
                </a:solidFill>
              </a:rPr>
              <a:t>Process {2}</a:t>
            </a:r>
          </a:p>
          <a:p>
            <a:pPr algn="ctr"/>
            <a:r>
              <a:rPr lang="en-US" sz="2400" kern="0" dirty="0" err="1" smtClean="0"/>
              <a:t>ImageBase</a:t>
            </a:r>
            <a:r>
              <a:rPr lang="en-US" sz="2400" kern="0" dirty="0"/>
              <a:t>:</a:t>
            </a:r>
          </a:p>
          <a:p>
            <a:pPr algn="ctr"/>
            <a:r>
              <a:rPr lang="en-US" sz="2400" kern="0" dirty="0" smtClean="0"/>
              <a:t>0xBC0000</a:t>
            </a:r>
            <a:endParaRPr lang="en-US" sz="2400" kern="0" dirty="0"/>
          </a:p>
        </p:txBody>
      </p:sp>
      <p:sp>
        <p:nvSpPr>
          <p:cNvPr id="42" name="TextBox 41"/>
          <p:cNvSpPr txBox="1"/>
          <p:nvPr/>
        </p:nvSpPr>
        <p:spPr bwMode="auto">
          <a:xfrm>
            <a:off x="6684437" y="4717067"/>
            <a:ext cx="2195742" cy="450940"/>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r>
              <a:rPr lang="en-US" sz="2400" kern="0" dirty="0" smtClean="0">
                <a:solidFill>
                  <a:schemeClr val="accent2"/>
                </a:solidFill>
              </a:rPr>
              <a:t>sub_BC0546</a:t>
            </a:r>
            <a:r>
              <a:rPr lang="en-US" sz="2400" kern="0" dirty="0" smtClean="0">
                <a:solidFill>
                  <a:srgbClr val="002060"/>
                </a:solidFill>
              </a:rPr>
              <a:t>:</a:t>
            </a:r>
            <a:endParaRPr lang="en-US" sz="2400" kern="0" dirty="0">
              <a:solidFill>
                <a:srgbClr val="002060"/>
              </a:solidFill>
            </a:endParaRPr>
          </a:p>
          <a:p>
            <a:r>
              <a:rPr lang="en-US" sz="2400" kern="0" dirty="0" smtClean="0">
                <a:latin typeface="+mn-lt"/>
              </a:rPr>
              <a:t>  </a:t>
            </a:r>
          </a:p>
        </p:txBody>
      </p:sp>
      <p:sp>
        <p:nvSpPr>
          <p:cNvPr id="43" name="TextBox 42"/>
          <p:cNvSpPr txBox="1"/>
          <p:nvPr/>
        </p:nvSpPr>
        <p:spPr bwMode="auto">
          <a:xfrm>
            <a:off x="6684437" y="4713347"/>
            <a:ext cx="2195742" cy="450940"/>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r>
              <a:rPr lang="en-US" sz="2400" kern="0" dirty="0" err="1">
                <a:solidFill>
                  <a:schemeClr val="accent2"/>
                </a:solidFill>
              </a:rPr>
              <a:t>a</a:t>
            </a:r>
            <a:r>
              <a:rPr lang="en-US" sz="2400" kern="0" dirty="0" err="1" smtClean="0">
                <a:solidFill>
                  <a:schemeClr val="accent2"/>
                </a:solidFill>
              </a:rPr>
              <a:t>rl_pow</a:t>
            </a:r>
            <a:r>
              <a:rPr lang="en-US" sz="2400" kern="0" dirty="0" smtClean="0">
                <a:solidFill>
                  <a:srgbClr val="002060"/>
                </a:solidFill>
              </a:rPr>
              <a:t>:</a:t>
            </a:r>
            <a:endParaRPr lang="en-US" sz="2400" kern="0" dirty="0">
              <a:solidFill>
                <a:srgbClr val="002060"/>
              </a:solidFill>
            </a:endParaRPr>
          </a:p>
          <a:p>
            <a:r>
              <a:rPr lang="en-US" sz="2400" kern="0" dirty="0" smtClean="0">
                <a:latin typeface="+mn-lt"/>
              </a:rPr>
              <a:t>  </a:t>
            </a:r>
          </a:p>
        </p:txBody>
      </p:sp>
      <p:sp>
        <p:nvSpPr>
          <p:cNvPr id="44" name="TextBox 43"/>
          <p:cNvSpPr txBox="1"/>
          <p:nvPr/>
        </p:nvSpPr>
        <p:spPr bwMode="auto">
          <a:xfrm>
            <a:off x="4340409" y="2399316"/>
            <a:ext cx="2174497" cy="903134"/>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r>
              <a:rPr lang="en-US" sz="2400" kern="0" dirty="0" smtClean="0">
                <a:solidFill>
                  <a:srgbClr val="002060"/>
                </a:solidFill>
              </a:rPr>
              <a:t> push </a:t>
            </a:r>
            <a:r>
              <a:rPr lang="en-US" sz="2400" kern="0" dirty="0" err="1">
                <a:solidFill>
                  <a:srgbClr val="002060"/>
                </a:solidFill>
              </a:rPr>
              <a:t>ebp</a:t>
            </a:r>
            <a:endParaRPr lang="en-US" sz="2400" kern="0" dirty="0">
              <a:solidFill>
                <a:srgbClr val="002060"/>
              </a:solidFill>
            </a:endParaRPr>
          </a:p>
          <a:p>
            <a:r>
              <a:rPr lang="en-US" sz="2400" kern="0" dirty="0">
                <a:solidFill>
                  <a:srgbClr val="002060"/>
                </a:solidFill>
              </a:rPr>
              <a:t> </a:t>
            </a:r>
            <a:r>
              <a:rPr lang="en-US" sz="2400" kern="0" dirty="0" err="1">
                <a:solidFill>
                  <a:srgbClr val="002060"/>
                </a:solidFill>
              </a:rPr>
              <a:t>mov</a:t>
            </a:r>
            <a:r>
              <a:rPr lang="en-US" sz="2400" kern="0" dirty="0">
                <a:solidFill>
                  <a:srgbClr val="002060"/>
                </a:solidFill>
              </a:rPr>
              <a:t> </a:t>
            </a:r>
            <a:r>
              <a:rPr lang="en-US" sz="2400" kern="0" dirty="0" err="1">
                <a:solidFill>
                  <a:srgbClr val="002060"/>
                </a:solidFill>
              </a:rPr>
              <a:t>ebp</a:t>
            </a:r>
            <a:r>
              <a:rPr lang="en-US" sz="2400" kern="0" dirty="0">
                <a:solidFill>
                  <a:srgbClr val="002060"/>
                </a:solidFill>
              </a:rPr>
              <a:t>, </a:t>
            </a:r>
            <a:r>
              <a:rPr lang="en-US" sz="2400" kern="0" dirty="0" err="1">
                <a:solidFill>
                  <a:srgbClr val="002060"/>
                </a:solidFill>
              </a:rPr>
              <a:t>esp</a:t>
            </a:r>
            <a:endParaRPr lang="en-US" sz="2400" kern="0" dirty="0">
              <a:solidFill>
                <a:srgbClr val="002060"/>
              </a:solidFill>
            </a:endParaRPr>
          </a:p>
          <a:p>
            <a:endParaRPr lang="en-US" sz="2400" kern="0" dirty="0" smtClean="0">
              <a:solidFill>
                <a:schemeClr val="accent2"/>
              </a:solidFill>
              <a:latin typeface="+mn-lt"/>
            </a:endParaRPr>
          </a:p>
        </p:txBody>
      </p:sp>
      <p:sp>
        <p:nvSpPr>
          <p:cNvPr id="45" name="TextBox 44"/>
          <p:cNvSpPr txBox="1"/>
          <p:nvPr/>
        </p:nvSpPr>
        <p:spPr bwMode="auto">
          <a:xfrm>
            <a:off x="4340412" y="1948376"/>
            <a:ext cx="2195742" cy="450940"/>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r>
              <a:rPr lang="en-US" sz="2400" kern="0" dirty="0" smtClean="0">
                <a:solidFill>
                  <a:schemeClr val="accent2"/>
                </a:solidFill>
              </a:rPr>
              <a:t>sub_A00546</a:t>
            </a:r>
            <a:r>
              <a:rPr lang="en-US" sz="2400" kern="0" dirty="0" smtClean="0">
                <a:solidFill>
                  <a:srgbClr val="002060"/>
                </a:solidFill>
              </a:rPr>
              <a:t>:</a:t>
            </a:r>
            <a:endParaRPr lang="en-US" sz="2400" kern="0" dirty="0">
              <a:solidFill>
                <a:srgbClr val="002060"/>
              </a:solidFill>
            </a:endParaRPr>
          </a:p>
          <a:p>
            <a:r>
              <a:rPr lang="en-US" sz="2400" kern="0" dirty="0" smtClean="0">
                <a:latin typeface="+mn-lt"/>
              </a:rPr>
              <a:t>  </a:t>
            </a:r>
          </a:p>
        </p:txBody>
      </p:sp>
      <p:sp>
        <p:nvSpPr>
          <p:cNvPr id="46" name="TextBox 45"/>
          <p:cNvSpPr txBox="1"/>
          <p:nvPr/>
        </p:nvSpPr>
        <p:spPr bwMode="auto">
          <a:xfrm>
            <a:off x="4333397" y="1961698"/>
            <a:ext cx="2195742" cy="450940"/>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r>
              <a:rPr lang="en-US" sz="2400" kern="0" dirty="0" err="1">
                <a:solidFill>
                  <a:schemeClr val="accent2"/>
                </a:solidFill>
              </a:rPr>
              <a:t>a</a:t>
            </a:r>
            <a:r>
              <a:rPr lang="en-US" sz="2400" kern="0" dirty="0" err="1" smtClean="0">
                <a:solidFill>
                  <a:schemeClr val="accent2"/>
                </a:solidFill>
              </a:rPr>
              <a:t>rl_pow</a:t>
            </a:r>
            <a:r>
              <a:rPr lang="en-US" sz="2400" kern="0" dirty="0" smtClean="0">
                <a:solidFill>
                  <a:srgbClr val="002060"/>
                </a:solidFill>
              </a:rPr>
              <a:t>:</a:t>
            </a:r>
            <a:endParaRPr lang="en-US" sz="2400" kern="0" dirty="0">
              <a:solidFill>
                <a:srgbClr val="002060"/>
              </a:solidFill>
            </a:endParaRPr>
          </a:p>
          <a:p>
            <a:r>
              <a:rPr lang="en-US" sz="2400" kern="0" dirty="0" smtClean="0">
                <a:latin typeface="+mn-lt"/>
              </a:rPr>
              <a:t>  </a:t>
            </a:r>
          </a:p>
        </p:txBody>
      </p:sp>
      <p:pic>
        <p:nvPicPr>
          <p:cNvPr id="47" name="Picture 5" descr="C:\Users\stanislavsk\Desktop\1486997.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0945" y="549612"/>
            <a:ext cx="6064369" cy="5867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53750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fade">
                                      <p:cBhvr>
                                        <p:cTn id="12" dur="500"/>
                                        <p:tgtEl>
                                          <p:spTgt spid="6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6"/>
                                        </p:tgtEl>
                                        <p:attrNameLst>
                                          <p:attrName>style.visibility</p:attrName>
                                        </p:attrNameLst>
                                      </p:cBhvr>
                                      <p:to>
                                        <p:strVal val="visible"/>
                                      </p:to>
                                    </p:set>
                                    <p:animEffect transition="in" filter="fade">
                                      <p:cBhvr>
                                        <p:cTn id="20" dur="500"/>
                                        <p:tgtEl>
                                          <p:spTgt spid="56"/>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45"/>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6"/>
                                        </p:tgtEl>
                                        <p:attrNameLst>
                                          <p:attrName>style.visibility</p:attrName>
                                        </p:attrNameLst>
                                      </p:cBhvr>
                                      <p:to>
                                        <p:strVal val="visible"/>
                                      </p:to>
                                    </p:set>
                                    <p:animEffect transition="in" filter="fade">
                                      <p:cBhvr>
                                        <p:cTn id="31" dur="500"/>
                                        <p:tgtEl>
                                          <p:spTgt spid="6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7"/>
                                        </p:tgtEl>
                                        <p:attrNameLst>
                                          <p:attrName>style.visibility</p:attrName>
                                        </p:attrNameLst>
                                      </p:cBhvr>
                                      <p:to>
                                        <p:strVal val="visible"/>
                                      </p:to>
                                    </p:set>
                                    <p:animEffect transition="in" filter="fade">
                                      <p:cBhvr>
                                        <p:cTn id="34" dur="500"/>
                                        <p:tgtEl>
                                          <p:spTgt spid="67"/>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42"/>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6" grpId="0"/>
      <p:bldP spid="67" grpId="0"/>
      <p:bldP spid="68" grpId="0"/>
      <p:bldP spid="42" grpId="0"/>
      <p:bldP spid="43" grpId="0"/>
      <p:bldP spid="45" grpId="0"/>
      <p:bldP spid="4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pPr algn="ctr"/>
            <a:r>
              <a:rPr lang="en-US" dirty="0" smtClean="0"/>
              <a:t>IDADump</a:t>
            </a:r>
            <a:endParaRPr lang="en-US" dirty="0"/>
          </a:p>
        </p:txBody>
      </p:sp>
      <p:sp>
        <p:nvSpPr>
          <p:cNvPr id="6" name="Text Placeholder 5"/>
          <p:cNvSpPr>
            <a:spLocks noGrp="1"/>
          </p:cNvSpPr>
          <p:nvPr>
            <p:ph type="body" sz="quarter" idx="16"/>
          </p:nvPr>
        </p:nvSpPr>
        <p:spPr/>
        <p:txBody>
          <a:bodyPr>
            <a:normAutofit lnSpcReduction="10000"/>
          </a:bodyPr>
          <a:lstStyle/>
          <a:p>
            <a:endParaRPr lang="en-US" dirty="0"/>
          </a:p>
          <a:p>
            <a:endParaRPr lang="en-US" dirty="0"/>
          </a:p>
        </p:txBody>
      </p:sp>
      <p:sp>
        <p:nvSpPr>
          <p:cNvPr id="3" name="Footer Placeholder 2"/>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2919880121"/>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IDADump Use Cases</a:t>
            </a:r>
            <a:endParaRPr lang="en-US" dirty="0"/>
          </a:p>
        </p:txBody>
      </p:sp>
      <p:sp>
        <p:nvSpPr>
          <p:cNvPr id="3" name="Footer Placeholder 2"/>
          <p:cNvSpPr>
            <a:spLocks noGrp="1"/>
          </p:cNvSpPr>
          <p:nvPr>
            <p:ph type="ftr" sz="quarter" idx="10"/>
          </p:nvPr>
        </p:nvSpPr>
        <p:spPr/>
        <p:txBody>
          <a:bodyPr/>
          <a:lstStyle/>
          <a:p>
            <a:endParaRPr lang="en-US" dirty="0"/>
          </a:p>
        </p:txBody>
      </p:sp>
      <p:sp>
        <p:nvSpPr>
          <p:cNvPr id="6" name="Content Placeholder 5"/>
          <p:cNvSpPr>
            <a:spLocks noGrp="1"/>
          </p:cNvSpPr>
          <p:nvPr>
            <p:ph sz="quarter" idx="11"/>
          </p:nvPr>
        </p:nvSpPr>
        <p:spPr/>
        <p:txBody>
          <a:bodyPr/>
          <a:lstStyle/>
          <a:p>
            <a:pPr lvl="0"/>
            <a:r>
              <a:rPr lang="en-US" dirty="0" smtClean="0"/>
              <a:t>The debugged process has injected module which doesn’t appear in the modules list</a:t>
            </a:r>
          </a:p>
          <a:p>
            <a:pPr lvl="0"/>
            <a:r>
              <a:rPr lang="en-US" dirty="0" smtClean="0"/>
              <a:t>A heap spray was performed</a:t>
            </a:r>
          </a:p>
          <a:p>
            <a:pPr lvl="0"/>
            <a:r>
              <a:rPr lang="en-US" dirty="0" smtClean="0"/>
              <a:t>No valid PE header</a:t>
            </a:r>
          </a:p>
          <a:p>
            <a:pPr lvl="0"/>
            <a:r>
              <a:rPr lang="en-US" dirty="0" smtClean="0"/>
              <a:t>Corrupted import table</a:t>
            </a:r>
          </a:p>
          <a:p>
            <a:pPr lvl="0"/>
            <a:r>
              <a:rPr lang="en-US" dirty="0" smtClean="0"/>
              <a:t>The analyzed module contains stolen bytes</a:t>
            </a:r>
          </a:p>
          <a:p>
            <a:pPr lvl="0"/>
            <a:r>
              <a:rPr lang="en-US" dirty="0" smtClean="0"/>
              <a:t>Multiple injections</a:t>
            </a:r>
            <a:endParaRPr lang="en-US" dirty="0"/>
          </a:p>
        </p:txBody>
      </p:sp>
    </p:spTree>
    <p:extLst>
      <p:ext uri="{BB962C8B-B14F-4D97-AF65-F5344CB8AC3E}">
        <p14:creationId xmlns:p14="http://schemas.microsoft.com/office/powerpoint/2010/main" val="20755663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IDADump: Memory Map View</a:t>
            </a:r>
            <a:endParaRPr lang="en-US" dirty="0"/>
          </a:p>
        </p:txBody>
      </p:sp>
      <p:sp>
        <p:nvSpPr>
          <p:cNvPr id="3" name="Footer Placeholder 2"/>
          <p:cNvSpPr>
            <a:spLocks noGrp="1"/>
          </p:cNvSpPr>
          <p:nvPr>
            <p:ph type="ftr" sz="quarter" idx="10"/>
          </p:nvPr>
        </p:nvSpPr>
        <p:spPr/>
        <p:txBody>
          <a:bodyPr/>
          <a:lstStyle/>
          <a:p>
            <a:endParaRPr lang="en-US" dirty="0"/>
          </a:p>
        </p:txBody>
      </p:sp>
      <p:pic>
        <p:nvPicPr>
          <p:cNvPr id="2050" name="Picture 2" descr="C:\Users\stanislavsk\Desktop\reports\presentations\labeless\pict\labeless_idadump.png"/>
          <p:cNvPicPr>
            <a:picLocks noGrp="1" noChangeAspect="1" noChangeArrowheads="1"/>
          </p:cNvPicPr>
          <p:nvPr>
            <p:ph sz="quarter" idx="11"/>
          </p:nvPr>
        </p:nvPicPr>
        <p:blipFill>
          <a:blip r:embed="rId3">
            <a:extLst>
              <a:ext uri="{28A0092B-C50C-407E-A947-70E740481C1C}">
                <a14:useLocalDpi xmlns:a14="http://schemas.microsoft.com/office/drawing/2010/main" val="0"/>
              </a:ext>
            </a:extLst>
          </a:blip>
          <a:srcRect/>
          <a:stretch>
            <a:fillRect/>
          </a:stretch>
        </p:blipFill>
        <p:spPr bwMode="auto">
          <a:xfrm>
            <a:off x="481786" y="1187541"/>
            <a:ext cx="8182016" cy="500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857454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Creation Purposes</a:t>
            </a:r>
            <a:endParaRPr lang="en-US" dirty="0"/>
          </a:p>
        </p:txBody>
      </p:sp>
      <p:sp>
        <p:nvSpPr>
          <p:cNvPr id="3" name="Footer Placeholder 2"/>
          <p:cNvSpPr>
            <a:spLocks noGrp="1"/>
          </p:cNvSpPr>
          <p:nvPr>
            <p:ph type="ftr" sz="quarter" idx="10"/>
          </p:nvPr>
        </p:nvSpPr>
        <p:spPr/>
        <p:txBody>
          <a:bodyPr/>
          <a:lstStyle/>
          <a:p>
            <a:endParaRPr lang="en-US" dirty="0"/>
          </a:p>
        </p:txBody>
      </p:sp>
      <p:sp>
        <p:nvSpPr>
          <p:cNvPr id="6" name="Content Placeholder 5"/>
          <p:cNvSpPr>
            <a:spLocks noGrp="1"/>
          </p:cNvSpPr>
          <p:nvPr>
            <p:ph sz="quarter" idx="11"/>
          </p:nvPr>
        </p:nvSpPr>
        <p:spPr/>
        <p:txBody>
          <a:bodyPr/>
          <a:lstStyle/>
          <a:p>
            <a:pPr lvl="0"/>
            <a:r>
              <a:rPr lang="en-US" dirty="0" smtClean="0"/>
              <a:t>Lack of tool for on-the-fly labels synchronization between IDA and Olly</a:t>
            </a:r>
            <a:endParaRPr lang="en-US" dirty="0"/>
          </a:p>
          <a:p>
            <a:pPr lvl="0"/>
            <a:r>
              <a:rPr lang="en-US" dirty="0" smtClean="0"/>
              <a:t>Lack of tool for automatic on-the-fly imports fixing</a:t>
            </a:r>
          </a:p>
          <a:p>
            <a:pPr lvl="0"/>
            <a:r>
              <a:rPr lang="en-US" dirty="0" smtClean="0"/>
              <a:t>Lack of tool for IDA-Olly scripting interaction</a:t>
            </a:r>
          </a:p>
          <a:p>
            <a:endParaRPr lang="en-US" dirty="0"/>
          </a:p>
        </p:txBody>
      </p:sp>
    </p:spTree>
    <p:extLst>
      <p:ext uri="{BB962C8B-B14F-4D97-AF65-F5344CB8AC3E}">
        <p14:creationId xmlns:p14="http://schemas.microsoft.com/office/powerpoint/2010/main" val="14051458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Working Modes: Wipe &amp; Import</a:t>
            </a:r>
            <a:endParaRPr lang="en-US" dirty="0"/>
          </a:p>
        </p:txBody>
      </p:sp>
      <p:sp>
        <p:nvSpPr>
          <p:cNvPr id="3" name="Footer Placeholder 2"/>
          <p:cNvSpPr>
            <a:spLocks noGrp="1"/>
          </p:cNvSpPr>
          <p:nvPr>
            <p:ph type="ftr" sz="quarter" idx="10"/>
          </p:nvPr>
        </p:nvSpPr>
        <p:spPr/>
        <p:txBody>
          <a:bodyPr/>
          <a:lstStyle/>
          <a:p>
            <a:endParaRPr lang="en-US" dirty="0"/>
          </a:p>
        </p:txBody>
      </p:sp>
      <p:sp>
        <p:nvSpPr>
          <p:cNvPr id="22" name="TextBox 21"/>
          <p:cNvSpPr txBox="1"/>
          <p:nvPr/>
        </p:nvSpPr>
        <p:spPr bwMode="auto">
          <a:xfrm>
            <a:off x="825414" y="1207698"/>
            <a:ext cx="1630392" cy="526211"/>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800" kern="0" dirty="0" smtClean="0">
                <a:latin typeface="+mn-lt"/>
              </a:rPr>
              <a:t>IDA</a:t>
            </a:r>
          </a:p>
        </p:txBody>
      </p:sp>
      <p:sp>
        <p:nvSpPr>
          <p:cNvPr id="23" name="Rounded Rectangle 22"/>
          <p:cNvSpPr/>
          <p:nvPr/>
        </p:nvSpPr>
        <p:spPr bwMode="auto">
          <a:xfrm>
            <a:off x="266134" y="1826525"/>
            <a:ext cx="2748952" cy="4641010"/>
          </a:xfrm>
          <a:prstGeom prst="roundRect">
            <a:avLst/>
          </a:prstGeom>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smtClean="0">
              <a:latin typeface="+mn-lt"/>
            </a:endParaRPr>
          </a:p>
        </p:txBody>
      </p:sp>
      <p:pic>
        <p:nvPicPr>
          <p:cNvPr id="24" name="Picture 2" descr="C:\Users\stanislavsk\Desktop\ida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478" y="1947163"/>
            <a:ext cx="1064263" cy="1072577"/>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Straight Connector 24"/>
          <p:cNvCxnSpPr/>
          <p:nvPr/>
        </p:nvCxnSpPr>
        <p:spPr bwMode="auto">
          <a:xfrm>
            <a:off x="266133" y="3555509"/>
            <a:ext cx="2748952" cy="0"/>
          </a:xfrm>
          <a:prstGeom prst="line">
            <a:avLst/>
          </a:prstGeom>
          <a:solidFill>
            <a:schemeClr val="bg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TextBox 25"/>
          <p:cNvSpPr txBox="1"/>
          <p:nvPr/>
        </p:nvSpPr>
        <p:spPr bwMode="auto">
          <a:xfrm>
            <a:off x="825413" y="3012046"/>
            <a:ext cx="1630392" cy="526211"/>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latin typeface="+mn-lt"/>
              </a:rPr>
              <a:t>IDB</a:t>
            </a:r>
          </a:p>
        </p:txBody>
      </p:sp>
      <p:sp>
        <p:nvSpPr>
          <p:cNvPr id="27" name="Rounded Rectangle 26"/>
          <p:cNvSpPr/>
          <p:nvPr/>
        </p:nvSpPr>
        <p:spPr bwMode="auto">
          <a:xfrm>
            <a:off x="6185139" y="1824120"/>
            <a:ext cx="2748952" cy="4641010"/>
          </a:xfrm>
          <a:prstGeom prst="roundRect">
            <a:avLst/>
          </a:prstGeom>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smtClean="0">
              <a:latin typeface="+mn-lt"/>
            </a:endParaRPr>
          </a:p>
        </p:txBody>
      </p:sp>
      <p:pic>
        <p:nvPicPr>
          <p:cNvPr id="28" name="Picture 2" descr="C:\Users\stanislavsk\Desktop\ollydb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3039" y="1981670"/>
            <a:ext cx="993153" cy="1038070"/>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bwMode="auto">
          <a:xfrm>
            <a:off x="6744420" y="1207697"/>
            <a:ext cx="1630392" cy="526211"/>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800" kern="0" dirty="0" smtClean="0">
                <a:latin typeface="+mn-lt"/>
              </a:rPr>
              <a:t>Olly</a:t>
            </a:r>
          </a:p>
        </p:txBody>
      </p:sp>
      <p:cxnSp>
        <p:nvCxnSpPr>
          <p:cNvPr id="30" name="Straight Connector 29"/>
          <p:cNvCxnSpPr/>
          <p:nvPr/>
        </p:nvCxnSpPr>
        <p:spPr bwMode="auto">
          <a:xfrm>
            <a:off x="6185140" y="3562686"/>
            <a:ext cx="2748952" cy="0"/>
          </a:xfrm>
          <a:prstGeom prst="line">
            <a:avLst/>
          </a:prstGeom>
          <a:solidFill>
            <a:schemeClr val="bg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Box 30"/>
          <p:cNvSpPr txBox="1"/>
          <p:nvPr/>
        </p:nvSpPr>
        <p:spPr bwMode="auto">
          <a:xfrm>
            <a:off x="6744420" y="2986143"/>
            <a:ext cx="1630392" cy="526211"/>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latin typeface="+mn-lt"/>
              </a:rPr>
              <a:t>Process</a:t>
            </a:r>
          </a:p>
        </p:txBody>
      </p:sp>
      <p:sp>
        <p:nvSpPr>
          <p:cNvPr id="32" name="Rectangle 31"/>
          <p:cNvSpPr/>
          <p:nvPr/>
        </p:nvSpPr>
        <p:spPr bwMode="auto">
          <a:xfrm>
            <a:off x="6185139" y="3657658"/>
            <a:ext cx="2748952" cy="500332"/>
          </a:xfrm>
          <a:prstGeom prst="rect">
            <a:avLst/>
          </a:prstGeom>
          <a:solidFill>
            <a:srgbClr val="00B050"/>
          </a:solidFill>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err="1" smtClean="0">
              <a:latin typeface="+mn-lt"/>
            </a:endParaRPr>
          </a:p>
        </p:txBody>
      </p:sp>
      <p:sp>
        <p:nvSpPr>
          <p:cNvPr id="33" name="Rectangle 32"/>
          <p:cNvSpPr/>
          <p:nvPr/>
        </p:nvSpPr>
        <p:spPr bwMode="auto">
          <a:xfrm>
            <a:off x="6185139" y="4796286"/>
            <a:ext cx="2748952" cy="500332"/>
          </a:xfrm>
          <a:prstGeom prst="rect">
            <a:avLst/>
          </a:prstGeom>
          <a:solidFill>
            <a:srgbClr val="00B050"/>
          </a:solidFill>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err="1" smtClean="0">
              <a:latin typeface="+mn-lt"/>
            </a:endParaRPr>
          </a:p>
        </p:txBody>
      </p:sp>
      <p:sp>
        <p:nvSpPr>
          <p:cNvPr id="34" name="Rectangle 33"/>
          <p:cNvSpPr/>
          <p:nvPr/>
        </p:nvSpPr>
        <p:spPr bwMode="auto">
          <a:xfrm>
            <a:off x="6185139" y="5426013"/>
            <a:ext cx="2748952" cy="500332"/>
          </a:xfrm>
          <a:prstGeom prst="rect">
            <a:avLst/>
          </a:prstGeom>
          <a:solidFill>
            <a:srgbClr val="00B050"/>
          </a:solidFill>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err="1" smtClean="0">
              <a:latin typeface="+mn-lt"/>
            </a:endParaRPr>
          </a:p>
        </p:txBody>
      </p:sp>
      <p:sp>
        <p:nvSpPr>
          <p:cNvPr id="35" name="Rectangle 34"/>
          <p:cNvSpPr/>
          <p:nvPr/>
        </p:nvSpPr>
        <p:spPr bwMode="auto">
          <a:xfrm>
            <a:off x="266134" y="3735355"/>
            <a:ext cx="2748947" cy="1000664"/>
          </a:xfrm>
          <a:prstGeom prst="rect">
            <a:avLst/>
          </a:prstGeom>
          <a:solidFill>
            <a:srgbClr val="00B0F0"/>
          </a:solidFill>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err="1" smtClean="0">
              <a:latin typeface="+mn-lt"/>
            </a:endParaRPr>
          </a:p>
        </p:txBody>
      </p:sp>
      <p:sp>
        <p:nvSpPr>
          <p:cNvPr id="36" name="Rectangle 35"/>
          <p:cNvSpPr/>
          <p:nvPr/>
        </p:nvSpPr>
        <p:spPr bwMode="auto">
          <a:xfrm>
            <a:off x="266131" y="5253543"/>
            <a:ext cx="2748947" cy="681487"/>
          </a:xfrm>
          <a:prstGeom prst="rect">
            <a:avLst/>
          </a:prstGeom>
          <a:solidFill>
            <a:srgbClr val="00B0F0"/>
          </a:solidFill>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err="1" smtClean="0">
              <a:latin typeface="+mn-lt"/>
            </a:endParaRPr>
          </a:p>
        </p:txBody>
      </p:sp>
      <p:sp>
        <p:nvSpPr>
          <p:cNvPr id="37" name="Left Arrow 36"/>
          <p:cNvSpPr/>
          <p:nvPr/>
        </p:nvSpPr>
        <p:spPr bwMode="auto">
          <a:xfrm>
            <a:off x="3234906" y="4158049"/>
            <a:ext cx="2743200" cy="577970"/>
          </a:xfrm>
          <a:prstGeom prst="leftArrow">
            <a:avLst/>
          </a:prstGeom>
          <a:solidFill>
            <a:schemeClr val="accent6"/>
          </a:solidFill>
          <a:ln>
            <a:headEnd/>
            <a:tailEnd/>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err="1" smtClean="0">
              <a:latin typeface="+mn-lt"/>
            </a:endParaRPr>
          </a:p>
        </p:txBody>
      </p:sp>
      <p:sp>
        <p:nvSpPr>
          <p:cNvPr id="38" name="Rectangle 37"/>
          <p:cNvSpPr/>
          <p:nvPr/>
        </p:nvSpPr>
        <p:spPr bwMode="auto">
          <a:xfrm>
            <a:off x="6185140" y="3657717"/>
            <a:ext cx="2748952" cy="500332"/>
          </a:xfrm>
          <a:prstGeom prst="rect">
            <a:avLst/>
          </a:prstGeom>
          <a:solidFill>
            <a:srgbClr val="00B050"/>
          </a:solidFill>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err="1" smtClean="0">
              <a:latin typeface="+mn-lt"/>
            </a:endParaRPr>
          </a:p>
        </p:txBody>
      </p:sp>
      <p:sp>
        <p:nvSpPr>
          <p:cNvPr id="39" name="Rectangle 38"/>
          <p:cNvSpPr/>
          <p:nvPr/>
        </p:nvSpPr>
        <p:spPr bwMode="auto">
          <a:xfrm>
            <a:off x="6185139" y="4796285"/>
            <a:ext cx="2748952" cy="500332"/>
          </a:xfrm>
          <a:prstGeom prst="rect">
            <a:avLst/>
          </a:prstGeom>
          <a:solidFill>
            <a:srgbClr val="00B050"/>
          </a:solidFill>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err="1" smtClean="0">
              <a:latin typeface="+mn-lt"/>
            </a:endParaRPr>
          </a:p>
        </p:txBody>
      </p:sp>
      <p:sp>
        <p:nvSpPr>
          <p:cNvPr id="40" name="Rectangle 39"/>
          <p:cNvSpPr/>
          <p:nvPr/>
        </p:nvSpPr>
        <p:spPr bwMode="auto">
          <a:xfrm>
            <a:off x="6191043" y="5434698"/>
            <a:ext cx="2748952" cy="500332"/>
          </a:xfrm>
          <a:prstGeom prst="rect">
            <a:avLst/>
          </a:prstGeom>
          <a:solidFill>
            <a:srgbClr val="00B050"/>
          </a:solidFill>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err="1" smtClean="0">
              <a:latin typeface="+mn-lt"/>
            </a:endParaRPr>
          </a:p>
        </p:txBody>
      </p:sp>
    </p:spTree>
    <p:extLst>
      <p:ext uri="{BB962C8B-B14F-4D97-AF65-F5344CB8AC3E}">
        <p14:creationId xmlns:p14="http://schemas.microsoft.com/office/powerpoint/2010/main" val="25352026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5"/>
                                        </p:tgtEl>
                                      </p:cBhvr>
                                    </p:animEffect>
                                    <p:set>
                                      <p:cBhvr>
                                        <p:cTn id="7" dur="1" fill="hold">
                                          <p:stCondLst>
                                            <p:cond delay="499"/>
                                          </p:stCondLst>
                                        </p:cTn>
                                        <p:tgtEl>
                                          <p:spTgt spid="35"/>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6"/>
                                        </p:tgtEl>
                                      </p:cBhvr>
                                    </p:animEffect>
                                    <p:set>
                                      <p:cBhvr>
                                        <p:cTn id="10" dur="1" fill="hold">
                                          <p:stCondLst>
                                            <p:cond delay="499"/>
                                          </p:stCondLst>
                                        </p:cTn>
                                        <p:tgtEl>
                                          <p:spTgt spid="3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par>
                                <p:cTn id="16" presetID="42" presetClass="path" presetSubtype="0" accel="50000" decel="50000" fill="hold" grpId="0" nodeType="withEffect">
                                  <p:stCondLst>
                                    <p:cond delay="0"/>
                                  </p:stCondLst>
                                  <p:childTnLst>
                                    <p:animMotion origin="layout" path="M 0.01475 4.07407E-6 L -0.6474 4.07407E-6 " pathEditMode="relative" rAng="0" ptsTypes="AA">
                                      <p:cBhvr>
                                        <p:cTn id="17" dur="2000" fill="hold"/>
                                        <p:tgtEl>
                                          <p:spTgt spid="38"/>
                                        </p:tgtEl>
                                        <p:attrNameLst>
                                          <p:attrName>ppt_x</p:attrName>
                                          <p:attrName>ppt_y</p:attrName>
                                        </p:attrNameLst>
                                      </p:cBhvr>
                                      <p:rCtr x="-33108" y="0"/>
                                    </p:animMotion>
                                  </p:childTnLst>
                                </p:cTn>
                              </p:par>
                              <p:par>
                                <p:cTn id="18" presetID="42" presetClass="path" presetSubtype="0" accel="50000" decel="50000" fill="hold" grpId="0" nodeType="withEffect">
                                  <p:stCondLst>
                                    <p:cond delay="0"/>
                                  </p:stCondLst>
                                  <p:childTnLst>
                                    <p:animMotion origin="layout" path="M 3.88889E-6 1.85185E-6 L -0.6474 1.85185E-6 " pathEditMode="relative" rAng="0" ptsTypes="AA">
                                      <p:cBhvr>
                                        <p:cTn id="19" dur="2000" fill="hold"/>
                                        <p:tgtEl>
                                          <p:spTgt spid="39"/>
                                        </p:tgtEl>
                                        <p:attrNameLst>
                                          <p:attrName>ppt_x</p:attrName>
                                          <p:attrName>ppt_y</p:attrName>
                                        </p:attrNameLst>
                                      </p:cBhvr>
                                      <p:rCtr x="-32378" y="0"/>
                                    </p:animMotion>
                                  </p:childTnLst>
                                </p:cTn>
                              </p:par>
                              <p:par>
                                <p:cTn id="20" presetID="42" presetClass="path" presetSubtype="0" accel="50000" decel="50000" fill="hold" grpId="0" nodeType="withEffect">
                                  <p:stCondLst>
                                    <p:cond delay="0"/>
                                  </p:stCondLst>
                                  <p:childTnLst>
                                    <p:animMotion origin="layout" path="M 3.05556E-6 6.47698E-8 L -0.64792 6.47698E-8 " pathEditMode="relative" rAng="0" ptsTypes="AA">
                                      <p:cBhvr>
                                        <p:cTn id="21" dur="2000" fill="hold"/>
                                        <p:tgtEl>
                                          <p:spTgt spid="40"/>
                                        </p:tgtEl>
                                        <p:attrNameLst>
                                          <p:attrName>ppt_x</p:attrName>
                                          <p:attrName>ppt_y</p:attrName>
                                        </p:attrNameLst>
                                      </p:cBhvr>
                                      <p:rCtr x="-3239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P spid="39" grpId="0" animBg="1"/>
      <p:bldP spid="4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Working Modes: Add Segment</a:t>
            </a:r>
            <a:endParaRPr lang="en-US" dirty="0"/>
          </a:p>
        </p:txBody>
      </p:sp>
      <p:sp>
        <p:nvSpPr>
          <p:cNvPr id="3" name="Footer Placeholder 2"/>
          <p:cNvSpPr>
            <a:spLocks noGrp="1"/>
          </p:cNvSpPr>
          <p:nvPr>
            <p:ph type="ftr" sz="quarter" idx="10"/>
          </p:nvPr>
        </p:nvSpPr>
        <p:spPr/>
        <p:txBody>
          <a:bodyPr/>
          <a:lstStyle/>
          <a:p>
            <a:endParaRPr lang="en-US" dirty="0"/>
          </a:p>
        </p:txBody>
      </p:sp>
      <p:sp>
        <p:nvSpPr>
          <p:cNvPr id="22" name="TextBox 21"/>
          <p:cNvSpPr txBox="1"/>
          <p:nvPr/>
        </p:nvSpPr>
        <p:spPr bwMode="auto">
          <a:xfrm>
            <a:off x="825414" y="1207698"/>
            <a:ext cx="1630392" cy="526211"/>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800" kern="0" dirty="0" smtClean="0">
                <a:latin typeface="+mn-lt"/>
              </a:rPr>
              <a:t>IDA</a:t>
            </a:r>
          </a:p>
        </p:txBody>
      </p:sp>
      <p:sp>
        <p:nvSpPr>
          <p:cNvPr id="23" name="Rounded Rectangle 22"/>
          <p:cNvSpPr/>
          <p:nvPr/>
        </p:nvSpPr>
        <p:spPr bwMode="auto">
          <a:xfrm>
            <a:off x="266134" y="1826525"/>
            <a:ext cx="2748943" cy="4641010"/>
          </a:xfrm>
          <a:prstGeom prst="roundRect">
            <a:avLst/>
          </a:prstGeom>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smtClean="0">
              <a:latin typeface="+mn-lt"/>
            </a:endParaRPr>
          </a:p>
        </p:txBody>
      </p:sp>
      <p:pic>
        <p:nvPicPr>
          <p:cNvPr id="24" name="Picture 2" descr="C:\Users\stanislavsk\Desktop\ida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478" y="1947163"/>
            <a:ext cx="1064263" cy="1072577"/>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Straight Connector 24"/>
          <p:cNvCxnSpPr/>
          <p:nvPr/>
        </p:nvCxnSpPr>
        <p:spPr bwMode="auto">
          <a:xfrm>
            <a:off x="266133" y="3555509"/>
            <a:ext cx="2748952" cy="0"/>
          </a:xfrm>
          <a:prstGeom prst="line">
            <a:avLst/>
          </a:prstGeom>
          <a:solidFill>
            <a:schemeClr val="bg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TextBox 25"/>
          <p:cNvSpPr txBox="1"/>
          <p:nvPr/>
        </p:nvSpPr>
        <p:spPr bwMode="auto">
          <a:xfrm>
            <a:off x="825413" y="3012046"/>
            <a:ext cx="1630392" cy="526211"/>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latin typeface="+mn-lt"/>
              </a:rPr>
              <a:t>IDB</a:t>
            </a:r>
          </a:p>
        </p:txBody>
      </p:sp>
      <p:sp>
        <p:nvSpPr>
          <p:cNvPr id="27" name="Rounded Rectangle 26"/>
          <p:cNvSpPr/>
          <p:nvPr/>
        </p:nvSpPr>
        <p:spPr bwMode="auto">
          <a:xfrm>
            <a:off x="6185139" y="1824120"/>
            <a:ext cx="2748952" cy="4641010"/>
          </a:xfrm>
          <a:prstGeom prst="roundRect">
            <a:avLst/>
          </a:prstGeom>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smtClean="0">
              <a:latin typeface="+mn-lt"/>
            </a:endParaRPr>
          </a:p>
        </p:txBody>
      </p:sp>
      <p:pic>
        <p:nvPicPr>
          <p:cNvPr id="28" name="Picture 2" descr="C:\Users\stanislavsk\Desktop\ollydb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3039" y="1981670"/>
            <a:ext cx="993153" cy="1038070"/>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bwMode="auto">
          <a:xfrm>
            <a:off x="6744420" y="1207697"/>
            <a:ext cx="1630392" cy="526211"/>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800" kern="0" dirty="0" smtClean="0">
                <a:latin typeface="+mn-lt"/>
              </a:rPr>
              <a:t>Olly</a:t>
            </a:r>
          </a:p>
        </p:txBody>
      </p:sp>
      <p:cxnSp>
        <p:nvCxnSpPr>
          <p:cNvPr id="30" name="Straight Connector 29"/>
          <p:cNvCxnSpPr/>
          <p:nvPr/>
        </p:nvCxnSpPr>
        <p:spPr bwMode="auto">
          <a:xfrm>
            <a:off x="6185140" y="3562686"/>
            <a:ext cx="2748952" cy="0"/>
          </a:xfrm>
          <a:prstGeom prst="line">
            <a:avLst/>
          </a:prstGeom>
          <a:solidFill>
            <a:schemeClr val="bg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Box 30"/>
          <p:cNvSpPr txBox="1"/>
          <p:nvPr/>
        </p:nvSpPr>
        <p:spPr bwMode="auto">
          <a:xfrm>
            <a:off x="6744420" y="2986143"/>
            <a:ext cx="1630392" cy="526211"/>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latin typeface="+mn-lt"/>
              </a:rPr>
              <a:t>Process</a:t>
            </a:r>
          </a:p>
        </p:txBody>
      </p:sp>
      <p:sp>
        <p:nvSpPr>
          <p:cNvPr id="33" name="Rectangle 32"/>
          <p:cNvSpPr/>
          <p:nvPr/>
        </p:nvSpPr>
        <p:spPr bwMode="auto">
          <a:xfrm>
            <a:off x="6185139" y="4736019"/>
            <a:ext cx="2748952" cy="500332"/>
          </a:xfrm>
          <a:prstGeom prst="rect">
            <a:avLst/>
          </a:prstGeom>
          <a:solidFill>
            <a:srgbClr val="00B050"/>
          </a:solidFill>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err="1" smtClean="0">
              <a:latin typeface="+mn-lt"/>
            </a:endParaRPr>
          </a:p>
        </p:txBody>
      </p:sp>
      <p:sp>
        <p:nvSpPr>
          <p:cNvPr id="35" name="Rectangle 34"/>
          <p:cNvSpPr/>
          <p:nvPr/>
        </p:nvSpPr>
        <p:spPr bwMode="auto">
          <a:xfrm>
            <a:off x="266139" y="3657717"/>
            <a:ext cx="2748947" cy="1000664"/>
          </a:xfrm>
          <a:prstGeom prst="rect">
            <a:avLst/>
          </a:prstGeom>
          <a:solidFill>
            <a:srgbClr val="00B0F0"/>
          </a:solidFill>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err="1" smtClean="0">
              <a:latin typeface="+mn-lt"/>
            </a:endParaRPr>
          </a:p>
        </p:txBody>
      </p:sp>
      <p:sp>
        <p:nvSpPr>
          <p:cNvPr id="36" name="Rectangle 35"/>
          <p:cNvSpPr/>
          <p:nvPr/>
        </p:nvSpPr>
        <p:spPr bwMode="auto">
          <a:xfrm>
            <a:off x="266130" y="5344120"/>
            <a:ext cx="2748947" cy="681487"/>
          </a:xfrm>
          <a:prstGeom prst="rect">
            <a:avLst/>
          </a:prstGeom>
          <a:solidFill>
            <a:srgbClr val="00B0F0"/>
          </a:solidFill>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err="1" smtClean="0">
              <a:latin typeface="+mn-lt"/>
            </a:endParaRPr>
          </a:p>
        </p:txBody>
      </p:sp>
      <p:sp>
        <p:nvSpPr>
          <p:cNvPr id="37" name="Left Arrow 36"/>
          <p:cNvSpPr/>
          <p:nvPr/>
        </p:nvSpPr>
        <p:spPr bwMode="auto">
          <a:xfrm>
            <a:off x="3234906" y="4158049"/>
            <a:ext cx="2743200" cy="577970"/>
          </a:xfrm>
          <a:prstGeom prst="leftArrow">
            <a:avLst/>
          </a:prstGeom>
          <a:solidFill>
            <a:schemeClr val="accent6"/>
          </a:solidFill>
          <a:ln>
            <a:headEnd/>
            <a:tailEnd/>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err="1" smtClean="0">
              <a:latin typeface="+mn-lt"/>
            </a:endParaRPr>
          </a:p>
        </p:txBody>
      </p:sp>
      <p:sp>
        <p:nvSpPr>
          <p:cNvPr id="39" name="Rectangle 38"/>
          <p:cNvSpPr/>
          <p:nvPr/>
        </p:nvSpPr>
        <p:spPr bwMode="auto">
          <a:xfrm>
            <a:off x="6185139" y="4736019"/>
            <a:ext cx="2748952" cy="500332"/>
          </a:xfrm>
          <a:prstGeom prst="rect">
            <a:avLst/>
          </a:prstGeom>
          <a:solidFill>
            <a:srgbClr val="00B050"/>
          </a:solidFill>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err="1" smtClean="0">
              <a:latin typeface="+mn-lt"/>
            </a:endParaRPr>
          </a:p>
        </p:txBody>
      </p:sp>
    </p:spTree>
    <p:extLst>
      <p:ext uri="{BB962C8B-B14F-4D97-AF65-F5344CB8AC3E}">
        <p14:creationId xmlns:p14="http://schemas.microsoft.com/office/powerpoint/2010/main" val="7771523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42" presetClass="path" presetSubtype="0" accel="50000" decel="50000" fill="hold" grpId="0" nodeType="withEffect">
                                  <p:stCondLst>
                                    <p:cond delay="0"/>
                                  </p:stCondLst>
                                  <p:childTnLst>
                                    <p:animMotion origin="layout" path="M 3.88889E-6 1.85185E-6 L -0.6474 1.85185E-6 " pathEditMode="relative" rAng="0" ptsTypes="AA">
                                      <p:cBhvr>
                                        <p:cTn id="9" dur="2000" fill="hold"/>
                                        <p:tgtEl>
                                          <p:spTgt spid="39"/>
                                        </p:tgtEl>
                                        <p:attrNameLst>
                                          <p:attrName>ppt_x</p:attrName>
                                          <p:attrName>ppt_y</p:attrName>
                                        </p:attrNameLst>
                                      </p:cBhvr>
                                      <p:rCtr x="-3237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Working Modes: Overwrite segment</a:t>
            </a:r>
            <a:endParaRPr lang="en-US" dirty="0"/>
          </a:p>
        </p:txBody>
      </p:sp>
      <p:sp>
        <p:nvSpPr>
          <p:cNvPr id="3" name="Footer Placeholder 2"/>
          <p:cNvSpPr>
            <a:spLocks noGrp="1"/>
          </p:cNvSpPr>
          <p:nvPr>
            <p:ph type="ftr" sz="quarter" idx="10"/>
          </p:nvPr>
        </p:nvSpPr>
        <p:spPr/>
        <p:txBody>
          <a:bodyPr/>
          <a:lstStyle/>
          <a:p>
            <a:endParaRPr lang="en-US" dirty="0"/>
          </a:p>
        </p:txBody>
      </p:sp>
      <p:sp>
        <p:nvSpPr>
          <p:cNvPr id="19" name="TextBox 18"/>
          <p:cNvSpPr txBox="1"/>
          <p:nvPr/>
        </p:nvSpPr>
        <p:spPr bwMode="auto">
          <a:xfrm>
            <a:off x="825414" y="1207698"/>
            <a:ext cx="1630392" cy="526211"/>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800" kern="0" dirty="0" smtClean="0">
                <a:latin typeface="+mn-lt"/>
              </a:rPr>
              <a:t>IDA</a:t>
            </a:r>
          </a:p>
        </p:txBody>
      </p:sp>
      <p:sp>
        <p:nvSpPr>
          <p:cNvPr id="20" name="Rounded Rectangle 19"/>
          <p:cNvSpPr/>
          <p:nvPr/>
        </p:nvSpPr>
        <p:spPr bwMode="auto">
          <a:xfrm>
            <a:off x="266134" y="1826525"/>
            <a:ext cx="2748943" cy="4641010"/>
          </a:xfrm>
          <a:prstGeom prst="roundRect">
            <a:avLst/>
          </a:prstGeom>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smtClean="0">
              <a:latin typeface="+mn-lt"/>
            </a:endParaRPr>
          </a:p>
        </p:txBody>
      </p:sp>
      <p:pic>
        <p:nvPicPr>
          <p:cNvPr id="21" name="Picture 2" descr="C:\Users\stanislavsk\Desktop\ida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478" y="1947163"/>
            <a:ext cx="1064263" cy="1072577"/>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Straight Connector 31"/>
          <p:cNvCxnSpPr/>
          <p:nvPr/>
        </p:nvCxnSpPr>
        <p:spPr bwMode="auto">
          <a:xfrm>
            <a:off x="266133" y="3555509"/>
            <a:ext cx="2748952" cy="0"/>
          </a:xfrm>
          <a:prstGeom prst="line">
            <a:avLst/>
          </a:prstGeom>
          <a:solidFill>
            <a:schemeClr val="bg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TextBox 33"/>
          <p:cNvSpPr txBox="1"/>
          <p:nvPr/>
        </p:nvSpPr>
        <p:spPr bwMode="auto">
          <a:xfrm>
            <a:off x="825413" y="3012046"/>
            <a:ext cx="1630392" cy="526211"/>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latin typeface="+mn-lt"/>
              </a:rPr>
              <a:t>IDB</a:t>
            </a:r>
          </a:p>
        </p:txBody>
      </p:sp>
      <p:sp>
        <p:nvSpPr>
          <p:cNvPr id="38" name="Rounded Rectangle 37"/>
          <p:cNvSpPr/>
          <p:nvPr/>
        </p:nvSpPr>
        <p:spPr bwMode="auto">
          <a:xfrm>
            <a:off x="6185139" y="1824120"/>
            <a:ext cx="2748952" cy="4641010"/>
          </a:xfrm>
          <a:prstGeom prst="roundRect">
            <a:avLst/>
          </a:prstGeom>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smtClean="0">
              <a:latin typeface="+mn-lt"/>
            </a:endParaRPr>
          </a:p>
        </p:txBody>
      </p:sp>
      <p:pic>
        <p:nvPicPr>
          <p:cNvPr id="40" name="Picture 2" descr="C:\Users\stanislavsk\Desktop\ollydb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3039" y="1981670"/>
            <a:ext cx="993153" cy="1038070"/>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p:cNvSpPr txBox="1"/>
          <p:nvPr/>
        </p:nvSpPr>
        <p:spPr bwMode="auto">
          <a:xfrm>
            <a:off x="6744420" y="1207697"/>
            <a:ext cx="1630392" cy="526211"/>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800" kern="0" dirty="0" smtClean="0">
                <a:latin typeface="+mn-lt"/>
              </a:rPr>
              <a:t>Olly</a:t>
            </a:r>
          </a:p>
        </p:txBody>
      </p:sp>
      <p:sp>
        <p:nvSpPr>
          <p:cNvPr id="42" name="TextBox 41"/>
          <p:cNvSpPr txBox="1"/>
          <p:nvPr/>
        </p:nvSpPr>
        <p:spPr bwMode="auto">
          <a:xfrm>
            <a:off x="6744420" y="2986143"/>
            <a:ext cx="1630392" cy="526211"/>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latin typeface="+mn-lt"/>
              </a:rPr>
              <a:t>Process</a:t>
            </a:r>
          </a:p>
        </p:txBody>
      </p:sp>
      <p:cxnSp>
        <p:nvCxnSpPr>
          <p:cNvPr id="43" name="Straight Connector 42"/>
          <p:cNvCxnSpPr/>
          <p:nvPr/>
        </p:nvCxnSpPr>
        <p:spPr bwMode="auto">
          <a:xfrm>
            <a:off x="6185140" y="3562686"/>
            <a:ext cx="2748952" cy="0"/>
          </a:xfrm>
          <a:prstGeom prst="line">
            <a:avLst/>
          </a:prstGeom>
          <a:solidFill>
            <a:schemeClr val="bg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Rectangle 3"/>
          <p:cNvSpPr/>
          <p:nvPr/>
        </p:nvSpPr>
        <p:spPr bwMode="auto">
          <a:xfrm>
            <a:off x="266134" y="3762375"/>
            <a:ext cx="2748951" cy="809625"/>
          </a:xfrm>
          <a:prstGeom prst="rect">
            <a:avLst/>
          </a:prstGeom>
          <a:solidFill>
            <a:srgbClr val="00B0F0"/>
          </a:solidFill>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err="1" smtClean="0">
              <a:latin typeface="+mn-lt"/>
            </a:endParaRPr>
          </a:p>
        </p:txBody>
      </p:sp>
      <p:sp>
        <p:nvSpPr>
          <p:cNvPr id="6" name="Rectangle 5"/>
          <p:cNvSpPr/>
          <p:nvPr/>
        </p:nvSpPr>
        <p:spPr bwMode="auto">
          <a:xfrm>
            <a:off x="266133" y="5513696"/>
            <a:ext cx="2748944" cy="498143"/>
          </a:xfrm>
          <a:prstGeom prst="rect">
            <a:avLst/>
          </a:prstGeom>
          <a:solidFill>
            <a:srgbClr val="00B0F0"/>
          </a:solidFill>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err="1" smtClean="0">
              <a:latin typeface="+mn-lt"/>
            </a:endParaRPr>
          </a:p>
        </p:txBody>
      </p:sp>
      <p:sp>
        <p:nvSpPr>
          <p:cNvPr id="46" name="Rectangle 45"/>
          <p:cNvSpPr/>
          <p:nvPr/>
        </p:nvSpPr>
        <p:spPr bwMode="auto">
          <a:xfrm>
            <a:off x="266134" y="5198865"/>
            <a:ext cx="2748951" cy="314831"/>
          </a:xfrm>
          <a:prstGeom prst="rect">
            <a:avLst/>
          </a:prstGeom>
          <a:solidFill>
            <a:srgbClr val="FF0000"/>
          </a:solidFill>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err="1" smtClean="0">
              <a:latin typeface="+mn-lt"/>
            </a:endParaRPr>
          </a:p>
        </p:txBody>
      </p:sp>
      <p:sp>
        <p:nvSpPr>
          <p:cNvPr id="47" name="Rectangle 46"/>
          <p:cNvSpPr/>
          <p:nvPr/>
        </p:nvSpPr>
        <p:spPr bwMode="auto">
          <a:xfrm>
            <a:off x="266126" y="5202348"/>
            <a:ext cx="2748951" cy="314831"/>
          </a:xfrm>
          <a:prstGeom prst="rect">
            <a:avLst/>
          </a:prstGeom>
          <a:solidFill>
            <a:srgbClr val="00B0F0"/>
          </a:solidFill>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err="1" smtClean="0">
              <a:latin typeface="+mn-lt"/>
            </a:endParaRPr>
          </a:p>
        </p:txBody>
      </p:sp>
      <p:cxnSp>
        <p:nvCxnSpPr>
          <p:cNvPr id="14" name="Straight Connector 13"/>
          <p:cNvCxnSpPr/>
          <p:nvPr/>
        </p:nvCxnSpPr>
        <p:spPr bwMode="auto">
          <a:xfrm>
            <a:off x="276995" y="5517179"/>
            <a:ext cx="2727229" cy="0"/>
          </a:xfrm>
          <a:prstGeom prst="line">
            <a:avLst/>
          </a:prstGeom>
          <a:solidFill>
            <a:schemeClr val="bg1"/>
          </a:solidFill>
          <a:ln w="3810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Connector 47"/>
          <p:cNvCxnSpPr>
            <a:stCxn id="47" idx="3"/>
          </p:cNvCxnSpPr>
          <p:nvPr/>
        </p:nvCxnSpPr>
        <p:spPr bwMode="auto">
          <a:xfrm flipH="1">
            <a:off x="3015069" y="5359764"/>
            <a:ext cx="8" cy="292045"/>
          </a:xfrm>
          <a:prstGeom prst="line">
            <a:avLst/>
          </a:prstGeom>
          <a:ln>
            <a:headEnd type="none" w="med" len="med"/>
            <a:tailEnd type="none" w="med" len="med"/>
          </a:ln>
          <a:effectLst/>
          <a:extLst/>
        </p:spPr>
        <p:style>
          <a:lnRef idx="2">
            <a:schemeClr val="dk1"/>
          </a:lnRef>
          <a:fillRef idx="0">
            <a:schemeClr val="dk1"/>
          </a:fillRef>
          <a:effectRef idx="1">
            <a:schemeClr val="dk1"/>
          </a:effectRef>
          <a:fontRef idx="minor">
            <a:schemeClr val="tx1"/>
          </a:fontRef>
        </p:style>
      </p:cxnSp>
      <p:sp>
        <p:nvSpPr>
          <p:cNvPr id="49" name="Rectangle 48"/>
          <p:cNvSpPr/>
          <p:nvPr/>
        </p:nvSpPr>
        <p:spPr bwMode="auto">
          <a:xfrm>
            <a:off x="6185139" y="5016847"/>
            <a:ext cx="2748952" cy="500332"/>
          </a:xfrm>
          <a:prstGeom prst="rect">
            <a:avLst/>
          </a:prstGeom>
          <a:solidFill>
            <a:srgbClr val="00B050"/>
          </a:solidFill>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err="1" smtClean="0">
              <a:latin typeface="+mn-lt"/>
            </a:endParaRPr>
          </a:p>
        </p:txBody>
      </p:sp>
      <p:sp>
        <p:nvSpPr>
          <p:cNvPr id="50" name="Rectangle 49"/>
          <p:cNvSpPr/>
          <p:nvPr/>
        </p:nvSpPr>
        <p:spPr bwMode="auto">
          <a:xfrm>
            <a:off x="6185140" y="5016847"/>
            <a:ext cx="2748952" cy="500332"/>
          </a:xfrm>
          <a:prstGeom prst="rect">
            <a:avLst/>
          </a:prstGeom>
          <a:solidFill>
            <a:srgbClr val="00B050"/>
          </a:solidFill>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err="1" smtClean="0">
              <a:latin typeface="+mn-lt"/>
            </a:endParaRPr>
          </a:p>
        </p:txBody>
      </p:sp>
      <p:sp>
        <p:nvSpPr>
          <p:cNvPr id="51" name="Left Arrow 50"/>
          <p:cNvSpPr/>
          <p:nvPr/>
        </p:nvSpPr>
        <p:spPr bwMode="auto">
          <a:xfrm>
            <a:off x="3234906" y="4438877"/>
            <a:ext cx="2743200" cy="577970"/>
          </a:xfrm>
          <a:prstGeom prst="leftArrow">
            <a:avLst/>
          </a:prstGeom>
          <a:solidFill>
            <a:schemeClr val="accent6"/>
          </a:solidFill>
          <a:ln>
            <a:headEnd/>
            <a:tailEnd/>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err="1" smtClean="0">
              <a:latin typeface="+mn-lt"/>
            </a:endParaRPr>
          </a:p>
        </p:txBody>
      </p:sp>
    </p:spTree>
    <p:extLst>
      <p:ext uri="{BB962C8B-B14F-4D97-AF65-F5344CB8AC3E}">
        <p14:creationId xmlns:p14="http://schemas.microsoft.com/office/powerpoint/2010/main" val="19080212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7"/>
                                        </p:tgtEl>
                                      </p:cBhvr>
                                    </p:animEffect>
                                    <p:set>
                                      <p:cBhvr>
                                        <p:cTn id="7" dur="1" fill="hold">
                                          <p:stCondLst>
                                            <p:cond delay="499"/>
                                          </p:stCondLst>
                                        </p:cTn>
                                        <p:tgtEl>
                                          <p:spTgt spid="47"/>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4"/>
                                        </p:tgtEl>
                                      </p:cBhvr>
                                    </p:animEffect>
                                    <p:set>
                                      <p:cBhvr>
                                        <p:cTn id="10" dur="1" fill="hold">
                                          <p:stCondLst>
                                            <p:cond delay="499"/>
                                          </p:stCondLst>
                                        </p:cTn>
                                        <p:tgtEl>
                                          <p:spTgt spid="14"/>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48"/>
                                        </p:tgtEl>
                                      </p:cBhvr>
                                    </p:animEffect>
                                    <p:set>
                                      <p:cBhvr>
                                        <p:cTn id="13" dur="1" fill="hold">
                                          <p:stCondLst>
                                            <p:cond delay="499"/>
                                          </p:stCondLst>
                                        </p:cTn>
                                        <p:tgtEl>
                                          <p:spTgt spid="48"/>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grpId="0" nodeType="clickEffect">
                                  <p:stCondLst>
                                    <p:cond delay="0"/>
                                  </p:stCondLst>
                                  <p:childTnLst>
                                    <p:animMotion origin="layout" path="M -2.77778E-7 -2.59259E-6 L -0.37726 -2.59259E-6 " pathEditMode="relative" rAng="0" ptsTypes="AA">
                                      <p:cBhvr>
                                        <p:cTn id="17" dur="2000" fill="hold"/>
                                        <p:tgtEl>
                                          <p:spTgt spid="46"/>
                                        </p:tgtEl>
                                        <p:attrNameLst>
                                          <p:attrName>ppt_x</p:attrName>
                                          <p:attrName>ppt_y</p:attrName>
                                        </p:attrNameLst>
                                      </p:cBhvr>
                                      <p:rCtr x="-18854" y="0"/>
                                    </p:animMotion>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fade">
                                      <p:cBhvr>
                                        <p:cTn id="22" dur="500"/>
                                        <p:tgtEl>
                                          <p:spTgt spid="51"/>
                                        </p:tgtEl>
                                      </p:cBhvr>
                                    </p:animEffect>
                                  </p:childTnLst>
                                </p:cTn>
                              </p:par>
                              <p:par>
                                <p:cTn id="23" presetID="42" presetClass="path" presetSubtype="0" accel="50000" decel="50000" fill="hold" grpId="0" nodeType="withEffect">
                                  <p:stCondLst>
                                    <p:cond delay="0"/>
                                  </p:stCondLst>
                                  <p:childTnLst>
                                    <p:animMotion origin="layout" path="M 3.88889E-6 3.33333E-6 L -0.6474 3.33333E-6 " pathEditMode="relative" rAng="0" ptsTypes="AA">
                                      <p:cBhvr>
                                        <p:cTn id="24" dur="2000" fill="hold"/>
                                        <p:tgtEl>
                                          <p:spTgt spid="49"/>
                                        </p:tgtEl>
                                        <p:attrNameLst>
                                          <p:attrName>ppt_x</p:attrName>
                                          <p:attrName>ppt_y</p:attrName>
                                        </p:attrNameLst>
                                      </p:cBhvr>
                                      <p:rCtr x="-3237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9" grpId="0" animBg="1"/>
      <p:bldP spid="5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How </a:t>
            </a:r>
            <a:r>
              <a:rPr lang="en-US" dirty="0" smtClean="0"/>
              <a:t>Does </a:t>
            </a:r>
            <a:r>
              <a:rPr lang="en-US" dirty="0"/>
              <a:t>IDADump </a:t>
            </a:r>
            <a:r>
              <a:rPr lang="en-US" dirty="0" smtClean="0"/>
              <a:t>Work?</a:t>
            </a:r>
            <a:endParaRPr lang="en-US" dirty="0"/>
          </a:p>
        </p:txBody>
      </p:sp>
      <p:sp>
        <p:nvSpPr>
          <p:cNvPr id="3" name="Footer Placeholder 2"/>
          <p:cNvSpPr>
            <a:spLocks noGrp="1"/>
          </p:cNvSpPr>
          <p:nvPr>
            <p:ph type="ftr" sz="quarter" idx="10"/>
          </p:nvPr>
        </p:nvSpPr>
        <p:spPr/>
        <p:txBody>
          <a:bodyPr/>
          <a:lstStyle/>
          <a:p>
            <a:endParaRPr lang="en-US" dirty="0"/>
          </a:p>
        </p:txBody>
      </p:sp>
      <p:sp>
        <p:nvSpPr>
          <p:cNvPr id="6" name="Content Placeholder 5"/>
          <p:cNvSpPr>
            <a:spLocks noGrp="1"/>
          </p:cNvSpPr>
          <p:nvPr>
            <p:ph sz="quarter" idx="11"/>
          </p:nvPr>
        </p:nvSpPr>
        <p:spPr/>
        <p:txBody>
          <a:bodyPr/>
          <a:lstStyle/>
          <a:p>
            <a:r>
              <a:rPr lang="en-US" dirty="0" smtClean="0"/>
              <a:t>Performs safe memory read (avoiding PageGuard tricks) of chosen segments</a:t>
            </a:r>
          </a:p>
          <a:p>
            <a:r>
              <a:rPr lang="en-US" dirty="0" smtClean="0"/>
              <a:t>Performs exported functions scan in external modules. Fixes these functions references in target IDB</a:t>
            </a:r>
          </a:p>
          <a:p>
            <a:r>
              <a:rPr lang="en-US" dirty="0" smtClean="0"/>
              <a:t>PE header analysis (if valid, helps IDA to decide where data is and where code is)</a:t>
            </a:r>
          </a:p>
          <a:p>
            <a:r>
              <a:rPr lang="en-US" dirty="0" smtClean="0"/>
              <a:t>Performs post-processing analysis of dumped code</a:t>
            </a:r>
            <a:endParaRPr lang="en-US" dirty="0"/>
          </a:p>
        </p:txBody>
      </p:sp>
    </p:spTree>
    <p:extLst>
      <p:ext uri="{BB962C8B-B14F-4D97-AF65-F5344CB8AC3E}">
        <p14:creationId xmlns:p14="http://schemas.microsoft.com/office/powerpoint/2010/main" val="37991308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Post-processing Analysis</a:t>
            </a:r>
          </a:p>
        </p:txBody>
      </p:sp>
      <p:sp>
        <p:nvSpPr>
          <p:cNvPr id="3" name="Footer Placeholder 2"/>
          <p:cNvSpPr>
            <a:spLocks noGrp="1"/>
          </p:cNvSpPr>
          <p:nvPr>
            <p:ph type="ftr" sz="quarter" idx="10"/>
          </p:nvPr>
        </p:nvSpPr>
        <p:spPr/>
        <p:txBody>
          <a:bodyPr/>
          <a:lstStyle/>
          <a:p>
            <a:endParaRPr lang="en-US" dirty="0"/>
          </a:p>
        </p:txBody>
      </p:sp>
      <p:sp>
        <p:nvSpPr>
          <p:cNvPr id="22" name="TextBox 21"/>
          <p:cNvSpPr txBox="1"/>
          <p:nvPr/>
        </p:nvSpPr>
        <p:spPr bwMode="auto">
          <a:xfrm>
            <a:off x="878271" y="1041812"/>
            <a:ext cx="2107502" cy="526211"/>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800" kern="0" dirty="0" smtClean="0">
                <a:latin typeface="+mn-lt"/>
              </a:rPr>
              <a:t>IDA</a:t>
            </a:r>
          </a:p>
        </p:txBody>
      </p:sp>
      <p:sp>
        <p:nvSpPr>
          <p:cNvPr id="23" name="Rounded Rectangle 22"/>
          <p:cNvSpPr/>
          <p:nvPr/>
        </p:nvSpPr>
        <p:spPr bwMode="auto">
          <a:xfrm>
            <a:off x="104209" y="1660639"/>
            <a:ext cx="3553392" cy="4641010"/>
          </a:xfrm>
          <a:prstGeom prst="roundRect">
            <a:avLst/>
          </a:prstGeom>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smtClean="0">
              <a:latin typeface="+mn-lt"/>
            </a:endParaRPr>
          </a:p>
        </p:txBody>
      </p:sp>
      <p:pic>
        <p:nvPicPr>
          <p:cNvPr id="24" name="Picture 2" descr="C:\Users\stanislavsk\Desktop\ida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3476" y="1717440"/>
            <a:ext cx="1137089" cy="1145972"/>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Straight Connector 24"/>
          <p:cNvCxnSpPr/>
          <p:nvPr/>
        </p:nvCxnSpPr>
        <p:spPr bwMode="auto">
          <a:xfrm>
            <a:off x="104208" y="3389623"/>
            <a:ext cx="3553392" cy="0"/>
          </a:xfrm>
          <a:prstGeom prst="line">
            <a:avLst/>
          </a:prstGeom>
          <a:solidFill>
            <a:schemeClr val="bg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TextBox 25"/>
          <p:cNvSpPr txBox="1"/>
          <p:nvPr/>
        </p:nvSpPr>
        <p:spPr bwMode="auto">
          <a:xfrm>
            <a:off x="820606" y="2863412"/>
            <a:ext cx="2107502" cy="526211"/>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latin typeface="+mn-lt"/>
              </a:rPr>
              <a:t>IDB</a:t>
            </a:r>
          </a:p>
        </p:txBody>
      </p:sp>
      <p:sp>
        <p:nvSpPr>
          <p:cNvPr id="19" name="TextBox 18"/>
          <p:cNvSpPr txBox="1"/>
          <p:nvPr/>
        </p:nvSpPr>
        <p:spPr bwMode="auto">
          <a:xfrm>
            <a:off x="91115" y="3875048"/>
            <a:ext cx="3566485" cy="1592301"/>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r>
              <a:rPr lang="en-US" sz="2400" kern="0" dirty="0" smtClean="0">
                <a:solidFill>
                  <a:srgbClr val="002060"/>
                </a:solidFill>
                <a:latin typeface="+mn-lt"/>
              </a:rPr>
              <a:t>call</a:t>
            </a:r>
            <a:r>
              <a:rPr lang="en-US" sz="2400" kern="0" dirty="0" smtClean="0">
                <a:latin typeface="+mn-lt"/>
              </a:rPr>
              <a:t> </a:t>
            </a:r>
            <a:r>
              <a:rPr lang="en-US" sz="2400" kern="0" dirty="0" smtClean="0">
                <a:solidFill>
                  <a:srgbClr val="0070C0"/>
                </a:solidFill>
              </a:rPr>
              <a:t>dword_14C8 + </a:t>
            </a:r>
            <a:r>
              <a:rPr lang="en-US" sz="2400" kern="0" dirty="0" err="1" smtClean="0">
                <a:solidFill>
                  <a:schemeClr val="accent5"/>
                </a:solidFill>
              </a:rPr>
              <a:t>ECh</a:t>
            </a:r>
            <a:endParaRPr lang="en-US" sz="2400" kern="0" dirty="0" smtClean="0">
              <a:solidFill>
                <a:schemeClr val="accent5"/>
              </a:solidFill>
            </a:endParaRPr>
          </a:p>
          <a:p>
            <a:r>
              <a:rPr lang="en-US" sz="2400" kern="0" dirty="0" smtClean="0">
                <a:latin typeface="+mn-lt"/>
              </a:rPr>
              <a:t>…</a:t>
            </a:r>
          </a:p>
          <a:p>
            <a:r>
              <a:rPr lang="en-US" sz="2400" kern="0" dirty="0" err="1" smtClean="0">
                <a:solidFill>
                  <a:srgbClr val="002060"/>
                </a:solidFill>
                <a:latin typeface="+mn-lt"/>
              </a:rPr>
              <a:t>jmp</a:t>
            </a:r>
            <a:r>
              <a:rPr lang="en-US" sz="2400" kern="0" dirty="0" smtClean="0">
                <a:solidFill>
                  <a:srgbClr val="002060"/>
                </a:solidFill>
                <a:latin typeface="+mn-lt"/>
              </a:rPr>
              <a:t> </a:t>
            </a:r>
            <a:r>
              <a:rPr lang="en-US" sz="2400" kern="0" dirty="0" smtClean="0">
                <a:solidFill>
                  <a:srgbClr val="0070C0"/>
                </a:solidFill>
                <a:latin typeface="+mn-lt"/>
              </a:rPr>
              <a:t>dword_14C8 + </a:t>
            </a:r>
            <a:r>
              <a:rPr lang="en-US" sz="2400" kern="0" dirty="0" err="1" smtClean="0">
                <a:solidFill>
                  <a:schemeClr val="accent5"/>
                </a:solidFill>
                <a:latin typeface="+mn-lt"/>
              </a:rPr>
              <a:t>ABh</a:t>
            </a:r>
            <a:endParaRPr lang="en-US" sz="2400" kern="0" dirty="0" smtClean="0">
              <a:solidFill>
                <a:schemeClr val="accent5"/>
              </a:solidFill>
              <a:latin typeface="+mn-lt"/>
            </a:endParaRPr>
          </a:p>
          <a:p>
            <a:endParaRPr lang="en-US" sz="2400" kern="0" dirty="0" smtClean="0">
              <a:latin typeface="+mn-lt"/>
            </a:endParaRPr>
          </a:p>
        </p:txBody>
      </p:sp>
      <p:sp>
        <p:nvSpPr>
          <p:cNvPr id="21" name="TextBox 20"/>
          <p:cNvSpPr txBox="1"/>
          <p:nvPr/>
        </p:nvSpPr>
        <p:spPr bwMode="auto">
          <a:xfrm>
            <a:off x="6752947" y="1041811"/>
            <a:ext cx="1666861" cy="526211"/>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800" kern="0" dirty="0" smtClean="0">
                <a:latin typeface="+mn-lt"/>
              </a:rPr>
              <a:t>IDA</a:t>
            </a:r>
          </a:p>
        </p:txBody>
      </p:sp>
      <p:sp>
        <p:nvSpPr>
          <p:cNvPr id="32" name="Rounded Rectangle 31"/>
          <p:cNvSpPr/>
          <p:nvPr/>
        </p:nvSpPr>
        <p:spPr bwMode="auto">
          <a:xfrm>
            <a:off x="6181159" y="1660639"/>
            <a:ext cx="2810442" cy="4641010"/>
          </a:xfrm>
          <a:prstGeom prst="roundRect">
            <a:avLst/>
          </a:prstGeom>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smtClean="0">
              <a:latin typeface="+mn-lt"/>
            </a:endParaRPr>
          </a:p>
          <a:p>
            <a:pPr algn="ctr">
              <a:lnSpc>
                <a:spcPct val="80000"/>
              </a:lnSpc>
              <a:spcBef>
                <a:spcPts val="1200"/>
              </a:spcBef>
              <a:spcAft>
                <a:spcPts val="0"/>
              </a:spcAft>
              <a:buSzPct val="115000"/>
            </a:pPr>
            <a:endParaRPr lang="en-US" sz="2400" dirty="0" smtClean="0">
              <a:latin typeface="+mn-lt"/>
            </a:endParaRPr>
          </a:p>
        </p:txBody>
      </p:sp>
      <p:sp>
        <p:nvSpPr>
          <p:cNvPr id="38" name="TextBox 37"/>
          <p:cNvSpPr txBox="1"/>
          <p:nvPr/>
        </p:nvSpPr>
        <p:spPr bwMode="auto">
          <a:xfrm>
            <a:off x="6752948" y="2863412"/>
            <a:ext cx="1666861" cy="526211"/>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latin typeface="+mn-lt"/>
              </a:rPr>
              <a:t>IDB</a:t>
            </a:r>
          </a:p>
        </p:txBody>
      </p:sp>
      <p:sp>
        <p:nvSpPr>
          <p:cNvPr id="40" name="TextBox 39"/>
          <p:cNvSpPr txBox="1"/>
          <p:nvPr/>
        </p:nvSpPr>
        <p:spPr bwMode="auto">
          <a:xfrm>
            <a:off x="6235134" y="3875048"/>
            <a:ext cx="2810442" cy="1449426"/>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r>
              <a:rPr lang="en-US" sz="2400" kern="0" dirty="0" smtClean="0">
                <a:solidFill>
                  <a:srgbClr val="002060"/>
                </a:solidFill>
                <a:latin typeface="+mn-lt"/>
              </a:rPr>
              <a:t>call</a:t>
            </a:r>
            <a:r>
              <a:rPr lang="en-US" sz="2400" kern="0" dirty="0" smtClean="0">
                <a:latin typeface="+mn-lt"/>
              </a:rPr>
              <a:t> </a:t>
            </a:r>
            <a:r>
              <a:rPr lang="en-US" sz="2400" kern="0" dirty="0" smtClean="0">
                <a:solidFill>
                  <a:srgbClr val="0070C0"/>
                </a:solidFill>
              </a:rPr>
              <a:t>sub_15B4 </a:t>
            </a:r>
          </a:p>
          <a:p>
            <a:r>
              <a:rPr lang="en-US" sz="2400" kern="0" dirty="0" smtClean="0">
                <a:latin typeface="+mn-lt"/>
              </a:rPr>
              <a:t>…</a:t>
            </a:r>
          </a:p>
          <a:p>
            <a:r>
              <a:rPr lang="en-US" sz="2400" kern="0" dirty="0" err="1" smtClean="0">
                <a:solidFill>
                  <a:srgbClr val="002060"/>
                </a:solidFill>
                <a:latin typeface="+mn-lt"/>
              </a:rPr>
              <a:t>jmp</a:t>
            </a:r>
            <a:r>
              <a:rPr lang="en-US" sz="2400" kern="0" dirty="0" smtClean="0">
                <a:solidFill>
                  <a:srgbClr val="002060"/>
                </a:solidFill>
                <a:latin typeface="+mn-lt"/>
              </a:rPr>
              <a:t> </a:t>
            </a:r>
            <a:r>
              <a:rPr lang="en-US" sz="2400" kern="0" dirty="0" smtClean="0">
                <a:solidFill>
                  <a:srgbClr val="0070C0"/>
                </a:solidFill>
                <a:latin typeface="+mn-lt"/>
              </a:rPr>
              <a:t>sub_1573</a:t>
            </a:r>
          </a:p>
        </p:txBody>
      </p:sp>
      <p:pic>
        <p:nvPicPr>
          <p:cNvPr id="42" name="Picture 2" descr="C:\Users\stanislavsk\Desktop\ida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7835" y="1774939"/>
            <a:ext cx="1137089" cy="1145972"/>
          </a:xfrm>
          <a:prstGeom prst="rect">
            <a:avLst/>
          </a:prstGeom>
          <a:noFill/>
          <a:extLst>
            <a:ext uri="{909E8E84-426E-40DD-AFC4-6F175D3DCCD1}">
              <a14:hiddenFill xmlns:a14="http://schemas.microsoft.com/office/drawing/2010/main">
                <a:solidFill>
                  <a:srgbClr val="FFFFFF"/>
                </a:solidFill>
              </a14:hiddenFill>
            </a:ext>
          </a:extLst>
        </p:spPr>
      </p:pic>
      <p:cxnSp>
        <p:nvCxnSpPr>
          <p:cNvPr id="44" name="Straight Connector 43"/>
          <p:cNvCxnSpPr/>
          <p:nvPr/>
        </p:nvCxnSpPr>
        <p:spPr bwMode="auto">
          <a:xfrm>
            <a:off x="6181159" y="3389623"/>
            <a:ext cx="2810442" cy="0"/>
          </a:xfrm>
          <a:prstGeom prst="line">
            <a:avLst/>
          </a:prstGeom>
          <a:solidFill>
            <a:schemeClr val="bg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Right Arrow 44"/>
          <p:cNvSpPr/>
          <p:nvPr/>
        </p:nvSpPr>
        <p:spPr bwMode="auto">
          <a:xfrm>
            <a:off x="3910821" y="3875048"/>
            <a:ext cx="2057400" cy="422694"/>
          </a:xfrm>
          <a:prstGeom prst="rightArrow">
            <a:avLst/>
          </a:prstGeom>
          <a:solidFill>
            <a:schemeClr val="accent6"/>
          </a:solidFill>
          <a:ln>
            <a:headEnd/>
            <a:tailEnd/>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err="1" smtClean="0">
              <a:latin typeface="+mn-lt"/>
            </a:endParaRPr>
          </a:p>
        </p:txBody>
      </p:sp>
      <p:sp>
        <p:nvSpPr>
          <p:cNvPr id="7" name="Rectangle 6"/>
          <p:cNvSpPr/>
          <p:nvPr/>
        </p:nvSpPr>
        <p:spPr>
          <a:xfrm>
            <a:off x="3827721" y="1893916"/>
            <a:ext cx="2269896" cy="1938992"/>
          </a:xfrm>
          <a:prstGeom prst="rect">
            <a:avLst/>
          </a:prstGeom>
        </p:spPr>
        <p:txBody>
          <a:bodyPr wrap="square">
            <a:spAutoFit/>
          </a:bodyPr>
          <a:lstStyle/>
          <a:p>
            <a:pPr algn="ctr"/>
            <a:r>
              <a:rPr lang="en-US" sz="2400" kern="0" dirty="0"/>
              <a:t>Disassemble code </a:t>
            </a:r>
            <a:r>
              <a:rPr lang="en-US" sz="2400" kern="0" dirty="0" smtClean="0"/>
              <a:t>referenced by </a:t>
            </a:r>
            <a:r>
              <a:rPr lang="en-US" sz="2400" kern="0" dirty="0" err="1"/>
              <a:t>jmp</a:t>
            </a:r>
            <a:r>
              <a:rPr lang="en-US" sz="2400" kern="0" dirty="0"/>
              <a:t> &amp; call instructions</a:t>
            </a:r>
          </a:p>
        </p:txBody>
      </p:sp>
    </p:spTree>
    <p:extLst>
      <p:ext uri="{BB962C8B-B14F-4D97-AF65-F5344CB8AC3E}">
        <p14:creationId xmlns:p14="http://schemas.microsoft.com/office/powerpoint/2010/main" val="19248107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500"/>
                                        <p:tgtEl>
                                          <p:spTgt spid="40"/>
                                        </p:tgtEl>
                                      </p:cBhvr>
                                    </p:animEffect>
                                  </p:childTnLst>
                                </p:cTn>
                              </p:par>
                              <p:par>
                                <p:cTn id="16" presetID="10" presetClass="entr" presetSubtype="0" fill="hold" nodeType="with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fade">
                                      <p:cBhvr>
                                        <p:cTn id="18" dur="500"/>
                                        <p:tgtEl>
                                          <p:spTgt spid="4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cTn>
                              </p:par>
                              <p:par>
                                <p:cTn id="22" presetID="10" presetClass="entr" presetSubtype="0" fill="hold"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fade">
                                      <p:cBhvr>
                                        <p:cTn id="24" dur="500"/>
                                        <p:tgtEl>
                                          <p:spTgt spid="4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2" grpId="0" animBg="1"/>
      <p:bldP spid="38" grpId="0"/>
      <p:bldP spid="40" grpId="0"/>
      <p:bldP spid="45" grpId="0" animBg="1"/>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Multiple Injections</a:t>
            </a:r>
            <a:endParaRPr lang="en-US" dirty="0"/>
          </a:p>
        </p:txBody>
      </p:sp>
      <p:sp>
        <p:nvSpPr>
          <p:cNvPr id="3" name="Footer Placeholder 2"/>
          <p:cNvSpPr>
            <a:spLocks noGrp="1"/>
          </p:cNvSpPr>
          <p:nvPr>
            <p:ph type="ftr" sz="quarter" idx="10"/>
          </p:nvPr>
        </p:nvSpPr>
        <p:spPr/>
        <p:txBody>
          <a:bodyPr/>
          <a:lstStyle/>
          <a:p>
            <a:endParaRPr lang="en-US" dirty="0"/>
          </a:p>
        </p:txBody>
      </p:sp>
      <p:pic>
        <p:nvPicPr>
          <p:cNvPr id="1027" name="Picture 3" descr="C:\Users\stanislavsk\Desktop\cartoon-virus-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0574" y="3747030"/>
            <a:ext cx="2801906" cy="151738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bwMode="auto">
          <a:xfrm>
            <a:off x="5350330" y="796708"/>
            <a:ext cx="1384662" cy="1344722"/>
          </a:xfrm>
          <a:prstGeom prst="rect">
            <a:avLst/>
          </a:prstGeom>
          <a:ln>
            <a:solidFill>
              <a:schemeClr val="accent3"/>
            </a:solidFill>
            <a:headEnd/>
            <a:tailEnd/>
          </a:ln>
          <a:ex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err="1" smtClean="0">
              <a:latin typeface="+mn-lt"/>
            </a:endParaRPr>
          </a:p>
        </p:txBody>
      </p:sp>
      <p:sp>
        <p:nvSpPr>
          <p:cNvPr id="11" name="Rectangle 10"/>
          <p:cNvSpPr/>
          <p:nvPr/>
        </p:nvSpPr>
        <p:spPr bwMode="auto">
          <a:xfrm>
            <a:off x="5350330" y="913943"/>
            <a:ext cx="1380452" cy="912202"/>
          </a:xfrm>
          <a:prstGeom prst="rect">
            <a:avLst/>
          </a:prstGeom>
          <a:solidFill>
            <a:schemeClr val="accent2"/>
          </a:solidFill>
          <a:ln>
            <a:solidFill>
              <a:schemeClr val="accent3"/>
            </a:solidFill>
            <a:headEnd/>
            <a:tailEnd/>
          </a:ln>
          <a:extLst/>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err="1" smtClean="0">
              <a:latin typeface="+mn-lt"/>
            </a:endParaRPr>
          </a:p>
        </p:txBody>
      </p:sp>
      <p:cxnSp>
        <p:nvCxnSpPr>
          <p:cNvPr id="25" name="Curved Connector 24"/>
          <p:cNvCxnSpPr>
            <a:stCxn id="1027" idx="0"/>
            <a:endCxn id="11" idx="3"/>
          </p:cNvCxnSpPr>
          <p:nvPr/>
        </p:nvCxnSpPr>
        <p:spPr bwMode="auto">
          <a:xfrm rot="16200000" flipV="1">
            <a:off x="6212662" y="1888164"/>
            <a:ext cx="2376986" cy="1340745"/>
          </a:xfrm>
          <a:prstGeom prst="curvedConnector2">
            <a:avLst/>
          </a:prstGeom>
          <a:ln>
            <a:headEnd type="none" w="med" len="med"/>
            <a:tailEnd type="arrow"/>
          </a:ln>
          <a:extLst/>
        </p:spPr>
        <p:style>
          <a:lnRef idx="2">
            <a:schemeClr val="accent5"/>
          </a:lnRef>
          <a:fillRef idx="0">
            <a:schemeClr val="accent5"/>
          </a:fillRef>
          <a:effectRef idx="1">
            <a:schemeClr val="accent5"/>
          </a:effectRef>
          <a:fontRef idx="minor">
            <a:schemeClr val="tx1"/>
          </a:fontRef>
        </p:style>
      </p:cxnSp>
      <p:sp>
        <p:nvSpPr>
          <p:cNvPr id="30" name="TextBox 29"/>
          <p:cNvSpPr txBox="1"/>
          <p:nvPr/>
        </p:nvSpPr>
        <p:spPr bwMode="auto">
          <a:xfrm>
            <a:off x="4932728" y="198780"/>
            <a:ext cx="2211977" cy="539931"/>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latin typeface="+mn-lt"/>
              </a:rPr>
              <a:t>Process {1}</a:t>
            </a:r>
          </a:p>
        </p:txBody>
      </p:sp>
      <p:sp>
        <p:nvSpPr>
          <p:cNvPr id="33" name="TextBox 32"/>
          <p:cNvSpPr txBox="1"/>
          <p:nvPr/>
        </p:nvSpPr>
        <p:spPr bwMode="auto">
          <a:xfrm>
            <a:off x="5350330" y="1161058"/>
            <a:ext cx="1384662" cy="417971"/>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000" kern="0" dirty="0" smtClean="0">
                <a:solidFill>
                  <a:schemeClr val="bg1"/>
                </a:solidFill>
                <a:latin typeface="+mn-lt"/>
              </a:rPr>
              <a:t>Payload 1</a:t>
            </a:r>
          </a:p>
        </p:txBody>
      </p:sp>
      <p:sp>
        <p:nvSpPr>
          <p:cNvPr id="31" name="TextBox 30"/>
          <p:cNvSpPr txBox="1"/>
          <p:nvPr/>
        </p:nvSpPr>
        <p:spPr bwMode="auto">
          <a:xfrm>
            <a:off x="140098" y="4184487"/>
            <a:ext cx="1358537" cy="539931"/>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latin typeface="+mn-lt"/>
              </a:rPr>
              <a:t>…</a:t>
            </a:r>
          </a:p>
        </p:txBody>
      </p:sp>
      <p:sp>
        <p:nvSpPr>
          <p:cNvPr id="35" name="TextBox 34"/>
          <p:cNvSpPr txBox="1"/>
          <p:nvPr/>
        </p:nvSpPr>
        <p:spPr bwMode="auto">
          <a:xfrm>
            <a:off x="4134688" y="4020950"/>
            <a:ext cx="1358537" cy="539931"/>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latin typeface="+mn-lt"/>
              </a:rPr>
              <a:t>…</a:t>
            </a:r>
          </a:p>
        </p:txBody>
      </p:sp>
      <p:sp>
        <p:nvSpPr>
          <p:cNvPr id="38" name="Left Arrow 37"/>
          <p:cNvSpPr/>
          <p:nvPr/>
        </p:nvSpPr>
        <p:spPr bwMode="auto">
          <a:xfrm>
            <a:off x="1752600" y="3276350"/>
            <a:ext cx="2789479" cy="453445"/>
          </a:xfrm>
          <a:prstGeom prst="leftArrow">
            <a:avLst/>
          </a:prstGeom>
          <a:ln>
            <a:headEnd/>
            <a:tailEnd/>
          </a:ln>
          <a:extLst/>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err="1" smtClean="0">
              <a:latin typeface="+mn-lt"/>
            </a:endParaRPr>
          </a:p>
        </p:txBody>
      </p:sp>
      <p:sp>
        <p:nvSpPr>
          <p:cNvPr id="28" name="Rounded Rectangle 27"/>
          <p:cNvSpPr/>
          <p:nvPr/>
        </p:nvSpPr>
        <p:spPr bwMode="auto">
          <a:xfrm>
            <a:off x="348239" y="1138450"/>
            <a:ext cx="947161" cy="1114681"/>
          </a:xfrm>
          <a:prstGeom prst="roundRect">
            <a:avLst/>
          </a:prstGeom>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smtClean="0">
              <a:latin typeface="+mn-lt"/>
            </a:endParaRPr>
          </a:p>
          <a:p>
            <a:pPr algn="ctr">
              <a:lnSpc>
                <a:spcPct val="80000"/>
              </a:lnSpc>
              <a:spcBef>
                <a:spcPts val="1200"/>
              </a:spcBef>
              <a:spcAft>
                <a:spcPts val="0"/>
              </a:spcAft>
              <a:buSzPct val="115000"/>
            </a:pPr>
            <a:endParaRPr lang="en-US" sz="2400" dirty="0" smtClean="0">
              <a:latin typeface="+mn-lt"/>
            </a:endParaRPr>
          </a:p>
        </p:txBody>
      </p:sp>
      <p:sp>
        <p:nvSpPr>
          <p:cNvPr id="32" name="TextBox 31"/>
          <p:cNvSpPr txBox="1"/>
          <p:nvPr/>
        </p:nvSpPr>
        <p:spPr bwMode="auto">
          <a:xfrm>
            <a:off x="201888" y="614474"/>
            <a:ext cx="1239860" cy="491959"/>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latin typeface="+mn-lt"/>
              </a:rPr>
              <a:t>IDB {1}</a:t>
            </a:r>
          </a:p>
        </p:txBody>
      </p:sp>
      <p:pic>
        <p:nvPicPr>
          <p:cNvPr id="34" name="Picture 2" descr="C:\Users\stanislavsk\Desktop\ida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546" y="1409296"/>
            <a:ext cx="568545" cy="572987"/>
          </a:xfrm>
          <a:prstGeom prst="rect">
            <a:avLst/>
          </a:prstGeom>
          <a:noFill/>
          <a:extLst>
            <a:ext uri="{909E8E84-426E-40DD-AFC4-6F175D3DCCD1}">
              <a14:hiddenFill xmlns:a14="http://schemas.microsoft.com/office/drawing/2010/main">
                <a:solidFill>
                  <a:srgbClr val="FFFFFF"/>
                </a:solidFill>
              </a14:hiddenFill>
            </a:ext>
          </a:extLst>
        </p:spPr>
      </p:pic>
      <p:sp>
        <p:nvSpPr>
          <p:cNvPr id="42" name="Rounded Rectangle 41"/>
          <p:cNvSpPr/>
          <p:nvPr/>
        </p:nvSpPr>
        <p:spPr bwMode="auto">
          <a:xfrm>
            <a:off x="345788" y="3017536"/>
            <a:ext cx="947161" cy="1114681"/>
          </a:xfrm>
          <a:prstGeom prst="roundRect">
            <a:avLst/>
          </a:prstGeom>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smtClean="0">
              <a:latin typeface="+mn-lt"/>
            </a:endParaRPr>
          </a:p>
          <a:p>
            <a:pPr algn="ctr">
              <a:lnSpc>
                <a:spcPct val="80000"/>
              </a:lnSpc>
              <a:spcBef>
                <a:spcPts val="1200"/>
              </a:spcBef>
              <a:spcAft>
                <a:spcPts val="0"/>
              </a:spcAft>
              <a:buSzPct val="115000"/>
            </a:pPr>
            <a:endParaRPr lang="en-US" sz="2400" dirty="0" smtClean="0">
              <a:latin typeface="+mn-lt"/>
            </a:endParaRPr>
          </a:p>
        </p:txBody>
      </p:sp>
      <p:sp>
        <p:nvSpPr>
          <p:cNvPr id="43" name="TextBox 42"/>
          <p:cNvSpPr txBox="1"/>
          <p:nvPr/>
        </p:nvSpPr>
        <p:spPr bwMode="auto">
          <a:xfrm>
            <a:off x="199437" y="2493560"/>
            <a:ext cx="1239860" cy="491959"/>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latin typeface="+mn-lt"/>
              </a:rPr>
              <a:t>IDB {2}</a:t>
            </a:r>
          </a:p>
        </p:txBody>
      </p:sp>
      <p:pic>
        <p:nvPicPr>
          <p:cNvPr id="44" name="Picture 2" descr="C:\Users\stanislavsk\Desktop\ida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095" y="3288382"/>
            <a:ext cx="568545" cy="572987"/>
          </a:xfrm>
          <a:prstGeom prst="rect">
            <a:avLst/>
          </a:prstGeom>
          <a:noFill/>
          <a:extLst>
            <a:ext uri="{909E8E84-426E-40DD-AFC4-6F175D3DCCD1}">
              <a14:hiddenFill xmlns:a14="http://schemas.microsoft.com/office/drawing/2010/main">
                <a:solidFill>
                  <a:srgbClr val="FFFFFF"/>
                </a:solidFill>
              </a14:hiddenFill>
            </a:ext>
          </a:extLst>
        </p:spPr>
      </p:pic>
      <p:sp>
        <p:nvSpPr>
          <p:cNvPr id="45" name="Rounded Rectangle 44"/>
          <p:cNvSpPr/>
          <p:nvPr/>
        </p:nvSpPr>
        <p:spPr bwMode="auto">
          <a:xfrm>
            <a:off x="413561" y="5170016"/>
            <a:ext cx="947161" cy="1114681"/>
          </a:xfrm>
          <a:prstGeom prst="roundRect">
            <a:avLst/>
          </a:prstGeom>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smtClean="0">
              <a:latin typeface="+mn-lt"/>
            </a:endParaRPr>
          </a:p>
          <a:p>
            <a:pPr algn="ctr">
              <a:lnSpc>
                <a:spcPct val="80000"/>
              </a:lnSpc>
              <a:spcBef>
                <a:spcPts val="1200"/>
              </a:spcBef>
              <a:spcAft>
                <a:spcPts val="0"/>
              </a:spcAft>
              <a:buSzPct val="115000"/>
            </a:pPr>
            <a:endParaRPr lang="en-US" sz="2400" dirty="0" smtClean="0">
              <a:latin typeface="+mn-lt"/>
            </a:endParaRPr>
          </a:p>
        </p:txBody>
      </p:sp>
      <p:sp>
        <p:nvSpPr>
          <p:cNvPr id="46" name="TextBox 45"/>
          <p:cNvSpPr txBox="1"/>
          <p:nvPr/>
        </p:nvSpPr>
        <p:spPr bwMode="auto">
          <a:xfrm>
            <a:off x="267210" y="4646040"/>
            <a:ext cx="1239860" cy="491959"/>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latin typeface="+mn-lt"/>
              </a:rPr>
              <a:t>IDB {n}</a:t>
            </a:r>
          </a:p>
        </p:txBody>
      </p:sp>
      <p:pic>
        <p:nvPicPr>
          <p:cNvPr id="47" name="Picture 2" descr="C:\Users\stanislavsk\Desktop\ida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868" y="5440862"/>
            <a:ext cx="568545" cy="572987"/>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47"/>
          <p:cNvSpPr/>
          <p:nvPr/>
        </p:nvSpPr>
        <p:spPr bwMode="auto">
          <a:xfrm>
            <a:off x="4787272" y="2760424"/>
            <a:ext cx="1384662" cy="1344722"/>
          </a:xfrm>
          <a:prstGeom prst="rect">
            <a:avLst/>
          </a:prstGeom>
          <a:ln>
            <a:headEnd/>
            <a:tailEnd/>
          </a:ln>
          <a:ex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err="1" smtClean="0">
              <a:latin typeface="+mn-lt"/>
            </a:endParaRPr>
          </a:p>
        </p:txBody>
      </p:sp>
      <p:sp>
        <p:nvSpPr>
          <p:cNvPr id="49" name="Rectangle 48"/>
          <p:cNvSpPr/>
          <p:nvPr/>
        </p:nvSpPr>
        <p:spPr bwMode="auto">
          <a:xfrm>
            <a:off x="4787273" y="2886843"/>
            <a:ext cx="1380716" cy="912202"/>
          </a:xfrm>
          <a:prstGeom prst="rect">
            <a:avLst/>
          </a:prstGeom>
          <a:solidFill>
            <a:schemeClr val="accent2"/>
          </a:solidFill>
          <a:ln>
            <a:headEnd/>
            <a:tailEnd/>
          </a:ln>
          <a:ex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err="1" smtClean="0">
              <a:latin typeface="+mn-lt"/>
            </a:endParaRPr>
          </a:p>
        </p:txBody>
      </p:sp>
      <p:sp>
        <p:nvSpPr>
          <p:cNvPr id="50" name="TextBox 49"/>
          <p:cNvSpPr txBox="1"/>
          <p:nvPr/>
        </p:nvSpPr>
        <p:spPr bwMode="auto">
          <a:xfrm>
            <a:off x="4369670" y="2162496"/>
            <a:ext cx="2211977" cy="539931"/>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latin typeface="+mn-lt"/>
              </a:rPr>
              <a:t>Process {2}</a:t>
            </a:r>
          </a:p>
        </p:txBody>
      </p:sp>
      <p:sp>
        <p:nvSpPr>
          <p:cNvPr id="51" name="TextBox 50"/>
          <p:cNvSpPr txBox="1"/>
          <p:nvPr/>
        </p:nvSpPr>
        <p:spPr bwMode="auto">
          <a:xfrm>
            <a:off x="4787271" y="3133958"/>
            <a:ext cx="1380717" cy="417971"/>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000" kern="0" dirty="0" smtClean="0">
                <a:solidFill>
                  <a:schemeClr val="bg1"/>
                </a:solidFill>
                <a:latin typeface="+mn-lt"/>
              </a:rPr>
              <a:t>Payload 2</a:t>
            </a:r>
          </a:p>
        </p:txBody>
      </p:sp>
      <p:sp>
        <p:nvSpPr>
          <p:cNvPr id="52" name="Rectangle 51"/>
          <p:cNvSpPr/>
          <p:nvPr/>
        </p:nvSpPr>
        <p:spPr bwMode="auto">
          <a:xfrm>
            <a:off x="3965668" y="5137999"/>
            <a:ext cx="1384662" cy="1344722"/>
          </a:xfrm>
          <a:prstGeom prst="rect">
            <a:avLst/>
          </a:prstGeom>
          <a:ln>
            <a:headEnd/>
            <a:tailEnd/>
          </a:ln>
          <a:ex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err="1" smtClean="0">
              <a:latin typeface="+mn-lt"/>
            </a:endParaRPr>
          </a:p>
        </p:txBody>
      </p:sp>
      <p:sp>
        <p:nvSpPr>
          <p:cNvPr id="53" name="Rectangle 52"/>
          <p:cNvSpPr/>
          <p:nvPr/>
        </p:nvSpPr>
        <p:spPr bwMode="auto">
          <a:xfrm>
            <a:off x="3961723" y="5264418"/>
            <a:ext cx="1384662" cy="912202"/>
          </a:xfrm>
          <a:prstGeom prst="rect">
            <a:avLst/>
          </a:prstGeom>
          <a:solidFill>
            <a:schemeClr val="accent2"/>
          </a:solidFill>
          <a:ln>
            <a:headEnd/>
            <a:tailEnd/>
          </a:ln>
          <a:ex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err="1" smtClean="0">
              <a:latin typeface="+mn-lt"/>
            </a:endParaRPr>
          </a:p>
        </p:txBody>
      </p:sp>
      <p:sp>
        <p:nvSpPr>
          <p:cNvPr id="54" name="TextBox 53"/>
          <p:cNvSpPr txBox="1"/>
          <p:nvPr/>
        </p:nvSpPr>
        <p:spPr bwMode="auto">
          <a:xfrm>
            <a:off x="3548066" y="4540071"/>
            <a:ext cx="2211977" cy="539931"/>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latin typeface="+mn-lt"/>
              </a:rPr>
              <a:t>Process {n}</a:t>
            </a:r>
          </a:p>
        </p:txBody>
      </p:sp>
      <p:sp>
        <p:nvSpPr>
          <p:cNvPr id="55" name="TextBox 54"/>
          <p:cNvSpPr txBox="1"/>
          <p:nvPr/>
        </p:nvSpPr>
        <p:spPr bwMode="auto">
          <a:xfrm>
            <a:off x="3961458" y="5518370"/>
            <a:ext cx="1384662" cy="417971"/>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000" kern="0" dirty="0" smtClean="0">
                <a:solidFill>
                  <a:schemeClr val="bg1"/>
                </a:solidFill>
                <a:latin typeface="+mn-lt"/>
              </a:rPr>
              <a:t>Payload n</a:t>
            </a:r>
          </a:p>
        </p:txBody>
      </p:sp>
      <p:sp>
        <p:nvSpPr>
          <p:cNvPr id="56" name="Left Arrow 55"/>
          <p:cNvSpPr/>
          <p:nvPr/>
        </p:nvSpPr>
        <p:spPr bwMode="auto">
          <a:xfrm>
            <a:off x="1621970" y="5482562"/>
            <a:ext cx="2035629" cy="489585"/>
          </a:xfrm>
          <a:prstGeom prst="leftArrow">
            <a:avLst/>
          </a:prstGeom>
          <a:ln>
            <a:headEnd/>
            <a:tailEnd/>
          </a:ln>
          <a:extLst/>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err="1" smtClean="0">
              <a:latin typeface="+mn-lt"/>
            </a:endParaRPr>
          </a:p>
        </p:txBody>
      </p:sp>
      <p:sp>
        <p:nvSpPr>
          <p:cNvPr id="57" name="Left Arrow 56"/>
          <p:cNvSpPr/>
          <p:nvPr/>
        </p:nvSpPr>
        <p:spPr bwMode="auto">
          <a:xfrm>
            <a:off x="2035629" y="1242346"/>
            <a:ext cx="3083393" cy="453445"/>
          </a:xfrm>
          <a:prstGeom prst="leftArrow">
            <a:avLst/>
          </a:prstGeom>
          <a:ln>
            <a:headEnd/>
            <a:tailEnd/>
          </a:ln>
          <a:extLst/>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err="1" smtClean="0">
              <a:latin typeface="+mn-lt"/>
            </a:endParaRPr>
          </a:p>
        </p:txBody>
      </p:sp>
      <p:cxnSp>
        <p:nvCxnSpPr>
          <p:cNvPr id="20" name="Curved Connector 19"/>
          <p:cNvCxnSpPr>
            <a:stCxn id="1027" idx="0"/>
            <a:endCxn id="48" idx="3"/>
          </p:cNvCxnSpPr>
          <p:nvPr/>
        </p:nvCxnSpPr>
        <p:spPr bwMode="auto">
          <a:xfrm rot="16200000" flipV="1">
            <a:off x="6964609" y="2640111"/>
            <a:ext cx="314245" cy="1899593"/>
          </a:xfrm>
          <a:prstGeom prst="curvedConnector2">
            <a:avLst/>
          </a:prstGeom>
          <a:ln>
            <a:headEnd type="none" w="med" len="med"/>
            <a:tailEnd type="arrow"/>
          </a:ln>
          <a:extLst/>
        </p:spPr>
        <p:style>
          <a:lnRef idx="2">
            <a:schemeClr val="accent5"/>
          </a:lnRef>
          <a:fillRef idx="0">
            <a:schemeClr val="accent5"/>
          </a:fillRef>
          <a:effectRef idx="1">
            <a:schemeClr val="accent5"/>
          </a:effectRef>
          <a:fontRef idx="minor">
            <a:schemeClr val="tx1"/>
          </a:fontRef>
        </p:style>
      </p:cxnSp>
      <p:cxnSp>
        <p:nvCxnSpPr>
          <p:cNvPr id="23" name="Curved Connector 22"/>
          <p:cNvCxnSpPr>
            <a:stCxn id="1027" idx="1"/>
            <a:endCxn id="35" idx="3"/>
          </p:cNvCxnSpPr>
          <p:nvPr/>
        </p:nvCxnSpPr>
        <p:spPr bwMode="auto">
          <a:xfrm rot="10800000">
            <a:off x="5493226" y="4290916"/>
            <a:ext cx="1177349" cy="214808"/>
          </a:xfrm>
          <a:prstGeom prst="curvedConnector3">
            <a:avLst/>
          </a:prstGeom>
          <a:ln>
            <a:headEnd type="none" w="med" len="med"/>
            <a:tailEnd type="arrow"/>
          </a:ln>
          <a:extLst/>
        </p:spPr>
        <p:style>
          <a:lnRef idx="2">
            <a:schemeClr val="accent5"/>
          </a:lnRef>
          <a:fillRef idx="0">
            <a:schemeClr val="accent5"/>
          </a:fillRef>
          <a:effectRef idx="1">
            <a:schemeClr val="accent5"/>
          </a:effectRef>
          <a:fontRef idx="minor">
            <a:schemeClr val="tx1"/>
          </a:fontRef>
        </p:style>
      </p:cxnSp>
      <p:cxnSp>
        <p:nvCxnSpPr>
          <p:cNvPr id="59" name="Curved Connector 58"/>
          <p:cNvCxnSpPr>
            <a:stCxn id="1027" idx="1"/>
            <a:endCxn id="53" idx="3"/>
          </p:cNvCxnSpPr>
          <p:nvPr/>
        </p:nvCxnSpPr>
        <p:spPr bwMode="auto">
          <a:xfrm rot="10800000" flipV="1">
            <a:off x="5346386" y="4505723"/>
            <a:ext cx="1324189" cy="1214795"/>
          </a:xfrm>
          <a:prstGeom prst="curvedConnector3">
            <a:avLst/>
          </a:prstGeom>
          <a:ln>
            <a:headEnd type="none" w="med" len="med"/>
            <a:tailEnd type="arrow"/>
          </a:ln>
          <a:extLst/>
        </p:spPr>
        <p:style>
          <a:lnRef idx="2">
            <a:schemeClr val="accent5"/>
          </a:lnRef>
          <a:fillRef idx="0">
            <a:schemeClr val="accent5"/>
          </a:fillRef>
          <a:effectRef idx="1">
            <a:schemeClr val="accent5"/>
          </a:effectRef>
          <a:fontRef idx="minor">
            <a:schemeClr val="tx1"/>
          </a:fontRef>
        </p:style>
      </p:cxnSp>
      <p:sp>
        <p:nvSpPr>
          <p:cNvPr id="62" name="TextBox 61"/>
          <p:cNvSpPr txBox="1"/>
          <p:nvPr/>
        </p:nvSpPr>
        <p:spPr bwMode="auto">
          <a:xfrm>
            <a:off x="7557571" y="1695789"/>
            <a:ext cx="1465243" cy="557342"/>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r>
              <a:rPr lang="en-US" sz="2400" kern="0" dirty="0" smtClean="0">
                <a:solidFill>
                  <a:schemeClr val="accent5"/>
                </a:solidFill>
                <a:latin typeface="+mn-lt"/>
              </a:rPr>
              <a:t>Inject {1}</a:t>
            </a:r>
          </a:p>
        </p:txBody>
      </p:sp>
      <p:sp>
        <p:nvSpPr>
          <p:cNvPr id="66" name="TextBox 65"/>
          <p:cNvSpPr txBox="1"/>
          <p:nvPr/>
        </p:nvSpPr>
        <p:spPr bwMode="auto">
          <a:xfrm>
            <a:off x="6244728" y="2785601"/>
            <a:ext cx="1465243" cy="557342"/>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r>
              <a:rPr lang="en-US" sz="2400" kern="0" dirty="0" smtClean="0">
                <a:solidFill>
                  <a:schemeClr val="accent5"/>
                </a:solidFill>
                <a:latin typeface="+mn-lt"/>
              </a:rPr>
              <a:t>Inject {2}</a:t>
            </a:r>
          </a:p>
        </p:txBody>
      </p:sp>
      <p:sp>
        <p:nvSpPr>
          <p:cNvPr id="67" name="TextBox 66"/>
          <p:cNvSpPr txBox="1"/>
          <p:nvPr/>
        </p:nvSpPr>
        <p:spPr bwMode="auto">
          <a:xfrm>
            <a:off x="6081900" y="5113121"/>
            <a:ext cx="1465243" cy="557342"/>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r>
              <a:rPr lang="en-US" sz="2400" kern="0" dirty="0" smtClean="0">
                <a:solidFill>
                  <a:schemeClr val="accent5"/>
                </a:solidFill>
                <a:latin typeface="+mn-lt"/>
              </a:rPr>
              <a:t>Inject {n}</a:t>
            </a:r>
          </a:p>
        </p:txBody>
      </p:sp>
      <p:pic>
        <p:nvPicPr>
          <p:cNvPr id="69" name="Picture 4" descr="C:\Users\stanislavsk\Desktop\Are-you-kidding-m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9283" y="696029"/>
            <a:ext cx="3870251" cy="5805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57259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fade">
                                      <p:cBhvr>
                                        <p:cTn id="14" dur="500"/>
                                        <p:tgtEl>
                                          <p:spTgt spid="30"/>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fade">
                                      <p:cBhvr>
                                        <p:cTn id="22" dur="500"/>
                                        <p:tgtEl>
                                          <p:spTgt spid="6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fade">
                                      <p:cBhvr>
                                        <p:cTn id="43" dur="500"/>
                                        <p:tgtEl>
                                          <p:spTgt spid="5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fade">
                                      <p:cBhvr>
                                        <p:cTn id="48" dur="500"/>
                                        <p:tgtEl>
                                          <p:spTgt spid="5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fade">
                                      <p:cBhvr>
                                        <p:cTn id="51" dur="500"/>
                                        <p:tgtEl>
                                          <p:spTgt spid="4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fade">
                                      <p:cBhvr>
                                        <p:cTn id="59" dur="500"/>
                                        <p:tgtEl>
                                          <p:spTgt spid="66"/>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51"/>
                                        </p:tgtEl>
                                        <p:attrNameLst>
                                          <p:attrName>style.visibility</p:attrName>
                                        </p:attrNameLst>
                                      </p:cBhvr>
                                      <p:to>
                                        <p:strVal val="visible"/>
                                      </p:to>
                                    </p:set>
                                    <p:animEffect transition="in" filter="fade">
                                      <p:cBhvr>
                                        <p:cTn id="64" dur="500"/>
                                        <p:tgtEl>
                                          <p:spTgt spid="51"/>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fade">
                                      <p:cBhvr>
                                        <p:cTn id="67" dur="500"/>
                                        <p:tgtEl>
                                          <p:spTgt spid="49"/>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42"/>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44"/>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43"/>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38"/>
                                        </p:tgtEl>
                                        <p:attrNameLst>
                                          <p:attrName>style.visibility</p:attrName>
                                        </p:attrNameLst>
                                      </p:cBhvr>
                                      <p:to>
                                        <p:strVal val="visible"/>
                                      </p:to>
                                    </p:set>
                                    <p:animEffect transition="in" filter="fade">
                                      <p:cBhvr>
                                        <p:cTn id="80" dur="500"/>
                                        <p:tgtEl>
                                          <p:spTgt spid="38"/>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fade">
                                      <p:cBhvr>
                                        <p:cTn id="85" dur="500"/>
                                        <p:tgtEl>
                                          <p:spTgt spid="23"/>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35"/>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31"/>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54"/>
                                        </p:tgtEl>
                                        <p:attrNameLst>
                                          <p:attrName>style.visibility</p:attrName>
                                        </p:attrNameLst>
                                      </p:cBhvr>
                                      <p:to>
                                        <p:strVal val="visible"/>
                                      </p:to>
                                    </p:set>
                                    <p:animEffect transition="in" filter="fade">
                                      <p:cBhvr>
                                        <p:cTn id="96" dur="500"/>
                                        <p:tgtEl>
                                          <p:spTgt spid="54"/>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52"/>
                                        </p:tgtEl>
                                        <p:attrNameLst>
                                          <p:attrName>style.visibility</p:attrName>
                                        </p:attrNameLst>
                                      </p:cBhvr>
                                      <p:to>
                                        <p:strVal val="visible"/>
                                      </p:to>
                                    </p:set>
                                    <p:animEffect transition="in" filter="fade">
                                      <p:cBhvr>
                                        <p:cTn id="99" dur="500"/>
                                        <p:tgtEl>
                                          <p:spTgt spid="52"/>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67"/>
                                        </p:tgtEl>
                                        <p:attrNameLst>
                                          <p:attrName>style.visibility</p:attrName>
                                        </p:attrNameLst>
                                      </p:cBhvr>
                                      <p:to>
                                        <p:strVal val="visible"/>
                                      </p:to>
                                    </p:set>
                                    <p:animEffect transition="in" filter="fade">
                                      <p:cBhvr>
                                        <p:cTn id="104" dur="500"/>
                                        <p:tgtEl>
                                          <p:spTgt spid="67"/>
                                        </p:tgtEl>
                                      </p:cBhvr>
                                    </p:animEffect>
                                  </p:childTnLst>
                                </p:cTn>
                              </p:par>
                              <p:par>
                                <p:cTn id="105" presetID="10" presetClass="entr" presetSubtype="0" fill="hold" nodeType="withEffect">
                                  <p:stCondLst>
                                    <p:cond delay="0"/>
                                  </p:stCondLst>
                                  <p:childTnLst>
                                    <p:set>
                                      <p:cBhvr>
                                        <p:cTn id="106" dur="1" fill="hold">
                                          <p:stCondLst>
                                            <p:cond delay="0"/>
                                          </p:stCondLst>
                                        </p:cTn>
                                        <p:tgtEl>
                                          <p:spTgt spid="59"/>
                                        </p:tgtEl>
                                        <p:attrNameLst>
                                          <p:attrName>style.visibility</p:attrName>
                                        </p:attrNameLst>
                                      </p:cBhvr>
                                      <p:to>
                                        <p:strVal val="visible"/>
                                      </p:to>
                                    </p:set>
                                    <p:animEffect transition="in" filter="fade">
                                      <p:cBhvr>
                                        <p:cTn id="107" dur="500"/>
                                        <p:tgtEl>
                                          <p:spTgt spid="59"/>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53"/>
                                        </p:tgtEl>
                                        <p:attrNameLst>
                                          <p:attrName>style.visibility</p:attrName>
                                        </p:attrNameLst>
                                      </p:cBhvr>
                                      <p:to>
                                        <p:strVal val="visible"/>
                                      </p:to>
                                    </p:set>
                                    <p:animEffect transition="in" filter="fade">
                                      <p:cBhvr>
                                        <p:cTn id="112" dur="500"/>
                                        <p:tgtEl>
                                          <p:spTgt spid="53"/>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55"/>
                                        </p:tgtEl>
                                        <p:attrNameLst>
                                          <p:attrName>style.visibility</p:attrName>
                                        </p:attrNameLst>
                                      </p:cBhvr>
                                      <p:to>
                                        <p:strVal val="visible"/>
                                      </p:to>
                                    </p:set>
                                    <p:animEffect transition="in" filter="fade">
                                      <p:cBhvr>
                                        <p:cTn id="115" dur="500"/>
                                        <p:tgtEl>
                                          <p:spTgt spid="55"/>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45"/>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46"/>
                                        </p:tgtEl>
                                        <p:attrNameLst>
                                          <p:attrName>style.visibility</p:attrName>
                                        </p:attrNameLst>
                                      </p:cBhvr>
                                      <p:to>
                                        <p:strVal val="visible"/>
                                      </p:to>
                                    </p:set>
                                  </p:childTnLst>
                                </p:cTn>
                              </p:par>
                              <p:par>
                                <p:cTn id="122" presetID="1" presetClass="entr" presetSubtype="0" fill="hold" nodeType="withEffect">
                                  <p:stCondLst>
                                    <p:cond delay="0"/>
                                  </p:stCondLst>
                                  <p:childTnLst>
                                    <p:set>
                                      <p:cBhvr>
                                        <p:cTn id="123" dur="1" fill="hold">
                                          <p:stCondLst>
                                            <p:cond delay="0"/>
                                          </p:stCondLst>
                                        </p:cTn>
                                        <p:tgtEl>
                                          <p:spTgt spid="47"/>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56"/>
                                        </p:tgtEl>
                                        <p:attrNameLst>
                                          <p:attrName>style.visibility</p:attrName>
                                        </p:attrNameLst>
                                      </p:cBhvr>
                                      <p:to>
                                        <p:strVal val="visible"/>
                                      </p:to>
                                    </p:set>
                                    <p:animEffect transition="in" filter="fade">
                                      <p:cBhvr>
                                        <p:cTn id="128" dur="500"/>
                                        <p:tgtEl>
                                          <p:spTgt spid="56"/>
                                        </p:tgtEl>
                                      </p:cBhvr>
                                    </p:animEffec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30" grpId="0"/>
      <p:bldP spid="33" grpId="0"/>
      <p:bldP spid="31" grpId="0"/>
      <p:bldP spid="35" grpId="0"/>
      <p:bldP spid="38" grpId="0" animBg="1"/>
      <p:bldP spid="28" grpId="0" animBg="1"/>
      <p:bldP spid="32" grpId="0"/>
      <p:bldP spid="42" grpId="0" animBg="1"/>
      <p:bldP spid="43" grpId="0"/>
      <p:bldP spid="45" grpId="0" animBg="1"/>
      <p:bldP spid="46" grpId="0"/>
      <p:bldP spid="48" grpId="0" animBg="1"/>
      <p:bldP spid="49" grpId="0" animBg="1"/>
      <p:bldP spid="50" grpId="0"/>
      <p:bldP spid="51" grpId="0"/>
      <p:bldP spid="52" grpId="0" animBg="1"/>
      <p:bldP spid="53" grpId="0" animBg="1"/>
      <p:bldP spid="54" grpId="0"/>
      <p:bldP spid="55" grpId="0"/>
      <p:bldP spid="56" grpId="0" animBg="1"/>
      <p:bldP spid="57" grpId="0" animBg="1"/>
      <p:bldP spid="62" grpId="0"/>
      <p:bldP spid="66" grpId="0"/>
      <p:bldP spid="6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Multiple Injections</a:t>
            </a:r>
            <a:endParaRPr lang="en-US" dirty="0"/>
          </a:p>
        </p:txBody>
      </p:sp>
      <p:sp>
        <p:nvSpPr>
          <p:cNvPr id="3" name="Footer Placeholder 2"/>
          <p:cNvSpPr>
            <a:spLocks noGrp="1"/>
          </p:cNvSpPr>
          <p:nvPr>
            <p:ph type="ftr" sz="quarter" idx="10"/>
          </p:nvPr>
        </p:nvSpPr>
        <p:spPr/>
        <p:txBody>
          <a:bodyPr/>
          <a:lstStyle/>
          <a:p>
            <a:endParaRPr lang="en-US" dirty="0"/>
          </a:p>
        </p:txBody>
      </p:sp>
      <p:pic>
        <p:nvPicPr>
          <p:cNvPr id="1027" name="Picture 3" descr="C:\Users\stanislavsk\Desktop\cartoon-virus-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0574" y="3747030"/>
            <a:ext cx="2801906" cy="151738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bwMode="auto">
          <a:xfrm>
            <a:off x="4932728" y="2530761"/>
            <a:ext cx="1384662" cy="1344722"/>
          </a:xfrm>
          <a:prstGeom prst="rect">
            <a:avLst/>
          </a:prstGeom>
          <a:ln>
            <a:headEnd/>
            <a:tailEnd/>
          </a:ln>
          <a:ex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err="1" smtClean="0">
              <a:latin typeface="+mn-lt"/>
            </a:endParaRPr>
          </a:p>
        </p:txBody>
      </p:sp>
      <p:sp>
        <p:nvSpPr>
          <p:cNvPr id="11" name="Rectangle 10"/>
          <p:cNvSpPr/>
          <p:nvPr/>
        </p:nvSpPr>
        <p:spPr bwMode="auto">
          <a:xfrm>
            <a:off x="4928783" y="2886842"/>
            <a:ext cx="1384662" cy="860187"/>
          </a:xfrm>
          <a:prstGeom prst="rect">
            <a:avLst/>
          </a:prstGeom>
          <a:solidFill>
            <a:schemeClr val="accent2"/>
          </a:solidFill>
          <a:ln>
            <a:headEnd/>
            <a:tailEnd/>
          </a:ln>
          <a:ex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err="1" smtClean="0">
              <a:latin typeface="+mn-lt"/>
            </a:endParaRPr>
          </a:p>
        </p:txBody>
      </p:sp>
      <p:cxnSp>
        <p:nvCxnSpPr>
          <p:cNvPr id="25" name="Curved Connector 24"/>
          <p:cNvCxnSpPr>
            <a:stCxn id="1027" idx="0"/>
            <a:endCxn id="11" idx="3"/>
          </p:cNvCxnSpPr>
          <p:nvPr/>
        </p:nvCxnSpPr>
        <p:spPr bwMode="auto">
          <a:xfrm rot="16200000" flipV="1">
            <a:off x="6977439" y="2652942"/>
            <a:ext cx="430094" cy="1758082"/>
          </a:xfrm>
          <a:prstGeom prst="curvedConnector2">
            <a:avLst/>
          </a:prstGeom>
          <a:ln>
            <a:headEnd type="none" w="med" len="med"/>
            <a:tailEnd type="arrow"/>
          </a:ln>
          <a:extLst/>
        </p:spPr>
        <p:style>
          <a:lnRef idx="2">
            <a:schemeClr val="accent5"/>
          </a:lnRef>
          <a:fillRef idx="0">
            <a:schemeClr val="accent5"/>
          </a:fillRef>
          <a:effectRef idx="1">
            <a:schemeClr val="accent5"/>
          </a:effectRef>
          <a:fontRef idx="minor">
            <a:schemeClr val="tx1"/>
          </a:fontRef>
        </p:style>
      </p:cxnSp>
      <p:sp>
        <p:nvSpPr>
          <p:cNvPr id="30" name="TextBox 29"/>
          <p:cNvSpPr txBox="1"/>
          <p:nvPr/>
        </p:nvSpPr>
        <p:spPr bwMode="auto">
          <a:xfrm>
            <a:off x="4515126" y="1932833"/>
            <a:ext cx="2211977" cy="539931"/>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latin typeface="+mn-lt"/>
              </a:rPr>
              <a:t>Process {1}</a:t>
            </a:r>
          </a:p>
        </p:txBody>
      </p:sp>
      <p:sp>
        <p:nvSpPr>
          <p:cNvPr id="33" name="TextBox 32"/>
          <p:cNvSpPr txBox="1"/>
          <p:nvPr/>
        </p:nvSpPr>
        <p:spPr bwMode="auto">
          <a:xfrm>
            <a:off x="4928518" y="3114011"/>
            <a:ext cx="1384662" cy="417971"/>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000" kern="0" dirty="0" smtClean="0">
                <a:solidFill>
                  <a:schemeClr val="bg1"/>
                </a:solidFill>
                <a:latin typeface="+mn-lt"/>
              </a:rPr>
              <a:t>Payload 1</a:t>
            </a:r>
          </a:p>
        </p:txBody>
      </p:sp>
      <p:sp>
        <p:nvSpPr>
          <p:cNvPr id="35" name="TextBox 34"/>
          <p:cNvSpPr txBox="1"/>
          <p:nvPr/>
        </p:nvSpPr>
        <p:spPr bwMode="auto">
          <a:xfrm>
            <a:off x="4134688" y="4020950"/>
            <a:ext cx="1358537" cy="539931"/>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latin typeface="+mn-lt"/>
              </a:rPr>
              <a:t>…</a:t>
            </a:r>
          </a:p>
        </p:txBody>
      </p:sp>
      <p:sp>
        <p:nvSpPr>
          <p:cNvPr id="52" name="Rectangle 51"/>
          <p:cNvSpPr/>
          <p:nvPr/>
        </p:nvSpPr>
        <p:spPr bwMode="auto">
          <a:xfrm>
            <a:off x="3965668" y="5137999"/>
            <a:ext cx="1384662" cy="1064497"/>
          </a:xfrm>
          <a:prstGeom prst="rect">
            <a:avLst/>
          </a:prstGeom>
          <a:ln>
            <a:headEnd/>
            <a:tailEnd/>
          </a:ln>
          <a:ex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err="1" smtClean="0">
              <a:latin typeface="+mn-lt"/>
            </a:endParaRPr>
          </a:p>
        </p:txBody>
      </p:sp>
      <p:sp>
        <p:nvSpPr>
          <p:cNvPr id="53" name="Rectangle 52"/>
          <p:cNvSpPr/>
          <p:nvPr/>
        </p:nvSpPr>
        <p:spPr bwMode="auto">
          <a:xfrm>
            <a:off x="3961723" y="5264418"/>
            <a:ext cx="1384662" cy="671923"/>
          </a:xfrm>
          <a:prstGeom prst="rect">
            <a:avLst/>
          </a:prstGeom>
          <a:solidFill>
            <a:schemeClr val="accent2"/>
          </a:solidFill>
          <a:ln>
            <a:headEnd/>
            <a:tailEnd/>
          </a:ln>
          <a:ex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err="1" smtClean="0">
              <a:latin typeface="+mn-lt"/>
            </a:endParaRPr>
          </a:p>
        </p:txBody>
      </p:sp>
      <p:sp>
        <p:nvSpPr>
          <p:cNvPr id="54" name="TextBox 53"/>
          <p:cNvSpPr txBox="1"/>
          <p:nvPr/>
        </p:nvSpPr>
        <p:spPr bwMode="auto">
          <a:xfrm>
            <a:off x="3548066" y="4540071"/>
            <a:ext cx="2211977" cy="539931"/>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latin typeface="+mn-lt"/>
              </a:rPr>
              <a:t>Process {n}</a:t>
            </a:r>
          </a:p>
        </p:txBody>
      </p:sp>
      <p:sp>
        <p:nvSpPr>
          <p:cNvPr id="55" name="TextBox 54"/>
          <p:cNvSpPr txBox="1"/>
          <p:nvPr/>
        </p:nvSpPr>
        <p:spPr bwMode="auto">
          <a:xfrm>
            <a:off x="3961458" y="5391393"/>
            <a:ext cx="1384662" cy="417971"/>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000" kern="0" dirty="0" smtClean="0">
                <a:solidFill>
                  <a:schemeClr val="bg1"/>
                </a:solidFill>
                <a:latin typeface="+mn-lt"/>
              </a:rPr>
              <a:t>Payload n</a:t>
            </a:r>
          </a:p>
        </p:txBody>
      </p:sp>
      <p:cxnSp>
        <p:nvCxnSpPr>
          <p:cNvPr id="23" name="Curved Connector 22"/>
          <p:cNvCxnSpPr>
            <a:stCxn id="1027" idx="1"/>
            <a:endCxn id="35" idx="3"/>
          </p:cNvCxnSpPr>
          <p:nvPr/>
        </p:nvCxnSpPr>
        <p:spPr bwMode="auto">
          <a:xfrm rot="10800000">
            <a:off x="5493226" y="4290916"/>
            <a:ext cx="1177349" cy="214808"/>
          </a:xfrm>
          <a:prstGeom prst="curvedConnector3">
            <a:avLst/>
          </a:prstGeom>
          <a:ln>
            <a:headEnd type="none" w="med" len="med"/>
            <a:tailEnd type="arrow"/>
          </a:ln>
          <a:extLst/>
        </p:spPr>
        <p:style>
          <a:lnRef idx="2">
            <a:schemeClr val="accent5"/>
          </a:lnRef>
          <a:fillRef idx="0">
            <a:schemeClr val="accent5"/>
          </a:fillRef>
          <a:effectRef idx="1">
            <a:schemeClr val="accent5"/>
          </a:effectRef>
          <a:fontRef idx="minor">
            <a:schemeClr val="tx1"/>
          </a:fontRef>
        </p:style>
      </p:cxnSp>
      <p:cxnSp>
        <p:nvCxnSpPr>
          <p:cNvPr id="59" name="Curved Connector 58"/>
          <p:cNvCxnSpPr>
            <a:stCxn id="1027" idx="1"/>
            <a:endCxn id="53" idx="3"/>
          </p:cNvCxnSpPr>
          <p:nvPr/>
        </p:nvCxnSpPr>
        <p:spPr bwMode="auto">
          <a:xfrm rot="10800000" flipV="1">
            <a:off x="5346386" y="4505724"/>
            <a:ext cx="1324189" cy="1094656"/>
          </a:xfrm>
          <a:prstGeom prst="curvedConnector3">
            <a:avLst/>
          </a:prstGeom>
          <a:ln>
            <a:headEnd type="none" w="med" len="med"/>
            <a:tailEnd type="arrow"/>
          </a:ln>
          <a:extLst/>
        </p:spPr>
        <p:style>
          <a:lnRef idx="2">
            <a:schemeClr val="accent5"/>
          </a:lnRef>
          <a:fillRef idx="0">
            <a:schemeClr val="accent5"/>
          </a:fillRef>
          <a:effectRef idx="1">
            <a:schemeClr val="accent5"/>
          </a:effectRef>
          <a:fontRef idx="minor">
            <a:schemeClr val="tx1"/>
          </a:fontRef>
        </p:style>
      </p:cxnSp>
      <p:sp>
        <p:nvSpPr>
          <p:cNvPr id="62" name="TextBox 61"/>
          <p:cNvSpPr txBox="1"/>
          <p:nvPr/>
        </p:nvSpPr>
        <p:spPr bwMode="auto">
          <a:xfrm>
            <a:off x="6940626" y="2783391"/>
            <a:ext cx="1465243" cy="557342"/>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r>
              <a:rPr lang="en-US" sz="2400" kern="0" dirty="0" smtClean="0">
                <a:solidFill>
                  <a:schemeClr val="accent5"/>
                </a:solidFill>
                <a:latin typeface="+mn-lt"/>
              </a:rPr>
              <a:t>Inject {1}</a:t>
            </a:r>
          </a:p>
        </p:txBody>
      </p:sp>
      <p:sp>
        <p:nvSpPr>
          <p:cNvPr id="67" name="TextBox 66"/>
          <p:cNvSpPr txBox="1"/>
          <p:nvPr/>
        </p:nvSpPr>
        <p:spPr bwMode="auto">
          <a:xfrm>
            <a:off x="6081900" y="5113121"/>
            <a:ext cx="1465243" cy="557342"/>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r>
              <a:rPr lang="en-US" sz="2400" kern="0" dirty="0" smtClean="0">
                <a:solidFill>
                  <a:schemeClr val="accent5"/>
                </a:solidFill>
                <a:latin typeface="+mn-lt"/>
              </a:rPr>
              <a:t>Inject {n}</a:t>
            </a:r>
          </a:p>
        </p:txBody>
      </p:sp>
      <p:sp>
        <p:nvSpPr>
          <p:cNvPr id="39" name="TextBox 38"/>
          <p:cNvSpPr txBox="1"/>
          <p:nvPr/>
        </p:nvSpPr>
        <p:spPr bwMode="auto">
          <a:xfrm>
            <a:off x="770785" y="676503"/>
            <a:ext cx="1666861" cy="526211"/>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800" kern="0" dirty="0" smtClean="0">
                <a:latin typeface="+mn-lt"/>
              </a:rPr>
              <a:t>IDA</a:t>
            </a:r>
          </a:p>
        </p:txBody>
      </p:sp>
      <p:sp>
        <p:nvSpPr>
          <p:cNvPr id="40" name="Rounded Rectangle 39"/>
          <p:cNvSpPr/>
          <p:nvPr/>
        </p:nvSpPr>
        <p:spPr bwMode="auto">
          <a:xfrm>
            <a:off x="198997" y="1295331"/>
            <a:ext cx="2810442" cy="5187390"/>
          </a:xfrm>
          <a:prstGeom prst="roundRect">
            <a:avLst/>
          </a:prstGeom>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smtClean="0">
              <a:latin typeface="+mn-lt"/>
            </a:endParaRPr>
          </a:p>
          <a:p>
            <a:pPr algn="ctr">
              <a:lnSpc>
                <a:spcPct val="80000"/>
              </a:lnSpc>
              <a:spcBef>
                <a:spcPts val="1200"/>
              </a:spcBef>
              <a:spcAft>
                <a:spcPts val="0"/>
              </a:spcAft>
              <a:buSzPct val="115000"/>
            </a:pPr>
            <a:endParaRPr lang="en-US" sz="2400" dirty="0" smtClean="0">
              <a:latin typeface="+mn-lt"/>
            </a:endParaRPr>
          </a:p>
        </p:txBody>
      </p:sp>
      <p:sp>
        <p:nvSpPr>
          <p:cNvPr id="41" name="TextBox 40"/>
          <p:cNvSpPr txBox="1"/>
          <p:nvPr/>
        </p:nvSpPr>
        <p:spPr bwMode="auto">
          <a:xfrm>
            <a:off x="770784" y="2360632"/>
            <a:ext cx="1666861" cy="526211"/>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latin typeface="+mn-lt"/>
              </a:rPr>
              <a:t>IDB</a:t>
            </a:r>
          </a:p>
        </p:txBody>
      </p:sp>
      <p:pic>
        <p:nvPicPr>
          <p:cNvPr id="58" name="Picture 2" descr="C:\Users\stanislavsk\Desktop\ida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4831" y="1405418"/>
            <a:ext cx="918768" cy="92594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Straight Connector 59"/>
          <p:cNvCxnSpPr/>
          <p:nvPr/>
        </p:nvCxnSpPr>
        <p:spPr bwMode="auto">
          <a:xfrm>
            <a:off x="198997" y="2802311"/>
            <a:ext cx="2810442" cy="0"/>
          </a:xfrm>
          <a:prstGeom prst="line">
            <a:avLst/>
          </a:prstGeom>
          <a:solidFill>
            <a:schemeClr val="bg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Left Arrow 60"/>
          <p:cNvSpPr/>
          <p:nvPr/>
        </p:nvSpPr>
        <p:spPr bwMode="auto">
          <a:xfrm>
            <a:off x="3407920" y="3114011"/>
            <a:ext cx="1387365" cy="453445"/>
          </a:xfrm>
          <a:prstGeom prst="leftArrow">
            <a:avLst/>
          </a:prstGeom>
          <a:ln>
            <a:headEnd/>
            <a:tailEnd/>
          </a:ln>
          <a:extLst/>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err="1" smtClean="0">
              <a:latin typeface="+mn-lt"/>
            </a:endParaRPr>
          </a:p>
        </p:txBody>
      </p:sp>
      <p:sp>
        <p:nvSpPr>
          <p:cNvPr id="63" name="Left Arrow 62"/>
          <p:cNvSpPr/>
          <p:nvPr/>
        </p:nvSpPr>
        <p:spPr bwMode="auto">
          <a:xfrm>
            <a:off x="3178729" y="5443524"/>
            <a:ext cx="583168" cy="453445"/>
          </a:xfrm>
          <a:prstGeom prst="leftArrow">
            <a:avLst/>
          </a:prstGeom>
          <a:ln>
            <a:headEnd/>
            <a:tailEnd/>
          </a:ln>
          <a:extLst/>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err="1" smtClean="0">
              <a:latin typeface="+mn-lt"/>
            </a:endParaRPr>
          </a:p>
        </p:txBody>
      </p:sp>
      <p:sp>
        <p:nvSpPr>
          <p:cNvPr id="10" name="Rectangle 9"/>
          <p:cNvSpPr/>
          <p:nvPr/>
        </p:nvSpPr>
        <p:spPr bwMode="auto">
          <a:xfrm>
            <a:off x="198997" y="2886842"/>
            <a:ext cx="2810442" cy="860185"/>
          </a:xfrm>
          <a:prstGeom prst="rect">
            <a:avLst/>
          </a:prstGeom>
          <a:solidFill>
            <a:srgbClr val="00B050"/>
          </a:solidFill>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err="1" smtClean="0">
              <a:latin typeface="+mn-lt"/>
            </a:endParaRPr>
          </a:p>
        </p:txBody>
      </p:sp>
      <p:sp>
        <p:nvSpPr>
          <p:cNvPr id="64" name="Rectangle 63"/>
          <p:cNvSpPr/>
          <p:nvPr/>
        </p:nvSpPr>
        <p:spPr bwMode="auto">
          <a:xfrm>
            <a:off x="198993" y="5264417"/>
            <a:ext cx="2810442" cy="671923"/>
          </a:xfrm>
          <a:prstGeom prst="rect">
            <a:avLst/>
          </a:prstGeom>
          <a:solidFill>
            <a:srgbClr val="00B050"/>
          </a:solidFill>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err="1" smtClean="0">
              <a:latin typeface="+mn-lt"/>
            </a:endParaRPr>
          </a:p>
        </p:txBody>
      </p:sp>
      <p:sp>
        <p:nvSpPr>
          <p:cNvPr id="65" name="TextBox 64"/>
          <p:cNvSpPr txBox="1"/>
          <p:nvPr/>
        </p:nvSpPr>
        <p:spPr bwMode="auto">
          <a:xfrm>
            <a:off x="924949" y="4128354"/>
            <a:ext cx="1358537" cy="539931"/>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latin typeface="+mn-lt"/>
              </a:rPr>
              <a:t>…</a:t>
            </a:r>
          </a:p>
        </p:txBody>
      </p:sp>
      <p:pic>
        <p:nvPicPr>
          <p:cNvPr id="68" name="Picture 3" descr="C:\Users\stanislavsk\Desktop\15695718-3d-cartoon-cute-virus.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4020" y="3889026"/>
            <a:ext cx="1394855" cy="1394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2381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2"/>
                                        </p:tgtEl>
                                        <p:attrNameLst>
                                          <p:attrName>style.visibility</p:attrName>
                                        </p:attrNameLst>
                                      </p:cBhvr>
                                      <p:to>
                                        <p:strVal val="visible"/>
                                      </p:to>
                                    </p:set>
                                    <p:animEffect transition="in" filter="fade">
                                      <p:cBhvr>
                                        <p:cTn id="18" dur="500"/>
                                        <p:tgtEl>
                                          <p:spTgt spid="6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fade">
                                      <p:cBhvr>
                                        <p:cTn id="31" dur="500"/>
                                        <p:tgtEl>
                                          <p:spTgt spid="6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500"/>
                                        <p:tgtEl>
                                          <p:spTgt spid="3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5"/>
                                        </p:tgtEl>
                                        <p:attrNameLst>
                                          <p:attrName>style.visibility</p:attrName>
                                        </p:attrNameLst>
                                      </p:cBhvr>
                                      <p:to>
                                        <p:strVal val="visible"/>
                                      </p:to>
                                    </p:set>
                                    <p:animEffect transition="in" filter="fade">
                                      <p:cBhvr>
                                        <p:cTn id="47" dur="500"/>
                                        <p:tgtEl>
                                          <p:spTgt spid="6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4"/>
                                        </p:tgtEl>
                                        <p:attrNameLst>
                                          <p:attrName>style.visibility</p:attrName>
                                        </p:attrNameLst>
                                      </p:cBhvr>
                                      <p:to>
                                        <p:strVal val="visible"/>
                                      </p:to>
                                    </p:set>
                                    <p:animEffect transition="in" filter="fade">
                                      <p:cBhvr>
                                        <p:cTn id="52" dur="500"/>
                                        <p:tgtEl>
                                          <p:spTgt spid="5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fade">
                                      <p:cBhvr>
                                        <p:cTn id="55" dur="500"/>
                                        <p:tgtEl>
                                          <p:spTgt spid="52"/>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67"/>
                                        </p:tgtEl>
                                        <p:attrNameLst>
                                          <p:attrName>style.visibility</p:attrName>
                                        </p:attrNameLst>
                                      </p:cBhvr>
                                      <p:to>
                                        <p:strVal val="visible"/>
                                      </p:to>
                                    </p:set>
                                    <p:animEffect transition="in" filter="fade">
                                      <p:cBhvr>
                                        <p:cTn id="63" dur="500"/>
                                        <p:tgtEl>
                                          <p:spTgt spid="67"/>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fade">
                                      <p:cBhvr>
                                        <p:cTn id="68" dur="500"/>
                                        <p:tgtEl>
                                          <p:spTgt spid="5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3"/>
                                        </p:tgtEl>
                                        <p:attrNameLst>
                                          <p:attrName>style.visibility</p:attrName>
                                        </p:attrNameLst>
                                      </p:cBhvr>
                                      <p:to>
                                        <p:strVal val="visible"/>
                                      </p:to>
                                    </p:set>
                                    <p:animEffect transition="in" filter="fade">
                                      <p:cBhvr>
                                        <p:cTn id="71" dur="500"/>
                                        <p:tgtEl>
                                          <p:spTgt spid="53"/>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63"/>
                                        </p:tgtEl>
                                        <p:attrNameLst>
                                          <p:attrName>style.visibility</p:attrName>
                                        </p:attrNameLst>
                                      </p:cBhvr>
                                      <p:to>
                                        <p:strVal val="visible"/>
                                      </p:to>
                                    </p:set>
                                    <p:animEffect transition="in" filter="fade">
                                      <p:cBhvr>
                                        <p:cTn id="76" dur="500"/>
                                        <p:tgtEl>
                                          <p:spTgt spid="63"/>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64"/>
                                        </p:tgtEl>
                                        <p:attrNameLst>
                                          <p:attrName>style.visibility</p:attrName>
                                        </p:attrNameLst>
                                      </p:cBhvr>
                                      <p:to>
                                        <p:strVal val="visible"/>
                                      </p:to>
                                    </p:set>
                                    <p:animEffect transition="in" filter="fade">
                                      <p:cBhvr>
                                        <p:cTn id="81" dur="500"/>
                                        <p:tgtEl>
                                          <p:spTgt spid="64"/>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xit" presetSubtype="0" fill="hold" nodeType="clickEffect">
                                  <p:stCondLst>
                                    <p:cond delay="0"/>
                                  </p:stCondLst>
                                  <p:childTnLst>
                                    <p:animEffect transition="out" filter="fade">
                                      <p:cBhvr>
                                        <p:cTn id="85" dur="500"/>
                                        <p:tgtEl>
                                          <p:spTgt spid="1027"/>
                                        </p:tgtEl>
                                      </p:cBhvr>
                                    </p:animEffect>
                                    <p:set>
                                      <p:cBhvr>
                                        <p:cTn id="86" dur="1" fill="hold">
                                          <p:stCondLst>
                                            <p:cond delay="499"/>
                                          </p:stCondLst>
                                        </p:cTn>
                                        <p:tgtEl>
                                          <p:spTgt spid="1027"/>
                                        </p:tgtEl>
                                        <p:attrNameLst>
                                          <p:attrName>style.visibility</p:attrName>
                                        </p:attrNameLst>
                                      </p:cBhvr>
                                      <p:to>
                                        <p:strVal val="hidden"/>
                                      </p:to>
                                    </p:set>
                                  </p:childTnLst>
                                </p:cTn>
                              </p:par>
                              <p:par>
                                <p:cTn id="87" presetID="10" presetClass="entr" presetSubtype="0" fill="hold" nodeType="withEffect">
                                  <p:stCondLst>
                                    <p:cond delay="0"/>
                                  </p:stCondLst>
                                  <p:childTnLst>
                                    <p:set>
                                      <p:cBhvr>
                                        <p:cTn id="88" dur="1" fill="hold">
                                          <p:stCondLst>
                                            <p:cond delay="0"/>
                                          </p:stCondLst>
                                        </p:cTn>
                                        <p:tgtEl>
                                          <p:spTgt spid="68"/>
                                        </p:tgtEl>
                                        <p:attrNameLst>
                                          <p:attrName>style.visibility</p:attrName>
                                        </p:attrNameLst>
                                      </p:cBhvr>
                                      <p:to>
                                        <p:strVal val="visible"/>
                                      </p:to>
                                    </p:set>
                                    <p:animEffect transition="in" filter="fade">
                                      <p:cBhvr>
                                        <p:cTn id="89"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30" grpId="0"/>
      <p:bldP spid="33" grpId="0"/>
      <p:bldP spid="35" grpId="0"/>
      <p:bldP spid="52" grpId="0" animBg="1"/>
      <p:bldP spid="53" grpId="0" animBg="1"/>
      <p:bldP spid="54" grpId="0"/>
      <p:bldP spid="55" grpId="0"/>
      <p:bldP spid="62" grpId="0"/>
      <p:bldP spid="67" grpId="0"/>
      <p:bldP spid="61" grpId="0" animBg="1"/>
      <p:bldP spid="63" grpId="0" animBg="1"/>
      <p:bldP spid="10" grpId="0" animBg="1"/>
      <p:bldP spid="64" grpId="0" animBg="1"/>
      <p:bldP spid="6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Multiple Injections</a:t>
            </a:r>
            <a:endParaRPr lang="en-US" dirty="0"/>
          </a:p>
        </p:txBody>
      </p:sp>
      <p:sp>
        <p:nvSpPr>
          <p:cNvPr id="3" name="Footer Placeholder 2"/>
          <p:cNvSpPr>
            <a:spLocks noGrp="1"/>
          </p:cNvSpPr>
          <p:nvPr>
            <p:ph type="ftr" sz="quarter" idx="10"/>
          </p:nvPr>
        </p:nvSpPr>
        <p:spPr/>
        <p:txBody>
          <a:bodyPr/>
          <a:lstStyle/>
          <a:p>
            <a:endParaRPr lang="en-US" dirty="0"/>
          </a:p>
        </p:txBody>
      </p:sp>
      <p:sp>
        <p:nvSpPr>
          <p:cNvPr id="6" name="Content Placeholder 5"/>
          <p:cNvSpPr>
            <a:spLocks noGrp="1"/>
          </p:cNvSpPr>
          <p:nvPr>
            <p:ph sz="quarter" idx="11"/>
          </p:nvPr>
        </p:nvSpPr>
        <p:spPr/>
        <p:txBody>
          <a:bodyPr/>
          <a:lstStyle/>
          <a:p>
            <a:pPr marL="0" lvl="0" indent="0">
              <a:buNone/>
            </a:pPr>
            <a:r>
              <a:rPr lang="en-US" dirty="0" smtClean="0"/>
              <a:t>Advantages</a:t>
            </a:r>
          </a:p>
          <a:p>
            <a:pPr lvl="0"/>
            <a:r>
              <a:rPr lang="en-US" dirty="0" smtClean="0"/>
              <a:t>All valuable information is located in one IDB file</a:t>
            </a:r>
          </a:p>
          <a:p>
            <a:r>
              <a:rPr lang="en-US" dirty="0"/>
              <a:t>No need to handle multiple IDA instances &amp; look for correlation with other </a:t>
            </a:r>
            <a:r>
              <a:rPr lang="en-US" dirty="0" smtClean="0"/>
              <a:t>databases</a:t>
            </a:r>
          </a:p>
          <a:p>
            <a:pPr lvl="0"/>
            <a:r>
              <a:rPr lang="en-US" dirty="0" smtClean="0"/>
              <a:t>The same EXTERN section for jmp &amp; call operations</a:t>
            </a:r>
          </a:p>
          <a:p>
            <a:pPr lvl="0"/>
            <a:r>
              <a:rPr lang="en-US" dirty="0" smtClean="0"/>
              <a:t>Sections relations are preserved</a:t>
            </a:r>
          </a:p>
        </p:txBody>
      </p:sp>
    </p:spTree>
    <p:extLst>
      <p:ext uri="{BB962C8B-B14F-4D97-AF65-F5344CB8AC3E}">
        <p14:creationId xmlns:p14="http://schemas.microsoft.com/office/powerpoint/2010/main" val="13086538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Multiple Injections</a:t>
            </a:r>
          </a:p>
        </p:txBody>
      </p:sp>
      <p:sp>
        <p:nvSpPr>
          <p:cNvPr id="3" name="Footer Placeholder 2"/>
          <p:cNvSpPr>
            <a:spLocks noGrp="1"/>
          </p:cNvSpPr>
          <p:nvPr>
            <p:ph type="ftr" sz="quarter" idx="10"/>
          </p:nvPr>
        </p:nvSpPr>
        <p:spPr/>
        <p:txBody>
          <a:bodyPr/>
          <a:lstStyle/>
          <a:p>
            <a:endParaRPr lang="en-US" dirty="0"/>
          </a:p>
        </p:txBody>
      </p:sp>
      <p:sp>
        <p:nvSpPr>
          <p:cNvPr id="6" name="Content Placeholder 5"/>
          <p:cNvSpPr>
            <a:spLocks noGrp="1"/>
          </p:cNvSpPr>
          <p:nvPr>
            <p:ph sz="quarter" idx="11"/>
          </p:nvPr>
        </p:nvSpPr>
        <p:spPr/>
        <p:txBody>
          <a:bodyPr/>
          <a:lstStyle/>
          <a:p>
            <a:pPr marL="0" indent="0">
              <a:buNone/>
            </a:pPr>
            <a:r>
              <a:rPr lang="en-US" dirty="0" smtClean="0"/>
              <a:t>Disadvantages</a:t>
            </a:r>
          </a:p>
          <a:p>
            <a:r>
              <a:rPr lang="en-US" dirty="0" smtClean="0"/>
              <a:t>Mapping region of memory with address that is already used (Solution: may be solved using segments in IDA)</a:t>
            </a:r>
          </a:p>
        </p:txBody>
      </p:sp>
    </p:spTree>
    <p:extLst>
      <p:ext uri="{BB962C8B-B14F-4D97-AF65-F5344CB8AC3E}">
        <p14:creationId xmlns:p14="http://schemas.microsoft.com/office/powerpoint/2010/main" val="2535202644"/>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pPr algn="ctr"/>
            <a:r>
              <a:rPr lang="en-US" dirty="0" smtClean="0"/>
              <a:t>Imports fixing</a:t>
            </a:r>
            <a:endParaRPr lang="en-US" dirty="0"/>
          </a:p>
        </p:txBody>
      </p:sp>
      <p:sp>
        <p:nvSpPr>
          <p:cNvPr id="6" name="Text Placeholder 5"/>
          <p:cNvSpPr>
            <a:spLocks noGrp="1"/>
          </p:cNvSpPr>
          <p:nvPr>
            <p:ph type="body" sz="quarter" idx="16"/>
          </p:nvPr>
        </p:nvSpPr>
        <p:spPr/>
        <p:txBody>
          <a:bodyPr>
            <a:normAutofit lnSpcReduction="10000"/>
          </a:bodyPr>
          <a:lstStyle/>
          <a:p>
            <a:endParaRPr lang="en-US" dirty="0"/>
          </a:p>
          <a:p>
            <a:endParaRPr lang="en-US" dirty="0"/>
          </a:p>
        </p:txBody>
      </p:sp>
      <p:sp>
        <p:nvSpPr>
          <p:cNvPr id="3" name="Footer Placeholder 2"/>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242782249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Main Features</a:t>
            </a:r>
            <a:endParaRPr lang="en-US" dirty="0"/>
          </a:p>
        </p:txBody>
      </p:sp>
      <p:sp>
        <p:nvSpPr>
          <p:cNvPr id="3" name="Footer Placeholder 2"/>
          <p:cNvSpPr>
            <a:spLocks noGrp="1"/>
          </p:cNvSpPr>
          <p:nvPr>
            <p:ph type="ftr" sz="quarter" idx="10"/>
          </p:nvPr>
        </p:nvSpPr>
        <p:spPr/>
        <p:txBody>
          <a:bodyPr/>
          <a:lstStyle/>
          <a:p>
            <a:endParaRPr lang="en-US" dirty="0"/>
          </a:p>
        </p:txBody>
      </p:sp>
      <p:sp>
        <p:nvSpPr>
          <p:cNvPr id="6" name="Content Placeholder 5"/>
          <p:cNvSpPr>
            <a:spLocks noGrp="1"/>
          </p:cNvSpPr>
          <p:nvPr>
            <p:ph sz="quarter" idx="11"/>
          </p:nvPr>
        </p:nvSpPr>
        <p:spPr/>
        <p:txBody>
          <a:bodyPr/>
          <a:lstStyle/>
          <a:p>
            <a:pPr lvl="0"/>
            <a:r>
              <a:rPr lang="en-US" dirty="0"/>
              <a:t>Labels </a:t>
            </a:r>
            <a:r>
              <a:rPr lang="en-US" dirty="0" smtClean="0"/>
              <a:t>synchronization (image base-independent)</a:t>
            </a:r>
            <a:endParaRPr lang="en-US" dirty="0"/>
          </a:p>
          <a:p>
            <a:pPr lvl="0"/>
            <a:r>
              <a:rPr lang="en-US" dirty="0" smtClean="0"/>
              <a:t>Dumping code directly from Olly (IDADump)</a:t>
            </a:r>
          </a:p>
          <a:p>
            <a:pPr lvl="0"/>
            <a:r>
              <a:rPr lang="en-US" dirty="0" smtClean="0"/>
              <a:t>Automatic on-the-fly imports fixing</a:t>
            </a:r>
          </a:p>
          <a:p>
            <a:r>
              <a:rPr lang="en-US" dirty="0" smtClean="0"/>
              <a:t>Remote </a:t>
            </a:r>
            <a:r>
              <a:rPr lang="en-US" dirty="0"/>
              <a:t>Olly Python </a:t>
            </a:r>
            <a:r>
              <a:rPr lang="en-US" dirty="0" smtClean="0"/>
              <a:t>scripts </a:t>
            </a:r>
            <a:r>
              <a:rPr lang="en-US" dirty="0"/>
              <a:t>e</a:t>
            </a:r>
            <a:r>
              <a:rPr lang="en-US" dirty="0" smtClean="0"/>
              <a:t>xecution</a:t>
            </a:r>
            <a:endParaRPr lang="en-US" dirty="0"/>
          </a:p>
          <a:p>
            <a:pPr lvl="0"/>
            <a:r>
              <a:rPr lang="en-US" dirty="0" smtClean="0"/>
              <a:t>IDA-Olly scripting </a:t>
            </a:r>
            <a:r>
              <a:rPr lang="en-US" dirty="0"/>
              <a:t>s</a:t>
            </a:r>
            <a:r>
              <a:rPr lang="en-US" dirty="0" smtClean="0"/>
              <a:t>ynergy</a:t>
            </a:r>
          </a:p>
          <a:p>
            <a:endParaRPr lang="en-US" dirty="0"/>
          </a:p>
        </p:txBody>
      </p:sp>
    </p:spTree>
    <p:extLst>
      <p:ext uri="{BB962C8B-B14F-4D97-AF65-F5344CB8AC3E}">
        <p14:creationId xmlns:p14="http://schemas.microsoft.com/office/powerpoint/2010/main" val="36848535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How </a:t>
            </a:r>
            <a:r>
              <a:rPr lang="en-US" dirty="0"/>
              <a:t>t</a:t>
            </a:r>
            <a:r>
              <a:rPr lang="en-US" dirty="0" smtClean="0"/>
              <a:t>o Make jmps &amp; calls in Dumped </a:t>
            </a:r>
            <a:br>
              <a:rPr lang="en-US" dirty="0" smtClean="0"/>
            </a:br>
            <a:r>
              <a:rPr lang="en-US" dirty="0" smtClean="0"/>
              <a:t>Memory Human-Readable?</a:t>
            </a:r>
            <a:endParaRPr lang="en-US" dirty="0"/>
          </a:p>
        </p:txBody>
      </p:sp>
      <p:sp>
        <p:nvSpPr>
          <p:cNvPr id="3" name="Footer Placeholder 2"/>
          <p:cNvSpPr>
            <a:spLocks noGrp="1"/>
          </p:cNvSpPr>
          <p:nvPr>
            <p:ph type="ftr" sz="quarter" idx="10"/>
          </p:nvPr>
        </p:nvSpPr>
        <p:spPr/>
        <p:txBody>
          <a:bodyPr/>
          <a:lstStyle/>
          <a:p>
            <a:endParaRPr lang="en-US" dirty="0"/>
          </a:p>
        </p:txBody>
      </p:sp>
      <p:sp>
        <p:nvSpPr>
          <p:cNvPr id="2" name="Rounded Rectangle 1"/>
          <p:cNvSpPr/>
          <p:nvPr/>
        </p:nvSpPr>
        <p:spPr bwMode="auto">
          <a:xfrm>
            <a:off x="116858" y="1319842"/>
            <a:ext cx="4008474" cy="4710022"/>
          </a:xfrm>
          <a:prstGeom prst="roundRect">
            <a:avLst/>
          </a:prstGeom>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err="1" smtClean="0">
              <a:latin typeface="+mn-lt"/>
            </a:endParaRPr>
          </a:p>
        </p:txBody>
      </p:sp>
      <p:sp>
        <p:nvSpPr>
          <p:cNvPr id="4" name="TextBox 3"/>
          <p:cNvSpPr txBox="1"/>
          <p:nvPr/>
        </p:nvSpPr>
        <p:spPr bwMode="auto">
          <a:xfrm>
            <a:off x="233716" y="2481172"/>
            <a:ext cx="3774758" cy="2387361"/>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r>
              <a:rPr lang="en-US" sz="2400" kern="0" dirty="0">
                <a:solidFill>
                  <a:srgbClr val="002060"/>
                </a:solidFill>
                <a:latin typeface="+mn-lt"/>
              </a:rPr>
              <a:t>c</a:t>
            </a:r>
            <a:r>
              <a:rPr lang="en-US" sz="2400" kern="0" dirty="0" smtClean="0">
                <a:solidFill>
                  <a:srgbClr val="002060"/>
                </a:solidFill>
                <a:latin typeface="+mn-lt"/>
              </a:rPr>
              <a:t>all near </a:t>
            </a:r>
            <a:r>
              <a:rPr lang="en-US" sz="2400" kern="0" dirty="0" err="1" smtClean="0">
                <a:solidFill>
                  <a:srgbClr val="002060"/>
                </a:solidFill>
                <a:latin typeface="+mn-lt"/>
              </a:rPr>
              <a:t>ptr</a:t>
            </a:r>
            <a:r>
              <a:rPr lang="en-US" sz="2400" kern="0" dirty="0" smtClean="0">
                <a:latin typeface="+mn-lt"/>
              </a:rPr>
              <a:t> </a:t>
            </a:r>
            <a:r>
              <a:rPr lang="en-US" sz="2400" kern="0" dirty="0" smtClean="0">
                <a:solidFill>
                  <a:srgbClr val="FF0000"/>
                </a:solidFill>
              </a:rPr>
              <a:t>7529916Dh</a:t>
            </a:r>
          </a:p>
          <a:p>
            <a:r>
              <a:rPr lang="en-US" sz="2400" kern="0" dirty="0" smtClean="0">
                <a:latin typeface="+mn-lt"/>
              </a:rPr>
              <a:t>…</a:t>
            </a:r>
          </a:p>
          <a:p>
            <a:r>
              <a:rPr lang="en-US" sz="2400" kern="0" dirty="0" err="1">
                <a:solidFill>
                  <a:srgbClr val="002060"/>
                </a:solidFill>
                <a:latin typeface="+mn-lt"/>
              </a:rPr>
              <a:t>j</a:t>
            </a:r>
            <a:r>
              <a:rPr lang="en-US" sz="2400" kern="0" dirty="0" err="1" smtClean="0">
                <a:solidFill>
                  <a:srgbClr val="002060"/>
                </a:solidFill>
                <a:latin typeface="+mn-lt"/>
              </a:rPr>
              <a:t>mp</a:t>
            </a:r>
            <a:r>
              <a:rPr lang="en-US" sz="2400" kern="0" dirty="0" smtClean="0">
                <a:solidFill>
                  <a:srgbClr val="002060"/>
                </a:solidFill>
                <a:latin typeface="+mn-lt"/>
              </a:rPr>
              <a:t> near </a:t>
            </a:r>
            <a:r>
              <a:rPr lang="en-US" sz="2400" kern="0" dirty="0" err="1" smtClean="0">
                <a:solidFill>
                  <a:srgbClr val="002060"/>
                </a:solidFill>
                <a:latin typeface="+mn-lt"/>
              </a:rPr>
              <a:t>ptr</a:t>
            </a:r>
            <a:r>
              <a:rPr lang="en-US" sz="2400" kern="0" dirty="0" smtClean="0">
                <a:solidFill>
                  <a:srgbClr val="002060"/>
                </a:solidFill>
                <a:latin typeface="+mn-lt"/>
              </a:rPr>
              <a:t> </a:t>
            </a:r>
            <a:r>
              <a:rPr lang="en-US" sz="2400" kern="0" dirty="0" smtClean="0">
                <a:solidFill>
                  <a:srgbClr val="FF0000"/>
                </a:solidFill>
                <a:latin typeface="+mn-lt"/>
              </a:rPr>
              <a:t>752A2F2Fh</a:t>
            </a:r>
          </a:p>
          <a:p>
            <a:r>
              <a:rPr lang="en-US" sz="2400" kern="0" dirty="0" smtClean="0">
                <a:latin typeface="+mn-lt"/>
              </a:rPr>
              <a:t>…</a:t>
            </a:r>
          </a:p>
          <a:p>
            <a:r>
              <a:rPr lang="en-US" sz="2400" kern="0" dirty="0">
                <a:solidFill>
                  <a:srgbClr val="002060"/>
                </a:solidFill>
                <a:latin typeface="+mn-lt"/>
              </a:rPr>
              <a:t>c</a:t>
            </a:r>
            <a:r>
              <a:rPr lang="en-US" sz="2400" kern="0" dirty="0" smtClean="0">
                <a:solidFill>
                  <a:srgbClr val="002060"/>
                </a:solidFill>
                <a:latin typeface="+mn-lt"/>
              </a:rPr>
              <a:t>all near </a:t>
            </a:r>
            <a:r>
              <a:rPr lang="en-US" sz="2400" kern="0" dirty="0" err="1" smtClean="0">
                <a:solidFill>
                  <a:srgbClr val="002060"/>
                </a:solidFill>
                <a:latin typeface="+mn-lt"/>
              </a:rPr>
              <a:t>ptr</a:t>
            </a:r>
            <a:r>
              <a:rPr lang="en-US" sz="2400" kern="0" dirty="0" smtClean="0">
                <a:solidFill>
                  <a:srgbClr val="002060"/>
                </a:solidFill>
                <a:latin typeface="+mn-lt"/>
              </a:rPr>
              <a:t> </a:t>
            </a:r>
            <a:r>
              <a:rPr lang="en-US" sz="2400" kern="0" dirty="0" smtClean="0">
                <a:solidFill>
                  <a:srgbClr val="FF0000"/>
                </a:solidFill>
                <a:latin typeface="+mn-lt"/>
              </a:rPr>
              <a:t>752B1DF5h</a:t>
            </a:r>
          </a:p>
        </p:txBody>
      </p:sp>
      <p:pic>
        <p:nvPicPr>
          <p:cNvPr id="3074" name="Picture 2" descr="C:\Users\stanislavsk\Desktop\Sc_LordPE_2008-2-4_2_4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7244" y="1319842"/>
            <a:ext cx="4361631" cy="191087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stanislavsk\Desktop\importRec.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7244" y="3327707"/>
            <a:ext cx="4361631" cy="285061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stanislavsk\Desktop\reports\presentations\labeless\pict\lolwha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69894" y="1319842"/>
            <a:ext cx="4880170" cy="4858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462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LordPE</a:t>
            </a:r>
            <a:r>
              <a:rPr lang="en-US" dirty="0" smtClean="0"/>
              <a:t> &amp; </a:t>
            </a:r>
            <a:r>
              <a:rPr lang="en-US" dirty="0" err="1" smtClean="0"/>
              <a:t>ImpRec</a:t>
            </a:r>
            <a:r>
              <a:rPr lang="en-US" dirty="0" smtClean="0"/>
              <a:t> Solutions </a:t>
            </a:r>
            <a:endParaRPr lang="en-US" dirty="0"/>
          </a:p>
        </p:txBody>
      </p:sp>
      <p:sp>
        <p:nvSpPr>
          <p:cNvPr id="3" name="Footer Placeholder 2"/>
          <p:cNvSpPr>
            <a:spLocks noGrp="1"/>
          </p:cNvSpPr>
          <p:nvPr>
            <p:ph type="ftr" sz="quarter" idx="10"/>
          </p:nvPr>
        </p:nvSpPr>
        <p:spPr/>
        <p:txBody>
          <a:bodyPr/>
          <a:lstStyle/>
          <a:p>
            <a:endParaRPr lang="en-US" dirty="0"/>
          </a:p>
        </p:txBody>
      </p:sp>
      <p:sp>
        <p:nvSpPr>
          <p:cNvPr id="6" name="Content Placeholder 5"/>
          <p:cNvSpPr>
            <a:spLocks noGrp="1"/>
          </p:cNvSpPr>
          <p:nvPr>
            <p:ph sz="quarter" idx="11"/>
          </p:nvPr>
        </p:nvSpPr>
        <p:spPr/>
        <p:txBody>
          <a:bodyPr/>
          <a:lstStyle/>
          <a:p>
            <a:pPr marL="0" lvl="0" indent="0">
              <a:buNone/>
            </a:pPr>
            <a:r>
              <a:rPr lang="en-US" dirty="0" smtClean="0"/>
              <a:t>Disadvantages</a:t>
            </a:r>
          </a:p>
          <a:p>
            <a:r>
              <a:rPr lang="en-US" dirty="0" smtClean="0"/>
              <a:t>Manual search of import table(s) in already running binary</a:t>
            </a:r>
          </a:p>
          <a:p>
            <a:r>
              <a:rPr lang="en-US" dirty="0" smtClean="0"/>
              <a:t>Manual calculation of relevant offsets and addresses</a:t>
            </a:r>
          </a:p>
          <a:p>
            <a:r>
              <a:rPr lang="en-US" dirty="0" smtClean="0"/>
              <a:t>Import table may reside in multiple sections</a:t>
            </a:r>
          </a:p>
          <a:p>
            <a:r>
              <a:rPr lang="en-US" dirty="0" smtClean="0"/>
              <a:t>Time consuming</a:t>
            </a:r>
          </a:p>
          <a:p>
            <a:r>
              <a:rPr lang="en-US" dirty="0" smtClean="0"/>
              <a:t>Error-prone</a:t>
            </a:r>
          </a:p>
          <a:p>
            <a:pPr marL="0" lvl="0" indent="0">
              <a:buNone/>
            </a:pPr>
            <a:endParaRPr lang="en-US" dirty="0" smtClean="0"/>
          </a:p>
        </p:txBody>
      </p:sp>
    </p:spTree>
    <p:extLst>
      <p:ext uri="{BB962C8B-B14F-4D97-AF65-F5344CB8AC3E}">
        <p14:creationId xmlns:p14="http://schemas.microsoft.com/office/powerpoint/2010/main" val="21215280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Labeless Solution (Getting APIs)</a:t>
            </a:r>
          </a:p>
        </p:txBody>
      </p:sp>
      <p:sp>
        <p:nvSpPr>
          <p:cNvPr id="34" name="TextBox 33"/>
          <p:cNvSpPr txBox="1"/>
          <p:nvPr/>
        </p:nvSpPr>
        <p:spPr bwMode="auto">
          <a:xfrm>
            <a:off x="825414" y="1207698"/>
            <a:ext cx="1630392" cy="526211"/>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800" kern="0" dirty="0" smtClean="0">
                <a:latin typeface="+mn-lt"/>
              </a:rPr>
              <a:t>IDA</a:t>
            </a:r>
          </a:p>
        </p:txBody>
      </p:sp>
      <p:sp>
        <p:nvSpPr>
          <p:cNvPr id="36" name="Rounded Rectangle 35"/>
          <p:cNvSpPr/>
          <p:nvPr/>
        </p:nvSpPr>
        <p:spPr bwMode="auto">
          <a:xfrm>
            <a:off x="266134" y="1826525"/>
            <a:ext cx="2748952" cy="4641010"/>
          </a:xfrm>
          <a:prstGeom prst="roundRect">
            <a:avLst/>
          </a:prstGeom>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smtClean="0">
              <a:latin typeface="+mn-lt"/>
            </a:endParaRPr>
          </a:p>
        </p:txBody>
      </p:sp>
      <p:pic>
        <p:nvPicPr>
          <p:cNvPr id="37" name="Picture 2" descr="C:\Users\stanislavsk\Desktop\ida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478" y="1947163"/>
            <a:ext cx="1064263" cy="1072577"/>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Straight Connector 37"/>
          <p:cNvCxnSpPr/>
          <p:nvPr/>
        </p:nvCxnSpPr>
        <p:spPr bwMode="auto">
          <a:xfrm>
            <a:off x="266133" y="3555509"/>
            <a:ext cx="2748952" cy="0"/>
          </a:xfrm>
          <a:prstGeom prst="line">
            <a:avLst/>
          </a:prstGeom>
          <a:solidFill>
            <a:schemeClr val="bg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Box 39"/>
          <p:cNvSpPr txBox="1"/>
          <p:nvPr/>
        </p:nvSpPr>
        <p:spPr bwMode="auto">
          <a:xfrm>
            <a:off x="825413" y="3012046"/>
            <a:ext cx="1630392" cy="526211"/>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latin typeface="+mn-lt"/>
              </a:rPr>
              <a:t>IDB</a:t>
            </a:r>
          </a:p>
        </p:txBody>
      </p:sp>
      <p:sp>
        <p:nvSpPr>
          <p:cNvPr id="41" name="Rounded Rectangle 40"/>
          <p:cNvSpPr/>
          <p:nvPr/>
        </p:nvSpPr>
        <p:spPr bwMode="auto">
          <a:xfrm>
            <a:off x="6185139" y="1824120"/>
            <a:ext cx="2748952" cy="4641010"/>
          </a:xfrm>
          <a:prstGeom prst="roundRect">
            <a:avLst/>
          </a:prstGeom>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smtClean="0">
              <a:latin typeface="+mn-lt"/>
            </a:endParaRPr>
          </a:p>
        </p:txBody>
      </p:sp>
      <p:pic>
        <p:nvPicPr>
          <p:cNvPr id="42" name="Picture 2" descr="C:\Users\stanislavsk\Desktop\ollydb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3039" y="1981670"/>
            <a:ext cx="993153" cy="1038070"/>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bwMode="auto">
          <a:xfrm>
            <a:off x="6744420" y="1207697"/>
            <a:ext cx="1630392" cy="526211"/>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800" kern="0" dirty="0" smtClean="0">
                <a:latin typeface="+mn-lt"/>
              </a:rPr>
              <a:t>Olly</a:t>
            </a:r>
          </a:p>
        </p:txBody>
      </p:sp>
      <p:cxnSp>
        <p:nvCxnSpPr>
          <p:cNvPr id="44" name="Straight Connector 43"/>
          <p:cNvCxnSpPr/>
          <p:nvPr/>
        </p:nvCxnSpPr>
        <p:spPr bwMode="auto">
          <a:xfrm>
            <a:off x="6185140" y="3562686"/>
            <a:ext cx="2748952" cy="0"/>
          </a:xfrm>
          <a:prstGeom prst="line">
            <a:avLst/>
          </a:prstGeom>
          <a:solidFill>
            <a:schemeClr val="bg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TextBox 44"/>
          <p:cNvSpPr txBox="1"/>
          <p:nvPr/>
        </p:nvSpPr>
        <p:spPr bwMode="auto">
          <a:xfrm>
            <a:off x="6744420" y="2986143"/>
            <a:ext cx="1630392" cy="526211"/>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latin typeface="+mn-lt"/>
              </a:rPr>
              <a:t>Process</a:t>
            </a:r>
          </a:p>
        </p:txBody>
      </p:sp>
      <p:sp>
        <p:nvSpPr>
          <p:cNvPr id="10" name="Rectangle 9"/>
          <p:cNvSpPr/>
          <p:nvPr/>
        </p:nvSpPr>
        <p:spPr bwMode="auto">
          <a:xfrm>
            <a:off x="6185140" y="4816927"/>
            <a:ext cx="2748953" cy="424543"/>
          </a:xfrm>
          <a:prstGeom prst="rect">
            <a:avLst/>
          </a:prstGeom>
          <a:solidFill>
            <a:schemeClr val="accent1"/>
          </a:solidFill>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err="1" smtClean="0">
              <a:latin typeface="+mn-lt"/>
            </a:endParaRPr>
          </a:p>
        </p:txBody>
      </p:sp>
      <p:sp>
        <p:nvSpPr>
          <p:cNvPr id="46" name="Rectangle 45"/>
          <p:cNvSpPr/>
          <p:nvPr/>
        </p:nvSpPr>
        <p:spPr bwMode="auto">
          <a:xfrm>
            <a:off x="6185140" y="5611585"/>
            <a:ext cx="2748953" cy="424543"/>
          </a:xfrm>
          <a:prstGeom prst="rect">
            <a:avLst/>
          </a:prstGeom>
          <a:solidFill>
            <a:schemeClr val="accent1"/>
          </a:solidFill>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err="1" smtClean="0">
              <a:latin typeface="+mn-lt"/>
            </a:endParaRPr>
          </a:p>
        </p:txBody>
      </p:sp>
      <p:sp>
        <p:nvSpPr>
          <p:cNvPr id="18" name="TextBox 17"/>
          <p:cNvSpPr txBox="1"/>
          <p:nvPr/>
        </p:nvSpPr>
        <p:spPr bwMode="auto">
          <a:xfrm>
            <a:off x="6846600" y="5105396"/>
            <a:ext cx="1426029" cy="370115"/>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latin typeface="+mn-lt"/>
              </a:rPr>
              <a:t>…</a:t>
            </a:r>
          </a:p>
        </p:txBody>
      </p:sp>
      <p:sp>
        <p:nvSpPr>
          <p:cNvPr id="21" name="TextBox 20"/>
          <p:cNvSpPr txBox="1"/>
          <p:nvPr/>
        </p:nvSpPr>
        <p:spPr bwMode="auto">
          <a:xfrm>
            <a:off x="6744420" y="4816927"/>
            <a:ext cx="1753114" cy="397327"/>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latin typeface="+mn-lt"/>
              </a:rPr>
              <a:t>Module {1}</a:t>
            </a:r>
          </a:p>
        </p:txBody>
      </p:sp>
      <p:sp>
        <p:nvSpPr>
          <p:cNvPr id="47" name="TextBox 46"/>
          <p:cNvSpPr txBox="1"/>
          <p:nvPr/>
        </p:nvSpPr>
        <p:spPr bwMode="auto">
          <a:xfrm>
            <a:off x="6744420" y="5611585"/>
            <a:ext cx="1753114" cy="397327"/>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latin typeface="+mn-lt"/>
              </a:rPr>
              <a:t>Module {n}</a:t>
            </a:r>
          </a:p>
        </p:txBody>
      </p:sp>
      <p:sp>
        <p:nvSpPr>
          <p:cNvPr id="22" name="Left Brace 21"/>
          <p:cNvSpPr/>
          <p:nvPr/>
        </p:nvSpPr>
        <p:spPr bwMode="auto">
          <a:xfrm>
            <a:off x="5976257" y="4816927"/>
            <a:ext cx="87086" cy="397327"/>
          </a:xfrm>
          <a:prstGeom prst="leftBrace">
            <a:avLst/>
          </a:prstGeom>
          <a:solidFill>
            <a:schemeClr val="bg1"/>
          </a:solidFill>
          <a:ln w="38100" cap="flat" cmpd="sng" algn="ctr">
            <a:solidFill>
              <a:schemeClr val="accent5"/>
            </a:solidFill>
            <a:prstDash val="solid"/>
            <a:round/>
            <a:headEnd type="none" w="med" len="med"/>
            <a:tailEnd type="none" w="med" len="med"/>
          </a:ln>
          <a:effectLst/>
          <a:extLst/>
        </p:spPr>
        <p:txBody>
          <a:bodyPr rtlCol="0" anchor="ctr"/>
          <a:lstStyle/>
          <a:p>
            <a:pPr algn="ctr"/>
            <a:endParaRPr lang="en-US"/>
          </a:p>
        </p:txBody>
      </p:sp>
      <p:sp>
        <p:nvSpPr>
          <p:cNvPr id="49" name="Left Brace 48"/>
          <p:cNvSpPr/>
          <p:nvPr/>
        </p:nvSpPr>
        <p:spPr bwMode="auto">
          <a:xfrm>
            <a:off x="5976257" y="5622467"/>
            <a:ext cx="87086" cy="397327"/>
          </a:xfrm>
          <a:prstGeom prst="leftBrace">
            <a:avLst/>
          </a:prstGeom>
          <a:solidFill>
            <a:schemeClr val="bg1"/>
          </a:solidFill>
          <a:ln w="38100" cap="flat" cmpd="sng" algn="ctr">
            <a:solidFill>
              <a:schemeClr val="accent5"/>
            </a:solidFill>
            <a:prstDash val="solid"/>
            <a:round/>
            <a:headEnd type="none" w="med" len="med"/>
            <a:tailEnd type="none" w="med" len="med"/>
          </a:ln>
          <a:effectLst/>
          <a:extLst/>
        </p:spPr>
        <p:txBody>
          <a:bodyPr rtlCol="0" anchor="ctr"/>
          <a:lstStyle/>
          <a:p>
            <a:pPr algn="ctr"/>
            <a:endParaRPr lang="en-US"/>
          </a:p>
        </p:txBody>
      </p:sp>
      <p:sp>
        <p:nvSpPr>
          <p:cNvPr id="23" name="Left Brace 22"/>
          <p:cNvSpPr/>
          <p:nvPr/>
        </p:nvSpPr>
        <p:spPr bwMode="auto">
          <a:xfrm>
            <a:off x="5731328" y="4737999"/>
            <a:ext cx="163286" cy="1344387"/>
          </a:xfrm>
          <a:prstGeom prst="leftBrace">
            <a:avLst/>
          </a:prstGeom>
          <a:solidFill>
            <a:schemeClr val="bg1"/>
          </a:solidFill>
          <a:ln w="3810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a:endParaRPr lang="en-US"/>
          </a:p>
        </p:txBody>
      </p:sp>
      <p:sp>
        <p:nvSpPr>
          <p:cNvPr id="48" name="Oval 47"/>
          <p:cNvSpPr/>
          <p:nvPr/>
        </p:nvSpPr>
        <p:spPr bwMode="auto">
          <a:xfrm>
            <a:off x="3777342" y="4816923"/>
            <a:ext cx="1845128" cy="1219205"/>
          </a:xfrm>
          <a:prstGeom prst="ellipse">
            <a:avLst/>
          </a:prstGeom>
          <a:ln>
            <a:solidFill>
              <a:srgbClr val="0070C0"/>
            </a:solidFill>
            <a:headEnd/>
            <a:tailEnd/>
          </a:ln>
          <a:extLst/>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err="1" smtClean="0">
              <a:latin typeface="+mn-lt"/>
            </a:endParaRPr>
          </a:p>
        </p:txBody>
      </p:sp>
      <p:sp>
        <p:nvSpPr>
          <p:cNvPr id="50" name="TextBox 49"/>
          <p:cNvSpPr txBox="1"/>
          <p:nvPr/>
        </p:nvSpPr>
        <p:spPr bwMode="auto">
          <a:xfrm>
            <a:off x="3959677" y="5035999"/>
            <a:ext cx="1480457" cy="781051"/>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latin typeface="+mn-lt"/>
              </a:rPr>
              <a:t>exported functions</a:t>
            </a:r>
          </a:p>
        </p:txBody>
      </p:sp>
      <p:cxnSp>
        <p:nvCxnSpPr>
          <p:cNvPr id="59" name="Straight Connector 58"/>
          <p:cNvCxnSpPr/>
          <p:nvPr/>
        </p:nvCxnSpPr>
        <p:spPr bwMode="auto">
          <a:xfrm>
            <a:off x="266133" y="5475511"/>
            <a:ext cx="2748952" cy="0"/>
          </a:xfrm>
          <a:prstGeom prst="line">
            <a:avLst/>
          </a:prstGeom>
          <a:solidFill>
            <a:schemeClr val="bg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 name="TextBox 52"/>
          <p:cNvSpPr txBox="1"/>
          <p:nvPr/>
        </p:nvSpPr>
        <p:spPr bwMode="auto">
          <a:xfrm>
            <a:off x="307187" y="5578923"/>
            <a:ext cx="2666846" cy="756563"/>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latin typeface="+mn-lt"/>
              </a:rPr>
              <a:t>Labeless internal structure</a:t>
            </a:r>
          </a:p>
        </p:txBody>
      </p:sp>
      <p:cxnSp>
        <p:nvCxnSpPr>
          <p:cNvPr id="55" name="Curved Connector 54"/>
          <p:cNvCxnSpPr>
            <a:stCxn id="48" idx="2"/>
          </p:cNvCxnSpPr>
          <p:nvPr/>
        </p:nvCxnSpPr>
        <p:spPr bwMode="auto">
          <a:xfrm rot="10800000" flipV="1">
            <a:off x="3015086" y="5426526"/>
            <a:ext cx="762257" cy="530678"/>
          </a:xfrm>
          <a:prstGeom prst="curvedConnector3">
            <a:avLst/>
          </a:prstGeom>
          <a:ln>
            <a:headEnd type="none" w="med" len="med"/>
            <a:tailEnd type="arrow"/>
          </a:ln>
          <a:extLst/>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9629066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par>
                                <p:cTn id="17" presetID="10" presetClass="entr" presetSubtype="0" fill="hold" nodeType="with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500"/>
                                        <p:tgtEl>
                                          <p:spTgt spid="4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fade">
                                      <p:cBhvr>
                                        <p:cTn id="28" dur="500"/>
                                        <p:tgtEl>
                                          <p:spTgt spid="47"/>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0"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fade">
                                      <p:cBhvr>
                                        <p:cTn id="47" dur="500"/>
                                        <p:tgtEl>
                                          <p:spTgt spid="4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fade">
                                      <p:cBhvr>
                                        <p:cTn id="50" dur="500"/>
                                        <p:tgtEl>
                                          <p:spTgt spid="50"/>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55"/>
                                        </p:tgtEl>
                                        <p:attrNameLst>
                                          <p:attrName>style.visibility</p:attrName>
                                        </p:attrNameLst>
                                      </p:cBhvr>
                                      <p:to>
                                        <p:strVal val="visible"/>
                                      </p:to>
                                    </p:set>
                                    <p:animEffect transition="in" filter="fade">
                                      <p:cBhvr>
                                        <p:cTn id="5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3" grpId="0"/>
      <p:bldP spid="45" grpId="0"/>
      <p:bldP spid="10" grpId="0" animBg="1"/>
      <p:bldP spid="46" grpId="0" animBg="1"/>
      <p:bldP spid="18" grpId="0"/>
      <p:bldP spid="21" grpId="0"/>
      <p:bldP spid="47" grpId="0"/>
      <p:bldP spid="22" grpId="0" animBg="1"/>
      <p:bldP spid="49" grpId="0" animBg="1"/>
      <p:bldP spid="23" grpId="0" animBg="1"/>
      <p:bldP spid="48" grpId="0" animBg="1"/>
      <p:bldP spid="5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Labeless Solution (Applying APIs)</a:t>
            </a:r>
            <a:endParaRPr lang="en-US" dirty="0"/>
          </a:p>
        </p:txBody>
      </p:sp>
      <p:sp>
        <p:nvSpPr>
          <p:cNvPr id="3" name="Footer Placeholder 2"/>
          <p:cNvSpPr>
            <a:spLocks noGrp="1"/>
          </p:cNvSpPr>
          <p:nvPr>
            <p:ph type="ftr" sz="quarter" idx="10"/>
          </p:nvPr>
        </p:nvSpPr>
        <p:spPr/>
        <p:txBody>
          <a:bodyPr/>
          <a:lstStyle/>
          <a:p>
            <a:endParaRPr lang="en-US" dirty="0"/>
          </a:p>
        </p:txBody>
      </p:sp>
      <p:sp>
        <p:nvSpPr>
          <p:cNvPr id="30" name="TextBox 29"/>
          <p:cNvSpPr txBox="1"/>
          <p:nvPr/>
        </p:nvSpPr>
        <p:spPr bwMode="auto">
          <a:xfrm>
            <a:off x="825414" y="1207698"/>
            <a:ext cx="1630392" cy="526211"/>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800" kern="0" dirty="0" smtClean="0">
                <a:latin typeface="+mn-lt"/>
              </a:rPr>
              <a:t>IDA</a:t>
            </a:r>
          </a:p>
        </p:txBody>
      </p:sp>
      <p:sp>
        <p:nvSpPr>
          <p:cNvPr id="33" name="Rounded Rectangle 32"/>
          <p:cNvSpPr/>
          <p:nvPr/>
        </p:nvSpPr>
        <p:spPr bwMode="auto">
          <a:xfrm>
            <a:off x="266134" y="1826525"/>
            <a:ext cx="2748952" cy="4641010"/>
          </a:xfrm>
          <a:prstGeom prst="roundRect">
            <a:avLst/>
          </a:prstGeom>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smtClean="0">
              <a:latin typeface="+mn-lt"/>
            </a:endParaRPr>
          </a:p>
        </p:txBody>
      </p:sp>
      <p:pic>
        <p:nvPicPr>
          <p:cNvPr id="35" name="Picture 2" descr="C:\Users\stanislavsk\Desktop\ida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478" y="1947163"/>
            <a:ext cx="1064263" cy="1072577"/>
          </a:xfrm>
          <a:prstGeom prst="rect">
            <a:avLst/>
          </a:prstGeom>
          <a:noFill/>
          <a:extLst>
            <a:ext uri="{909E8E84-426E-40DD-AFC4-6F175D3DCCD1}">
              <a14:hiddenFill xmlns:a14="http://schemas.microsoft.com/office/drawing/2010/main">
                <a:solidFill>
                  <a:srgbClr val="FFFFFF"/>
                </a:solidFill>
              </a14:hiddenFill>
            </a:ext>
          </a:extLst>
        </p:spPr>
      </p:pic>
      <p:cxnSp>
        <p:nvCxnSpPr>
          <p:cNvPr id="39" name="Straight Connector 38"/>
          <p:cNvCxnSpPr/>
          <p:nvPr/>
        </p:nvCxnSpPr>
        <p:spPr bwMode="auto">
          <a:xfrm>
            <a:off x="266133" y="3555509"/>
            <a:ext cx="2748952" cy="0"/>
          </a:xfrm>
          <a:prstGeom prst="line">
            <a:avLst/>
          </a:prstGeom>
          <a:solidFill>
            <a:schemeClr val="bg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Box 41"/>
          <p:cNvSpPr txBox="1"/>
          <p:nvPr/>
        </p:nvSpPr>
        <p:spPr bwMode="auto">
          <a:xfrm>
            <a:off x="825413" y="3012046"/>
            <a:ext cx="1630392" cy="526211"/>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latin typeface="+mn-lt"/>
              </a:rPr>
              <a:t>IDB</a:t>
            </a:r>
          </a:p>
        </p:txBody>
      </p:sp>
      <p:sp>
        <p:nvSpPr>
          <p:cNvPr id="47" name="TextBox 46"/>
          <p:cNvSpPr txBox="1"/>
          <p:nvPr/>
        </p:nvSpPr>
        <p:spPr bwMode="auto">
          <a:xfrm>
            <a:off x="6681928" y="1207698"/>
            <a:ext cx="1630392" cy="526211"/>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800" kern="0" dirty="0" smtClean="0">
                <a:latin typeface="+mn-lt"/>
              </a:rPr>
              <a:t>IDA</a:t>
            </a:r>
          </a:p>
        </p:txBody>
      </p:sp>
      <p:sp>
        <p:nvSpPr>
          <p:cNvPr id="50" name="Rounded Rectangle 49"/>
          <p:cNvSpPr/>
          <p:nvPr/>
        </p:nvSpPr>
        <p:spPr bwMode="auto">
          <a:xfrm>
            <a:off x="6153404" y="1826525"/>
            <a:ext cx="2748952" cy="4641010"/>
          </a:xfrm>
          <a:prstGeom prst="roundRect">
            <a:avLst/>
          </a:prstGeom>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smtClean="0">
              <a:latin typeface="+mn-lt"/>
            </a:endParaRPr>
          </a:p>
        </p:txBody>
      </p:sp>
      <p:pic>
        <p:nvPicPr>
          <p:cNvPr id="51" name="Picture 2" descr="C:\Users\stanislavsk\Desktop\ida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4992" y="1931719"/>
            <a:ext cx="1064263" cy="1072577"/>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Straight Connector 51"/>
          <p:cNvCxnSpPr/>
          <p:nvPr/>
        </p:nvCxnSpPr>
        <p:spPr bwMode="auto">
          <a:xfrm>
            <a:off x="6153404" y="3524879"/>
            <a:ext cx="2748952" cy="0"/>
          </a:xfrm>
          <a:prstGeom prst="line">
            <a:avLst/>
          </a:prstGeom>
          <a:solidFill>
            <a:schemeClr val="bg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 name="TextBox 52"/>
          <p:cNvSpPr txBox="1"/>
          <p:nvPr/>
        </p:nvSpPr>
        <p:spPr bwMode="auto">
          <a:xfrm>
            <a:off x="6153405" y="3012046"/>
            <a:ext cx="2748951" cy="526211"/>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latin typeface="+mn-lt"/>
              </a:rPr>
              <a:t>Internal Structure</a:t>
            </a:r>
          </a:p>
        </p:txBody>
      </p:sp>
      <p:sp>
        <p:nvSpPr>
          <p:cNvPr id="57" name="Rectangle 56"/>
          <p:cNvSpPr/>
          <p:nvPr/>
        </p:nvSpPr>
        <p:spPr bwMode="auto">
          <a:xfrm>
            <a:off x="6153405" y="3509016"/>
            <a:ext cx="2748953" cy="424543"/>
          </a:xfrm>
          <a:prstGeom prst="rect">
            <a:avLst/>
          </a:prstGeom>
          <a:solidFill>
            <a:schemeClr val="accent1"/>
          </a:solidFill>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err="1" smtClean="0">
              <a:latin typeface="+mn-lt"/>
            </a:endParaRPr>
          </a:p>
        </p:txBody>
      </p:sp>
      <p:sp>
        <p:nvSpPr>
          <p:cNvPr id="58" name="TextBox 57"/>
          <p:cNvSpPr txBox="1"/>
          <p:nvPr/>
        </p:nvSpPr>
        <p:spPr bwMode="auto">
          <a:xfrm>
            <a:off x="6160422" y="3471823"/>
            <a:ext cx="2748951" cy="397327"/>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latin typeface="+mn-lt"/>
              </a:rPr>
              <a:t>exported </a:t>
            </a:r>
            <a:r>
              <a:rPr lang="en-US" sz="2400" kern="0" dirty="0" err="1" smtClean="0">
                <a:latin typeface="+mn-lt"/>
              </a:rPr>
              <a:t>func</a:t>
            </a:r>
            <a:r>
              <a:rPr lang="en-US" sz="2400" kern="0" dirty="0" smtClean="0">
                <a:latin typeface="+mn-lt"/>
              </a:rPr>
              <a:t> {1}</a:t>
            </a:r>
          </a:p>
        </p:txBody>
      </p:sp>
      <p:sp>
        <p:nvSpPr>
          <p:cNvPr id="59" name="Rectangle 58"/>
          <p:cNvSpPr/>
          <p:nvPr/>
        </p:nvSpPr>
        <p:spPr bwMode="auto">
          <a:xfrm>
            <a:off x="6153402" y="5583945"/>
            <a:ext cx="2748953" cy="424543"/>
          </a:xfrm>
          <a:prstGeom prst="rect">
            <a:avLst/>
          </a:prstGeom>
          <a:solidFill>
            <a:schemeClr val="accent1"/>
          </a:solidFill>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err="1" smtClean="0">
              <a:latin typeface="+mn-lt"/>
            </a:endParaRPr>
          </a:p>
        </p:txBody>
      </p:sp>
      <p:sp>
        <p:nvSpPr>
          <p:cNvPr id="61" name="TextBox 60"/>
          <p:cNvSpPr txBox="1"/>
          <p:nvPr/>
        </p:nvSpPr>
        <p:spPr bwMode="auto">
          <a:xfrm>
            <a:off x="6122648" y="5534533"/>
            <a:ext cx="2748951" cy="397327"/>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latin typeface="+mn-lt"/>
              </a:rPr>
              <a:t>exported </a:t>
            </a:r>
            <a:r>
              <a:rPr lang="en-US" sz="2400" kern="0" dirty="0" err="1" smtClean="0">
                <a:latin typeface="+mn-lt"/>
              </a:rPr>
              <a:t>func</a:t>
            </a:r>
            <a:r>
              <a:rPr lang="en-US" sz="2400" kern="0" dirty="0" smtClean="0">
                <a:latin typeface="+mn-lt"/>
              </a:rPr>
              <a:t> {n}</a:t>
            </a:r>
          </a:p>
        </p:txBody>
      </p:sp>
      <p:sp>
        <p:nvSpPr>
          <p:cNvPr id="7" name="TextBox 6"/>
          <p:cNvSpPr txBox="1"/>
          <p:nvPr/>
        </p:nvSpPr>
        <p:spPr bwMode="auto">
          <a:xfrm>
            <a:off x="6440326" y="4588327"/>
            <a:ext cx="2113594" cy="533400"/>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latin typeface="+mn-lt"/>
              </a:rPr>
              <a:t>…</a:t>
            </a:r>
          </a:p>
        </p:txBody>
      </p:sp>
      <p:sp>
        <p:nvSpPr>
          <p:cNvPr id="65" name="Rectangle 64"/>
          <p:cNvSpPr/>
          <p:nvPr/>
        </p:nvSpPr>
        <p:spPr bwMode="auto">
          <a:xfrm>
            <a:off x="6153405" y="3933559"/>
            <a:ext cx="2748953" cy="424543"/>
          </a:xfrm>
          <a:prstGeom prst="rect">
            <a:avLst/>
          </a:prstGeom>
          <a:solidFill>
            <a:schemeClr val="accent1"/>
          </a:solidFill>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err="1" smtClean="0">
              <a:latin typeface="+mn-lt"/>
            </a:endParaRPr>
          </a:p>
        </p:txBody>
      </p:sp>
      <p:sp>
        <p:nvSpPr>
          <p:cNvPr id="67" name="TextBox 66"/>
          <p:cNvSpPr txBox="1"/>
          <p:nvPr/>
        </p:nvSpPr>
        <p:spPr bwMode="auto">
          <a:xfrm>
            <a:off x="6150154" y="3889450"/>
            <a:ext cx="2748951" cy="397327"/>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latin typeface="+mn-lt"/>
              </a:rPr>
              <a:t>exported </a:t>
            </a:r>
            <a:r>
              <a:rPr lang="en-US" sz="2400" kern="0" dirty="0" err="1" smtClean="0">
                <a:latin typeface="+mn-lt"/>
              </a:rPr>
              <a:t>func</a:t>
            </a:r>
            <a:r>
              <a:rPr lang="en-US" sz="2400" kern="0" dirty="0" smtClean="0">
                <a:latin typeface="+mn-lt"/>
              </a:rPr>
              <a:t> {2}</a:t>
            </a:r>
          </a:p>
        </p:txBody>
      </p:sp>
      <p:sp>
        <p:nvSpPr>
          <p:cNvPr id="8" name="Rectangle 7"/>
          <p:cNvSpPr/>
          <p:nvPr/>
        </p:nvSpPr>
        <p:spPr bwMode="auto">
          <a:xfrm>
            <a:off x="266133" y="4947557"/>
            <a:ext cx="2748947" cy="1060931"/>
          </a:xfrm>
          <a:prstGeom prst="rect">
            <a:avLst/>
          </a:prstGeom>
          <a:solidFill>
            <a:schemeClr val="accent1">
              <a:lumMod val="75000"/>
            </a:schemeClr>
          </a:solidFill>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err="1" smtClean="0">
              <a:latin typeface="+mn-lt"/>
            </a:endParaRPr>
          </a:p>
        </p:txBody>
      </p:sp>
      <p:sp>
        <p:nvSpPr>
          <p:cNvPr id="68" name="Rectangle 67"/>
          <p:cNvSpPr/>
          <p:nvPr/>
        </p:nvSpPr>
        <p:spPr bwMode="auto">
          <a:xfrm>
            <a:off x="266133" y="3739167"/>
            <a:ext cx="2748947" cy="1039661"/>
          </a:xfrm>
          <a:prstGeom prst="rect">
            <a:avLst/>
          </a:prstGeom>
          <a:solidFill>
            <a:srgbClr val="00B0F0"/>
          </a:solidFill>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err="1" smtClean="0">
              <a:latin typeface="+mn-lt"/>
            </a:endParaRPr>
          </a:p>
        </p:txBody>
      </p:sp>
      <p:sp>
        <p:nvSpPr>
          <p:cNvPr id="70" name="TextBox 69"/>
          <p:cNvSpPr txBox="1"/>
          <p:nvPr/>
        </p:nvSpPr>
        <p:spPr bwMode="auto">
          <a:xfrm>
            <a:off x="239991" y="3721288"/>
            <a:ext cx="2775089" cy="537709"/>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r>
              <a:rPr lang="en-US" sz="2400" kern="0" dirty="0" smtClean="0">
                <a:solidFill>
                  <a:srgbClr val="002060"/>
                </a:solidFill>
                <a:latin typeface="+mn-lt"/>
              </a:rPr>
              <a:t>call</a:t>
            </a:r>
            <a:r>
              <a:rPr lang="en-US" sz="2400" kern="0" dirty="0" smtClean="0">
                <a:latin typeface="+mn-lt"/>
              </a:rPr>
              <a:t> </a:t>
            </a:r>
            <a:r>
              <a:rPr lang="en-US" sz="2400" kern="0" dirty="0" smtClean="0">
                <a:solidFill>
                  <a:srgbClr val="FF0000"/>
                </a:solidFill>
              </a:rPr>
              <a:t>7C802446h</a:t>
            </a:r>
          </a:p>
        </p:txBody>
      </p:sp>
      <p:cxnSp>
        <p:nvCxnSpPr>
          <p:cNvPr id="11" name="Curved Connector 10"/>
          <p:cNvCxnSpPr/>
          <p:nvPr/>
        </p:nvCxnSpPr>
        <p:spPr bwMode="auto">
          <a:xfrm flipV="1">
            <a:off x="3015086" y="3509016"/>
            <a:ext cx="3138319" cy="487365"/>
          </a:xfrm>
          <a:prstGeom prst="curvedConnector3">
            <a:avLst/>
          </a:prstGeom>
          <a:ln>
            <a:headEnd type="none" w="med" len="med"/>
            <a:tailEnd type="arrow"/>
          </a:ln>
          <a:extLst/>
        </p:spPr>
        <p:style>
          <a:lnRef idx="2">
            <a:schemeClr val="accent5"/>
          </a:lnRef>
          <a:fillRef idx="0">
            <a:schemeClr val="accent5"/>
          </a:fillRef>
          <a:effectRef idx="1">
            <a:schemeClr val="accent5"/>
          </a:effectRef>
          <a:fontRef idx="minor">
            <a:schemeClr val="tx1"/>
          </a:fontRef>
        </p:style>
      </p:cxnSp>
      <p:sp>
        <p:nvSpPr>
          <p:cNvPr id="12" name="TextBox 11"/>
          <p:cNvSpPr txBox="1"/>
          <p:nvPr/>
        </p:nvSpPr>
        <p:spPr bwMode="auto">
          <a:xfrm>
            <a:off x="3160447" y="2345806"/>
            <a:ext cx="2830812" cy="1179073"/>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latin typeface="+mn-lt"/>
              </a:rPr>
              <a:t>Check if address 0x</a:t>
            </a:r>
            <a:r>
              <a:rPr lang="en-US" sz="2400" kern="0" dirty="0" smtClean="0"/>
              <a:t>7C802446 is present</a:t>
            </a:r>
            <a:endParaRPr lang="en-US" sz="2400" kern="0" dirty="0" smtClean="0">
              <a:latin typeface="+mn-lt"/>
            </a:endParaRPr>
          </a:p>
        </p:txBody>
      </p:sp>
      <p:sp>
        <p:nvSpPr>
          <p:cNvPr id="14" name="TextBox 13"/>
          <p:cNvSpPr txBox="1"/>
          <p:nvPr/>
        </p:nvSpPr>
        <p:spPr bwMode="auto">
          <a:xfrm>
            <a:off x="779688" y="5018400"/>
            <a:ext cx="1721843" cy="511629"/>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solidFill>
                  <a:schemeClr val="bg1"/>
                </a:solidFill>
                <a:latin typeface="+mn-lt"/>
              </a:rPr>
              <a:t>EXTERN</a:t>
            </a:r>
          </a:p>
        </p:txBody>
      </p:sp>
      <p:cxnSp>
        <p:nvCxnSpPr>
          <p:cNvPr id="16" name="Curved Connector 15"/>
          <p:cNvCxnSpPr/>
          <p:nvPr/>
        </p:nvCxnSpPr>
        <p:spPr bwMode="auto">
          <a:xfrm rot="10800000" flipV="1">
            <a:off x="3015086" y="5121727"/>
            <a:ext cx="3138316" cy="462217"/>
          </a:xfrm>
          <a:prstGeom prst="curvedConnector3">
            <a:avLst/>
          </a:prstGeom>
          <a:ln>
            <a:solidFill>
              <a:srgbClr val="00B050"/>
            </a:solidFill>
            <a:headEnd type="none" w="med" len="med"/>
            <a:tailEnd type="arrow"/>
          </a:ln>
          <a:extLst/>
        </p:spPr>
        <p:style>
          <a:lnRef idx="2">
            <a:schemeClr val="accent5"/>
          </a:lnRef>
          <a:fillRef idx="0">
            <a:schemeClr val="accent5"/>
          </a:fillRef>
          <a:effectRef idx="1">
            <a:schemeClr val="accent5"/>
          </a:effectRef>
          <a:fontRef idx="minor">
            <a:schemeClr val="tx1"/>
          </a:fontRef>
        </p:style>
      </p:cxnSp>
      <p:sp>
        <p:nvSpPr>
          <p:cNvPr id="17" name="TextBox 16"/>
          <p:cNvSpPr txBox="1"/>
          <p:nvPr/>
        </p:nvSpPr>
        <p:spPr bwMode="auto">
          <a:xfrm>
            <a:off x="3657599" y="4321840"/>
            <a:ext cx="2079171" cy="913975"/>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latin typeface="+mn-lt"/>
              </a:rPr>
              <a:t>Sleep() function</a:t>
            </a:r>
          </a:p>
        </p:txBody>
      </p:sp>
      <p:sp>
        <p:nvSpPr>
          <p:cNvPr id="19" name="Rectangle 18"/>
          <p:cNvSpPr/>
          <p:nvPr/>
        </p:nvSpPr>
        <p:spPr bwMode="auto">
          <a:xfrm>
            <a:off x="266133" y="5583946"/>
            <a:ext cx="2748947" cy="347914"/>
          </a:xfrm>
          <a:prstGeom prst="rect">
            <a:avLst/>
          </a:prstGeom>
          <a:solidFill>
            <a:srgbClr val="00B050"/>
          </a:solidFill>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err="1" smtClean="0">
              <a:latin typeface="+mn-lt"/>
            </a:endParaRPr>
          </a:p>
        </p:txBody>
      </p:sp>
      <p:sp>
        <p:nvSpPr>
          <p:cNvPr id="20" name="TextBox 19"/>
          <p:cNvSpPr txBox="1"/>
          <p:nvPr/>
        </p:nvSpPr>
        <p:spPr bwMode="auto">
          <a:xfrm>
            <a:off x="598835" y="5526720"/>
            <a:ext cx="2057400" cy="381001"/>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latin typeface="+mn-lt"/>
              </a:rPr>
              <a:t>Sleep</a:t>
            </a:r>
          </a:p>
        </p:txBody>
      </p:sp>
      <p:sp>
        <p:nvSpPr>
          <p:cNvPr id="71" name="TextBox 70"/>
          <p:cNvSpPr txBox="1"/>
          <p:nvPr/>
        </p:nvSpPr>
        <p:spPr bwMode="auto">
          <a:xfrm>
            <a:off x="239991" y="3727526"/>
            <a:ext cx="1812014" cy="537709"/>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r>
              <a:rPr lang="en-US" sz="2400" kern="0" dirty="0" smtClean="0">
                <a:solidFill>
                  <a:srgbClr val="002060"/>
                </a:solidFill>
                <a:latin typeface="+mn-lt"/>
              </a:rPr>
              <a:t>call</a:t>
            </a:r>
            <a:r>
              <a:rPr lang="en-US" sz="2400" kern="0" dirty="0" smtClean="0">
                <a:latin typeface="+mn-lt"/>
              </a:rPr>
              <a:t> </a:t>
            </a:r>
            <a:r>
              <a:rPr lang="en-US" sz="2400" kern="0" dirty="0" smtClean="0">
                <a:solidFill>
                  <a:schemeClr val="accent5">
                    <a:lumMod val="50000"/>
                  </a:schemeClr>
                </a:solidFill>
              </a:rPr>
              <a:t>Sleep</a:t>
            </a:r>
          </a:p>
        </p:txBody>
      </p:sp>
    </p:spTree>
    <p:extLst>
      <p:ext uri="{BB962C8B-B14F-4D97-AF65-F5344CB8AC3E}">
        <p14:creationId xmlns:p14="http://schemas.microsoft.com/office/powerpoint/2010/main" val="33971000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70"/>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12" grpId="0"/>
      <p:bldP spid="17" grpId="0"/>
      <p:bldP spid="19" grpId="0" animBg="1"/>
      <p:bldP spid="20" grpId="0"/>
      <p:bldP spid="7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Labeless Solution</a:t>
            </a:r>
            <a:endParaRPr lang="en-US" dirty="0"/>
          </a:p>
        </p:txBody>
      </p:sp>
      <p:sp>
        <p:nvSpPr>
          <p:cNvPr id="3" name="Footer Placeholder 2"/>
          <p:cNvSpPr>
            <a:spLocks noGrp="1"/>
          </p:cNvSpPr>
          <p:nvPr>
            <p:ph type="ftr" sz="quarter" idx="10"/>
          </p:nvPr>
        </p:nvSpPr>
        <p:spPr/>
        <p:txBody>
          <a:bodyPr/>
          <a:lstStyle/>
          <a:p>
            <a:endParaRPr lang="en-US" dirty="0"/>
          </a:p>
        </p:txBody>
      </p:sp>
      <p:sp>
        <p:nvSpPr>
          <p:cNvPr id="2" name="Rounded Rectangle 1"/>
          <p:cNvSpPr/>
          <p:nvPr/>
        </p:nvSpPr>
        <p:spPr bwMode="auto">
          <a:xfrm>
            <a:off x="60385" y="1319842"/>
            <a:ext cx="4033150" cy="4710022"/>
          </a:xfrm>
          <a:prstGeom prst="roundRect">
            <a:avLst/>
          </a:prstGeom>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err="1" smtClean="0">
              <a:latin typeface="+mn-lt"/>
            </a:endParaRPr>
          </a:p>
        </p:txBody>
      </p:sp>
      <p:sp>
        <p:nvSpPr>
          <p:cNvPr id="4" name="TextBox 3"/>
          <p:cNvSpPr txBox="1"/>
          <p:nvPr/>
        </p:nvSpPr>
        <p:spPr bwMode="auto">
          <a:xfrm>
            <a:off x="172929" y="2253988"/>
            <a:ext cx="3808062" cy="2824475"/>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r>
              <a:rPr lang="en-US" sz="2400" kern="0" dirty="0">
                <a:solidFill>
                  <a:srgbClr val="002060"/>
                </a:solidFill>
                <a:latin typeface="+mn-lt"/>
              </a:rPr>
              <a:t>c</a:t>
            </a:r>
            <a:r>
              <a:rPr lang="en-US" sz="2400" kern="0" dirty="0" smtClean="0">
                <a:solidFill>
                  <a:srgbClr val="002060"/>
                </a:solidFill>
                <a:latin typeface="+mn-lt"/>
              </a:rPr>
              <a:t>all near </a:t>
            </a:r>
            <a:r>
              <a:rPr lang="en-US" sz="2400" kern="0" dirty="0" err="1" smtClean="0">
                <a:solidFill>
                  <a:srgbClr val="002060"/>
                </a:solidFill>
                <a:latin typeface="+mn-lt"/>
              </a:rPr>
              <a:t>ptr</a:t>
            </a:r>
            <a:r>
              <a:rPr lang="en-US" sz="2400" kern="0" dirty="0" smtClean="0">
                <a:latin typeface="+mn-lt"/>
              </a:rPr>
              <a:t> </a:t>
            </a:r>
            <a:r>
              <a:rPr lang="en-US" sz="2400" kern="0" dirty="0" smtClean="0">
                <a:solidFill>
                  <a:srgbClr val="FF0000"/>
                </a:solidFill>
              </a:rPr>
              <a:t>7529916Dh</a:t>
            </a:r>
          </a:p>
          <a:p>
            <a:r>
              <a:rPr lang="en-US" sz="2400" kern="0" dirty="0" smtClean="0">
                <a:latin typeface="+mn-lt"/>
              </a:rPr>
              <a:t>…</a:t>
            </a:r>
          </a:p>
          <a:p>
            <a:r>
              <a:rPr lang="en-US" sz="2400" kern="0" dirty="0" err="1">
                <a:solidFill>
                  <a:srgbClr val="002060"/>
                </a:solidFill>
                <a:latin typeface="+mn-lt"/>
              </a:rPr>
              <a:t>j</a:t>
            </a:r>
            <a:r>
              <a:rPr lang="en-US" sz="2400" kern="0" dirty="0" err="1" smtClean="0">
                <a:solidFill>
                  <a:srgbClr val="002060"/>
                </a:solidFill>
                <a:latin typeface="+mn-lt"/>
              </a:rPr>
              <a:t>mp</a:t>
            </a:r>
            <a:r>
              <a:rPr lang="en-US" sz="2400" kern="0" dirty="0" smtClean="0">
                <a:solidFill>
                  <a:srgbClr val="002060"/>
                </a:solidFill>
                <a:latin typeface="+mn-lt"/>
              </a:rPr>
              <a:t> near </a:t>
            </a:r>
            <a:r>
              <a:rPr lang="en-US" sz="2400" kern="0" dirty="0" err="1" smtClean="0">
                <a:solidFill>
                  <a:srgbClr val="002060"/>
                </a:solidFill>
                <a:latin typeface="+mn-lt"/>
              </a:rPr>
              <a:t>ptr</a:t>
            </a:r>
            <a:r>
              <a:rPr lang="en-US" sz="2400" kern="0" dirty="0" smtClean="0">
                <a:solidFill>
                  <a:srgbClr val="002060"/>
                </a:solidFill>
                <a:latin typeface="+mn-lt"/>
              </a:rPr>
              <a:t> </a:t>
            </a:r>
            <a:r>
              <a:rPr lang="en-US" sz="2400" kern="0" dirty="0" smtClean="0">
                <a:solidFill>
                  <a:srgbClr val="FF0000"/>
                </a:solidFill>
                <a:latin typeface="+mn-lt"/>
              </a:rPr>
              <a:t>752A2F2Fh</a:t>
            </a:r>
          </a:p>
          <a:p>
            <a:r>
              <a:rPr lang="en-US" sz="2400" kern="0" dirty="0" smtClean="0">
                <a:latin typeface="+mn-lt"/>
              </a:rPr>
              <a:t>…</a:t>
            </a:r>
          </a:p>
          <a:p>
            <a:r>
              <a:rPr lang="en-US" sz="2400" kern="0" dirty="0">
                <a:solidFill>
                  <a:srgbClr val="002060"/>
                </a:solidFill>
                <a:latin typeface="+mn-lt"/>
              </a:rPr>
              <a:t>p</a:t>
            </a:r>
            <a:r>
              <a:rPr lang="en-US" sz="2400" kern="0" dirty="0" smtClean="0">
                <a:solidFill>
                  <a:srgbClr val="002060"/>
                </a:solidFill>
                <a:latin typeface="+mn-lt"/>
              </a:rPr>
              <a:t>ush </a:t>
            </a:r>
            <a:r>
              <a:rPr lang="en-US" sz="2400" kern="0" dirty="0" smtClean="0">
                <a:solidFill>
                  <a:srgbClr val="00B050"/>
                </a:solidFill>
                <a:latin typeface="+mn-lt"/>
              </a:rPr>
              <a:t>752B1DF5h</a:t>
            </a:r>
          </a:p>
          <a:p>
            <a:r>
              <a:rPr lang="en-US" sz="2400" kern="0" dirty="0" err="1" smtClean="0">
                <a:solidFill>
                  <a:srgbClr val="002060"/>
                </a:solidFill>
              </a:rPr>
              <a:t>retn</a:t>
            </a:r>
            <a:endParaRPr lang="en-US" sz="2400" kern="0" dirty="0" smtClean="0">
              <a:solidFill>
                <a:srgbClr val="0070C0"/>
              </a:solidFill>
              <a:latin typeface="+mn-lt"/>
            </a:endParaRPr>
          </a:p>
          <a:p>
            <a:endParaRPr lang="en-US" sz="2400" kern="0" dirty="0" smtClean="0">
              <a:solidFill>
                <a:srgbClr val="0070C0"/>
              </a:solidFill>
              <a:latin typeface="+mn-lt"/>
            </a:endParaRPr>
          </a:p>
        </p:txBody>
      </p:sp>
      <p:sp>
        <p:nvSpPr>
          <p:cNvPr id="8" name="Rounded Rectangle 7"/>
          <p:cNvSpPr/>
          <p:nvPr/>
        </p:nvSpPr>
        <p:spPr bwMode="auto">
          <a:xfrm>
            <a:off x="4953000" y="1311215"/>
            <a:ext cx="4109737" cy="4710022"/>
          </a:xfrm>
          <a:prstGeom prst="roundRect">
            <a:avLst/>
          </a:prstGeom>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err="1" smtClean="0">
              <a:latin typeface="+mn-lt"/>
            </a:endParaRPr>
          </a:p>
        </p:txBody>
      </p:sp>
      <p:sp>
        <p:nvSpPr>
          <p:cNvPr id="9" name="TextBox 8"/>
          <p:cNvSpPr txBox="1"/>
          <p:nvPr/>
        </p:nvSpPr>
        <p:spPr bwMode="auto">
          <a:xfrm>
            <a:off x="5034642" y="2257461"/>
            <a:ext cx="3946451" cy="2834783"/>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r>
              <a:rPr lang="en-US" sz="2400" kern="0" dirty="0">
                <a:solidFill>
                  <a:srgbClr val="002060"/>
                </a:solidFill>
                <a:latin typeface="+mn-lt"/>
              </a:rPr>
              <a:t>c</a:t>
            </a:r>
            <a:r>
              <a:rPr lang="en-US" sz="2400" kern="0" dirty="0" smtClean="0">
                <a:solidFill>
                  <a:srgbClr val="002060"/>
                </a:solidFill>
                <a:latin typeface="+mn-lt"/>
              </a:rPr>
              <a:t>all</a:t>
            </a:r>
            <a:r>
              <a:rPr lang="en-US" sz="2400" kern="0" dirty="0" smtClean="0">
                <a:latin typeface="+mn-lt"/>
              </a:rPr>
              <a:t> </a:t>
            </a:r>
            <a:r>
              <a:rPr lang="en-US" sz="2400" kern="0" dirty="0" err="1" smtClean="0">
                <a:solidFill>
                  <a:schemeClr val="accent1">
                    <a:lumMod val="75000"/>
                  </a:schemeClr>
                </a:solidFill>
              </a:rPr>
              <a:t>OpenProcess</a:t>
            </a:r>
            <a:endParaRPr lang="en-US" sz="2400" kern="0" dirty="0" smtClean="0">
              <a:solidFill>
                <a:schemeClr val="accent1">
                  <a:lumMod val="75000"/>
                </a:schemeClr>
              </a:solidFill>
            </a:endParaRPr>
          </a:p>
          <a:p>
            <a:r>
              <a:rPr lang="en-US" sz="2400" kern="0" dirty="0" smtClean="0">
                <a:latin typeface="+mn-lt"/>
              </a:rPr>
              <a:t>…</a:t>
            </a:r>
          </a:p>
          <a:p>
            <a:r>
              <a:rPr lang="en-US" sz="2400" kern="0" dirty="0" err="1" smtClean="0">
                <a:solidFill>
                  <a:srgbClr val="002060"/>
                </a:solidFill>
                <a:latin typeface="+mn-lt"/>
              </a:rPr>
              <a:t>jmp</a:t>
            </a:r>
            <a:r>
              <a:rPr lang="en-US" sz="2400" kern="0" dirty="0" smtClean="0">
                <a:solidFill>
                  <a:srgbClr val="002060"/>
                </a:solidFill>
                <a:latin typeface="+mn-lt"/>
              </a:rPr>
              <a:t> </a:t>
            </a:r>
            <a:r>
              <a:rPr lang="en-US" sz="2400" kern="0" dirty="0" err="1" smtClean="0">
                <a:solidFill>
                  <a:schemeClr val="accent1">
                    <a:lumMod val="75000"/>
                  </a:schemeClr>
                </a:solidFill>
                <a:latin typeface="+mn-lt"/>
              </a:rPr>
              <a:t>GetCommandLineW</a:t>
            </a:r>
            <a:endParaRPr lang="en-US" sz="2400" kern="0" dirty="0" smtClean="0">
              <a:solidFill>
                <a:schemeClr val="accent1">
                  <a:lumMod val="75000"/>
                </a:schemeClr>
              </a:solidFill>
              <a:latin typeface="+mn-lt"/>
            </a:endParaRPr>
          </a:p>
          <a:p>
            <a:r>
              <a:rPr lang="en-US" sz="2400" kern="0" dirty="0" smtClean="0">
                <a:latin typeface="+mn-lt"/>
              </a:rPr>
              <a:t>…</a:t>
            </a:r>
          </a:p>
          <a:p>
            <a:r>
              <a:rPr lang="en-US" sz="2400" kern="0" dirty="0" smtClean="0">
                <a:solidFill>
                  <a:srgbClr val="002060"/>
                </a:solidFill>
                <a:latin typeface="+mn-lt"/>
              </a:rPr>
              <a:t>push </a:t>
            </a:r>
            <a:r>
              <a:rPr lang="en-US" sz="2400" kern="0" dirty="0" err="1" smtClean="0">
                <a:solidFill>
                  <a:schemeClr val="accent1">
                    <a:lumMod val="75000"/>
                  </a:schemeClr>
                </a:solidFill>
                <a:latin typeface="+mn-lt"/>
              </a:rPr>
              <a:t>WriteProcessMemory</a:t>
            </a:r>
            <a:endParaRPr lang="en-US" sz="2400" kern="0" dirty="0" smtClean="0">
              <a:solidFill>
                <a:schemeClr val="accent1">
                  <a:lumMod val="75000"/>
                </a:schemeClr>
              </a:solidFill>
              <a:latin typeface="+mn-lt"/>
            </a:endParaRPr>
          </a:p>
          <a:p>
            <a:r>
              <a:rPr lang="en-US" sz="2400" kern="0" dirty="0" err="1">
                <a:solidFill>
                  <a:srgbClr val="002060"/>
                </a:solidFill>
              </a:rPr>
              <a:t>retn</a:t>
            </a:r>
            <a:endParaRPr lang="en-US" sz="2400" kern="0" dirty="0" smtClean="0">
              <a:solidFill>
                <a:schemeClr val="accent1">
                  <a:lumMod val="50000"/>
                </a:schemeClr>
              </a:solidFill>
              <a:latin typeface="+mn-lt"/>
            </a:endParaRPr>
          </a:p>
        </p:txBody>
      </p:sp>
      <p:sp>
        <p:nvSpPr>
          <p:cNvPr id="6" name="Right Arrow 5"/>
          <p:cNvSpPr/>
          <p:nvPr/>
        </p:nvSpPr>
        <p:spPr bwMode="auto">
          <a:xfrm>
            <a:off x="4178596" y="3429000"/>
            <a:ext cx="693328" cy="474453"/>
          </a:xfrm>
          <a:prstGeom prst="rightArrow">
            <a:avLst/>
          </a:prstGeom>
          <a:ln>
            <a:headEnd/>
            <a:tailEnd/>
          </a:ln>
          <a:extLst/>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err="1" smtClean="0">
              <a:latin typeface="+mn-lt"/>
            </a:endParaRPr>
          </a:p>
        </p:txBody>
      </p:sp>
    </p:spTree>
    <p:extLst>
      <p:ext uri="{BB962C8B-B14F-4D97-AF65-F5344CB8AC3E}">
        <p14:creationId xmlns:p14="http://schemas.microsoft.com/office/powerpoint/2010/main" val="15275076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Labeless Solution</a:t>
            </a:r>
            <a:endParaRPr lang="en-US" dirty="0"/>
          </a:p>
        </p:txBody>
      </p:sp>
      <p:sp>
        <p:nvSpPr>
          <p:cNvPr id="3" name="Footer Placeholder 2"/>
          <p:cNvSpPr>
            <a:spLocks noGrp="1"/>
          </p:cNvSpPr>
          <p:nvPr>
            <p:ph type="ftr" sz="quarter" idx="10"/>
          </p:nvPr>
        </p:nvSpPr>
        <p:spPr/>
        <p:txBody>
          <a:bodyPr/>
          <a:lstStyle/>
          <a:p>
            <a:endParaRPr lang="en-US" dirty="0"/>
          </a:p>
        </p:txBody>
      </p:sp>
      <p:sp>
        <p:nvSpPr>
          <p:cNvPr id="6" name="Content Placeholder 5"/>
          <p:cNvSpPr>
            <a:spLocks noGrp="1"/>
          </p:cNvSpPr>
          <p:nvPr>
            <p:ph sz="quarter" idx="11"/>
          </p:nvPr>
        </p:nvSpPr>
        <p:spPr/>
        <p:txBody>
          <a:bodyPr/>
          <a:lstStyle/>
          <a:p>
            <a:pPr marL="0" lvl="0" indent="0">
              <a:buNone/>
            </a:pPr>
            <a:r>
              <a:rPr lang="en-US" dirty="0" smtClean="0"/>
              <a:t>Advantages</a:t>
            </a:r>
          </a:p>
          <a:p>
            <a:pPr lvl="0"/>
            <a:r>
              <a:rPr lang="en-US" dirty="0" smtClean="0"/>
              <a:t>No need to perform error-prone tasks</a:t>
            </a:r>
            <a:endParaRPr lang="en-US" dirty="0"/>
          </a:p>
          <a:p>
            <a:pPr lvl="1"/>
            <a:r>
              <a:rPr lang="en-US" dirty="0" smtClean="0"/>
              <a:t>Searching for sections with imports</a:t>
            </a:r>
          </a:p>
          <a:p>
            <a:pPr lvl="1"/>
            <a:r>
              <a:rPr lang="en-US" dirty="0" smtClean="0"/>
              <a:t>Offsets and addresses calculation</a:t>
            </a:r>
            <a:endParaRPr lang="en-US" dirty="0"/>
          </a:p>
          <a:p>
            <a:r>
              <a:rPr lang="en-US" dirty="0" smtClean="0"/>
              <a:t>Automatic fixing of functions located in external modules</a:t>
            </a:r>
          </a:p>
          <a:p>
            <a:r>
              <a:rPr lang="en-US" dirty="0" smtClean="0"/>
              <a:t>Quicker than any existent solution</a:t>
            </a:r>
          </a:p>
          <a:p>
            <a:r>
              <a:rPr lang="en-US" dirty="0" smtClean="0"/>
              <a:t>Saves precious researcher’s time</a:t>
            </a:r>
          </a:p>
          <a:p>
            <a:r>
              <a:rPr lang="en-US" dirty="0" smtClean="0"/>
              <a:t>Can </a:t>
            </a:r>
            <a:r>
              <a:rPr lang="en-US" dirty="0"/>
              <a:t>be performed on the fly</a:t>
            </a:r>
          </a:p>
        </p:txBody>
      </p:sp>
    </p:spTree>
    <p:extLst>
      <p:ext uri="{BB962C8B-B14F-4D97-AF65-F5344CB8AC3E}">
        <p14:creationId xmlns:p14="http://schemas.microsoft.com/office/powerpoint/2010/main" val="18468311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pPr algn="ctr"/>
            <a:r>
              <a:rPr lang="en-US" dirty="0" smtClean="0"/>
              <a:t>IDA-OLLY SCRIPTING</a:t>
            </a:r>
            <a:endParaRPr lang="en-US" dirty="0"/>
          </a:p>
        </p:txBody>
      </p:sp>
      <p:sp>
        <p:nvSpPr>
          <p:cNvPr id="6" name="Text Placeholder 5"/>
          <p:cNvSpPr>
            <a:spLocks noGrp="1"/>
          </p:cNvSpPr>
          <p:nvPr>
            <p:ph type="body" sz="quarter" idx="16"/>
          </p:nvPr>
        </p:nvSpPr>
        <p:spPr/>
        <p:txBody>
          <a:bodyPr>
            <a:normAutofit lnSpcReduction="10000"/>
          </a:bodyPr>
          <a:lstStyle/>
          <a:p>
            <a:endParaRPr lang="en-US" dirty="0"/>
          </a:p>
          <a:p>
            <a:endParaRPr lang="en-US" dirty="0"/>
          </a:p>
        </p:txBody>
      </p:sp>
      <p:sp>
        <p:nvSpPr>
          <p:cNvPr id="3" name="Footer Placeholder 2"/>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2346736505"/>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IDA-Olly Scripting: IDE View</a:t>
            </a:r>
            <a:endParaRPr lang="en-US" dirty="0"/>
          </a:p>
        </p:txBody>
      </p:sp>
      <p:sp>
        <p:nvSpPr>
          <p:cNvPr id="3" name="Footer Placeholder 2"/>
          <p:cNvSpPr>
            <a:spLocks noGrp="1"/>
          </p:cNvSpPr>
          <p:nvPr>
            <p:ph type="ftr" sz="quarter" idx="10"/>
          </p:nvPr>
        </p:nvSpPr>
        <p:spPr/>
        <p:txBody>
          <a:bodyPr/>
          <a:lstStyle/>
          <a:p>
            <a:endParaRPr lang="en-US" dirty="0"/>
          </a:p>
        </p:txBody>
      </p:sp>
      <p:pic>
        <p:nvPicPr>
          <p:cNvPr id="1026" name="Picture 2" descr="C:\Users\stanislavsk\Desktop\reports\presentations\labeless\pict\idaolly_scripting.png"/>
          <p:cNvPicPr>
            <a:picLocks noGrp="1" noChangeAspect="1" noChangeArrowheads="1"/>
          </p:cNvPicPr>
          <p:nvPr>
            <p:ph sz="quarter" idx="11"/>
          </p:nvPr>
        </p:nvPicPr>
        <p:blipFill>
          <a:blip r:embed="rId3">
            <a:extLst>
              <a:ext uri="{28A0092B-C50C-407E-A947-70E740481C1C}">
                <a14:useLocalDpi xmlns:a14="http://schemas.microsoft.com/office/drawing/2010/main" val="0"/>
              </a:ext>
            </a:extLst>
          </a:blip>
          <a:srcRect/>
          <a:stretch>
            <a:fillRect/>
          </a:stretch>
        </p:blipFill>
        <p:spPr bwMode="auto">
          <a:xfrm>
            <a:off x="546240" y="978195"/>
            <a:ext cx="8232635" cy="5267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671653"/>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IDA-Olly Scripting: Common Data</a:t>
            </a:r>
            <a:endParaRPr lang="en-US" dirty="0"/>
          </a:p>
        </p:txBody>
      </p:sp>
      <p:sp>
        <p:nvSpPr>
          <p:cNvPr id="3" name="Footer Placeholder 2"/>
          <p:cNvSpPr>
            <a:spLocks noGrp="1"/>
          </p:cNvSpPr>
          <p:nvPr>
            <p:ph type="ftr" sz="quarter" idx="10"/>
          </p:nvPr>
        </p:nvSpPr>
        <p:spPr/>
        <p:txBody>
          <a:bodyPr/>
          <a:lstStyle/>
          <a:p>
            <a:endParaRPr lang="en-US" dirty="0"/>
          </a:p>
        </p:txBody>
      </p:sp>
      <p:sp>
        <p:nvSpPr>
          <p:cNvPr id="7" name="TextBox 6"/>
          <p:cNvSpPr txBox="1"/>
          <p:nvPr/>
        </p:nvSpPr>
        <p:spPr bwMode="auto">
          <a:xfrm>
            <a:off x="3707308" y="801067"/>
            <a:ext cx="1630392" cy="526211"/>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800" kern="0" dirty="0" smtClean="0">
                <a:latin typeface="+mn-lt"/>
              </a:rPr>
              <a:t>IDA</a:t>
            </a:r>
          </a:p>
        </p:txBody>
      </p:sp>
      <p:sp>
        <p:nvSpPr>
          <p:cNvPr id="8" name="Rounded Rectangle 7"/>
          <p:cNvSpPr/>
          <p:nvPr/>
        </p:nvSpPr>
        <p:spPr bwMode="auto">
          <a:xfrm>
            <a:off x="266133" y="1376285"/>
            <a:ext cx="8512741" cy="5091250"/>
          </a:xfrm>
          <a:prstGeom prst="roundRect">
            <a:avLst/>
          </a:prstGeom>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smtClean="0">
              <a:latin typeface="+mn-lt"/>
            </a:endParaRPr>
          </a:p>
        </p:txBody>
      </p:sp>
      <p:pic>
        <p:nvPicPr>
          <p:cNvPr id="9" name="Picture 2" descr="C:\Users\stanislavsk\Desktop\ida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7244" y="1410874"/>
            <a:ext cx="1064263" cy="1072577"/>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p:cNvCxnSpPr/>
          <p:nvPr/>
        </p:nvCxnSpPr>
        <p:spPr bwMode="auto">
          <a:xfrm>
            <a:off x="266133" y="2619844"/>
            <a:ext cx="8512741" cy="0"/>
          </a:xfrm>
          <a:prstGeom prst="line">
            <a:avLst/>
          </a:prstGeom>
          <a:solidFill>
            <a:schemeClr val="bg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17"/>
          <p:cNvSpPr txBox="1"/>
          <p:nvPr/>
        </p:nvSpPr>
        <p:spPr bwMode="auto">
          <a:xfrm>
            <a:off x="4040461" y="1547464"/>
            <a:ext cx="2030730" cy="799395"/>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latin typeface="+mn-lt"/>
              </a:rPr>
              <a:t>IDA-Olly Scripting IDE</a:t>
            </a:r>
          </a:p>
        </p:txBody>
      </p:sp>
      <p:cxnSp>
        <p:nvCxnSpPr>
          <p:cNvPr id="19" name="Straight Connector 18"/>
          <p:cNvCxnSpPr>
            <a:endCxn id="8" idx="2"/>
          </p:cNvCxnSpPr>
          <p:nvPr/>
        </p:nvCxnSpPr>
        <p:spPr bwMode="auto">
          <a:xfrm>
            <a:off x="4522503" y="2619844"/>
            <a:ext cx="1" cy="3847691"/>
          </a:xfrm>
          <a:prstGeom prst="lin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bwMode="auto">
          <a:xfrm>
            <a:off x="266133" y="3051545"/>
            <a:ext cx="8512741" cy="0"/>
          </a:xfrm>
          <a:prstGeom prst="line">
            <a:avLst/>
          </a:prstGeom>
          <a:ln>
            <a:headEnd type="none" w="med" len="med"/>
            <a:tailEnd type="none" w="med" len="med"/>
          </a:ln>
          <a:effectLst/>
          <a:extLst/>
        </p:spPr>
        <p:style>
          <a:lnRef idx="2">
            <a:schemeClr val="dk1"/>
          </a:lnRef>
          <a:fillRef idx="0">
            <a:schemeClr val="dk1"/>
          </a:fillRef>
          <a:effectRef idx="1">
            <a:schemeClr val="dk1"/>
          </a:effectRef>
          <a:fontRef idx="minor">
            <a:schemeClr val="tx1"/>
          </a:fontRef>
        </p:style>
      </p:cxnSp>
      <p:sp>
        <p:nvSpPr>
          <p:cNvPr id="23" name="TextBox 22"/>
          <p:cNvSpPr txBox="1"/>
          <p:nvPr/>
        </p:nvSpPr>
        <p:spPr bwMode="auto">
          <a:xfrm>
            <a:off x="1378953" y="2590223"/>
            <a:ext cx="2030730" cy="399697"/>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latin typeface="+mn-lt"/>
              </a:rPr>
              <a:t>IDA Script</a:t>
            </a:r>
          </a:p>
        </p:txBody>
      </p:sp>
      <p:sp>
        <p:nvSpPr>
          <p:cNvPr id="24" name="TextBox 23"/>
          <p:cNvSpPr txBox="1"/>
          <p:nvPr/>
        </p:nvSpPr>
        <p:spPr bwMode="auto">
          <a:xfrm>
            <a:off x="5692511" y="2590222"/>
            <a:ext cx="2030730" cy="399697"/>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latin typeface="+mn-lt"/>
              </a:rPr>
              <a:t>Olly Script</a:t>
            </a:r>
          </a:p>
        </p:txBody>
      </p:sp>
      <p:sp>
        <p:nvSpPr>
          <p:cNvPr id="27" name="TextBox 26"/>
          <p:cNvSpPr txBox="1"/>
          <p:nvPr/>
        </p:nvSpPr>
        <p:spPr bwMode="auto">
          <a:xfrm>
            <a:off x="266133" y="3051545"/>
            <a:ext cx="4256370" cy="3415990"/>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r>
              <a:rPr lang="en-US" sz="2400" dirty="0" err="1">
                <a:solidFill>
                  <a:schemeClr val="accent5"/>
                </a:solidFill>
              </a:rPr>
              <a:t>tp</a:t>
            </a:r>
            <a:r>
              <a:rPr lang="en-US" sz="2400" dirty="0"/>
              <a:t> = </a:t>
            </a:r>
            <a:r>
              <a:rPr lang="en-US" sz="2400" dirty="0" err="1" smtClean="0"/>
              <a:t>dict</a:t>
            </a:r>
            <a:r>
              <a:rPr lang="en-US" sz="2400" dirty="0" smtClean="0"/>
              <a:t>()</a:t>
            </a:r>
            <a:endParaRPr lang="en-US" sz="2400" dirty="0"/>
          </a:p>
          <a:p>
            <a:r>
              <a:rPr lang="en-US" sz="2400" dirty="0">
                <a:solidFill>
                  <a:srgbClr val="0070C0"/>
                </a:solidFill>
              </a:rPr>
              <a:t>for</a:t>
            </a:r>
            <a:r>
              <a:rPr lang="en-US" sz="2400" dirty="0"/>
              <a:t> </a:t>
            </a:r>
            <a:r>
              <a:rPr lang="en-US" sz="2400" dirty="0" err="1">
                <a:solidFill>
                  <a:srgbClr val="C00000"/>
                </a:solidFill>
              </a:rPr>
              <a:t>i</a:t>
            </a:r>
            <a:r>
              <a:rPr lang="en-US" sz="2400" dirty="0"/>
              <a:t> </a:t>
            </a:r>
            <a:r>
              <a:rPr lang="en-US" sz="2400" dirty="0">
                <a:solidFill>
                  <a:srgbClr val="0070C0"/>
                </a:solidFill>
              </a:rPr>
              <a:t>in </a:t>
            </a:r>
            <a:r>
              <a:rPr lang="en-US" sz="2400" dirty="0">
                <a:solidFill>
                  <a:srgbClr val="7030A0"/>
                </a:solidFill>
              </a:rPr>
              <a:t>range</a:t>
            </a:r>
            <a:r>
              <a:rPr lang="en-US" sz="2400" dirty="0"/>
              <a:t>(100):</a:t>
            </a:r>
          </a:p>
          <a:p>
            <a:r>
              <a:rPr lang="en-US" sz="2400" dirty="0"/>
              <a:t> </a:t>
            </a:r>
            <a:r>
              <a:rPr lang="en-US" sz="2400" dirty="0" smtClean="0"/>
              <a:t>   </a:t>
            </a:r>
            <a:r>
              <a:rPr lang="en-US" sz="2400" dirty="0" err="1" smtClean="0">
                <a:solidFill>
                  <a:schemeClr val="accent5"/>
                </a:solidFill>
              </a:rPr>
              <a:t>tp</a:t>
            </a:r>
            <a:r>
              <a:rPr lang="en-US" sz="2400" dirty="0" smtClean="0"/>
              <a:t>[</a:t>
            </a:r>
            <a:r>
              <a:rPr lang="en-US" sz="2400" dirty="0" err="1" smtClean="0">
                <a:solidFill>
                  <a:srgbClr val="C00000"/>
                </a:solidFill>
              </a:rPr>
              <a:t>i</a:t>
            </a:r>
            <a:r>
              <a:rPr lang="en-US" sz="2400" dirty="0"/>
              <a:t>] = </a:t>
            </a:r>
            <a:r>
              <a:rPr lang="en-US" sz="2400" dirty="0" err="1">
                <a:solidFill>
                  <a:srgbClr val="C00000"/>
                </a:solidFill>
              </a:rPr>
              <a:t>i</a:t>
            </a:r>
            <a:r>
              <a:rPr lang="en-US" sz="2400" dirty="0"/>
              <a:t> * </a:t>
            </a:r>
            <a:r>
              <a:rPr lang="en-US" sz="2400" dirty="0" err="1">
                <a:solidFill>
                  <a:srgbClr val="C00000"/>
                </a:solidFill>
              </a:rPr>
              <a:t>i</a:t>
            </a:r>
            <a:endParaRPr lang="en-US" sz="2400" dirty="0">
              <a:solidFill>
                <a:srgbClr val="C00000"/>
              </a:solidFill>
            </a:endParaRPr>
          </a:p>
          <a:p>
            <a:endParaRPr lang="en-US" sz="2400" dirty="0"/>
          </a:p>
          <a:p>
            <a:r>
              <a:rPr lang="en-US" sz="2400" dirty="0">
                <a:solidFill>
                  <a:srgbClr val="00B050"/>
                </a:solidFill>
              </a:rPr>
              <a:t>__extern__ </a:t>
            </a:r>
            <a:r>
              <a:rPr lang="en-US" sz="2400" dirty="0"/>
              <a:t>= </a:t>
            </a:r>
            <a:r>
              <a:rPr lang="en-US" sz="2400" dirty="0" err="1">
                <a:solidFill>
                  <a:schemeClr val="accent5"/>
                </a:solidFill>
              </a:rPr>
              <a:t>tp</a:t>
            </a:r>
            <a:r>
              <a:rPr lang="en-US" sz="2400" dirty="0"/>
              <a:t>	</a:t>
            </a:r>
            <a:endParaRPr lang="en-US" sz="2400" kern="0" dirty="0" smtClean="0">
              <a:solidFill>
                <a:srgbClr val="7030A0"/>
              </a:solidFill>
              <a:latin typeface="+mn-lt"/>
            </a:endParaRPr>
          </a:p>
        </p:txBody>
      </p:sp>
      <p:sp>
        <p:nvSpPr>
          <p:cNvPr id="28" name="TextBox 27"/>
          <p:cNvSpPr txBox="1"/>
          <p:nvPr/>
        </p:nvSpPr>
        <p:spPr bwMode="auto">
          <a:xfrm>
            <a:off x="4522503" y="3054787"/>
            <a:ext cx="4256370" cy="3415990"/>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r>
              <a:rPr lang="en-US" sz="2400" kern="0" dirty="0" smtClean="0">
                <a:solidFill>
                  <a:srgbClr val="0070C0"/>
                </a:solidFill>
                <a:latin typeface="+mn-lt"/>
              </a:rPr>
              <a:t>for</a:t>
            </a:r>
            <a:r>
              <a:rPr lang="en-US" sz="2400" kern="0" dirty="0" smtClean="0">
                <a:latin typeface="+mn-lt"/>
              </a:rPr>
              <a:t> </a:t>
            </a:r>
            <a:r>
              <a:rPr lang="en-US" sz="2400" kern="0" dirty="0">
                <a:solidFill>
                  <a:srgbClr val="C00000"/>
                </a:solidFill>
                <a:latin typeface="+mn-lt"/>
              </a:rPr>
              <a:t>k </a:t>
            </a:r>
            <a:r>
              <a:rPr lang="en-US" sz="2400" kern="0" dirty="0">
                <a:solidFill>
                  <a:srgbClr val="0070C0"/>
                </a:solidFill>
                <a:latin typeface="+mn-lt"/>
              </a:rPr>
              <a:t>in </a:t>
            </a:r>
            <a:r>
              <a:rPr lang="en-US" sz="2400" kern="0" dirty="0">
                <a:solidFill>
                  <a:srgbClr val="00B050"/>
                </a:solidFill>
                <a:latin typeface="+mn-lt"/>
              </a:rPr>
              <a:t>__extern__:</a:t>
            </a:r>
          </a:p>
          <a:p>
            <a:r>
              <a:rPr lang="en-US" sz="2400" kern="0" dirty="0">
                <a:latin typeface="+mn-lt"/>
              </a:rPr>
              <a:t>    </a:t>
            </a:r>
            <a:r>
              <a:rPr lang="en-US" sz="2400" kern="0" dirty="0">
                <a:solidFill>
                  <a:srgbClr val="0070C0"/>
                </a:solidFill>
                <a:latin typeface="+mn-lt"/>
              </a:rPr>
              <a:t>print</a:t>
            </a:r>
            <a:r>
              <a:rPr lang="en-US" sz="2400" kern="0" dirty="0">
                <a:latin typeface="+mn-lt"/>
              </a:rPr>
              <a:t> </a:t>
            </a:r>
            <a:r>
              <a:rPr lang="en-US" sz="2400" kern="0" dirty="0" smtClean="0">
                <a:latin typeface="+mn-lt"/>
              </a:rPr>
              <a:t>‘</a:t>
            </a:r>
            <a:r>
              <a:rPr lang="en-US" sz="2400" kern="0" dirty="0" err="1" smtClean="0">
                <a:solidFill>
                  <a:schemeClr val="accent2">
                    <a:lumMod val="75000"/>
                  </a:schemeClr>
                </a:solidFill>
                <a:latin typeface="+mn-lt"/>
              </a:rPr>
              <a:t>ext</a:t>
            </a:r>
            <a:r>
              <a:rPr lang="en-US" sz="2400" kern="0" dirty="0" smtClean="0">
                <a:solidFill>
                  <a:schemeClr val="accent2">
                    <a:lumMod val="75000"/>
                  </a:schemeClr>
                </a:solidFill>
                <a:latin typeface="+mn-lt"/>
              </a:rPr>
              <a:t>[%</a:t>
            </a:r>
            <a:r>
              <a:rPr lang="en-US" sz="2400" kern="0" dirty="0">
                <a:solidFill>
                  <a:schemeClr val="accent2">
                    <a:lumMod val="75000"/>
                  </a:schemeClr>
                </a:solidFill>
                <a:latin typeface="+mn-lt"/>
              </a:rPr>
              <a:t>u] = %</a:t>
            </a:r>
            <a:r>
              <a:rPr lang="en-US" sz="2400" kern="0" dirty="0" smtClean="0">
                <a:solidFill>
                  <a:schemeClr val="accent2">
                    <a:lumMod val="75000"/>
                  </a:schemeClr>
                </a:solidFill>
                <a:latin typeface="+mn-lt"/>
              </a:rPr>
              <a:t>u</a:t>
            </a:r>
            <a:r>
              <a:rPr lang="en-US" sz="2400" kern="0" dirty="0" smtClean="0">
                <a:latin typeface="+mn-lt"/>
              </a:rPr>
              <a:t>‘ \</a:t>
            </a:r>
          </a:p>
          <a:p>
            <a:r>
              <a:rPr lang="en-US" sz="2400" kern="0" dirty="0">
                <a:latin typeface="+mn-lt"/>
              </a:rPr>
              <a:t> </a:t>
            </a:r>
            <a:r>
              <a:rPr lang="en-US" sz="2400" kern="0" dirty="0" smtClean="0">
                <a:latin typeface="+mn-lt"/>
              </a:rPr>
              <a:t>             % </a:t>
            </a:r>
            <a:r>
              <a:rPr lang="en-US" sz="2400" kern="0" dirty="0">
                <a:latin typeface="+mn-lt"/>
              </a:rPr>
              <a:t>(</a:t>
            </a:r>
            <a:r>
              <a:rPr lang="en-US" sz="2400" kern="0" dirty="0">
                <a:solidFill>
                  <a:srgbClr val="FF0000"/>
                </a:solidFill>
                <a:latin typeface="+mn-lt"/>
              </a:rPr>
              <a:t>k</a:t>
            </a:r>
            <a:r>
              <a:rPr lang="en-US" sz="2400" kern="0" dirty="0">
                <a:latin typeface="+mn-lt"/>
              </a:rPr>
              <a:t>, </a:t>
            </a:r>
            <a:r>
              <a:rPr lang="en-US" sz="2400" kern="0" dirty="0">
                <a:solidFill>
                  <a:srgbClr val="00B050"/>
                </a:solidFill>
                <a:latin typeface="+mn-lt"/>
              </a:rPr>
              <a:t>__extern__</a:t>
            </a:r>
            <a:r>
              <a:rPr lang="en-US" sz="2400" kern="0" dirty="0">
                <a:latin typeface="+mn-lt"/>
              </a:rPr>
              <a:t>[</a:t>
            </a:r>
            <a:r>
              <a:rPr lang="en-US" sz="2400" kern="0" dirty="0">
                <a:solidFill>
                  <a:srgbClr val="C00000"/>
                </a:solidFill>
                <a:latin typeface="+mn-lt"/>
              </a:rPr>
              <a:t>k</a:t>
            </a:r>
            <a:r>
              <a:rPr lang="en-US" sz="2400" kern="0" dirty="0">
                <a:latin typeface="+mn-lt"/>
              </a:rPr>
              <a:t>]) </a:t>
            </a:r>
            <a:endParaRPr lang="en-US" sz="2400" kern="0" dirty="0" smtClean="0">
              <a:latin typeface="+mn-lt"/>
            </a:endParaRPr>
          </a:p>
        </p:txBody>
      </p:sp>
      <p:sp>
        <p:nvSpPr>
          <p:cNvPr id="29" name="Freeform 28"/>
          <p:cNvSpPr/>
          <p:nvPr/>
        </p:nvSpPr>
        <p:spPr bwMode="auto">
          <a:xfrm>
            <a:off x="28575" y="4751655"/>
            <a:ext cx="1967657" cy="744270"/>
          </a:xfrm>
          <a:custGeom>
            <a:avLst/>
            <a:gdLst>
              <a:gd name="connsiteX0" fmla="*/ 809625 w 1967657"/>
              <a:gd name="connsiteY0" fmla="*/ 1320 h 744270"/>
              <a:gd name="connsiteX1" fmla="*/ 809625 w 1967657"/>
              <a:gd name="connsiteY1" fmla="*/ 1320 h 744270"/>
              <a:gd name="connsiteX2" fmla="*/ 523875 w 1967657"/>
              <a:gd name="connsiteY2" fmla="*/ 10845 h 744270"/>
              <a:gd name="connsiteX3" fmla="*/ 381000 w 1967657"/>
              <a:gd name="connsiteY3" fmla="*/ 39420 h 744270"/>
              <a:gd name="connsiteX4" fmla="*/ 257175 w 1967657"/>
              <a:gd name="connsiteY4" fmla="*/ 77520 h 744270"/>
              <a:gd name="connsiteX5" fmla="*/ 152400 w 1967657"/>
              <a:gd name="connsiteY5" fmla="*/ 96570 h 744270"/>
              <a:gd name="connsiteX6" fmla="*/ 104775 w 1967657"/>
              <a:gd name="connsiteY6" fmla="*/ 106095 h 744270"/>
              <a:gd name="connsiteX7" fmla="*/ 76200 w 1967657"/>
              <a:gd name="connsiteY7" fmla="*/ 115620 h 744270"/>
              <a:gd name="connsiteX8" fmla="*/ 0 w 1967657"/>
              <a:gd name="connsiteY8" fmla="*/ 201345 h 744270"/>
              <a:gd name="connsiteX9" fmla="*/ 9525 w 1967657"/>
              <a:gd name="connsiteY9" fmla="*/ 325170 h 744270"/>
              <a:gd name="connsiteX10" fmla="*/ 38100 w 1967657"/>
              <a:gd name="connsiteY10" fmla="*/ 372795 h 744270"/>
              <a:gd name="connsiteX11" fmla="*/ 57150 w 1967657"/>
              <a:gd name="connsiteY11" fmla="*/ 410895 h 744270"/>
              <a:gd name="connsiteX12" fmla="*/ 104775 w 1967657"/>
              <a:gd name="connsiteY12" fmla="*/ 477570 h 744270"/>
              <a:gd name="connsiteX13" fmla="*/ 123825 w 1967657"/>
              <a:gd name="connsiteY13" fmla="*/ 515670 h 744270"/>
              <a:gd name="connsiteX14" fmla="*/ 142875 w 1967657"/>
              <a:gd name="connsiteY14" fmla="*/ 544245 h 744270"/>
              <a:gd name="connsiteX15" fmla="*/ 161925 w 1967657"/>
              <a:gd name="connsiteY15" fmla="*/ 582345 h 744270"/>
              <a:gd name="connsiteX16" fmla="*/ 257175 w 1967657"/>
              <a:gd name="connsiteY16" fmla="*/ 658545 h 744270"/>
              <a:gd name="connsiteX17" fmla="*/ 323850 w 1967657"/>
              <a:gd name="connsiteY17" fmla="*/ 687120 h 744270"/>
              <a:gd name="connsiteX18" fmla="*/ 352425 w 1967657"/>
              <a:gd name="connsiteY18" fmla="*/ 706170 h 744270"/>
              <a:gd name="connsiteX19" fmla="*/ 438150 w 1967657"/>
              <a:gd name="connsiteY19" fmla="*/ 725220 h 744270"/>
              <a:gd name="connsiteX20" fmla="*/ 514350 w 1967657"/>
              <a:gd name="connsiteY20" fmla="*/ 744270 h 744270"/>
              <a:gd name="connsiteX21" fmla="*/ 1123950 w 1967657"/>
              <a:gd name="connsiteY21" fmla="*/ 734745 h 744270"/>
              <a:gd name="connsiteX22" fmla="*/ 1162050 w 1967657"/>
              <a:gd name="connsiteY22" fmla="*/ 725220 h 744270"/>
              <a:gd name="connsiteX23" fmla="*/ 1285875 w 1967657"/>
              <a:gd name="connsiteY23" fmla="*/ 715695 h 744270"/>
              <a:gd name="connsiteX24" fmla="*/ 1400175 w 1967657"/>
              <a:gd name="connsiteY24" fmla="*/ 696645 h 744270"/>
              <a:gd name="connsiteX25" fmla="*/ 1438275 w 1967657"/>
              <a:gd name="connsiteY25" fmla="*/ 687120 h 744270"/>
              <a:gd name="connsiteX26" fmla="*/ 1524000 w 1967657"/>
              <a:gd name="connsiteY26" fmla="*/ 668070 h 744270"/>
              <a:gd name="connsiteX27" fmla="*/ 1562100 w 1967657"/>
              <a:gd name="connsiteY27" fmla="*/ 658545 h 744270"/>
              <a:gd name="connsiteX28" fmla="*/ 1590675 w 1967657"/>
              <a:gd name="connsiteY28" fmla="*/ 649020 h 744270"/>
              <a:gd name="connsiteX29" fmla="*/ 1647825 w 1967657"/>
              <a:gd name="connsiteY29" fmla="*/ 639495 h 744270"/>
              <a:gd name="connsiteX30" fmla="*/ 1733550 w 1967657"/>
              <a:gd name="connsiteY30" fmla="*/ 610920 h 744270"/>
              <a:gd name="connsiteX31" fmla="*/ 1790700 w 1967657"/>
              <a:gd name="connsiteY31" fmla="*/ 591870 h 744270"/>
              <a:gd name="connsiteX32" fmla="*/ 1866900 w 1967657"/>
              <a:gd name="connsiteY32" fmla="*/ 572820 h 744270"/>
              <a:gd name="connsiteX33" fmla="*/ 1895475 w 1967657"/>
              <a:gd name="connsiteY33" fmla="*/ 553770 h 744270"/>
              <a:gd name="connsiteX34" fmla="*/ 1924050 w 1967657"/>
              <a:gd name="connsiteY34" fmla="*/ 544245 h 744270"/>
              <a:gd name="connsiteX35" fmla="*/ 1952625 w 1967657"/>
              <a:gd name="connsiteY35" fmla="*/ 515670 h 744270"/>
              <a:gd name="connsiteX36" fmla="*/ 1952625 w 1967657"/>
              <a:gd name="connsiteY36" fmla="*/ 363270 h 744270"/>
              <a:gd name="connsiteX37" fmla="*/ 1933575 w 1967657"/>
              <a:gd name="connsiteY37" fmla="*/ 334695 h 744270"/>
              <a:gd name="connsiteX38" fmla="*/ 1924050 w 1967657"/>
              <a:gd name="connsiteY38" fmla="*/ 306120 h 744270"/>
              <a:gd name="connsiteX39" fmla="*/ 1857375 w 1967657"/>
              <a:gd name="connsiteY39" fmla="*/ 229920 h 744270"/>
              <a:gd name="connsiteX40" fmla="*/ 1790700 w 1967657"/>
              <a:gd name="connsiteY40" fmla="*/ 134670 h 744270"/>
              <a:gd name="connsiteX41" fmla="*/ 1704975 w 1967657"/>
              <a:gd name="connsiteY41" fmla="*/ 87045 h 744270"/>
              <a:gd name="connsiteX42" fmla="*/ 1676400 w 1967657"/>
              <a:gd name="connsiteY42" fmla="*/ 67995 h 744270"/>
              <a:gd name="connsiteX43" fmla="*/ 1609725 w 1967657"/>
              <a:gd name="connsiteY43" fmla="*/ 58470 h 744270"/>
              <a:gd name="connsiteX44" fmla="*/ 1495425 w 1967657"/>
              <a:gd name="connsiteY44" fmla="*/ 39420 h 744270"/>
              <a:gd name="connsiteX45" fmla="*/ 1381125 w 1967657"/>
              <a:gd name="connsiteY45" fmla="*/ 20370 h 744270"/>
              <a:gd name="connsiteX46" fmla="*/ 1304925 w 1967657"/>
              <a:gd name="connsiteY46" fmla="*/ 10845 h 744270"/>
              <a:gd name="connsiteX47" fmla="*/ 1266825 w 1967657"/>
              <a:gd name="connsiteY47" fmla="*/ 1320 h 744270"/>
              <a:gd name="connsiteX48" fmla="*/ 714375 w 1967657"/>
              <a:gd name="connsiteY48" fmla="*/ 1320 h 744270"/>
              <a:gd name="connsiteX49" fmla="*/ 752475 w 1967657"/>
              <a:gd name="connsiteY49" fmla="*/ 1320 h 744270"/>
              <a:gd name="connsiteX50" fmla="*/ 1000125 w 1967657"/>
              <a:gd name="connsiteY50" fmla="*/ 10845 h 744270"/>
              <a:gd name="connsiteX51" fmla="*/ 1571625 w 1967657"/>
              <a:gd name="connsiteY51" fmla="*/ 39420 h 744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967657" h="744270">
                <a:moveTo>
                  <a:pt x="809625" y="1320"/>
                </a:moveTo>
                <a:lnTo>
                  <a:pt x="809625" y="1320"/>
                </a:lnTo>
                <a:cubicBezTo>
                  <a:pt x="714375" y="4495"/>
                  <a:pt x="618804" y="2407"/>
                  <a:pt x="523875" y="10845"/>
                </a:cubicBezTo>
                <a:cubicBezTo>
                  <a:pt x="475498" y="15145"/>
                  <a:pt x="427076" y="24061"/>
                  <a:pt x="381000" y="39420"/>
                </a:cubicBezTo>
                <a:cubicBezTo>
                  <a:pt x="344606" y="51551"/>
                  <a:pt x="294025" y="69331"/>
                  <a:pt x="257175" y="77520"/>
                </a:cubicBezTo>
                <a:cubicBezTo>
                  <a:pt x="222523" y="85221"/>
                  <a:pt x="187290" y="90028"/>
                  <a:pt x="152400" y="96570"/>
                </a:cubicBezTo>
                <a:cubicBezTo>
                  <a:pt x="136488" y="99554"/>
                  <a:pt x="120481" y="102168"/>
                  <a:pt x="104775" y="106095"/>
                </a:cubicBezTo>
                <a:cubicBezTo>
                  <a:pt x="95035" y="108530"/>
                  <a:pt x="85725" y="112445"/>
                  <a:pt x="76200" y="115620"/>
                </a:cubicBezTo>
                <a:cubicBezTo>
                  <a:pt x="10955" y="180865"/>
                  <a:pt x="33994" y="150354"/>
                  <a:pt x="0" y="201345"/>
                </a:cubicBezTo>
                <a:cubicBezTo>
                  <a:pt x="3175" y="242620"/>
                  <a:pt x="545" y="284759"/>
                  <a:pt x="9525" y="325170"/>
                </a:cubicBezTo>
                <a:cubicBezTo>
                  <a:pt x="13541" y="343242"/>
                  <a:pt x="29109" y="356611"/>
                  <a:pt x="38100" y="372795"/>
                </a:cubicBezTo>
                <a:cubicBezTo>
                  <a:pt x="44996" y="385207"/>
                  <a:pt x="50105" y="398567"/>
                  <a:pt x="57150" y="410895"/>
                </a:cubicBezTo>
                <a:cubicBezTo>
                  <a:pt x="84017" y="457913"/>
                  <a:pt x="70703" y="423054"/>
                  <a:pt x="104775" y="477570"/>
                </a:cubicBezTo>
                <a:cubicBezTo>
                  <a:pt x="112300" y="489611"/>
                  <a:pt x="116780" y="503342"/>
                  <a:pt x="123825" y="515670"/>
                </a:cubicBezTo>
                <a:cubicBezTo>
                  <a:pt x="129505" y="525609"/>
                  <a:pt x="137195" y="534306"/>
                  <a:pt x="142875" y="544245"/>
                </a:cubicBezTo>
                <a:cubicBezTo>
                  <a:pt x="149920" y="556573"/>
                  <a:pt x="153055" y="571257"/>
                  <a:pt x="161925" y="582345"/>
                </a:cubicBezTo>
                <a:cubicBezTo>
                  <a:pt x="216783" y="650918"/>
                  <a:pt x="201478" y="626718"/>
                  <a:pt x="257175" y="658545"/>
                </a:cubicBezTo>
                <a:cubicBezTo>
                  <a:pt x="308336" y="687780"/>
                  <a:pt x="261272" y="671475"/>
                  <a:pt x="323850" y="687120"/>
                </a:cubicBezTo>
                <a:cubicBezTo>
                  <a:pt x="333375" y="693470"/>
                  <a:pt x="341903" y="701661"/>
                  <a:pt x="352425" y="706170"/>
                </a:cubicBezTo>
                <a:cubicBezTo>
                  <a:pt x="365261" y="711671"/>
                  <a:pt x="428355" y="722960"/>
                  <a:pt x="438150" y="725220"/>
                </a:cubicBezTo>
                <a:cubicBezTo>
                  <a:pt x="463661" y="731107"/>
                  <a:pt x="514350" y="744270"/>
                  <a:pt x="514350" y="744270"/>
                </a:cubicBezTo>
                <a:lnTo>
                  <a:pt x="1123950" y="734745"/>
                </a:lnTo>
                <a:cubicBezTo>
                  <a:pt x="1137035" y="734360"/>
                  <a:pt x="1149049" y="726750"/>
                  <a:pt x="1162050" y="725220"/>
                </a:cubicBezTo>
                <a:cubicBezTo>
                  <a:pt x="1203163" y="720383"/>
                  <a:pt x="1244600" y="718870"/>
                  <a:pt x="1285875" y="715695"/>
                </a:cubicBezTo>
                <a:cubicBezTo>
                  <a:pt x="1349683" y="694426"/>
                  <a:pt x="1281685" y="714874"/>
                  <a:pt x="1400175" y="696645"/>
                </a:cubicBezTo>
                <a:cubicBezTo>
                  <a:pt x="1413114" y="694654"/>
                  <a:pt x="1425519" y="690064"/>
                  <a:pt x="1438275" y="687120"/>
                </a:cubicBezTo>
                <a:lnTo>
                  <a:pt x="1524000" y="668070"/>
                </a:lnTo>
                <a:cubicBezTo>
                  <a:pt x="1536756" y="665126"/>
                  <a:pt x="1549513" y="662141"/>
                  <a:pt x="1562100" y="658545"/>
                </a:cubicBezTo>
                <a:cubicBezTo>
                  <a:pt x="1571754" y="655787"/>
                  <a:pt x="1580874" y="651198"/>
                  <a:pt x="1590675" y="649020"/>
                </a:cubicBezTo>
                <a:cubicBezTo>
                  <a:pt x="1609528" y="644830"/>
                  <a:pt x="1628775" y="642670"/>
                  <a:pt x="1647825" y="639495"/>
                </a:cubicBezTo>
                <a:cubicBezTo>
                  <a:pt x="1743318" y="601298"/>
                  <a:pt x="1651519" y="635529"/>
                  <a:pt x="1733550" y="610920"/>
                </a:cubicBezTo>
                <a:cubicBezTo>
                  <a:pt x="1752784" y="605150"/>
                  <a:pt x="1771219" y="596740"/>
                  <a:pt x="1790700" y="591870"/>
                </a:cubicBezTo>
                <a:lnTo>
                  <a:pt x="1866900" y="572820"/>
                </a:lnTo>
                <a:cubicBezTo>
                  <a:pt x="1876425" y="566470"/>
                  <a:pt x="1885236" y="558890"/>
                  <a:pt x="1895475" y="553770"/>
                </a:cubicBezTo>
                <a:cubicBezTo>
                  <a:pt x="1904455" y="549280"/>
                  <a:pt x="1915696" y="549814"/>
                  <a:pt x="1924050" y="544245"/>
                </a:cubicBezTo>
                <a:cubicBezTo>
                  <a:pt x="1935258" y="536773"/>
                  <a:pt x="1943100" y="525195"/>
                  <a:pt x="1952625" y="515670"/>
                </a:cubicBezTo>
                <a:cubicBezTo>
                  <a:pt x="1972944" y="454714"/>
                  <a:pt x="1972391" y="468691"/>
                  <a:pt x="1952625" y="363270"/>
                </a:cubicBezTo>
                <a:cubicBezTo>
                  <a:pt x="1950515" y="352018"/>
                  <a:pt x="1938695" y="344934"/>
                  <a:pt x="1933575" y="334695"/>
                </a:cubicBezTo>
                <a:cubicBezTo>
                  <a:pt x="1929085" y="325715"/>
                  <a:pt x="1928926" y="314897"/>
                  <a:pt x="1924050" y="306120"/>
                </a:cubicBezTo>
                <a:cubicBezTo>
                  <a:pt x="1891366" y="247289"/>
                  <a:pt x="1899117" y="257748"/>
                  <a:pt x="1857375" y="229920"/>
                </a:cubicBezTo>
                <a:cubicBezTo>
                  <a:pt x="1854850" y="226132"/>
                  <a:pt x="1802240" y="144927"/>
                  <a:pt x="1790700" y="134670"/>
                </a:cubicBezTo>
                <a:cubicBezTo>
                  <a:pt x="1713474" y="66024"/>
                  <a:pt x="1760411" y="114763"/>
                  <a:pt x="1704975" y="87045"/>
                </a:cubicBezTo>
                <a:cubicBezTo>
                  <a:pt x="1694736" y="81925"/>
                  <a:pt x="1687365" y="71284"/>
                  <a:pt x="1676400" y="67995"/>
                </a:cubicBezTo>
                <a:cubicBezTo>
                  <a:pt x="1654896" y="61544"/>
                  <a:pt x="1631950" y="61645"/>
                  <a:pt x="1609725" y="58470"/>
                </a:cubicBezTo>
                <a:cubicBezTo>
                  <a:pt x="1548304" y="37996"/>
                  <a:pt x="1607079" y="55371"/>
                  <a:pt x="1495425" y="39420"/>
                </a:cubicBezTo>
                <a:cubicBezTo>
                  <a:pt x="1457188" y="33958"/>
                  <a:pt x="1419452" y="25161"/>
                  <a:pt x="1381125" y="20370"/>
                </a:cubicBezTo>
                <a:cubicBezTo>
                  <a:pt x="1355725" y="17195"/>
                  <a:pt x="1330174" y="15053"/>
                  <a:pt x="1304925" y="10845"/>
                </a:cubicBezTo>
                <a:cubicBezTo>
                  <a:pt x="1292012" y="8693"/>
                  <a:pt x="1279914" y="1531"/>
                  <a:pt x="1266825" y="1320"/>
                </a:cubicBezTo>
                <a:cubicBezTo>
                  <a:pt x="1082699" y="-1650"/>
                  <a:pt x="898525" y="1320"/>
                  <a:pt x="714375" y="1320"/>
                </a:cubicBezTo>
                <a:lnTo>
                  <a:pt x="752475" y="1320"/>
                </a:lnTo>
                <a:lnTo>
                  <a:pt x="1000125" y="10845"/>
                </a:lnTo>
                <a:lnTo>
                  <a:pt x="1571625" y="39420"/>
                </a:lnTo>
              </a:path>
            </a:pathLst>
          </a:custGeom>
          <a:noFill/>
          <a:ln w="12700" algn="ctr">
            <a:noFill/>
            <a:miter lim="800000"/>
            <a:headEnd/>
            <a:tailEnd/>
          </a:ln>
          <a:effectLst/>
          <a:extLst/>
        </p:spPr>
        <p:txBody>
          <a:bodyPr rtlCol="0" anchor="ctr"/>
          <a:lstStyle/>
          <a:p>
            <a:pPr algn="ctr"/>
            <a:endParaRPr lang="en-US"/>
          </a:p>
        </p:txBody>
      </p:sp>
      <p:cxnSp>
        <p:nvCxnSpPr>
          <p:cNvPr id="4103" name="Straight Connector 4102"/>
          <p:cNvCxnSpPr/>
          <p:nvPr/>
        </p:nvCxnSpPr>
        <p:spPr bwMode="auto">
          <a:xfrm>
            <a:off x="348239" y="5391150"/>
            <a:ext cx="1647993" cy="0"/>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05" name="Curved Connector 4104"/>
          <p:cNvCxnSpPr/>
          <p:nvPr/>
        </p:nvCxnSpPr>
        <p:spPr bwMode="auto">
          <a:xfrm flipV="1">
            <a:off x="2085975" y="3487479"/>
            <a:ext cx="3528016" cy="1903672"/>
          </a:xfrm>
          <a:prstGeom prst="curvedConnector3">
            <a:avLst/>
          </a:prstGeom>
          <a:solidFill>
            <a:schemeClr val="bg1"/>
          </a:solidFill>
          <a:ln w="38100" cap="flat" cmpd="sng" algn="ctr">
            <a:solidFill>
              <a:schemeClr val="accent5"/>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08" name="Curved Connector 4107"/>
          <p:cNvCxnSpPr/>
          <p:nvPr/>
        </p:nvCxnSpPr>
        <p:spPr bwMode="auto">
          <a:xfrm flipV="1">
            <a:off x="2085975" y="4439314"/>
            <a:ext cx="4621901" cy="951836"/>
          </a:xfrm>
          <a:prstGeom prst="curvedConnector3">
            <a:avLst/>
          </a:prstGeom>
          <a:solidFill>
            <a:schemeClr val="bg1"/>
          </a:solidFill>
          <a:ln w="38100" cap="flat" cmpd="sng" algn="ctr">
            <a:solidFill>
              <a:schemeClr val="accent5"/>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2076394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03"/>
                                        </p:tgtEl>
                                        <p:attrNameLst>
                                          <p:attrName>style.visibility</p:attrName>
                                        </p:attrNameLst>
                                      </p:cBhvr>
                                      <p:to>
                                        <p:strVal val="visible"/>
                                      </p:to>
                                    </p:set>
                                    <p:animEffect transition="in" filter="fade">
                                      <p:cBhvr>
                                        <p:cTn id="7" dur="500"/>
                                        <p:tgtEl>
                                          <p:spTgt spid="410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05"/>
                                        </p:tgtEl>
                                        <p:attrNameLst>
                                          <p:attrName>style.visibility</p:attrName>
                                        </p:attrNameLst>
                                      </p:cBhvr>
                                      <p:to>
                                        <p:strVal val="visible"/>
                                      </p:to>
                                    </p:set>
                                    <p:animEffect transition="in" filter="fade">
                                      <p:cBhvr>
                                        <p:cTn id="12" dur="500"/>
                                        <p:tgtEl>
                                          <p:spTgt spid="4105"/>
                                        </p:tgtEl>
                                      </p:cBhvr>
                                    </p:animEffect>
                                  </p:childTnLst>
                                </p:cTn>
                              </p:par>
                              <p:par>
                                <p:cTn id="13" presetID="10" presetClass="entr" presetSubtype="0" fill="hold" nodeType="withEffect">
                                  <p:stCondLst>
                                    <p:cond delay="0"/>
                                  </p:stCondLst>
                                  <p:childTnLst>
                                    <p:set>
                                      <p:cBhvr>
                                        <p:cTn id="14" dur="1" fill="hold">
                                          <p:stCondLst>
                                            <p:cond delay="0"/>
                                          </p:stCondLst>
                                        </p:cTn>
                                        <p:tgtEl>
                                          <p:spTgt spid="4108"/>
                                        </p:tgtEl>
                                        <p:attrNameLst>
                                          <p:attrName>style.visibility</p:attrName>
                                        </p:attrNameLst>
                                      </p:cBhvr>
                                      <p:to>
                                        <p:strVal val="visible"/>
                                      </p:to>
                                    </p:set>
                                    <p:animEffect transition="in" filter="fade">
                                      <p:cBhvr>
                                        <p:cTn id="15" dur="500"/>
                                        <p:tgtEl>
                                          <p:spTgt spid="4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Architecture</a:t>
            </a:r>
            <a:endParaRPr lang="en-US" dirty="0"/>
          </a:p>
        </p:txBody>
      </p:sp>
      <p:sp>
        <p:nvSpPr>
          <p:cNvPr id="3" name="Footer Placeholder 2"/>
          <p:cNvSpPr>
            <a:spLocks noGrp="1"/>
          </p:cNvSpPr>
          <p:nvPr>
            <p:ph type="ftr" sz="quarter" idx="10"/>
          </p:nvPr>
        </p:nvSpPr>
        <p:spPr/>
        <p:txBody>
          <a:bodyPr/>
          <a:lstStyle/>
          <a:p>
            <a:endParaRPr lang="en-US" dirty="0"/>
          </a:p>
        </p:txBody>
      </p:sp>
      <p:sp>
        <p:nvSpPr>
          <p:cNvPr id="16" name="TextBox 15"/>
          <p:cNvSpPr txBox="1"/>
          <p:nvPr/>
        </p:nvSpPr>
        <p:spPr bwMode="auto">
          <a:xfrm>
            <a:off x="2124958" y="1207697"/>
            <a:ext cx="1630392" cy="526211"/>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800" kern="0" dirty="0" smtClean="0">
                <a:latin typeface="+mn-lt"/>
              </a:rPr>
              <a:t>IDA</a:t>
            </a:r>
          </a:p>
        </p:txBody>
      </p:sp>
      <p:sp>
        <p:nvSpPr>
          <p:cNvPr id="17" name="Rounded Rectangle 16"/>
          <p:cNvSpPr/>
          <p:nvPr/>
        </p:nvSpPr>
        <p:spPr bwMode="auto">
          <a:xfrm>
            <a:off x="1466850" y="1818964"/>
            <a:ext cx="2847780" cy="4641010"/>
          </a:xfrm>
          <a:prstGeom prst="roundRect">
            <a:avLst/>
          </a:prstGeom>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smtClean="0">
              <a:latin typeface="+mn-lt"/>
            </a:endParaRPr>
          </a:p>
        </p:txBody>
      </p:sp>
      <p:pic>
        <p:nvPicPr>
          <p:cNvPr id="18" name="Picture 2" descr="C:\Users\stanislavsk\Desktop\ida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8022" y="1947162"/>
            <a:ext cx="1064263" cy="107257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bwMode="auto">
          <a:xfrm>
            <a:off x="1466850" y="4036127"/>
            <a:ext cx="2847779" cy="0"/>
          </a:xfrm>
          <a:prstGeom prst="line">
            <a:avLst/>
          </a:prstGeom>
          <a:solidFill>
            <a:schemeClr val="bg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Box 19"/>
          <p:cNvSpPr txBox="1"/>
          <p:nvPr/>
        </p:nvSpPr>
        <p:spPr bwMode="auto">
          <a:xfrm>
            <a:off x="1466850" y="3063599"/>
            <a:ext cx="2847779" cy="960319"/>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latin typeface="+mn-lt"/>
              </a:rPr>
              <a:t>Labeless Scripting Engine(</a:t>
            </a:r>
            <a:r>
              <a:rPr lang="en-US" sz="2400" kern="0" dirty="0" err="1" smtClean="0">
                <a:latin typeface="+mn-lt"/>
              </a:rPr>
              <a:t>PyExCore</a:t>
            </a:r>
            <a:r>
              <a:rPr lang="en-US" sz="2400" kern="0" dirty="0" smtClean="0">
                <a:latin typeface="+mn-lt"/>
              </a:rPr>
              <a:t>)</a:t>
            </a:r>
          </a:p>
        </p:txBody>
      </p:sp>
      <p:sp>
        <p:nvSpPr>
          <p:cNvPr id="21" name="Rounded Rectangle 20"/>
          <p:cNvSpPr/>
          <p:nvPr/>
        </p:nvSpPr>
        <p:spPr bwMode="auto">
          <a:xfrm>
            <a:off x="6185139" y="1824120"/>
            <a:ext cx="2831640" cy="4641010"/>
          </a:xfrm>
          <a:prstGeom prst="roundRect">
            <a:avLst/>
          </a:prstGeom>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smtClean="0">
              <a:latin typeface="+mn-lt"/>
            </a:endParaRPr>
          </a:p>
        </p:txBody>
      </p:sp>
      <p:pic>
        <p:nvPicPr>
          <p:cNvPr id="22" name="Picture 2" descr="C:\Users\stanislavsk\Desktop\ollydb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3039" y="1981670"/>
            <a:ext cx="993153" cy="1038070"/>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bwMode="auto">
          <a:xfrm>
            <a:off x="6744420" y="1207697"/>
            <a:ext cx="1630392" cy="526211"/>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800" kern="0" dirty="0" smtClean="0">
                <a:latin typeface="+mn-lt"/>
              </a:rPr>
              <a:t>Olly</a:t>
            </a:r>
          </a:p>
        </p:txBody>
      </p:sp>
      <p:cxnSp>
        <p:nvCxnSpPr>
          <p:cNvPr id="24" name="Straight Connector 23"/>
          <p:cNvCxnSpPr/>
          <p:nvPr/>
        </p:nvCxnSpPr>
        <p:spPr bwMode="auto">
          <a:xfrm>
            <a:off x="6185140" y="4023918"/>
            <a:ext cx="2831639" cy="0"/>
          </a:xfrm>
          <a:prstGeom prst="line">
            <a:avLst/>
          </a:prstGeom>
          <a:solidFill>
            <a:schemeClr val="bg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bwMode="auto">
          <a:xfrm>
            <a:off x="6785763" y="3280652"/>
            <a:ext cx="1630392" cy="526211"/>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latin typeface="+mn-lt"/>
              </a:rPr>
              <a:t>Server</a:t>
            </a:r>
          </a:p>
        </p:txBody>
      </p:sp>
      <p:cxnSp>
        <p:nvCxnSpPr>
          <p:cNvPr id="27" name="Straight Arrow Connector 26"/>
          <p:cNvCxnSpPr/>
          <p:nvPr/>
        </p:nvCxnSpPr>
        <p:spPr bwMode="auto">
          <a:xfrm>
            <a:off x="0" y="4533900"/>
            <a:ext cx="1466850" cy="0"/>
          </a:xfrm>
          <a:prstGeom prst="straightConnector1">
            <a:avLst/>
          </a:prstGeom>
          <a:ln>
            <a:headEnd type="none" w="med" len="med"/>
            <a:tailEnd type="arrow"/>
          </a:ln>
          <a:effectLst/>
          <a:extLst/>
        </p:spPr>
        <p:style>
          <a:lnRef idx="2">
            <a:schemeClr val="dk1"/>
          </a:lnRef>
          <a:fillRef idx="0">
            <a:schemeClr val="dk1"/>
          </a:fillRef>
          <a:effectRef idx="1">
            <a:schemeClr val="dk1"/>
          </a:effectRef>
          <a:fontRef idx="minor">
            <a:schemeClr val="tx1"/>
          </a:fontRef>
        </p:style>
      </p:cxnSp>
      <p:cxnSp>
        <p:nvCxnSpPr>
          <p:cNvPr id="29" name="Straight Arrow Connector 28"/>
          <p:cNvCxnSpPr/>
          <p:nvPr/>
        </p:nvCxnSpPr>
        <p:spPr bwMode="auto">
          <a:xfrm>
            <a:off x="0" y="5724525"/>
            <a:ext cx="1466850" cy="0"/>
          </a:xfrm>
          <a:prstGeom prst="straightConnector1">
            <a:avLst/>
          </a:prstGeom>
          <a:ln>
            <a:headEnd type="none" w="med" len="med"/>
            <a:tailEnd type="arrow"/>
          </a:ln>
          <a:effectLst/>
          <a:extLst/>
        </p:spPr>
        <p:style>
          <a:lnRef idx="2">
            <a:schemeClr val="dk1"/>
          </a:lnRef>
          <a:fillRef idx="0">
            <a:schemeClr val="dk1"/>
          </a:fillRef>
          <a:effectRef idx="1">
            <a:schemeClr val="dk1"/>
          </a:effectRef>
          <a:fontRef idx="minor">
            <a:schemeClr val="tx1"/>
          </a:fontRef>
        </p:style>
      </p:cxnSp>
      <p:cxnSp>
        <p:nvCxnSpPr>
          <p:cNvPr id="31" name="Straight Arrow Connector 30"/>
          <p:cNvCxnSpPr/>
          <p:nvPr/>
        </p:nvCxnSpPr>
        <p:spPr bwMode="auto">
          <a:xfrm>
            <a:off x="4314628" y="5251588"/>
            <a:ext cx="1870509" cy="0"/>
          </a:xfrm>
          <a:prstGeom prst="straightConnector1">
            <a:avLst/>
          </a:prstGeom>
          <a:ln>
            <a:headEnd type="none" w="med" len="med"/>
            <a:tailEnd type="arrow"/>
          </a:ln>
          <a:effectLst/>
          <a:extLst/>
        </p:spPr>
        <p:style>
          <a:lnRef idx="2">
            <a:schemeClr val="dk1"/>
          </a:lnRef>
          <a:fillRef idx="0">
            <a:schemeClr val="dk1"/>
          </a:fillRef>
          <a:effectRef idx="1">
            <a:schemeClr val="dk1"/>
          </a:effectRef>
          <a:fontRef idx="minor">
            <a:schemeClr val="tx1"/>
          </a:fontRef>
        </p:style>
      </p:cxnSp>
      <p:sp>
        <p:nvSpPr>
          <p:cNvPr id="4100" name="TextBox 4099"/>
          <p:cNvSpPr txBox="1"/>
          <p:nvPr/>
        </p:nvSpPr>
        <p:spPr bwMode="auto">
          <a:xfrm>
            <a:off x="79513" y="3691401"/>
            <a:ext cx="1280160" cy="804738"/>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solidFill>
                  <a:schemeClr val="accent2"/>
                </a:solidFill>
                <a:latin typeface="+mn-lt"/>
              </a:rPr>
              <a:t>IDA Script</a:t>
            </a:r>
          </a:p>
        </p:txBody>
      </p:sp>
      <p:sp>
        <p:nvSpPr>
          <p:cNvPr id="37" name="TextBox 36"/>
          <p:cNvSpPr txBox="1"/>
          <p:nvPr/>
        </p:nvSpPr>
        <p:spPr bwMode="auto">
          <a:xfrm>
            <a:off x="79513" y="4865784"/>
            <a:ext cx="1280160" cy="804738"/>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solidFill>
                  <a:srgbClr val="C00000"/>
                </a:solidFill>
                <a:latin typeface="+mn-lt"/>
              </a:rPr>
              <a:t>Olly Script</a:t>
            </a:r>
          </a:p>
        </p:txBody>
      </p:sp>
      <p:sp>
        <p:nvSpPr>
          <p:cNvPr id="4101" name="TextBox 4100"/>
          <p:cNvSpPr txBox="1"/>
          <p:nvPr/>
        </p:nvSpPr>
        <p:spPr bwMode="auto">
          <a:xfrm>
            <a:off x="4314628" y="3806863"/>
            <a:ext cx="1870508" cy="1337631"/>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solidFill>
                  <a:srgbClr val="00B050"/>
                </a:solidFill>
                <a:latin typeface="+mn-lt"/>
              </a:rPr>
              <a:t>__extern__</a:t>
            </a:r>
          </a:p>
          <a:p>
            <a:pPr algn="ctr"/>
            <a:r>
              <a:rPr lang="en-US" sz="2400" kern="0" dirty="0" smtClean="0">
                <a:latin typeface="+mn-lt"/>
              </a:rPr>
              <a:t>and </a:t>
            </a:r>
          </a:p>
          <a:p>
            <a:pPr algn="ctr"/>
            <a:r>
              <a:rPr lang="en-US" sz="2400" kern="0" dirty="0" smtClean="0">
                <a:solidFill>
                  <a:srgbClr val="C00000"/>
                </a:solidFill>
                <a:latin typeface="+mn-lt"/>
              </a:rPr>
              <a:t>Olly Script</a:t>
            </a:r>
          </a:p>
        </p:txBody>
      </p:sp>
      <p:sp>
        <p:nvSpPr>
          <p:cNvPr id="4102" name="TextBox 4101"/>
          <p:cNvSpPr txBox="1"/>
          <p:nvPr/>
        </p:nvSpPr>
        <p:spPr bwMode="auto">
          <a:xfrm>
            <a:off x="1466850" y="4739261"/>
            <a:ext cx="2847780" cy="1024653"/>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solidFill>
                  <a:srgbClr val="0070C0"/>
                </a:solidFill>
                <a:latin typeface="+mn-lt"/>
              </a:rPr>
              <a:t>Execute</a:t>
            </a:r>
            <a:r>
              <a:rPr lang="en-US" sz="2400" kern="0" dirty="0" smtClean="0">
                <a:latin typeface="+mn-lt"/>
              </a:rPr>
              <a:t> </a:t>
            </a:r>
            <a:r>
              <a:rPr lang="en-US" sz="2400" kern="0" dirty="0" smtClean="0">
                <a:solidFill>
                  <a:schemeClr val="accent2"/>
                </a:solidFill>
                <a:latin typeface="+mn-lt"/>
              </a:rPr>
              <a:t>IDA Script</a:t>
            </a:r>
          </a:p>
          <a:p>
            <a:pPr algn="ctr"/>
            <a:r>
              <a:rPr lang="en-US" sz="2400" kern="0" dirty="0">
                <a:latin typeface="+mn-lt"/>
              </a:rPr>
              <a:t>f</a:t>
            </a:r>
            <a:r>
              <a:rPr lang="en-US" sz="2400" kern="0" dirty="0" smtClean="0">
                <a:latin typeface="+mn-lt"/>
              </a:rPr>
              <a:t>illing</a:t>
            </a:r>
            <a:r>
              <a:rPr lang="en-US" sz="2400" kern="0" dirty="0" smtClean="0">
                <a:solidFill>
                  <a:schemeClr val="accent2"/>
                </a:solidFill>
                <a:latin typeface="+mn-lt"/>
              </a:rPr>
              <a:t> </a:t>
            </a:r>
            <a:r>
              <a:rPr lang="en-US" sz="2400" kern="0" dirty="0" smtClean="0">
                <a:solidFill>
                  <a:srgbClr val="00B050"/>
                </a:solidFill>
                <a:latin typeface="+mn-lt"/>
              </a:rPr>
              <a:t>__extern__</a:t>
            </a:r>
          </a:p>
        </p:txBody>
      </p:sp>
      <p:sp>
        <p:nvSpPr>
          <p:cNvPr id="40" name="TextBox 39"/>
          <p:cNvSpPr txBox="1"/>
          <p:nvPr/>
        </p:nvSpPr>
        <p:spPr bwMode="auto">
          <a:xfrm>
            <a:off x="6171748" y="4678295"/>
            <a:ext cx="2858421" cy="992227"/>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solidFill>
                  <a:srgbClr val="0070C0"/>
                </a:solidFill>
                <a:latin typeface="+mn-lt"/>
              </a:rPr>
              <a:t>Execute</a:t>
            </a:r>
            <a:r>
              <a:rPr lang="en-US" sz="2400" kern="0" dirty="0" smtClean="0">
                <a:latin typeface="+mn-lt"/>
              </a:rPr>
              <a:t> </a:t>
            </a:r>
            <a:r>
              <a:rPr lang="en-US" sz="2400" kern="0" dirty="0" smtClean="0">
                <a:solidFill>
                  <a:srgbClr val="C00000"/>
                </a:solidFill>
                <a:latin typeface="+mn-lt"/>
              </a:rPr>
              <a:t>Olly Script</a:t>
            </a:r>
          </a:p>
          <a:p>
            <a:pPr algn="ctr"/>
            <a:r>
              <a:rPr lang="en-US" sz="2400" kern="0" dirty="0">
                <a:latin typeface="+mn-lt"/>
              </a:rPr>
              <a:t>u</a:t>
            </a:r>
            <a:r>
              <a:rPr lang="en-US" sz="2400" kern="0" dirty="0" smtClean="0">
                <a:latin typeface="+mn-lt"/>
              </a:rPr>
              <a:t>sing</a:t>
            </a:r>
            <a:r>
              <a:rPr lang="en-US" sz="2400" kern="0" dirty="0" smtClean="0">
                <a:solidFill>
                  <a:srgbClr val="C00000"/>
                </a:solidFill>
                <a:latin typeface="+mn-lt"/>
              </a:rPr>
              <a:t> </a:t>
            </a:r>
            <a:r>
              <a:rPr lang="en-US" sz="2400" kern="0" dirty="0" smtClean="0">
                <a:solidFill>
                  <a:srgbClr val="00B050"/>
                </a:solidFill>
                <a:latin typeface="+mn-lt"/>
              </a:rPr>
              <a:t>__extern__</a:t>
            </a:r>
          </a:p>
        </p:txBody>
      </p:sp>
    </p:spTree>
    <p:extLst>
      <p:ext uri="{BB962C8B-B14F-4D97-AF65-F5344CB8AC3E}">
        <p14:creationId xmlns:p14="http://schemas.microsoft.com/office/powerpoint/2010/main" val="28195476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00"/>
                                        </p:tgtEl>
                                        <p:attrNameLst>
                                          <p:attrName>style.visibility</p:attrName>
                                        </p:attrNameLst>
                                      </p:cBhvr>
                                      <p:to>
                                        <p:strVal val="visible"/>
                                      </p:to>
                                    </p:set>
                                    <p:animEffect transition="in" filter="fade">
                                      <p:cBhvr>
                                        <p:cTn id="10" dur="500"/>
                                        <p:tgtEl>
                                          <p:spTgt spid="410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0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101"/>
                                        </p:tgtEl>
                                        <p:attrNameLst>
                                          <p:attrName>style.visibility</p:attrName>
                                        </p:attrNameLst>
                                      </p:cBhvr>
                                      <p:to>
                                        <p:strVal val="visible"/>
                                      </p:to>
                                    </p:set>
                                    <p:animEffect transition="in" filter="fade">
                                      <p:cBhvr>
                                        <p:cTn id="25" dur="500"/>
                                        <p:tgtEl>
                                          <p:spTgt spid="4101"/>
                                        </p:tgtEl>
                                      </p:cBhvr>
                                    </p:animEffect>
                                  </p:childTnLst>
                                </p:cTn>
                              </p:par>
                              <p:par>
                                <p:cTn id="26" presetID="10" presetClass="entr" presetSubtype="0" fill="hold"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P spid="37" grpId="0"/>
      <p:bldP spid="4101" grpId="0"/>
      <p:bldP spid="4102" grpId="0"/>
      <p:bldP spid="4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pPr algn="ctr"/>
            <a:r>
              <a:rPr lang="en-US" dirty="0" smtClean="0"/>
              <a:t>ARCHITECTURE</a:t>
            </a:r>
            <a:endParaRPr lang="en-US" dirty="0"/>
          </a:p>
        </p:txBody>
      </p:sp>
      <p:sp>
        <p:nvSpPr>
          <p:cNvPr id="6" name="Text Placeholder 5"/>
          <p:cNvSpPr>
            <a:spLocks noGrp="1"/>
          </p:cNvSpPr>
          <p:nvPr>
            <p:ph type="body" sz="quarter" idx="16"/>
          </p:nvPr>
        </p:nvSpPr>
        <p:spPr/>
        <p:txBody>
          <a:bodyPr>
            <a:normAutofit lnSpcReduction="10000"/>
          </a:bodyPr>
          <a:lstStyle/>
          <a:p>
            <a:endParaRPr lang="en-US" dirty="0"/>
          </a:p>
          <a:p>
            <a:endParaRPr lang="en-US" dirty="0"/>
          </a:p>
        </p:txBody>
      </p:sp>
      <p:sp>
        <p:nvSpPr>
          <p:cNvPr id="3" name="Footer Placeholder 2"/>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999415491"/>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pPr algn="ctr"/>
            <a:r>
              <a:rPr lang="en-US" dirty="0" smtClean="0"/>
              <a:t>Conclusion</a:t>
            </a:r>
            <a:endParaRPr lang="en-US" dirty="0"/>
          </a:p>
        </p:txBody>
      </p:sp>
      <p:sp>
        <p:nvSpPr>
          <p:cNvPr id="6" name="Text Placeholder 5"/>
          <p:cNvSpPr>
            <a:spLocks noGrp="1"/>
          </p:cNvSpPr>
          <p:nvPr>
            <p:ph type="body" sz="quarter" idx="16"/>
          </p:nvPr>
        </p:nvSpPr>
        <p:spPr/>
        <p:txBody>
          <a:bodyPr>
            <a:normAutofit lnSpcReduction="10000"/>
          </a:bodyPr>
          <a:lstStyle/>
          <a:p>
            <a:endParaRPr lang="en-US" dirty="0"/>
          </a:p>
          <a:p>
            <a:endParaRPr lang="en-US" dirty="0"/>
          </a:p>
        </p:txBody>
      </p:sp>
      <p:sp>
        <p:nvSpPr>
          <p:cNvPr id="3" name="Footer Placeholder 2"/>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3238542332"/>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Labeless</a:t>
            </a:r>
            <a:endParaRPr lang="en-US" dirty="0"/>
          </a:p>
        </p:txBody>
      </p:sp>
      <p:sp>
        <p:nvSpPr>
          <p:cNvPr id="3" name="Footer Placeholder 2"/>
          <p:cNvSpPr>
            <a:spLocks noGrp="1"/>
          </p:cNvSpPr>
          <p:nvPr>
            <p:ph type="ftr" sz="quarter" idx="10"/>
          </p:nvPr>
        </p:nvSpPr>
        <p:spPr/>
        <p:txBody>
          <a:bodyPr/>
          <a:lstStyle/>
          <a:p>
            <a:endParaRPr lang="en-US" dirty="0"/>
          </a:p>
        </p:txBody>
      </p:sp>
      <p:sp>
        <p:nvSpPr>
          <p:cNvPr id="6" name="Content Placeholder 5"/>
          <p:cNvSpPr>
            <a:spLocks noGrp="1"/>
          </p:cNvSpPr>
          <p:nvPr>
            <p:ph sz="quarter" idx="11"/>
          </p:nvPr>
        </p:nvSpPr>
        <p:spPr/>
        <p:txBody>
          <a:bodyPr/>
          <a:lstStyle/>
          <a:p>
            <a:pPr marL="320040" lvl="1" indent="0">
              <a:buNone/>
            </a:pPr>
            <a:r>
              <a:rPr lang="en-US" sz="2600" dirty="0" smtClean="0"/>
              <a:t>Automatic tool for on-the-fly labels synchronization between IDA and Olly that supports module rebasing</a:t>
            </a:r>
          </a:p>
          <a:p>
            <a:pPr marL="320040" lvl="1" indent="0">
              <a:spcBef>
                <a:spcPts val="2600"/>
              </a:spcBef>
              <a:buNone/>
            </a:pPr>
            <a:r>
              <a:rPr lang="en-US" sz="2600" dirty="0" smtClean="0"/>
              <a:t>Automatic tool for on-the-fly imports fixing that is faster than any existing tool</a:t>
            </a:r>
          </a:p>
          <a:p>
            <a:pPr marL="320040" lvl="1" indent="0">
              <a:spcBef>
                <a:spcPts val="2400"/>
              </a:spcBef>
              <a:buNone/>
            </a:pPr>
            <a:r>
              <a:rPr lang="en-US" sz="2600" dirty="0" smtClean="0"/>
              <a:t>Convenient tool for IDA-Olly scripting </a:t>
            </a:r>
            <a:r>
              <a:rPr lang="en-US" sz="2600" dirty="0"/>
              <a:t>s</a:t>
            </a:r>
            <a:r>
              <a:rPr lang="en-US" sz="2600" dirty="0" smtClean="0"/>
              <a:t>ynergy</a:t>
            </a:r>
          </a:p>
          <a:p>
            <a:pPr marL="320040" lvl="1" indent="0">
              <a:spcBef>
                <a:spcPts val="2400"/>
              </a:spcBef>
              <a:buNone/>
            </a:pPr>
            <a:r>
              <a:rPr lang="en-US" sz="2600" dirty="0" smtClean="0"/>
              <a:t>Easy to use memory dumping tool</a:t>
            </a:r>
            <a:endParaRPr lang="en-US" sz="2600" dirty="0"/>
          </a:p>
          <a:p>
            <a:endParaRPr lang="en-US" dirty="0"/>
          </a:p>
        </p:txBody>
      </p:sp>
      <p:pic>
        <p:nvPicPr>
          <p:cNvPr id="12" name="Picture 2" descr="C:\Users\stanislavsk\Desktop\reports\presentations\labeless\pict\done_.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786" y="4005150"/>
            <a:ext cx="546446" cy="43072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stanislavsk\Desktop\reports\presentations\labeless\pict\done_.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786" y="1488777"/>
            <a:ext cx="546446" cy="43072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stanislavsk\Desktop\reports\presentations\labeless\pict\done_.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786" y="2573298"/>
            <a:ext cx="546446" cy="43072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Users\stanislavsk\Desktop\reports\presentations\labeless\pict\done_.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786" y="3349475"/>
            <a:ext cx="546446" cy="430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15641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fade">
                                      <p:cBhvr>
                                        <p:cTn id="23" dur="500"/>
                                        <p:tgtEl>
                                          <p:spTgt spid="6">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Effect transition="in" filter="fade">
                                      <p:cBhvr>
                                        <p:cTn id="31" dur="500"/>
                                        <p:tgtEl>
                                          <p:spTgt spid="6">
                                            <p:txEl>
                                              <p:pRg st="3" end="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Areas of Improvement</a:t>
            </a:r>
            <a:endParaRPr lang="en-US" dirty="0"/>
          </a:p>
        </p:txBody>
      </p:sp>
      <p:sp>
        <p:nvSpPr>
          <p:cNvPr id="3" name="Footer Placeholder 2"/>
          <p:cNvSpPr>
            <a:spLocks noGrp="1"/>
          </p:cNvSpPr>
          <p:nvPr>
            <p:ph type="ftr" sz="quarter" idx="10"/>
          </p:nvPr>
        </p:nvSpPr>
        <p:spPr/>
        <p:txBody>
          <a:bodyPr/>
          <a:lstStyle/>
          <a:p>
            <a:endParaRPr lang="en-US" dirty="0"/>
          </a:p>
        </p:txBody>
      </p:sp>
      <p:sp>
        <p:nvSpPr>
          <p:cNvPr id="6" name="Content Placeholder 5"/>
          <p:cNvSpPr>
            <a:spLocks noGrp="1"/>
          </p:cNvSpPr>
          <p:nvPr>
            <p:ph sz="quarter" idx="11"/>
          </p:nvPr>
        </p:nvSpPr>
        <p:spPr/>
        <p:txBody>
          <a:bodyPr/>
          <a:lstStyle/>
          <a:p>
            <a:pPr lvl="0"/>
            <a:r>
              <a:rPr lang="en-US" dirty="0" smtClean="0"/>
              <a:t>WinDBG support</a:t>
            </a:r>
          </a:p>
          <a:p>
            <a:pPr lvl="0"/>
            <a:r>
              <a:rPr lang="en-US" dirty="0" smtClean="0"/>
              <a:t>Support of x64 architecture</a:t>
            </a:r>
            <a:endParaRPr lang="en-US" dirty="0"/>
          </a:p>
          <a:p>
            <a:endParaRPr lang="en-US" dirty="0"/>
          </a:p>
        </p:txBody>
      </p:sp>
    </p:spTree>
    <p:extLst>
      <p:ext uri="{BB962C8B-B14F-4D97-AF65-F5344CB8AC3E}">
        <p14:creationId xmlns:p14="http://schemas.microsoft.com/office/powerpoint/2010/main" val="27988824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Labeless Repository</a:t>
            </a:r>
            <a:endParaRPr lang="en-US" dirty="0"/>
          </a:p>
        </p:txBody>
      </p:sp>
      <p:sp>
        <p:nvSpPr>
          <p:cNvPr id="3" name="Footer Placeholder 2"/>
          <p:cNvSpPr>
            <a:spLocks noGrp="1"/>
          </p:cNvSpPr>
          <p:nvPr>
            <p:ph type="ftr" sz="quarter" idx="10"/>
          </p:nvPr>
        </p:nvSpPr>
        <p:spPr/>
        <p:txBody>
          <a:bodyPr/>
          <a:lstStyle/>
          <a:p>
            <a:endParaRPr lang="en-US" dirty="0"/>
          </a:p>
        </p:txBody>
      </p:sp>
      <p:sp>
        <p:nvSpPr>
          <p:cNvPr id="6" name="Content Placeholder 5"/>
          <p:cNvSpPr>
            <a:spLocks noGrp="1"/>
          </p:cNvSpPr>
          <p:nvPr>
            <p:ph sz="quarter" idx="11"/>
          </p:nvPr>
        </p:nvSpPr>
        <p:spPr/>
        <p:txBody>
          <a:bodyPr/>
          <a:lstStyle/>
          <a:p>
            <a:pPr lvl="0"/>
            <a:r>
              <a:rPr lang="en-US" dirty="0" smtClean="0"/>
              <a:t>Labeless is available as open-source</a:t>
            </a:r>
          </a:p>
          <a:p>
            <a:pPr lvl="0"/>
            <a:r>
              <a:rPr lang="en-US" dirty="0" smtClean="0"/>
              <a:t>Source code </a:t>
            </a:r>
            <a:r>
              <a:rPr lang="en-US" dirty="0"/>
              <a:t>is released under Creative Commons </a:t>
            </a:r>
            <a:r>
              <a:rPr lang="fr-FR" dirty="0" smtClean="0"/>
              <a:t>BY-NC </a:t>
            </a:r>
            <a:r>
              <a:rPr lang="fr-FR" dirty="0"/>
              <a:t>4.0</a:t>
            </a:r>
            <a:r>
              <a:rPr lang="fr-FR" dirty="0" smtClean="0"/>
              <a:t> </a:t>
            </a:r>
          </a:p>
          <a:p>
            <a:pPr lvl="0"/>
            <a:r>
              <a:rPr lang="en-US" dirty="0" smtClean="0"/>
              <a:t>Link </a:t>
            </a:r>
            <a:r>
              <a:rPr lang="en-US" dirty="0"/>
              <a:t>to </a:t>
            </a:r>
            <a:r>
              <a:rPr lang="en-US" dirty="0" smtClean="0"/>
              <a:t>repository: </a:t>
            </a:r>
            <a:r>
              <a:rPr lang="en-US" dirty="0" smtClean="0">
                <a:hlinkClick r:id="rId3"/>
              </a:rPr>
              <a:t>https</a:t>
            </a:r>
            <a:r>
              <a:rPr lang="en-US" dirty="0">
                <a:hlinkClick r:id="rId3"/>
              </a:rPr>
              <a:t>://</a:t>
            </a:r>
            <a:r>
              <a:rPr lang="en-US" dirty="0" smtClean="0">
                <a:hlinkClick r:id="rId3"/>
              </a:rPr>
              <a:t>bitbucket.org/a1ex_t/labeless</a:t>
            </a:r>
            <a:endParaRPr lang="en-US" dirty="0"/>
          </a:p>
          <a:p>
            <a:endParaRPr lang="fr-FR" dirty="0"/>
          </a:p>
          <a:p>
            <a:endParaRPr lang="en-US" dirty="0"/>
          </a:p>
        </p:txBody>
      </p:sp>
    </p:spTree>
    <p:extLst>
      <p:ext uri="{BB962C8B-B14F-4D97-AF65-F5344CB8AC3E}">
        <p14:creationId xmlns:p14="http://schemas.microsoft.com/office/powerpoint/2010/main" val="26040569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buClr>
                <a:srgbClr val="E45785"/>
              </a:buClr>
            </a:pPr>
            <a:endParaRPr lang="en-US" dirty="0">
              <a:solidFill>
                <a:srgbClr val="4D4D4F">
                  <a:lumMod val="50000"/>
                </a:srgbClr>
              </a:solidFill>
            </a:endParaRPr>
          </a:p>
        </p:txBody>
      </p:sp>
      <p:sp>
        <p:nvSpPr>
          <p:cNvPr id="4" name="Text Placeholder 3"/>
          <p:cNvSpPr>
            <a:spLocks noGrp="1"/>
          </p:cNvSpPr>
          <p:nvPr>
            <p:ph type="body" sz="quarter" idx="14"/>
          </p:nvPr>
        </p:nvSpPr>
        <p:spPr/>
        <p:txBody>
          <a:bodyPr/>
          <a:lstStyle/>
          <a:p>
            <a:r>
              <a:rPr lang="en-US" dirty="0" smtClean="0">
                <a:solidFill>
                  <a:schemeClr val="accent1">
                    <a:lumMod val="75000"/>
                  </a:schemeClr>
                </a:solidFill>
              </a:rPr>
              <a:t>QUESTIONS?</a:t>
            </a:r>
            <a:endParaRPr lang="en-US" dirty="0">
              <a:solidFill>
                <a:schemeClr val="accent1">
                  <a:lumMod val="75000"/>
                </a:schemeClr>
              </a:solidFill>
            </a:endParaRPr>
          </a:p>
        </p:txBody>
      </p:sp>
      <p:sp>
        <p:nvSpPr>
          <p:cNvPr id="7" name="Subtitle 8"/>
          <p:cNvSpPr>
            <a:spLocks noGrp="1"/>
          </p:cNvSpPr>
          <p:nvPr>
            <p:ph type="subTitle" idx="1"/>
          </p:nvPr>
        </p:nvSpPr>
        <p:spPr>
          <a:xfrm>
            <a:off x="465506" y="3113665"/>
            <a:ext cx="4541062" cy="2245144"/>
          </a:xfrm>
        </p:spPr>
        <p:txBody>
          <a:bodyPr/>
          <a:lstStyle/>
          <a:p>
            <a:r>
              <a:rPr lang="en-US" dirty="0" smtClean="0"/>
              <a:t>Aliaksandr Chailytko     |  Team Leader</a:t>
            </a:r>
          </a:p>
          <a:p>
            <a:r>
              <a:rPr lang="en-US" dirty="0" smtClean="0"/>
              <a:t>Aliaksandr Trafimchuk  </a:t>
            </a:r>
            <a:r>
              <a:rPr lang="en-US" dirty="0"/>
              <a:t>|  </a:t>
            </a:r>
            <a:r>
              <a:rPr lang="en-US" dirty="0" smtClean="0"/>
              <a:t>Malware Researcher</a:t>
            </a:r>
          </a:p>
          <a:p>
            <a:endParaRPr lang="en-US" dirty="0" smtClean="0"/>
          </a:p>
          <a:p>
            <a:r>
              <a:rPr lang="en-US" dirty="0" smtClean="0"/>
              <a:t>Contacts:</a:t>
            </a:r>
          </a:p>
          <a:p>
            <a:r>
              <a:rPr lang="en-US" dirty="0" smtClean="0"/>
              <a:t>alexanderc@checkpoint.com</a:t>
            </a:r>
            <a:endParaRPr lang="en-US" dirty="0"/>
          </a:p>
          <a:p>
            <a:endParaRPr lang="en-US" dirty="0"/>
          </a:p>
          <a:p>
            <a:r>
              <a:rPr lang="en-US" dirty="0" smtClean="0"/>
              <a:t>Thanks to:</a:t>
            </a:r>
          </a:p>
          <a:p>
            <a:r>
              <a:rPr lang="en-US" dirty="0" smtClean="0"/>
              <a:t>Stanislav </a:t>
            </a:r>
            <a:r>
              <a:rPr lang="en-US" dirty="0" err="1" smtClean="0"/>
              <a:t>Skuratovich</a:t>
            </a:r>
            <a:endParaRPr lang="en-US" dirty="0"/>
          </a:p>
        </p:txBody>
      </p:sp>
    </p:spTree>
    <p:extLst>
      <p:ext uri="{BB962C8B-B14F-4D97-AF65-F5344CB8AC3E}">
        <p14:creationId xmlns:p14="http://schemas.microsoft.com/office/powerpoint/2010/main" val="3130373075"/>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Labeless </a:t>
            </a:r>
            <a:r>
              <a:rPr lang="en-US" dirty="0"/>
              <a:t>a</a:t>
            </a:r>
            <a:r>
              <a:rPr lang="en-US" dirty="0" smtClean="0"/>
              <a:t>s </a:t>
            </a:r>
            <a:r>
              <a:rPr lang="en-US" dirty="0"/>
              <a:t>P</a:t>
            </a:r>
            <a:r>
              <a:rPr lang="en-US" dirty="0" smtClean="0"/>
              <a:t>lugin </a:t>
            </a:r>
            <a:r>
              <a:rPr lang="en-US" dirty="0"/>
              <a:t>S</a:t>
            </a:r>
            <a:r>
              <a:rPr lang="en-US" dirty="0" smtClean="0"/>
              <a:t>ystem</a:t>
            </a:r>
            <a:endParaRPr lang="en-US" dirty="0"/>
          </a:p>
        </p:txBody>
      </p:sp>
      <p:sp>
        <p:nvSpPr>
          <p:cNvPr id="3" name="Footer Placeholder 2"/>
          <p:cNvSpPr>
            <a:spLocks noGrp="1"/>
          </p:cNvSpPr>
          <p:nvPr>
            <p:ph type="ftr" sz="quarter" idx="10"/>
          </p:nvPr>
        </p:nvSpPr>
        <p:spPr/>
        <p:txBody>
          <a:bodyPr/>
          <a:lstStyle/>
          <a:p>
            <a:endParaRPr lang="en-US" dirty="0"/>
          </a:p>
        </p:txBody>
      </p:sp>
      <p:sp>
        <p:nvSpPr>
          <p:cNvPr id="7" name="Rounded Rectangle 6"/>
          <p:cNvSpPr/>
          <p:nvPr/>
        </p:nvSpPr>
        <p:spPr bwMode="auto">
          <a:xfrm>
            <a:off x="244414" y="1820174"/>
            <a:ext cx="2748952" cy="4641010"/>
          </a:xfrm>
          <a:prstGeom prst="roundRect">
            <a:avLst/>
          </a:prstGeom>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smtClean="0">
              <a:latin typeface="+mn-lt"/>
            </a:endParaRPr>
          </a:p>
        </p:txBody>
      </p:sp>
      <p:pic>
        <p:nvPicPr>
          <p:cNvPr id="8" name="Picture 2" descr="C:\Users\stanislavsk\Desktop\ida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843" y="2733346"/>
            <a:ext cx="2554094" cy="2574047"/>
          </a:xfrm>
          <a:prstGeom prst="rect">
            <a:avLst/>
          </a:prstGeom>
          <a:noFill/>
          <a:extLst>
            <a:ext uri="{909E8E84-426E-40DD-AFC4-6F175D3DCCD1}">
              <a14:hiddenFill xmlns:a14="http://schemas.microsoft.com/office/drawing/2010/main">
                <a:solidFill>
                  <a:srgbClr val="FFFFFF"/>
                </a:solidFill>
              </a14:hiddenFill>
            </a:ext>
          </a:extLst>
        </p:spPr>
      </p:pic>
      <p:sp>
        <p:nvSpPr>
          <p:cNvPr id="13" name="Rounded Rectangle 12"/>
          <p:cNvSpPr/>
          <p:nvPr/>
        </p:nvSpPr>
        <p:spPr bwMode="auto">
          <a:xfrm>
            <a:off x="5702060" y="1820174"/>
            <a:ext cx="2748952" cy="4641010"/>
          </a:xfrm>
          <a:prstGeom prst="roundRect">
            <a:avLst/>
          </a:prstGeom>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smtClean="0">
              <a:latin typeface="+mn-lt"/>
            </a:endParaRPr>
          </a:p>
        </p:txBody>
      </p:sp>
      <p:pic>
        <p:nvPicPr>
          <p:cNvPr id="8194" name="Picture 2" descr="C:\Users\stanislavsk\Desktop\ollydb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0383" y="2963594"/>
            <a:ext cx="2252306" cy="2354169"/>
          </a:xfrm>
          <a:prstGeom prst="rect">
            <a:avLst/>
          </a:prstGeom>
          <a:noFill/>
          <a:extLst>
            <a:ext uri="{909E8E84-426E-40DD-AFC4-6F175D3DCCD1}">
              <a14:hiddenFill xmlns:a14="http://schemas.microsoft.com/office/drawing/2010/main">
                <a:solidFill>
                  <a:srgbClr val="FFFFFF"/>
                </a:solidFill>
              </a14:hiddenFill>
            </a:ext>
          </a:extLst>
        </p:spPr>
      </p:pic>
      <p:sp>
        <p:nvSpPr>
          <p:cNvPr id="4" name="Left-Right Arrow 3"/>
          <p:cNvSpPr/>
          <p:nvPr/>
        </p:nvSpPr>
        <p:spPr bwMode="auto">
          <a:xfrm>
            <a:off x="2993366" y="3543306"/>
            <a:ext cx="2708694" cy="802256"/>
          </a:xfrm>
          <a:prstGeom prst="leftRightArrow">
            <a:avLst/>
          </a:prstGeom>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smtClean="0">
              <a:latin typeface="+mn-lt"/>
            </a:endParaRPr>
          </a:p>
        </p:txBody>
      </p:sp>
      <p:sp>
        <p:nvSpPr>
          <p:cNvPr id="14" name="TextBox 13"/>
          <p:cNvSpPr txBox="1"/>
          <p:nvPr/>
        </p:nvSpPr>
        <p:spPr bwMode="auto">
          <a:xfrm>
            <a:off x="3329796" y="2853194"/>
            <a:ext cx="2035834" cy="802256"/>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800" kern="0" dirty="0" smtClean="0">
                <a:solidFill>
                  <a:schemeClr val="accent1">
                    <a:lumMod val="75000"/>
                  </a:schemeClr>
                </a:solidFill>
                <a:latin typeface="Consolas" panose="020B0609020204030204" pitchFamily="49" charset="0"/>
                <a:cs typeface="Consolas" panose="020B0609020204030204" pitchFamily="49" charset="0"/>
              </a:rPr>
              <a:t>PyExCore</a:t>
            </a:r>
          </a:p>
        </p:txBody>
      </p:sp>
      <p:sp>
        <p:nvSpPr>
          <p:cNvPr id="17" name="TextBox 16"/>
          <p:cNvSpPr txBox="1"/>
          <p:nvPr/>
        </p:nvSpPr>
        <p:spPr bwMode="auto">
          <a:xfrm>
            <a:off x="5942790" y="2149377"/>
            <a:ext cx="2267492" cy="583969"/>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latin typeface="+mn-lt"/>
              </a:rPr>
              <a:t>1.10 backend</a:t>
            </a:r>
          </a:p>
        </p:txBody>
      </p:sp>
      <p:sp>
        <p:nvSpPr>
          <p:cNvPr id="2" name="TextBox 1"/>
          <p:cNvSpPr txBox="1"/>
          <p:nvPr/>
        </p:nvSpPr>
        <p:spPr bwMode="auto">
          <a:xfrm>
            <a:off x="803694" y="1207698"/>
            <a:ext cx="1630392" cy="526211"/>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800" kern="0" dirty="0" smtClean="0">
                <a:latin typeface="+mn-lt"/>
              </a:rPr>
              <a:t>IDA</a:t>
            </a:r>
          </a:p>
        </p:txBody>
      </p:sp>
      <p:sp>
        <p:nvSpPr>
          <p:cNvPr id="12" name="TextBox 11"/>
          <p:cNvSpPr txBox="1"/>
          <p:nvPr/>
        </p:nvSpPr>
        <p:spPr bwMode="auto">
          <a:xfrm>
            <a:off x="6261340" y="1207697"/>
            <a:ext cx="1630392" cy="526211"/>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800" kern="0" dirty="0" smtClean="0">
                <a:latin typeface="+mn-lt"/>
              </a:rPr>
              <a:t>Olly</a:t>
            </a:r>
          </a:p>
        </p:txBody>
      </p:sp>
    </p:spTree>
    <p:extLst>
      <p:ext uri="{BB962C8B-B14F-4D97-AF65-F5344CB8AC3E}">
        <p14:creationId xmlns:p14="http://schemas.microsoft.com/office/powerpoint/2010/main" val="266098419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PyExCore Structure</a:t>
            </a:r>
            <a:endParaRPr lang="en-US" dirty="0"/>
          </a:p>
        </p:txBody>
      </p:sp>
      <p:sp>
        <p:nvSpPr>
          <p:cNvPr id="3" name="Footer Placeholder 2"/>
          <p:cNvSpPr>
            <a:spLocks noGrp="1"/>
          </p:cNvSpPr>
          <p:nvPr>
            <p:ph type="ftr" sz="quarter" idx="10"/>
          </p:nvPr>
        </p:nvSpPr>
        <p:spPr/>
        <p:txBody>
          <a:bodyPr/>
          <a:lstStyle/>
          <a:p>
            <a:endParaRPr lang="en-US" dirty="0"/>
          </a:p>
        </p:txBody>
      </p:sp>
      <p:sp>
        <p:nvSpPr>
          <p:cNvPr id="7" name="Rounded Rectangle 6"/>
          <p:cNvSpPr/>
          <p:nvPr/>
        </p:nvSpPr>
        <p:spPr bwMode="auto">
          <a:xfrm>
            <a:off x="3195804" y="3207142"/>
            <a:ext cx="2773393" cy="1017917"/>
          </a:xfrm>
          <a:prstGeom prst="roundRect">
            <a:avLst/>
          </a:prstGeom>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smtClean="0">
              <a:latin typeface="+mn-lt"/>
            </a:endParaRPr>
          </a:p>
        </p:txBody>
      </p:sp>
      <p:sp>
        <p:nvSpPr>
          <p:cNvPr id="13" name="TextBox 12"/>
          <p:cNvSpPr txBox="1"/>
          <p:nvPr/>
        </p:nvSpPr>
        <p:spPr bwMode="auto">
          <a:xfrm>
            <a:off x="3334542" y="3263212"/>
            <a:ext cx="2495909" cy="905775"/>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latin typeface="+mn-lt"/>
              </a:rPr>
              <a:t>RPC</a:t>
            </a:r>
          </a:p>
          <a:p>
            <a:pPr algn="ctr"/>
            <a:r>
              <a:rPr lang="en-US" sz="2400" kern="0" dirty="0" smtClean="0">
                <a:latin typeface="+mn-lt"/>
              </a:rPr>
              <a:t>Server/Client</a:t>
            </a:r>
          </a:p>
        </p:txBody>
      </p:sp>
      <p:sp>
        <p:nvSpPr>
          <p:cNvPr id="22" name="Rounded Rectangle 21"/>
          <p:cNvSpPr/>
          <p:nvPr/>
        </p:nvSpPr>
        <p:spPr bwMode="auto">
          <a:xfrm>
            <a:off x="3195804" y="1071090"/>
            <a:ext cx="2773393" cy="1017917"/>
          </a:xfrm>
          <a:prstGeom prst="roundRect">
            <a:avLst/>
          </a:prstGeom>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smtClean="0">
              <a:latin typeface="+mn-lt"/>
            </a:endParaRPr>
          </a:p>
        </p:txBody>
      </p:sp>
      <p:sp>
        <p:nvSpPr>
          <p:cNvPr id="26" name="TextBox 25"/>
          <p:cNvSpPr txBox="1"/>
          <p:nvPr/>
        </p:nvSpPr>
        <p:spPr bwMode="auto">
          <a:xfrm>
            <a:off x="3633594" y="1273996"/>
            <a:ext cx="1897811" cy="612103"/>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latin typeface="+mn-lt"/>
              </a:rPr>
              <a:t>PyExCore</a:t>
            </a:r>
          </a:p>
        </p:txBody>
      </p:sp>
      <p:sp>
        <p:nvSpPr>
          <p:cNvPr id="28" name="Rounded Rectangle 27"/>
          <p:cNvSpPr/>
          <p:nvPr/>
        </p:nvSpPr>
        <p:spPr bwMode="auto">
          <a:xfrm>
            <a:off x="43849" y="5317341"/>
            <a:ext cx="2773393" cy="1017917"/>
          </a:xfrm>
          <a:prstGeom prst="roundRect">
            <a:avLst/>
          </a:prstGeom>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smtClean="0">
              <a:latin typeface="+mn-lt"/>
            </a:endParaRPr>
          </a:p>
        </p:txBody>
      </p:sp>
      <p:sp>
        <p:nvSpPr>
          <p:cNvPr id="30" name="Rounded Rectangle 29"/>
          <p:cNvSpPr/>
          <p:nvPr/>
        </p:nvSpPr>
        <p:spPr bwMode="auto">
          <a:xfrm>
            <a:off x="3195804" y="5335855"/>
            <a:ext cx="2773393" cy="1017917"/>
          </a:xfrm>
          <a:prstGeom prst="roundRect">
            <a:avLst/>
          </a:prstGeom>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smtClean="0">
              <a:latin typeface="+mn-lt"/>
            </a:endParaRPr>
          </a:p>
        </p:txBody>
      </p:sp>
      <p:sp>
        <p:nvSpPr>
          <p:cNvPr id="32" name="Rounded Rectangle 31"/>
          <p:cNvSpPr/>
          <p:nvPr/>
        </p:nvSpPr>
        <p:spPr bwMode="auto">
          <a:xfrm>
            <a:off x="6310579" y="5335855"/>
            <a:ext cx="2773393" cy="1017917"/>
          </a:xfrm>
          <a:prstGeom prst="roundRect">
            <a:avLst/>
          </a:prstGeom>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smtClean="0">
              <a:latin typeface="+mn-lt"/>
            </a:endParaRPr>
          </a:p>
        </p:txBody>
      </p:sp>
      <p:sp>
        <p:nvSpPr>
          <p:cNvPr id="34" name="TextBox 33"/>
          <p:cNvSpPr txBox="1"/>
          <p:nvPr/>
        </p:nvSpPr>
        <p:spPr bwMode="auto">
          <a:xfrm>
            <a:off x="158509" y="5548998"/>
            <a:ext cx="2454931" cy="591629"/>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latin typeface="+mn-lt"/>
              </a:rPr>
              <a:t>IDADump</a:t>
            </a:r>
          </a:p>
        </p:txBody>
      </p:sp>
      <p:sp>
        <p:nvSpPr>
          <p:cNvPr id="35" name="TextBox 34"/>
          <p:cNvSpPr txBox="1"/>
          <p:nvPr/>
        </p:nvSpPr>
        <p:spPr bwMode="auto">
          <a:xfrm>
            <a:off x="3334544" y="5405042"/>
            <a:ext cx="2495909" cy="842513"/>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latin typeface="+mn-lt"/>
              </a:rPr>
              <a:t>Labels</a:t>
            </a:r>
          </a:p>
          <a:p>
            <a:pPr algn="ctr"/>
            <a:r>
              <a:rPr lang="en-US" sz="2400" kern="0" dirty="0" smtClean="0">
                <a:latin typeface="+mn-lt"/>
              </a:rPr>
              <a:t>Synchronization</a:t>
            </a:r>
          </a:p>
        </p:txBody>
      </p:sp>
      <p:sp>
        <p:nvSpPr>
          <p:cNvPr id="36" name="TextBox 35"/>
          <p:cNvSpPr txBox="1"/>
          <p:nvPr/>
        </p:nvSpPr>
        <p:spPr bwMode="auto">
          <a:xfrm>
            <a:off x="6404750" y="5426431"/>
            <a:ext cx="2585049" cy="836762"/>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latin typeface="+mn-lt"/>
              </a:rPr>
              <a:t>User’s Python Script Execution</a:t>
            </a:r>
          </a:p>
        </p:txBody>
      </p:sp>
      <p:cxnSp>
        <p:nvCxnSpPr>
          <p:cNvPr id="38" name="Straight Arrow Connector 37"/>
          <p:cNvCxnSpPr>
            <a:stCxn id="22" idx="2"/>
            <a:endCxn id="7" idx="0"/>
          </p:cNvCxnSpPr>
          <p:nvPr/>
        </p:nvCxnSpPr>
        <p:spPr bwMode="auto">
          <a:xfrm>
            <a:off x="4582501" y="2089007"/>
            <a:ext cx="0" cy="1118135"/>
          </a:xfrm>
          <a:prstGeom prst="straightConnector1">
            <a:avLst/>
          </a:prstGeom>
          <a:solidFill>
            <a:schemeClr val="bg1"/>
          </a:solidFill>
          <a:ln w="38100" cap="flat" cmpd="sng" algn="ctr">
            <a:solidFill>
              <a:schemeClr val="tx1"/>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Straight Arrow Connector 41"/>
          <p:cNvCxnSpPr>
            <a:stCxn id="7" idx="2"/>
            <a:endCxn id="30" idx="0"/>
          </p:cNvCxnSpPr>
          <p:nvPr/>
        </p:nvCxnSpPr>
        <p:spPr bwMode="auto">
          <a:xfrm>
            <a:off x="4582501" y="4225059"/>
            <a:ext cx="0" cy="1110796"/>
          </a:xfrm>
          <a:prstGeom prst="straightConnector1">
            <a:avLst/>
          </a:prstGeom>
          <a:solidFill>
            <a:schemeClr val="bg1"/>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Curved Connector 52"/>
          <p:cNvCxnSpPr>
            <a:stCxn id="7" idx="3"/>
            <a:endCxn id="32" idx="0"/>
          </p:cNvCxnSpPr>
          <p:nvPr/>
        </p:nvCxnSpPr>
        <p:spPr bwMode="auto">
          <a:xfrm>
            <a:off x="5969197" y="3716101"/>
            <a:ext cx="1728079" cy="1619754"/>
          </a:xfrm>
          <a:prstGeom prst="curvedConnector2">
            <a:avLst/>
          </a:prstGeom>
          <a:solidFill>
            <a:schemeClr val="bg1"/>
          </a:solidFill>
          <a:ln w="38100" cap="flat" cmpd="sng" algn="ctr">
            <a:solidFill>
              <a:schemeClr val="tx1"/>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Curved Connector 54"/>
          <p:cNvCxnSpPr>
            <a:stCxn id="7" idx="1"/>
            <a:endCxn id="28" idx="0"/>
          </p:cNvCxnSpPr>
          <p:nvPr/>
        </p:nvCxnSpPr>
        <p:spPr bwMode="auto">
          <a:xfrm rot="10800000" flipV="1">
            <a:off x="1430546" y="3716101"/>
            <a:ext cx="1765258" cy="1601240"/>
          </a:xfrm>
          <a:prstGeom prst="curvedConnector2">
            <a:avLst/>
          </a:prstGeom>
          <a:solidFill>
            <a:schemeClr val="bg1"/>
          </a:solidFill>
          <a:ln w="38100" cap="flat" cmpd="sng" algn="ctr">
            <a:solidFill>
              <a:schemeClr val="tx1"/>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02448038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Under The </a:t>
            </a:r>
            <a:r>
              <a:rPr lang="en-US" dirty="0"/>
              <a:t>H</a:t>
            </a:r>
            <a:r>
              <a:rPr lang="en-US" dirty="0" smtClean="0"/>
              <a:t>ood</a:t>
            </a:r>
            <a:endParaRPr lang="en-US" dirty="0"/>
          </a:p>
        </p:txBody>
      </p:sp>
      <p:sp>
        <p:nvSpPr>
          <p:cNvPr id="3" name="Footer Placeholder 2"/>
          <p:cNvSpPr>
            <a:spLocks noGrp="1"/>
          </p:cNvSpPr>
          <p:nvPr>
            <p:ph type="ftr" sz="quarter" idx="10"/>
          </p:nvPr>
        </p:nvSpPr>
        <p:spPr/>
        <p:txBody>
          <a:bodyPr/>
          <a:lstStyle/>
          <a:p>
            <a:endParaRPr lang="en-US" dirty="0"/>
          </a:p>
        </p:txBody>
      </p:sp>
      <p:sp>
        <p:nvSpPr>
          <p:cNvPr id="6" name="Content Placeholder 5"/>
          <p:cNvSpPr>
            <a:spLocks noGrp="1"/>
          </p:cNvSpPr>
          <p:nvPr>
            <p:ph sz="quarter" idx="11"/>
          </p:nvPr>
        </p:nvSpPr>
        <p:spPr/>
        <p:txBody>
          <a:bodyPr/>
          <a:lstStyle/>
          <a:p>
            <a:pPr lvl="0"/>
            <a:r>
              <a:rPr lang="en-US" dirty="0" smtClean="0"/>
              <a:t>IDA API &amp; Python for IDA side module</a:t>
            </a:r>
          </a:p>
          <a:p>
            <a:pPr lvl="0"/>
            <a:r>
              <a:rPr lang="en-US" dirty="0" smtClean="0"/>
              <a:t>Python for Olly side module</a:t>
            </a:r>
          </a:p>
          <a:p>
            <a:pPr lvl="0"/>
            <a:r>
              <a:rPr lang="en-US" dirty="0"/>
              <a:t>P</a:t>
            </a:r>
            <a:r>
              <a:rPr lang="en-US" dirty="0" smtClean="0"/>
              <a:t>rotobuf-based </a:t>
            </a:r>
            <a:r>
              <a:rPr lang="en-US" dirty="0"/>
              <a:t>communication protocol</a:t>
            </a:r>
            <a:endParaRPr lang="en-US" dirty="0" smtClean="0"/>
          </a:p>
        </p:txBody>
      </p:sp>
    </p:spTree>
    <p:extLst>
      <p:ext uri="{BB962C8B-B14F-4D97-AF65-F5344CB8AC3E}">
        <p14:creationId xmlns:p14="http://schemas.microsoft.com/office/powerpoint/2010/main" val="37110400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pPr algn="ctr"/>
            <a:r>
              <a:rPr lang="en-US" dirty="0" smtClean="0"/>
              <a:t>LABELS Synchronization</a:t>
            </a:r>
            <a:endParaRPr lang="en-US" dirty="0"/>
          </a:p>
        </p:txBody>
      </p:sp>
      <p:sp>
        <p:nvSpPr>
          <p:cNvPr id="6" name="Text Placeholder 5"/>
          <p:cNvSpPr>
            <a:spLocks noGrp="1"/>
          </p:cNvSpPr>
          <p:nvPr>
            <p:ph type="body" sz="quarter" idx="16"/>
          </p:nvPr>
        </p:nvSpPr>
        <p:spPr/>
        <p:txBody>
          <a:bodyPr>
            <a:normAutofit lnSpcReduction="10000"/>
          </a:bodyPr>
          <a:lstStyle/>
          <a:p>
            <a:endParaRPr lang="en-US" dirty="0"/>
          </a:p>
          <a:p>
            <a:endParaRPr lang="en-US" dirty="0"/>
          </a:p>
        </p:txBody>
      </p:sp>
      <p:sp>
        <p:nvSpPr>
          <p:cNvPr id="3" name="Footer Placeholder 2"/>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234673650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Synchronization </a:t>
            </a:r>
            <a:r>
              <a:rPr lang="en-US" dirty="0"/>
              <a:t>o</a:t>
            </a:r>
            <a:r>
              <a:rPr lang="en-US" dirty="0" smtClean="0"/>
              <a:t>f </a:t>
            </a:r>
            <a:r>
              <a:rPr lang="en-US" dirty="0"/>
              <a:t>L</a:t>
            </a:r>
            <a:r>
              <a:rPr lang="en-US" dirty="0" smtClean="0"/>
              <a:t>abels  </a:t>
            </a:r>
            <a:endParaRPr lang="en-US" dirty="0"/>
          </a:p>
        </p:txBody>
      </p:sp>
      <p:sp>
        <p:nvSpPr>
          <p:cNvPr id="3" name="Footer Placeholder 2"/>
          <p:cNvSpPr>
            <a:spLocks noGrp="1"/>
          </p:cNvSpPr>
          <p:nvPr>
            <p:ph type="ftr" sz="quarter" idx="10"/>
          </p:nvPr>
        </p:nvSpPr>
        <p:spPr/>
        <p:txBody>
          <a:bodyPr/>
          <a:lstStyle/>
          <a:p>
            <a:endParaRPr lang="en-US" dirty="0"/>
          </a:p>
        </p:txBody>
      </p:sp>
      <p:sp>
        <p:nvSpPr>
          <p:cNvPr id="18" name="Right Arrow 17"/>
          <p:cNvSpPr/>
          <p:nvPr/>
        </p:nvSpPr>
        <p:spPr bwMode="auto">
          <a:xfrm>
            <a:off x="3088257" y="3895919"/>
            <a:ext cx="3011492" cy="707366"/>
          </a:xfrm>
          <a:prstGeom prst="rightArrow">
            <a:avLst/>
          </a:prstGeom>
          <a:solidFill>
            <a:schemeClr val="accent6"/>
          </a:solidFill>
          <a:ln>
            <a:solidFill>
              <a:schemeClr val="accent6"/>
            </a:solidFill>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err="1" smtClean="0">
              <a:latin typeface="+mn-lt"/>
            </a:endParaRPr>
          </a:p>
        </p:txBody>
      </p:sp>
      <p:sp>
        <p:nvSpPr>
          <p:cNvPr id="19" name="TextBox 18"/>
          <p:cNvSpPr txBox="1"/>
          <p:nvPr/>
        </p:nvSpPr>
        <p:spPr bwMode="auto">
          <a:xfrm>
            <a:off x="3580399" y="2520100"/>
            <a:ext cx="2027207" cy="1510102"/>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r>
              <a:rPr lang="en-US" sz="2400" kern="0" dirty="0" smtClean="0">
                <a:latin typeface="+mn-lt"/>
              </a:rPr>
              <a:t>Loading Olly for dynamic analysis</a:t>
            </a:r>
          </a:p>
        </p:txBody>
      </p:sp>
      <p:sp>
        <p:nvSpPr>
          <p:cNvPr id="20" name="TextBox 19"/>
          <p:cNvSpPr txBox="1"/>
          <p:nvPr/>
        </p:nvSpPr>
        <p:spPr bwMode="auto">
          <a:xfrm>
            <a:off x="825414" y="1207698"/>
            <a:ext cx="1630392" cy="526211"/>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800" kern="0" dirty="0" smtClean="0">
                <a:latin typeface="+mn-lt"/>
              </a:rPr>
              <a:t>IDA</a:t>
            </a:r>
          </a:p>
        </p:txBody>
      </p:sp>
      <p:sp>
        <p:nvSpPr>
          <p:cNvPr id="21" name="Rounded Rectangle 20"/>
          <p:cNvSpPr/>
          <p:nvPr/>
        </p:nvSpPr>
        <p:spPr bwMode="auto">
          <a:xfrm>
            <a:off x="266134" y="1826525"/>
            <a:ext cx="2748952" cy="4641010"/>
          </a:xfrm>
          <a:prstGeom prst="roundRect">
            <a:avLst/>
          </a:prstGeom>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smtClean="0">
              <a:latin typeface="+mn-lt"/>
            </a:endParaRPr>
          </a:p>
        </p:txBody>
      </p:sp>
      <p:pic>
        <p:nvPicPr>
          <p:cNvPr id="22" name="Picture 2" descr="C:\Users\stanislavsk\Desktop\ida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478" y="1947163"/>
            <a:ext cx="1064263" cy="1072577"/>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bwMode="auto">
          <a:xfrm>
            <a:off x="266133" y="3555509"/>
            <a:ext cx="2748952" cy="0"/>
          </a:xfrm>
          <a:prstGeom prst="line">
            <a:avLst/>
          </a:prstGeom>
          <a:solidFill>
            <a:schemeClr val="bg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bwMode="auto">
          <a:xfrm>
            <a:off x="348239" y="4157563"/>
            <a:ext cx="2584742" cy="1371600"/>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r>
              <a:rPr lang="en-US" sz="2400" kern="0" dirty="0">
                <a:solidFill>
                  <a:srgbClr val="002060"/>
                </a:solidFill>
              </a:rPr>
              <a:t>call</a:t>
            </a:r>
            <a:r>
              <a:rPr lang="en-US" sz="2400" kern="0" dirty="0"/>
              <a:t> </a:t>
            </a:r>
            <a:r>
              <a:rPr lang="en-US" sz="2400" kern="0" dirty="0" err="1" smtClean="0">
                <a:solidFill>
                  <a:srgbClr val="0070C0"/>
                </a:solidFill>
              </a:rPr>
              <a:t>fmfu_strstr</a:t>
            </a:r>
            <a:endParaRPr lang="en-US" sz="2400" kern="0" dirty="0">
              <a:solidFill>
                <a:srgbClr val="0070C0"/>
              </a:solidFill>
            </a:endParaRPr>
          </a:p>
          <a:p>
            <a:r>
              <a:rPr lang="en-US" sz="2400" kern="0" dirty="0" smtClean="0">
                <a:solidFill>
                  <a:srgbClr val="002060"/>
                </a:solidFill>
              </a:rPr>
              <a:t>…</a:t>
            </a:r>
            <a:endParaRPr lang="en-US" sz="2400" kern="0" dirty="0">
              <a:solidFill>
                <a:srgbClr val="0070C0"/>
              </a:solidFill>
            </a:endParaRPr>
          </a:p>
          <a:p>
            <a:r>
              <a:rPr lang="en-US" sz="2400" kern="0" dirty="0">
                <a:solidFill>
                  <a:srgbClr val="002060"/>
                </a:solidFill>
              </a:rPr>
              <a:t>call</a:t>
            </a:r>
            <a:r>
              <a:rPr lang="en-US" sz="2400" kern="0" dirty="0"/>
              <a:t> </a:t>
            </a:r>
            <a:r>
              <a:rPr lang="en-US" sz="2400" kern="0" dirty="0" err="1" smtClean="0">
                <a:solidFill>
                  <a:srgbClr val="0070C0"/>
                </a:solidFill>
              </a:rPr>
              <a:t>fmfu_strlen</a:t>
            </a:r>
            <a:endParaRPr lang="en-US" sz="2400" kern="0" dirty="0">
              <a:solidFill>
                <a:srgbClr val="0070C0"/>
              </a:solidFill>
            </a:endParaRPr>
          </a:p>
          <a:p>
            <a:endParaRPr lang="en-US" sz="2400" kern="0" dirty="0" smtClean="0">
              <a:latin typeface="+mn-lt"/>
            </a:endParaRPr>
          </a:p>
          <a:p>
            <a:r>
              <a:rPr lang="en-US" sz="2400" kern="0" dirty="0" smtClean="0">
                <a:latin typeface="+mn-lt"/>
              </a:rPr>
              <a:t> </a:t>
            </a:r>
          </a:p>
        </p:txBody>
      </p:sp>
      <p:sp>
        <p:nvSpPr>
          <p:cNvPr id="26" name="TextBox 25"/>
          <p:cNvSpPr txBox="1"/>
          <p:nvPr/>
        </p:nvSpPr>
        <p:spPr bwMode="auto">
          <a:xfrm>
            <a:off x="825413" y="3012046"/>
            <a:ext cx="1630392" cy="526211"/>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latin typeface="+mn-lt"/>
              </a:rPr>
              <a:t>IDB</a:t>
            </a:r>
          </a:p>
        </p:txBody>
      </p:sp>
      <p:sp>
        <p:nvSpPr>
          <p:cNvPr id="27" name="Rounded Rectangle 26"/>
          <p:cNvSpPr/>
          <p:nvPr/>
        </p:nvSpPr>
        <p:spPr bwMode="auto">
          <a:xfrm>
            <a:off x="6185139" y="1824120"/>
            <a:ext cx="2748952" cy="4641010"/>
          </a:xfrm>
          <a:prstGeom prst="roundRect">
            <a:avLst/>
          </a:prstGeom>
          <a:ln>
            <a:headEnd/>
            <a:tailEn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spcBef>
                <a:spcPts val="1200"/>
              </a:spcBef>
              <a:spcAft>
                <a:spcPts val="0"/>
              </a:spcAft>
              <a:buSzPct val="115000"/>
            </a:pPr>
            <a:endParaRPr lang="en-US" sz="2400" dirty="0" smtClean="0">
              <a:latin typeface="+mn-lt"/>
            </a:endParaRPr>
          </a:p>
        </p:txBody>
      </p:sp>
      <p:pic>
        <p:nvPicPr>
          <p:cNvPr id="28" name="Picture 2" descr="C:\Users\stanislavsk\Desktop\ollydb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3039" y="1981670"/>
            <a:ext cx="993153" cy="1038070"/>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bwMode="auto">
          <a:xfrm>
            <a:off x="6744420" y="1207697"/>
            <a:ext cx="1630392" cy="526211"/>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800" kern="0" dirty="0" smtClean="0">
                <a:latin typeface="+mn-lt"/>
              </a:rPr>
              <a:t>Olly</a:t>
            </a:r>
          </a:p>
        </p:txBody>
      </p:sp>
      <p:cxnSp>
        <p:nvCxnSpPr>
          <p:cNvPr id="30" name="Straight Connector 29"/>
          <p:cNvCxnSpPr/>
          <p:nvPr/>
        </p:nvCxnSpPr>
        <p:spPr bwMode="auto">
          <a:xfrm>
            <a:off x="6185140" y="3562686"/>
            <a:ext cx="2748952" cy="0"/>
          </a:xfrm>
          <a:prstGeom prst="line">
            <a:avLst/>
          </a:prstGeom>
          <a:solidFill>
            <a:schemeClr val="bg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p:cNvSpPr txBox="1"/>
          <p:nvPr/>
        </p:nvSpPr>
        <p:spPr bwMode="auto">
          <a:xfrm>
            <a:off x="6267245" y="4249602"/>
            <a:ext cx="2584742" cy="1371600"/>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r>
              <a:rPr lang="en-US" sz="2400" kern="0" dirty="0">
                <a:solidFill>
                  <a:srgbClr val="002060"/>
                </a:solidFill>
              </a:rPr>
              <a:t>call</a:t>
            </a:r>
            <a:r>
              <a:rPr lang="en-US" sz="2400" kern="0" dirty="0"/>
              <a:t> </a:t>
            </a:r>
            <a:r>
              <a:rPr lang="en-US" sz="2400" kern="0" dirty="0">
                <a:solidFill>
                  <a:srgbClr val="0070C0"/>
                </a:solidFill>
              </a:rPr>
              <a:t>0xBA1060</a:t>
            </a:r>
          </a:p>
          <a:p>
            <a:r>
              <a:rPr lang="en-US" sz="2400" kern="0" dirty="0">
                <a:solidFill>
                  <a:srgbClr val="002060"/>
                </a:solidFill>
              </a:rPr>
              <a:t>…</a:t>
            </a:r>
            <a:endParaRPr lang="en-US" sz="2400" kern="0" dirty="0">
              <a:solidFill>
                <a:srgbClr val="0070C0"/>
              </a:solidFill>
            </a:endParaRPr>
          </a:p>
          <a:p>
            <a:r>
              <a:rPr lang="en-US" sz="2400" kern="0" dirty="0">
                <a:solidFill>
                  <a:srgbClr val="002060"/>
                </a:solidFill>
              </a:rPr>
              <a:t>call</a:t>
            </a:r>
            <a:r>
              <a:rPr lang="en-US" sz="2400" kern="0" dirty="0"/>
              <a:t> </a:t>
            </a:r>
            <a:r>
              <a:rPr lang="en-US" sz="2400" kern="0" dirty="0" smtClean="0">
                <a:solidFill>
                  <a:srgbClr val="0070C0"/>
                </a:solidFill>
              </a:rPr>
              <a:t>0xBA3080</a:t>
            </a:r>
            <a:endParaRPr lang="en-US" sz="2400" kern="0" dirty="0">
              <a:solidFill>
                <a:srgbClr val="0070C0"/>
              </a:solidFill>
            </a:endParaRPr>
          </a:p>
          <a:p>
            <a:endParaRPr lang="en-US" sz="2400" kern="0" dirty="0" smtClean="0">
              <a:latin typeface="+mn-lt"/>
            </a:endParaRPr>
          </a:p>
          <a:p>
            <a:r>
              <a:rPr lang="en-US" sz="2400" kern="0" dirty="0" smtClean="0">
                <a:latin typeface="+mn-lt"/>
              </a:rPr>
              <a:t> </a:t>
            </a:r>
          </a:p>
        </p:txBody>
      </p:sp>
      <p:sp>
        <p:nvSpPr>
          <p:cNvPr id="35" name="TextBox 34"/>
          <p:cNvSpPr txBox="1"/>
          <p:nvPr/>
        </p:nvSpPr>
        <p:spPr bwMode="auto">
          <a:xfrm>
            <a:off x="6744420" y="2986143"/>
            <a:ext cx="1630392" cy="526211"/>
          </a:xfrm>
          <a:prstGeom prst="rect">
            <a:avLst/>
          </a:prstGeom>
          <a:noFill/>
          <a:ln>
            <a:noFill/>
          </a:ln>
          <a:effectLst/>
          <a:extLst/>
        </p:spPr>
        <p:txBody>
          <a:bodyPr vert="horz" wrap="square" lIns="121883" tIns="60941" rIns="121883" bIns="60941" numCol="1" rtlCol="0" anchor="t" anchorCtr="0" compatLnSpc="1">
            <a:prstTxWarp prst="textNoShape">
              <a:avLst/>
            </a:prstTxWarp>
            <a:noAutofit/>
          </a:bodyPr>
          <a:lstStyle/>
          <a:p>
            <a:pPr algn="ctr"/>
            <a:r>
              <a:rPr lang="en-US" sz="2400" kern="0" dirty="0" smtClean="0">
                <a:latin typeface="+mn-lt"/>
              </a:rPr>
              <a:t>Process</a:t>
            </a:r>
          </a:p>
        </p:txBody>
      </p:sp>
      <p:pic>
        <p:nvPicPr>
          <p:cNvPr id="1026" name="Picture 2" descr="C:\Users\stanislavsk\Desktop\reports\presentations\labeless\pict\th8QB7EMOV.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8275" y="724792"/>
            <a:ext cx="5831456" cy="5831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69241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par>
                                <p:cTn id="20" presetID="10" presetClass="entr" presetSubtype="0"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par>
                                <p:cTn id="26" presetID="10" presetClass="entr" presetSubtype="0" fill="hold"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026"/>
                                        </p:tgtEl>
                                        <p:attrNameLst>
                                          <p:attrName>style.visibility</p:attrName>
                                        </p:attrNameLst>
                                      </p:cBhvr>
                                      <p:to>
                                        <p:strVal val="visible"/>
                                      </p:to>
                                    </p:set>
                                    <p:animEffect transition="in" filter="wipe(down)">
                                      <p:cBhvr>
                                        <p:cTn id="33"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7" grpId="0" animBg="1"/>
      <p:bldP spid="29" grpId="0"/>
      <p:bldP spid="33" grpId="0"/>
      <p:bldP spid="35" grpId="0"/>
    </p:bldLst>
  </p:timing>
</p:sld>
</file>

<file path=ppt/theme/theme1.xml><?xml version="1.0" encoding="utf-8"?>
<a:theme xmlns:a="http://schemas.openxmlformats.org/drawingml/2006/main" name="blank">
  <a:themeElements>
    <a:clrScheme name="Checkpoint">
      <a:dk1>
        <a:srgbClr val="4D4D4F"/>
      </a:dk1>
      <a:lt1>
        <a:srgbClr val="FFFFFF"/>
      </a:lt1>
      <a:dk2>
        <a:srgbClr val="777777"/>
      </a:dk2>
      <a:lt2>
        <a:srgbClr val="D5D5D5"/>
      </a:lt2>
      <a:accent1>
        <a:srgbClr val="F599B1"/>
      </a:accent1>
      <a:accent2>
        <a:srgbClr val="E45785"/>
      </a:accent2>
      <a:accent3>
        <a:srgbClr val="A82B52"/>
      </a:accent3>
      <a:accent4>
        <a:srgbClr val="72173D"/>
      </a:accent4>
      <a:accent5>
        <a:srgbClr val="E06025"/>
      </a:accent5>
      <a:accent6>
        <a:srgbClr val="FFE600"/>
      </a:accent6>
      <a:hlink>
        <a:srgbClr val="293896"/>
      </a:hlink>
      <a:folHlink>
        <a:srgbClr val="592351"/>
      </a:folHlink>
    </a:clrScheme>
    <a:fontScheme name="Checkpoint">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w="12700" algn="ctr">
          <a:noFill/>
          <a:miter lim="800000"/>
          <a:headEnd/>
          <a:tailEnd/>
        </a:ln>
        <a:effectLs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80000"/>
          </a:lnSpc>
          <a:spcBef>
            <a:spcPts val="1200"/>
          </a:spcBef>
          <a:spcAft>
            <a:spcPts val="0"/>
          </a:spcAft>
          <a:buSzPct val="115000"/>
          <a:defRPr sz="2400" dirty="0" err="1" smtClean="0">
            <a:latin typeface="+mn-lt"/>
          </a:defRPr>
        </a:defPPr>
      </a:lstStyle>
    </a:spDef>
    <a:lnDef>
      <a:spPr bwMode="auto">
        <a:solidFill>
          <a:schemeClr val="bg1"/>
        </a:solidFill>
        <a:ln w="381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bwMode="auto">
        <a:noFill/>
        <a:ln>
          <a:noFill/>
        </a:ln>
        <a:effectLst/>
        <a:extLst/>
      </a:spPr>
      <a:bodyPr vert="horz" wrap="square" lIns="121883" tIns="60941" rIns="121883" bIns="60941" numCol="1" rtlCol="0" anchor="t" anchorCtr="0" compatLnSpc="1">
        <a:prstTxWarp prst="textNoShape">
          <a:avLst/>
        </a:prstTxWarp>
        <a:noAutofit/>
      </a:bodyPr>
      <a:lstStyle>
        <a:defPPr>
          <a:defRPr sz="2400" kern="0" smtClean="0">
            <a:latin typeface="+mn-lt"/>
          </a:defRPr>
        </a:defPPr>
      </a:lstStyle>
    </a:txDef>
  </a:objectDefaults>
  <a:extraClrSchemeLst>
    <a:extraClrScheme>
      <a:clrScheme name="PPTtemplates_10_01_26_r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PTtemplates_10_01_26_rp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PTtemplates_10_01_26_rp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PTtemplates_10_01_26_rp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PTtemplates_10_01_26_rp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PTtemplates_10_01_26_rp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PTtemplates_10_01_26_rp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PTtemplates_10_01_26_rp 8">
        <a:dk1>
          <a:srgbClr val="4E4E4E"/>
        </a:dk1>
        <a:lt1>
          <a:srgbClr val="FFFFFF"/>
        </a:lt1>
        <a:dk2>
          <a:srgbClr val="245491"/>
        </a:dk2>
        <a:lt2>
          <a:srgbClr val="777777"/>
        </a:lt2>
        <a:accent1>
          <a:srgbClr val="6553A0"/>
        </a:accent1>
        <a:accent2>
          <a:srgbClr val="000073"/>
        </a:accent2>
        <a:accent3>
          <a:srgbClr val="FFFFFF"/>
        </a:accent3>
        <a:accent4>
          <a:srgbClr val="414141"/>
        </a:accent4>
        <a:accent5>
          <a:srgbClr val="B8B3CD"/>
        </a:accent5>
        <a:accent6>
          <a:srgbClr val="000068"/>
        </a:accent6>
        <a:hlink>
          <a:srgbClr val="F06414"/>
        </a:hlink>
        <a:folHlink>
          <a:srgbClr val="A2B000"/>
        </a:folHlink>
      </a:clrScheme>
      <a:clrMap bg1="lt1" tx1="dk1" bg2="lt2" tx2="dk2" accent1="accent1" accent2="accent2" accent3="accent3" accent4="accent4" accent5="accent5" accent6="accent6" hlink="hlink" folHlink="folHlink"/>
    </a:extraClrScheme>
    <a:extraClrScheme>
      <a:clrScheme name="PPTtemplates_10_01_26_rp 9">
        <a:dk1>
          <a:srgbClr val="4E4E4E"/>
        </a:dk1>
        <a:lt1>
          <a:srgbClr val="FFFFFF"/>
        </a:lt1>
        <a:dk2>
          <a:srgbClr val="245491"/>
        </a:dk2>
        <a:lt2>
          <a:srgbClr val="777777"/>
        </a:lt2>
        <a:accent1>
          <a:srgbClr val="95B8CF"/>
        </a:accent1>
        <a:accent2>
          <a:srgbClr val="000073"/>
        </a:accent2>
        <a:accent3>
          <a:srgbClr val="FFFFFF"/>
        </a:accent3>
        <a:accent4>
          <a:srgbClr val="414141"/>
        </a:accent4>
        <a:accent5>
          <a:srgbClr val="C8D8E4"/>
        </a:accent5>
        <a:accent6>
          <a:srgbClr val="000068"/>
        </a:accent6>
        <a:hlink>
          <a:srgbClr val="F06414"/>
        </a:hlink>
        <a:folHlink>
          <a:srgbClr val="A2B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Presentation1" id="{0C328242-1B38-4F36-920D-F2A412C05D89}" vid="{EE17BF5E-1DFE-4C96-95FC-4B4CB577D01F}"/>
    </a:ext>
  </a:extLst>
</a:theme>
</file>

<file path=ppt/theme/theme2.xml><?xml version="1.0" encoding="utf-8"?>
<a:theme xmlns:a="http://schemas.openxmlformats.org/drawingml/2006/main" name="Office Theme">
  <a:themeElements>
    <a:clrScheme name="Checkpoint">
      <a:dk1>
        <a:srgbClr val="4D4D4F"/>
      </a:dk1>
      <a:lt1>
        <a:srgbClr val="FFFFFF"/>
      </a:lt1>
      <a:dk2>
        <a:srgbClr val="777777"/>
      </a:dk2>
      <a:lt2>
        <a:srgbClr val="D5D5D5"/>
      </a:lt2>
      <a:accent1>
        <a:srgbClr val="F599B1"/>
      </a:accent1>
      <a:accent2>
        <a:srgbClr val="E45785"/>
      </a:accent2>
      <a:accent3>
        <a:srgbClr val="A82B52"/>
      </a:accent3>
      <a:accent4>
        <a:srgbClr val="72173D"/>
      </a:accent4>
      <a:accent5>
        <a:srgbClr val="E06025"/>
      </a:accent5>
      <a:accent6>
        <a:srgbClr val="FFE600"/>
      </a:accent6>
      <a:hlink>
        <a:srgbClr val="293896"/>
      </a:hlink>
      <a:folHlink>
        <a:srgbClr val="592351"/>
      </a:folHlink>
    </a:clrScheme>
    <a:fontScheme name="Check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eckpoint">
      <a:dk1>
        <a:srgbClr val="4D4D4F"/>
      </a:dk1>
      <a:lt1>
        <a:srgbClr val="FFFFFF"/>
      </a:lt1>
      <a:dk2>
        <a:srgbClr val="777777"/>
      </a:dk2>
      <a:lt2>
        <a:srgbClr val="D5D5D5"/>
      </a:lt2>
      <a:accent1>
        <a:srgbClr val="F599B1"/>
      </a:accent1>
      <a:accent2>
        <a:srgbClr val="E45785"/>
      </a:accent2>
      <a:accent3>
        <a:srgbClr val="A82B52"/>
      </a:accent3>
      <a:accent4>
        <a:srgbClr val="72173D"/>
      </a:accent4>
      <a:accent5>
        <a:srgbClr val="E06025"/>
      </a:accent5>
      <a:accent6>
        <a:srgbClr val="FFE600"/>
      </a:accent6>
      <a:hlink>
        <a:srgbClr val="293896"/>
      </a:hlink>
      <a:folHlink>
        <a:srgbClr val="592351"/>
      </a:folHlink>
    </a:clrScheme>
    <a:fontScheme name="Check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20796</TotalTime>
  <Words>4233</Words>
  <Application>Microsoft Office PowerPoint</Application>
  <PresentationFormat>On-screen Show (4:3)</PresentationFormat>
  <Paragraphs>700</Paragraphs>
  <Slides>44</Slides>
  <Notes>44</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blank</vt:lpstr>
      <vt:lpstr>PowerPoint Presentation</vt:lpstr>
      <vt:lpstr>Creation Purposes</vt:lpstr>
      <vt:lpstr>Main Features</vt:lpstr>
      <vt:lpstr>PowerPoint Presentation</vt:lpstr>
      <vt:lpstr>Labeless as Plugin System</vt:lpstr>
      <vt:lpstr>PyExCore Structure</vt:lpstr>
      <vt:lpstr>Under The Hood</vt:lpstr>
      <vt:lpstr>PowerPoint Presentation</vt:lpstr>
      <vt:lpstr>Synchronization of Labels  </vt:lpstr>
      <vt:lpstr>Existing Solutions Limitations</vt:lpstr>
      <vt:lpstr>Labeless Solution</vt:lpstr>
      <vt:lpstr>Without &amp; With Labeless</vt:lpstr>
      <vt:lpstr>PowerPoint Presentation</vt:lpstr>
      <vt:lpstr>Rebasing Example </vt:lpstr>
      <vt:lpstr>Possible Solutions</vt:lpstr>
      <vt:lpstr>Labeless Solution</vt:lpstr>
      <vt:lpstr>PowerPoint Presentation</vt:lpstr>
      <vt:lpstr>IDADump Use Cases</vt:lpstr>
      <vt:lpstr>IDADump: Memory Map View</vt:lpstr>
      <vt:lpstr>Working Modes: Wipe &amp; Import</vt:lpstr>
      <vt:lpstr>Working Modes: Add Segment</vt:lpstr>
      <vt:lpstr>Working Modes: Overwrite segment</vt:lpstr>
      <vt:lpstr>How Does IDADump Work?</vt:lpstr>
      <vt:lpstr>Post-processing Analysis</vt:lpstr>
      <vt:lpstr>Multiple Injections</vt:lpstr>
      <vt:lpstr>Multiple Injections</vt:lpstr>
      <vt:lpstr>Multiple Injections</vt:lpstr>
      <vt:lpstr>Multiple Injections</vt:lpstr>
      <vt:lpstr>PowerPoint Presentation</vt:lpstr>
      <vt:lpstr>How to Make jmps &amp; calls in Dumped  Memory Human-Readable?</vt:lpstr>
      <vt:lpstr>LordPE &amp; ImpRec Solutions </vt:lpstr>
      <vt:lpstr>Labeless Solution (Getting APIs)</vt:lpstr>
      <vt:lpstr>Labeless Solution (Applying APIs)</vt:lpstr>
      <vt:lpstr>Labeless Solution</vt:lpstr>
      <vt:lpstr>Labeless Solution</vt:lpstr>
      <vt:lpstr>PowerPoint Presentation</vt:lpstr>
      <vt:lpstr>IDA-Olly Scripting: IDE View</vt:lpstr>
      <vt:lpstr>IDA-Olly Scripting: Common Data</vt:lpstr>
      <vt:lpstr>Architecture</vt:lpstr>
      <vt:lpstr>PowerPoint Presentation</vt:lpstr>
      <vt:lpstr>Labeless</vt:lpstr>
      <vt:lpstr>Areas of Improvement</vt:lpstr>
      <vt:lpstr>Labeless Repository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Stanislav Skuratovich</dc:creator>
  <cp:lastModifiedBy>Alexander Chailytko</cp:lastModifiedBy>
  <cp:revision>883</cp:revision>
  <cp:lastPrinted>2013-06-12T23:53:29Z</cp:lastPrinted>
  <dcterms:created xsi:type="dcterms:W3CDTF">2015-08-19T14:57:27Z</dcterms:created>
  <dcterms:modified xsi:type="dcterms:W3CDTF">2015-10-02T07:22:51Z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
    <vt:lpwstr>Restricted</vt:lpwstr>
  </property>
  <property fmtid="{D5CDD505-2E9C-101B-9397-08002B2CF9AE}" pid="3" name="ClassificationDisplay">
    <vt:lpwstr>[Restricted] ONLY for designated groups and individuals</vt:lpwstr>
  </property>
  <property fmtid="{D5CDD505-2E9C-101B-9397-08002B2CF9AE}" pid="4" name="ClassificationEntries">
    <vt:lpwstr>48</vt:lpwstr>
  </property>
  <property fmtid="{D5CDD505-2E9C-101B-9397-08002B2CF9AE}" pid="5" name="Classification_1">
    <vt:lpwstr>WGB8ZnR5dHdGZkpmfmpwanSJPnOXICeDOz0rm46QczeDLSQubzs0Nj4nVFE=</vt:lpwstr>
  </property>
  <property fmtid="{D5CDD505-2E9C-101B-9397-08002B2CF9AE}" pid="6" name="Classification_2">
    <vt:lpwstr>WGB8ZnR5dHdGZEpifGp2YXSJPnOGKjqRIDAtgZ+dKSlIOjUgNYJfIS8pJSpATw==</vt:lpwstr>
  </property>
  <property fmtid="{D5CDD505-2E9C-101B-9397-08002B2CF9AE}" pid="7" name="Classification_3">
    <vt:lpwstr>WGB8ZnR5dHdGZEpifGp2Z3SJPnOVNzuDLDc8io9POjWWKS5+hjkhMjRcVA==</vt:lpwstr>
  </property>
  <property fmtid="{D5CDD505-2E9C-101B-9397-08002B2CF9AE}" pid="8" name="Classification_4">
    <vt:lpwstr>WGB8ZnR5dHdGZEpifGp2ZHSJPnONLDOfJS1oPY6HPDeaKzEgMFKWg5qNj1oiLyQ0NEBC</vt:lpwstr>
  </property>
  <property fmtid="{D5CDD505-2E9C-101B-9397-08002B2CF9AE}" pid="9" name="Classification_5">
    <vt:lpwstr>WGB1f2l7dXVVd0FidWJ8aGduU4mIfoaSOiA6hoiALSFIOjUgNYJfIS8pJSpATw==</vt:lpwstr>
  </property>
  <property fmtid="{D5CDD505-2E9C-101B-9397-08002B2CF9AE}" pid="10" name="Verifier">
    <vt:lpwstr>Pyo3PTQgJjCDMw==</vt:lpwstr>
  </property>
  <property fmtid="{D5CDD505-2E9C-101B-9397-08002B2CF9AE}" pid="11" name="PolicyName">
    <vt:lpwstr>Pyo3PTQgJjCDMw==</vt:lpwstr>
  </property>
  <property fmtid="{D5CDD505-2E9C-101B-9397-08002B2CF9AE}" pid="12" name="Version">
    <vt:lpwstr>Xw==</vt:lpwstr>
  </property>
  <property fmtid="{D5CDD505-2E9C-101B-9397-08002B2CF9AE}" pid="13" name="PolicyID">
    <vt:lpwstr>VHlwenZ7Jn1LNEAxLn1xajBsXnAncjZaeDFwW1xGcHaScXMn</vt:lpwstr>
  </property>
  <property fmtid="{D5CDD505-2E9C-101B-9397-08002B2CF9AE}" pid="14" name="DomainID">
    <vt:lpwstr>XX90eXZ5dXRLZ0Bif311YmRpXnh1dWRaeWR4X1tEeHVDeHV1</vt:lpwstr>
  </property>
  <property fmtid="{D5CDD505-2E9C-101B-9397-08002B2CF9AE}" pid="15" name="HText">
    <vt:lpwstr/>
  </property>
  <property fmtid="{D5CDD505-2E9C-101B-9397-08002B2CF9AE}" pid="16" name="FText">
    <vt:lpwstr>Np0hOjI7LCeSMpSPb5+Lno15lSc3ZTCSOj0vgYqALSFTLzcqIZmXU56CgEGZkYWciZmWmpGJgQ==</vt:lpwstr>
  </property>
  <property fmtid="{D5CDD505-2E9C-101B-9397-08002B2CF9AE}" pid="17" name="WMark">
    <vt:lpwstr/>
  </property>
  <property fmtid="{D5CDD505-2E9C-101B-9397-08002B2CF9AE}" pid="18" name="Set">
    <vt:lpwstr>OT0xLA==</vt:lpwstr>
  </property>
  <property fmtid="{D5CDD505-2E9C-101B-9397-08002B2CF9AE}" pid="19" name="Classification_6">
    <vt:lpwstr>W2B1eml7dXVVd0FidWR8aGZpU4mIfoaSOiA6hoiALSFILC4wJoaAkj+PjISTlJGalp6GQZOKn08tLiY8OigtIFY=</vt:lpwstr>
  </property>
  <property fmtid="{D5CDD505-2E9C-101B-9397-08002B2CF9AE}" pid="20" name="Classification_7">
    <vt:lpwstr>VWBzZnR5dHBGbkphfmp0anSYPnOGKjqRIDAtgZ+dKSlIKy8sNSmHm5qPj5Gflo+BUZOdgksmOD0oSDcrOSA=</vt:lpwstr>
  </property>
  <property fmtid="{D5CDD505-2E9C-101B-9397-08002B2CF9AE}" pid="21" name="Classification_8">
    <vt:lpwstr>VWBzZnR5dHBGbkpneGp0ZHSYPnOVNzuDLDc8io9PKy+aKYUmPIyHmI+DjY+EUYKakksxJTkkXzAsKT8=</vt:lpwstr>
  </property>
  <property fmtid="{D5CDD505-2E9C-101B-9397-08002B2CF9AE}" pid="22" name="Classification_9">
    <vt:lpwstr>VWBzZnR5dHBGZkBofmB/YGZ5MoV+jT2QITgxTzmROzGBISYxMY1fkJWFhSGTl4SWlICdhp6RXJeGiEgtPyUtPSIyMzs=</vt:lpwstr>
  </property>
  <property fmtid="{D5CDD505-2E9C-101B-9397-08002B2CF9AE}" pid="23" name="Classification_10">
    <vt:lpwstr>VWB8ZnR5dHBGZkpnfWp2YnSJPnOGKjqRIDAtgZ+dKSlIKy8sNSmHm5qPj5Gflo+BUZOdgksmOD0oSDcrOSA=</vt:lpwstr>
  </property>
  <property fmtid="{D5CDD505-2E9C-101B-9397-08002B2CF9AE}" pid="24" name="Classification_11">
    <vt:lpwstr>VWB8ZnR5dHBGZkpne2p3ZHSJPnOVNzuDLDc8io9PKy+aKYUmPIyHmI+DjY+EUYKakksxJTkkXzAsKT8=</vt:lpwstr>
  </property>
  <property fmtid="{D5CDD505-2E9C-101B-9397-08002B2CF9AE}" pid="25" name="Classification_12">
    <vt:lpwstr>VGB9ZnR5dHBGY0pgd2p0a3SJPnOGKjqRIDAtgZ+dKSlIKy8sNSmHm5qPj5Gflo+BUZOdgksmOD0oSD5YQlxcPVZH</vt:lpwstr>
  </property>
  <property fmtid="{D5CDD505-2E9C-101B-9397-08002B2CF9AE}" pid="26" name="Classification_13">
    <vt:lpwstr>VGB9ZnR5dHBGY0pgd2p2YXSJPnOVNzuDLDc8io9PKy+aKYUmPIyHmI+DjY+EUYKakksxJTkkXzlfUkNeWFxc</vt:lpwstr>
  </property>
  <property fmtid="{D5CDD505-2E9C-101B-9397-08002B2CF9AE}" pid="27" name="Classification_14">
    <vt:lpwstr>XH5re3Zmd3RXY1BhdWVyaGRgU5iIfpeYJzIhi46aPCySJH4mPoCFM5yEgYKbj46ckYRcjJ+ISTcjLDJDOFpbIFZaT0Y=</vt:lpwstr>
  </property>
  <property fmtid="{D5CDD505-2E9C-101B-9397-08002B2CF9AE}" pid="28" name="Classification_15">
    <vt:lpwstr>XH5re3Zmd3RXY1BmdWBxaGVuU5iIfoSFJiAtjJ+RLH6QIiwklIqMlpyHlI6ZkZVbnJ+fVDMvOzVEKEVZRVxBIFc=</vt:lpwstr>
  </property>
  <property fmtid="{D5CDD505-2E9C-101B-9397-08002B2CF9AE}" pid="29" name="Classification_16">
    <vt:lpwstr>XH1rfWl7dXVSd0FidWF8aGZhU4mIfoaSOiA6hoiALSFIKy8sNSmHm5qPj5Gflo+BUZOdgksmOD0oSD5YQlxcPVZG</vt:lpwstr>
  </property>
  <property fmtid="{D5CDD505-2E9C-101B-9397-08002B2CF9AE}" pid="30" name="Classification_17">
    <vt:lpwstr>XH1rfWl7dXVSd0FidWF8aGdhU4mIfoSFJiAtjJ+RLH6QIiwklIqMlpyHlI6ZkZVbnJ+fVDMvOzVEKEVZRVxBIFc=</vt:lpwstr>
  </property>
  <property fmtid="{D5CDD505-2E9C-101B-9397-08002B2CF9AE}" pid="31" name="Classification_18">
    <vt:lpwstr>XH1rfWl7dXVSd0FidWNzaGFpU4mIfpeYJzIhi46aPCySJH4mPoCFM5yEgYKbj46ckYRcjJ+ISTcjLDJDOFpbIFZaT0Y=</vt:lpwstr>
  </property>
  <property fmtid="{D5CDD505-2E9C-101B-9397-08002B2CF9AE}" pid="32" name="Classification_19">
    <vt:lpwstr>XH1rfWl7dXVSd0FidWN9aGRtU4mIfoSFJiAtjJ+RLH6QIiwklIqMlpyHlI6ZkZVbnJ+fVDMvOzVEKEVZRVxBIFc=</vt:lpwstr>
  </property>
  <property fmtid="{D5CDD505-2E9C-101B-9397-08002B2CF9AE}" pid="33" name="Classification_20">
    <vt:lpwstr>XH1rcWl7dXVSd0NofmR/Z2x5I4V+iztXijgpnJidLiyQKTEsO4dfmYuEi4yAjI41nJiXjJuVnZ2HkV2NmoFXWjI/MDogLCBPLiAvOENc</vt:lpwstr>
  </property>
  <property fmtid="{D5CDD505-2E9C-101B-9397-08002B2CF9AE}" pid="34" name="Classification_21">
    <vt:lpwstr>XH1reHBmd3RXY1Bjf2p1ZW5sQWiEiG8lLCc8nYKXPCCXc36PgCErPi8/K0w0Oi05T0E=</vt:lpwstr>
  </property>
  <property fmtid="{D5CDD505-2E9C-101B-9397-08002B2CF9AE}" pid="35" name="Classification_22">
    <vt:lpwstr>XH1reHBmd3RXY1Bjf2p1am5pR2iEiG8nOzs8ioiALSFIIjEtO4SUgJAsh4mVnIqFkJmcm16GnZlSLycmOiE8QylaOzI8M19T</vt:lpwstr>
  </property>
  <property fmtid="{D5CDD505-2E9C-101B-9397-08002B2CF9AE}" pid="36" name="Classification_23">
    <vt:lpwstr>XH1re3Nmd3RXY1BjfWpxYm5rR2iViG85JnSLg4qHOyyVISYkIICLnUSei4SZjCGWl5WRhICKm5qdS5CBmFc/US41Pjw6LQ==</vt:lpwstr>
  </property>
  <property fmtid="{D5CDD505-2E9C-101B-9397-08002B2CF9AE}" pid="37" name="Classification_24">
    <vt:lpwstr>XGB1cGl7dXVTd0FidWN3aGBqU4mIfoaSOiA6hoiALSFIc4aPnShJPklbVFFdT1A=</vt:lpwstr>
  </property>
  <property fmtid="{D5CDD505-2E9C-101B-9397-08002B2CF9AE}" pid="38" name="Classification_25">
    <vt:lpwstr>XGB1cGl7dXVTd0FidWR8aGZvU4mIfoSFJiAtjJ+RLH6QIiwklIqMlpyHlI6ZkZVbnJ+fVDMvOzVEKEVZRVxBIFc=</vt:lpwstr>
  </property>
  <property fmtid="{D5CDD505-2E9C-101B-9397-08002B2CF9AE}" pid="39" name="Classification_26">
    <vt:lpwstr>XGB1cGl7dXVTd0FidWV1aGdrU4mIfpeYJzIhi46aPCySJH4mPoCFM5yEgYKbj46ckYRcjJ+ISTcjLDJDOFpbIFZaT0Y=</vt:lpwstr>
  </property>
  <property fmtid="{D5CDD505-2E9C-101B-9397-08002B2CF9AE}" pid="40" name="Classification_27">
    <vt:lpwstr>XGB1cGl7dXVTd0FidWV0aGZgU4mIfoSFJiAtjJ+RLH6QIiwklIqMlpyHlI6ZkZVbnJ+fVDMvOzVEKEVZRVxBIFc=</vt:lpwstr>
  </property>
  <property fmtid="{D5CDD505-2E9C-101B-9397-08002B2CF9AE}" pid="41" name="Classification_28">
    <vt:lpwstr>XGB2eWl7dXVTd0lofml/Ymx5MoV+iztXijgpnJidLiyQKTEsO4dfkJWFhSGTl4SWlICdhp6RXJeGiEgtPyUtPStBSEdAUl9T</vt:lpwstr>
  </property>
  <property fmtid="{D5CDD505-2E9C-101B-9397-08002B2CF9AE}" pid="42" name="Classification_29">
    <vt:lpwstr>XGB2eWl7dXVTd0lofWd/Y2d5MoV+lzGEPSYhjJ+RLH5Ii4+MlUQpRUhcVExATg==</vt:lpwstr>
  </property>
  <property fmtid="{D5CDD505-2E9C-101B-9397-08002B2CF9AE}" pid="43" name="Classification_30">
    <vt:lpwstr>XGB2eWl7dXVTd0lofWh/Z2x5MoV+iztXijgpnJidLiyQKTEsO4dfkJWFhSGTl4SWlICdhp6RXJeGiEgtPyUtPStBSEdAUl9T</vt:lpwstr>
  </property>
  <property fmtid="{D5CDD505-2E9C-101B-9397-08002B2CF9AE}" pid="44" name="Classification_31">
    <vt:lpwstr>XGB2eWl7dXVTd0lofGR/YWd5MoV+lzGEPSYhjJ+RLH5Ii4+MlUQpRUhcVExATg==</vt:lpwstr>
  </property>
  <property fmtid="{D5CDD505-2E9C-101B-9397-08002B2CF9AE}" pid="45" name="Classification_32">
    <vt:lpwstr>XGB2eWl7dXVTd0lofGV/Ym15MoV+iztXijgpnJidLiyQKTEsO4dfkJWFhSGTl4SWlICdhp6RXJeGiEgtPyUtPStBSEdAUl9T</vt:lpwstr>
  </property>
  <property fmtid="{D5CDD505-2E9C-101B-9397-08002B2CF9AE}" pid="46" name="Classification_33">
    <vt:lpwstr>XGB2eWl7dXVTd0loe2B/Y2R5MoV+lzGEPSYhjJ+RLH5Ii4+MlUQpRUhcVExATg==</vt:lpwstr>
  </property>
  <property fmtid="{D5CDD505-2E9C-101B-9397-08002B2CF9AE}" pid="47" name="Classification_34">
    <vt:lpwstr>XGB2eWl7dXVTd0loe2J/YWZ5MoV+iztXijgpnJidLiyQKTEsO4dfkJWFhSGTl4SWlICdhp6RXJeGiEgtPyUtPStBSEdAUl9T</vt:lpwstr>
  </property>
  <property fmtid="{D5CDD505-2E9C-101B-9397-08002B2CF9AE}" pid="48" name="Classification_35">
    <vt:lpwstr>XGB2eWl7dXVTd0Fof2F/Z2d5I4V+lzGEPSYhjJ+RLH5Ii4+MlUQpRUhcVExATg==</vt:lpwstr>
  </property>
  <property fmtid="{D5CDD505-2E9C-101B-9397-08002B2CF9AE}" pid="49" name="Classification_36">
    <vt:lpwstr>XGB2eWl7dXVTd0FoemB/Ymd5I4V+iztXijgpnJidLiyQKTEsO4dfmYuEi4yAjI41nJiXjJuVnZ2HkV2NmoFXWjI/MDogLCBPLiAvOENc</vt:lpwstr>
  </property>
  <property fmtid="{D5CDD505-2E9C-101B-9397-08002B2CF9AE}" pid="50" name="Classification_37">
    <vt:lpwstr>XGB2eWl7dXVTd0Nofmd/Y2B5I4V+lzGEPSYhjJ+RLH5Ii4+MlUQpRUhcVExATg==</vt:lpwstr>
  </property>
  <property fmtid="{D5CDD505-2E9C-101B-9397-08002B2CF9AE}" pid="51" name="Classification_38">
    <vt:lpwstr>XGB2eWl7dXVTd0Nofmd/YGV5I4V+iztXijgpnJidLiyQKTEsO4dfkJWFhSGTl4SWlICdhp6RXJeGiEgtPyUtPStBSEdAUl9T</vt:lpwstr>
  </property>
  <property fmtid="{D5CDD505-2E9C-101B-9397-08002B2CF9AE}" pid="52" name="Classification_39">
    <vt:lpwstr>XGB2eWl7dXVTd0NofGZ/Y2N5I4V+lzGEPSYhjJ+RLH5IgpGNmyQ0IDBBICQ8M1FE</vt:lpwstr>
  </property>
  <property fmtid="{D5CDD505-2E9C-101B-9397-08002B2CF9AE}" pid="53" name="Classification_40">
    <vt:lpwstr>XGB2eWl7dXVTd0dof2Z/YWd5I4V+iztXijgpnJidLiyQKTEsO4dfkJWFhSGTl4SWlICdhp6RXJeGiEgtPyUtPStBSEdAUl9T</vt:lpwstr>
  </property>
  <property fmtid="{D5CDD505-2E9C-101B-9397-08002B2CF9AE}" pid="54" name="Classification_41">
    <vt:lpwstr>XGB2eGl7dXVTd0lofmd/ZmN5MoV+lzGEPSYhjJ+RLH5Ii4+MlUQpRUhcVExATg==</vt:lpwstr>
  </property>
  <property fmtid="{D5CDD505-2E9C-101B-9397-08002B2CF9AE}" pid="55" name="Classification_42">
    <vt:lpwstr>XGB2eGl7dXVTd0FidWF2aGFuU4mIfpqYaZckjpiHISOaKyQxPYaKSJyGjYAwnImQnJuCgJmLhlqKip5VNiYlUUs6SUBAT0JSWw==</vt:lpwstr>
  </property>
  <property fmtid="{D5CDD505-2E9C-101B-9397-08002B2CF9AE}" pid="56" name="Classification_43">
    <vt:lpwstr>XGB2eGl7dXVTd0FidWFxaGdgU4mIfoaSOiA6hoiALSFIKy8sNSmHm5qPj5Gflo+BUZOdgksmOD0oSD5YQlxcPVZG</vt:lpwstr>
  </property>
  <property fmtid="{D5CDD505-2E9C-101B-9397-08002B2CF9AE}" pid="57" name="Classification_44">
    <vt:lpwstr>XGB2eGl7dXVTd0FidWFwaGFvU4mIfoSFJiAtjJ+RLH6QIiwklIqMlpyHlI6ZkZVbnJ+fVDMvOzVEKEVZRVxBIFc=</vt:lpwstr>
  </property>
  <property fmtid="{D5CDD505-2E9C-101B-9397-08002B2CF9AE}" pid="58" name="Classification_45">
    <vt:lpwstr>XGB2eGl7dXVTd0FidWFyaGRhU4mIfpqYaZckjpiHISOaKyQxPYaKSJyGjYAwnImQnJuCgJmLhlqKip5VNiYlUUs6SUBAT0JSWw==</vt:lpwstr>
  </property>
  <property fmtid="{D5CDD505-2E9C-101B-9397-08002B2CF9AE}" pid="59" name="Classification_46">
    <vt:lpwstr>XGB2f2l7dXVTd0Roe2R/Zm15I4V+lzGEPSYhjJ+RLH5Ii4+MlUQpRUhcVExATg==</vt:lpwstr>
  </property>
  <property fmtid="{D5CDD505-2E9C-101B-9397-08002B2CF9AE}" pid="60" name="Classification_47">
    <vt:lpwstr>XGB2f2l7dXVTd0Roe2V/Y2x5I4V+iztXijgpnJidLiyQKTEsO4dfkJWFhSGTl4SWlICdhp6RXJeGiEgtPyUtPStBSEdAUl9T</vt:lpwstr>
  </property>
  <property fmtid="{D5CDD505-2E9C-101B-9397-08002B2CF9AE}" pid="61" name="Classification_48">
    <vt:lpwstr>VWB1cGl7dXVTd0Voemd/YGx5I4V+lzGEPSYhjJ+RLH5Im5GEmiA3Pz46NypdOzU6</vt:lpwstr>
  </property>
  <property fmtid="{D5CDD505-2E9C-101B-9397-08002B2CF9AE}" pid="62" name="lqminfo">
    <vt:i4>1</vt:i4>
  </property>
  <property fmtid="{D5CDD505-2E9C-101B-9397-08002B2CF9AE}" pid="63" name="lqmsess">
    <vt:lpwstr>e4da0a06-cdf9-4c83-9473-6d0442c2b75d</vt:lpwstr>
  </property>
</Properties>
</file>