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5" d="100"/>
          <a:sy n="145" d="100"/>
        </p:scale>
        <p:origin x="-2536" y="-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4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8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EA49-31E0-3848-9ADF-F3426262647D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EA49-31E0-3848-9ADF-F3426262647D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105E-BA8E-F445-85BC-EC7AA3A4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1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03613" cy="351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v</a:t>
            </a:r>
            <a:r>
              <a:rPr lang="en-US" sz="1400" dirty="0" smtClean="0">
                <a:latin typeface="Courier"/>
                <a:cs typeface="Courier"/>
              </a:rPr>
              <a:t>oid foo(</a:t>
            </a:r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a, </a:t>
            </a:r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b, char *s,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 char *d, </a:t>
            </a:r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n)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c = </a:t>
            </a:r>
            <a:r>
              <a:rPr lang="en-US" sz="1400" dirty="0" err="1" smtClean="0">
                <a:latin typeface="Courier"/>
                <a:cs typeface="Courier"/>
              </a:rPr>
              <a:t>a+b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if (a == 0xdeadbeef)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return;  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memcpy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d,s,n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53312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016" y="988872"/>
            <a:ext cx="5125053" cy="2847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// </a:t>
            </a:r>
            <a:r>
              <a:rPr lang="en-US" sz="1600" dirty="0" err="1" smtClean="0">
                <a:latin typeface="Courier"/>
                <a:cs typeface="Courier"/>
              </a:rPr>
              <a:t>tcn</a:t>
            </a:r>
            <a:r>
              <a:rPr lang="en-US" sz="1600" dirty="0" smtClean="0">
                <a:latin typeface="Courier"/>
                <a:cs typeface="Courier"/>
              </a:rPr>
              <a:t>(a) = </a:t>
            </a:r>
            <a:r>
              <a:rPr lang="en-US" sz="1600" dirty="0" err="1" smtClean="0">
                <a:latin typeface="Courier"/>
                <a:cs typeface="Courier"/>
              </a:rPr>
              <a:t>tcn</a:t>
            </a:r>
            <a:r>
              <a:rPr lang="en-US" sz="1600" dirty="0" smtClean="0">
                <a:latin typeface="Courier"/>
                <a:cs typeface="Courier"/>
              </a:rPr>
              <a:t>(b) = 0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// s[] not tainted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1: void foo(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a,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b, char *s)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2:  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c = </a:t>
            </a:r>
            <a:r>
              <a:rPr lang="en-US" sz="1600" dirty="0" err="1" smtClean="0">
                <a:latin typeface="Courier"/>
                <a:cs typeface="Courier"/>
              </a:rPr>
              <a:t>a+b</a:t>
            </a:r>
            <a:r>
              <a:rPr lang="en-US" sz="1600" dirty="0" smtClean="0">
                <a:latin typeface="Courier"/>
                <a:cs typeface="Courier"/>
              </a:rPr>
              <a:t>;              </a:t>
            </a:r>
            <a:endParaRPr lang="en-US" sz="16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3:   for (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r>
              <a:rPr lang="en-US" sz="1600" dirty="0" smtClean="0">
                <a:latin typeface="Courier"/>
                <a:cs typeface="Courier"/>
              </a:rPr>
              <a:t>=0; 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r>
              <a:rPr lang="en-US" sz="1600" dirty="0" smtClean="0">
                <a:latin typeface="Courier"/>
                <a:cs typeface="Courier"/>
              </a:rPr>
              <a:t>&lt;b; 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r>
              <a:rPr lang="en-US" sz="1600" dirty="0" smtClean="0">
                <a:latin typeface="Courier"/>
                <a:cs typeface="Courier"/>
              </a:rPr>
              <a:t>++)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4:     c += s[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r>
              <a:rPr lang="en-US" sz="1600" dirty="0" smtClean="0">
                <a:latin typeface="Courier"/>
                <a:cs typeface="Courier"/>
              </a:rPr>
              <a:t>];                                      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5:                            </a:t>
            </a:r>
            <a:endParaRPr lang="en-US" sz="14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6:   c=0;                      </a:t>
            </a:r>
            <a:endParaRPr lang="en-US" sz="16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smtClean="0">
                <a:latin typeface="Courier"/>
                <a:cs typeface="Courier"/>
              </a:rPr>
              <a:t>7: }  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7129" y="5235531"/>
            <a:ext cx="323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a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4978" y="5230276"/>
            <a:ext cx="323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b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0317" y="4544335"/>
            <a:ext cx="323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3491" y="5470544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18166" y="547380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10892" y="4726421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sz="1400" dirty="0"/>
          </a:p>
        </p:txBody>
      </p:sp>
      <p:cxnSp>
        <p:nvCxnSpPr>
          <p:cNvPr id="17" name="Straight Connector 16"/>
          <p:cNvCxnSpPr>
            <a:stCxn id="12" idx="2"/>
            <a:endCxn id="10" idx="0"/>
          </p:cNvCxnSpPr>
          <p:nvPr/>
        </p:nvCxnSpPr>
        <p:spPr>
          <a:xfrm flipH="1">
            <a:off x="1648723" y="4913667"/>
            <a:ext cx="323188" cy="321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0"/>
          </p:cNvCxnSpPr>
          <p:nvPr/>
        </p:nvCxnSpPr>
        <p:spPr>
          <a:xfrm>
            <a:off x="1971911" y="4913667"/>
            <a:ext cx="284661" cy="316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49848" y="4357100"/>
            <a:ext cx="323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7697" y="4351845"/>
            <a:ext cx="738754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[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]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3036" y="3665904"/>
            <a:ext cx="323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98474" y="4593693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410373" y="3855070"/>
            <a:ext cx="459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+1</a:t>
            </a:r>
            <a:endParaRPr lang="en-US" sz="1400" dirty="0"/>
          </a:p>
        </p:txBody>
      </p:sp>
      <p:cxnSp>
        <p:nvCxnSpPr>
          <p:cNvPr id="26" name="Straight Connector 25"/>
          <p:cNvCxnSpPr>
            <a:stCxn id="22" idx="2"/>
            <a:endCxn id="20" idx="0"/>
          </p:cNvCxnSpPr>
          <p:nvPr/>
        </p:nvCxnSpPr>
        <p:spPr>
          <a:xfrm flipH="1">
            <a:off x="6611442" y="4035236"/>
            <a:ext cx="323188" cy="321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1" idx="0"/>
          </p:cNvCxnSpPr>
          <p:nvPr/>
        </p:nvCxnSpPr>
        <p:spPr>
          <a:xfrm>
            <a:off x="6934630" y="4035236"/>
            <a:ext cx="492444" cy="316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24889" y="5061948"/>
            <a:ext cx="323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2738" y="5056693"/>
            <a:ext cx="738754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[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]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1522" y="5333577"/>
            <a:ext cx="424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-1</a:t>
            </a:r>
            <a:endParaRPr lang="en-US" sz="1400" dirty="0"/>
          </a:p>
        </p:txBody>
      </p:sp>
      <p:cxnSp>
        <p:nvCxnSpPr>
          <p:cNvPr id="31" name="Straight Connector 30"/>
          <p:cNvCxnSpPr>
            <a:endCxn id="28" idx="0"/>
          </p:cNvCxnSpPr>
          <p:nvPr/>
        </p:nvCxnSpPr>
        <p:spPr>
          <a:xfrm flipH="1">
            <a:off x="6286483" y="4740084"/>
            <a:ext cx="323188" cy="321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9" idx="0"/>
          </p:cNvCxnSpPr>
          <p:nvPr/>
        </p:nvCxnSpPr>
        <p:spPr>
          <a:xfrm>
            <a:off x="6609671" y="4740084"/>
            <a:ext cx="492444" cy="316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76161" y="567524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948181" y="5440620"/>
            <a:ext cx="323188" cy="3218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71369" y="5440620"/>
            <a:ext cx="492444" cy="3166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510" y="6213977"/>
            <a:ext cx="387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2: </a:t>
            </a:r>
            <a:r>
              <a:rPr lang="en-US" dirty="0" err="1" smtClean="0"/>
              <a:t>tcn</a:t>
            </a:r>
            <a:r>
              <a:rPr lang="en-US" dirty="0" smtClean="0"/>
              <a:t>(c) = 1+max(</a:t>
            </a:r>
            <a:r>
              <a:rPr lang="en-US" dirty="0" err="1" smtClean="0"/>
              <a:t>tcn</a:t>
            </a:r>
            <a:r>
              <a:rPr lang="en-US" dirty="0" smtClean="0"/>
              <a:t>(a),</a:t>
            </a:r>
            <a:r>
              <a:rPr lang="en-US" dirty="0" err="1" smtClean="0"/>
              <a:t>tcn</a:t>
            </a:r>
            <a:r>
              <a:rPr lang="en-US" dirty="0" smtClean="0"/>
              <a:t>(b)) =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39307" y="6044580"/>
            <a:ext cx="4190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4: </a:t>
            </a:r>
            <a:r>
              <a:rPr lang="en-US" dirty="0" err="1" smtClean="0"/>
              <a:t>tcn</a:t>
            </a:r>
            <a:r>
              <a:rPr lang="en-US" dirty="0" smtClean="0"/>
              <a:t>(c) = 1+max(</a:t>
            </a:r>
            <a:r>
              <a:rPr lang="en-US" dirty="0" err="1" smtClean="0"/>
              <a:t>tcn</a:t>
            </a:r>
            <a:r>
              <a:rPr lang="en-US" dirty="0" smtClean="0"/>
              <a:t>(c),</a:t>
            </a:r>
            <a:r>
              <a:rPr lang="en-US" dirty="0" err="1" smtClean="0"/>
              <a:t>tcn</a:t>
            </a:r>
            <a:r>
              <a:rPr lang="en-US" dirty="0" smtClean="0"/>
              <a:t>(s[</a:t>
            </a:r>
            <a:r>
              <a:rPr lang="en-US" dirty="0" err="1" smtClean="0"/>
              <a:t>i</a:t>
            </a:r>
            <a:r>
              <a:rPr lang="en-US" dirty="0" smtClean="0"/>
              <a:t>])) = i+2</a:t>
            </a:r>
          </a:p>
          <a:p>
            <a:r>
              <a:rPr lang="en-US" dirty="0" smtClean="0"/>
              <a:t>Line 5: </a:t>
            </a:r>
            <a:r>
              <a:rPr lang="en-US" dirty="0" err="1" smtClean="0"/>
              <a:t>tcn</a:t>
            </a:r>
            <a:r>
              <a:rPr lang="en-US" dirty="0" smtClean="0"/>
              <a:t>(c) = b+1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97759" y="567240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6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227</Words>
  <Application>Microsoft Macintosh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MIT 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Leek, Timothy - 0559 - MITLL</dc:creator>
  <cp:lastModifiedBy>Leek, Timothy - 0559 - MITLL</cp:lastModifiedBy>
  <cp:revision>5</cp:revision>
  <dcterms:created xsi:type="dcterms:W3CDTF">2015-09-10T13:38:30Z</dcterms:created>
  <dcterms:modified xsi:type="dcterms:W3CDTF">2015-09-10T14:10:34Z</dcterms:modified>
</cp:coreProperties>
</file>