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45" d="100"/>
          <a:sy n="145" d="100"/>
        </p:scale>
        <p:origin x="-36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4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8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2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3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8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6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0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1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4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6EA49-31E0-3848-9ADF-F3426262647D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3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33172" y="2931654"/>
            <a:ext cx="27443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/>
                <a:cs typeface="Courier"/>
              </a:rPr>
              <a:t>a</a:t>
            </a:r>
            <a:endParaRPr lang="en-US" sz="1050" dirty="0"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23135" y="2922895"/>
            <a:ext cx="26931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/>
                <a:cs typeface="Courier"/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45214" y="2456901"/>
            <a:ext cx="26931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/>
                <a:cs typeface="Courier"/>
              </a:rPr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82781" y="312196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0</a:t>
            </a:r>
            <a:endParaRPr lang="en-US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4692453" y="311545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0</a:t>
            </a:r>
            <a:endParaRPr 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4042138" y="2542638"/>
            <a:ext cx="243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cxnSp>
        <p:nvCxnSpPr>
          <p:cNvPr id="17" name="Straight Connector 16"/>
          <p:cNvCxnSpPr>
            <a:stCxn id="12" idx="2"/>
            <a:endCxn id="10" idx="0"/>
          </p:cNvCxnSpPr>
          <p:nvPr/>
        </p:nvCxnSpPr>
        <p:spPr>
          <a:xfrm flipH="1">
            <a:off x="4170389" y="2718511"/>
            <a:ext cx="209484" cy="213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1" idx="0"/>
          </p:cNvCxnSpPr>
          <p:nvPr/>
        </p:nvCxnSpPr>
        <p:spPr>
          <a:xfrm>
            <a:off x="4379873" y="2737091"/>
            <a:ext cx="177921" cy="185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49263" y="4038435"/>
            <a:ext cx="26931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/>
                <a:cs typeface="Courier"/>
              </a:rPr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68625" y="4038435"/>
            <a:ext cx="523275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s</a:t>
            </a:r>
            <a:r>
              <a:rPr lang="en-US" sz="105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[</a:t>
            </a:r>
            <a:r>
              <a:rPr lang="en-US" sz="105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i</a:t>
            </a:r>
            <a:r>
              <a:rPr lang="en-US" sz="105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]</a:t>
            </a:r>
            <a:endParaRPr lang="en-US" sz="1050" dirty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47286" y="3608849"/>
            <a:ext cx="26931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/>
                <a:cs typeface="Courier"/>
              </a:rPr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40557" y="4108189"/>
            <a:ext cx="245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1510" y="3682599"/>
            <a:ext cx="3612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</a:t>
            </a:r>
            <a:r>
              <a:rPr lang="en-US" sz="900" dirty="0" smtClean="0"/>
              <a:t>+1</a:t>
            </a:r>
            <a:endParaRPr lang="en-US" sz="900" dirty="0"/>
          </a:p>
        </p:txBody>
      </p:sp>
      <p:cxnSp>
        <p:nvCxnSpPr>
          <p:cNvPr id="26" name="Straight Connector 25"/>
          <p:cNvCxnSpPr>
            <a:stCxn id="22" idx="2"/>
            <a:endCxn id="20" idx="0"/>
          </p:cNvCxnSpPr>
          <p:nvPr/>
        </p:nvCxnSpPr>
        <p:spPr>
          <a:xfrm flipH="1">
            <a:off x="4383922" y="3870459"/>
            <a:ext cx="298023" cy="1679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2"/>
            <a:endCxn id="21" idx="0"/>
          </p:cNvCxnSpPr>
          <p:nvPr/>
        </p:nvCxnSpPr>
        <p:spPr>
          <a:xfrm>
            <a:off x="4681945" y="3870459"/>
            <a:ext cx="348318" cy="1679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10960" y="4466804"/>
            <a:ext cx="26931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/>
                <a:cs typeface="Courier"/>
              </a:rPr>
              <a:t>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83545" y="4487290"/>
            <a:ext cx="523275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s</a:t>
            </a:r>
            <a:r>
              <a:rPr lang="en-US" sz="105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[</a:t>
            </a:r>
            <a:r>
              <a:rPr lang="en-US" sz="105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i</a:t>
            </a:r>
            <a:r>
              <a:rPr lang="en-US" sz="105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]</a:t>
            </a:r>
            <a:endParaRPr lang="en-US" sz="1050" dirty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9568" y="4582065"/>
            <a:ext cx="339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</a:t>
            </a:r>
            <a:r>
              <a:rPr lang="en-US" sz="900" dirty="0" smtClean="0"/>
              <a:t>-1</a:t>
            </a:r>
            <a:endParaRPr 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3581400" y="4826088"/>
            <a:ext cx="28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…</a:t>
            </a:r>
            <a:endParaRPr lang="en-US" sz="1050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4079018" y="4298828"/>
            <a:ext cx="298023" cy="1679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377041" y="4298828"/>
            <a:ext cx="348318" cy="1679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755848" y="4728414"/>
            <a:ext cx="298023" cy="1679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053871" y="4728414"/>
            <a:ext cx="348318" cy="1679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14233" y="4821406"/>
            <a:ext cx="28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…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034869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26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 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Leek, Timothy - 0559 - MITLL</dc:creator>
  <cp:lastModifiedBy>Timothy Leek</cp:lastModifiedBy>
  <cp:revision>14</cp:revision>
  <cp:lastPrinted>2015-09-16T19:56:33Z</cp:lastPrinted>
  <dcterms:created xsi:type="dcterms:W3CDTF">2015-09-10T13:38:30Z</dcterms:created>
  <dcterms:modified xsi:type="dcterms:W3CDTF">2015-09-16T23:37:10Z</dcterms:modified>
</cp:coreProperties>
</file>