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45" d="100"/>
          <a:sy n="145" d="100"/>
        </p:scale>
        <p:origin x="-1944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EA49-31E0-3848-9ADF-F3426262647D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9834" cy="351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1: void foo(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a,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b, char *s, char *d,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n)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2:   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c = </a:t>
            </a:r>
            <a:r>
              <a:rPr lang="en-US" sz="1200" dirty="0" err="1" smtClean="0">
                <a:latin typeface="Courier"/>
                <a:cs typeface="Courier"/>
              </a:rPr>
              <a:t>a+b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3:   if (a == 0xdeadbeef)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4:     return;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5:   for 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=0;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&lt;n; 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++)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6:     c+=s[</a:t>
            </a:r>
            <a:r>
              <a:rPr lang="en-US" sz="1200" dirty="0" err="1" smtClean="0">
                <a:latin typeface="Courier"/>
                <a:cs typeface="Courier"/>
              </a:rPr>
              <a:t>i</a:t>
            </a:r>
            <a:r>
              <a:rPr lang="en-US" sz="1200" dirty="0" smtClean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7:   </a:t>
            </a:r>
            <a:r>
              <a:rPr lang="en-US" sz="1200" dirty="0" err="1" smtClean="0">
                <a:latin typeface="Courier"/>
                <a:cs typeface="Courier"/>
              </a:rPr>
              <a:t>memcpy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d,s,n+c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8:   // BUG: </a:t>
            </a:r>
            <a:r>
              <a:rPr lang="en-US" sz="1200" dirty="0" err="1" smtClean="0">
                <a:latin typeface="Courier"/>
                <a:cs typeface="Courier"/>
              </a:rPr>
              <a:t>memcpy</a:t>
            </a:r>
            <a:r>
              <a:rPr lang="en-US" sz="1200" dirty="0" smtClean="0">
                <a:latin typeface="Courier"/>
                <a:cs typeface="Courier"/>
              </a:rPr>
              <a:t>(d+(b==0x76697461)*</a:t>
            </a:r>
            <a:r>
              <a:rPr lang="en-US" sz="1200" dirty="0" err="1" smtClean="0">
                <a:latin typeface="Courier"/>
                <a:cs typeface="Courier"/>
              </a:rPr>
              <a:t>b,s,n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9: }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28800" y="1371600"/>
            <a:ext cx="3886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0" y="1996682"/>
            <a:ext cx="3429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209800"/>
            <a:ext cx="2743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2667000"/>
            <a:ext cx="2514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7400" y="2973975"/>
            <a:ext cx="36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Leek, Timothy - 0559 - MITLL</dc:creator>
  <cp:lastModifiedBy>Leek, Timothy - 0559 - MITLL</cp:lastModifiedBy>
  <cp:revision>12</cp:revision>
  <cp:lastPrinted>2015-09-16T19:56:33Z</cp:lastPrinted>
  <dcterms:created xsi:type="dcterms:W3CDTF">2015-09-10T13:38:30Z</dcterms:created>
  <dcterms:modified xsi:type="dcterms:W3CDTF">2015-09-29T18:02:23Z</dcterms:modified>
</cp:coreProperties>
</file>