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45" d="100"/>
          <a:sy n="145" d="100"/>
        </p:scale>
        <p:origin x="-2216" y="-1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4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8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33172" y="2584191"/>
            <a:ext cx="27443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/>
                <a:cs typeface="Courier"/>
              </a:rPr>
              <a:t>a</a:t>
            </a:r>
            <a:endParaRPr lang="en-US" sz="1050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3135" y="2575432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45214" y="2109438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2781" y="277450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4692453" y="27679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042138" y="2195175"/>
            <a:ext cx="243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cxnSp>
        <p:nvCxnSpPr>
          <p:cNvPr id="17" name="Straight Connector 16"/>
          <p:cNvCxnSpPr>
            <a:stCxn id="12" idx="2"/>
            <a:endCxn id="10" idx="0"/>
          </p:cNvCxnSpPr>
          <p:nvPr/>
        </p:nvCxnSpPr>
        <p:spPr>
          <a:xfrm flipH="1">
            <a:off x="4170389" y="2371048"/>
            <a:ext cx="209484" cy="213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0"/>
          </p:cNvCxnSpPr>
          <p:nvPr/>
        </p:nvCxnSpPr>
        <p:spPr>
          <a:xfrm>
            <a:off x="4379873" y="2389628"/>
            <a:ext cx="177921" cy="185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81850" y="4038435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01212" y="4038435"/>
            <a:ext cx="523275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[</a:t>
            </a:r>
            <a:r>
              <a:rPr lang="en-US" sz="105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]</a:t>
            </a:r>
            <a:endParaRPr lang="en-US" sz="105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9873" y="3608849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73144" y="4108189"/>
            <a:ext cx="245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4054097" y="3682599"/>
            <a:ext cx="3612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+</a:t>
            </a:r>
            <a:r>
              <a:rPr lang="en-US" sz="900" dirty="0" smtClean="0"/>
              <a:t>1</a:t>
            </a:r>
            <a:endParaRPr lang="en-US" sz="900" dirty="0"/>
          </a:p>
        </p:txBody>
      </p:sp>
      <p:cxnSp>
        <p:nvCxnSpPr>
          <p:cNvPr id="26" name="Straight Connector 25"/>
          <p:cNvCxnSpPr>
            <a:stCxn id="22" idx="2"/>
            <a:endCxn id="20" idx="0"/>
          </p:cNvCxnSpPr>
          <p:nvPr/>
        </p:nvCxnSpPr>
        <p:spPr>
          <a:xfrm flipH="1">
            <a:off x="4216509" y="3870459"/>
            <a:ext cx="298023" cy="16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  <a:endCxn id="21" idx="0"/>
          </p:cNvCxnSpPr>
          <p:nvPr/>
        </p:nvCxnSpPr>
        <p:spPr>
          <a:xfrm>
            <a:off x="4514532" y="3870459"/>
            <a:ext cx="348318" cy="16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43547" y="4466804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16132" y="4487290"/>
            <a:ext cx="523275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[</a:t>
            </a:r>
            <a:r>
              <a:rPr lang="en-US" sz="105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]</a:t>
            </a:r>
            <a:endParaRPr lang="en-US" sz="105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2155" y="4582065"/>
            <a:ext cx="339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-</a:t>
            </a:r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413987" y="4826088"/>
            <a:ext cx="28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…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3317139" y="3025232"/>
            <a:ext cx="2335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Line 2: </a:t>
            </a:r>
            <a:r>
              <a:rPr lang="en-US" sz="1050" dirty="0" err="1" smtClean="0"/>
              <a:t>tcn</a:t>
            </a:r>
            <a:r>
              <a:rPr lang="en-US" sz="1050" dirty="0" smtClean="0"/>
              <a:t>(c) = 1+max(</a:t>
            </a:r>
            <a:r>
              <a:rPr lang="en-US" sz="1050" dirty="0" err="1" smtClean="0"/>
              <a:t>tcn</a:t>
            </a:r>
            <a:r>
              <a:rPr lang="en-US" sz="1050" dirty="0" smtClean="0"/>
              <a:t>(a),</a:t>
            </a:r>
            <a:r>
              <a:rPr lang="en-US" sz="1050" dirty="0" err="1" smtClean="0"/>
              <a:t>tcn</a:t>
            </a:r>
            <a:r>
              <a:rPr lang="en-US" sz="1050" dirty="0" smtClean="0"/>
              <a:t>(b)) = 1</a:t>
            </a:r>
            <a:endParaRPr 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3136647" y="5091775"/>
            <a:ext cx="252148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Line 4: </a:t>
            </a:r>
            <a:r>
              <a:rPr lang="en-US" sz="1050" dirty="0" err="1" smtClean="0"/>
              <a:t>tcn</a:t>
            </a:r>
            <a:r>
              <a:rPr lang="en-US" sz="1050" dirty="0" smtClean="0"/>
              <a:t>(c) = 1+max(</a:t>
            </a:r>
            <a:r>
              <a:rPr lang="en-US" sz="1050" dirty="0" err="1" smtClean="0"/>
              <a:t>tcn</a:t>
            </a:r>
            <a:r>
              <a:rPr lang="en-US" sz="1050" dirty="0" smtClean="0"/>
              <a:t>(c),</a:t>
            </a:r>
            <a:r>
              <a:rPr lang="en-US" sz="1050" dirty="0" err="1" smtClean="0"/>
              <a:t>tcn</a:t>
            </a:r>
            <a:r>
              <a:rPr lang="en-US" sz="1050" dirty="0" smtClean="0"/>
              <a:t>(s[</a:t>
            </a:r>
            <a:r>
              <a:rPr lang="en-US" sz="1050" dirty="0" err="1" smtClean="0"/>
              <a:t>i</a:t>
            </a:r>
            <a:r>
              <a:rPr lang="en-US" sz="1050" dirty="0" smtClean="0"/>
              <a:t>])) = i+2</a:t>
            </a:r>
          </a:p>
          <a:p>
            <a:r>
              <a:rPr lang="en-US" sz="1050" dirty="0" smtClean="0"/>
              <a:t>Line </a:t>
            </a:r>
            <a:r>
              <a:rPr lang="en-US" sz="1050" dirty="0" smtClean="0"/>
              <a:t>6: </a:t>
            </a:r>
            <a:r>
              <a:rPr lang="en-US" sz="1050" dirty="0" err="1" smtClean="0"/>
              <a:t>tcn</a:t>
            </a:r>
            <a:r>
              <a:rPr lang="en-US" sz="1050" dirty="0" smtClean="0"/>
              <a:t>(c) = </a:t>
            </a:r>
            <a:r>
              <a:rPr lang="en-US" sz="1050" dirty="0" smtClean="0"/>
              <a:t>n+1</a:t>
            </a:r>
            <a:endParaRPr lang="en-US" sz="1050" dirty="0" smtClean="0"/>
          </a:p>
          <a:p>
            <a:endParaRPr lang="en-US" sz="105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3911605" y="4298828"/>
            <a:ext cx="298023" cy="16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209628" y="4298828"/>
            <a:ext cx="348318" cy="16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588435" y="4728414"/>
            <a:ext cx="298023" cy="1679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86458" y="4728414"/>
            <a:ext cx="348318" cy="1679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46820" y="4821406"/>
            <a:ext cx="28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…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3486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90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 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Leek, Timothy - 0559 - MITLL</dc:creator>
  <cp:lastModifiedBy>Jared Nichols</cp:lastModifiedBy>
  <cp:revision>11</cp:revision>
  <cp:lastPrinted>2015-09-16T19:56:33Z</cp:lastPrinted>
  <dcterms:created xsi:type="dcterms:W3CDTF">2015-09-10T13:38:30Z</dcterms:created>
  <dcterms:modified xsi:type="dcterms:W3CDTF">2015-09-16T20:33:59Z</dcterms:modified>
</cp:coreProperties>
</file>