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857" autoAdjust="0"/>
  </p:normalViewPr>
  <p:slideViewPr>
    <p:cSldViewPr snapToGrid="0">
      <p:cViewPr varScale="1">
        <p:scale>
          <a:sx n="115" d="100"/>
          <a:sy n="115" d="100"/>
        </p:scale>
        <p:origin x="-2320" y="-104"/>
      </p:cViewPr>
      <p:guideLst>
        <p:guide orient="horz" pos="2304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what</a:t>
            </a:r>
            <a:r>
              <a:rPr lang="en-US" baseline="0" dirty="0" smtClean="0"/>
              <a:t> we have built so far.</a:t>
            </a:r>
          </a:p>
          <a:p>
            <a:r>
              <a:rPr lang="en-US" baseline="0" dirty="0" smtClean="0"/>
              <a:t>We have made some progress on automation but our focus has been more on having all the pieces end-to-end for injecting bugs.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PANDA’s taint analysis along with some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-to-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transformations using CLANG to locate dead, uncomplicated data (I’ll go into what that means) and also potential attack points.</a:t>
            </a:r>
          </a:p>
          <a:p>
            <a:r>
              <a:rPr lang="en-US" baseline="0" dirty="0" smtClean="0"/>
              <a:t>This information is deposited in a database of injectable bugs.</a:t>
            </a:r>
          </a:p>
          <a:p>
            <a:r>
              <a:rPr lang="en-US" baseline="0" dirty="0" smtClean="0"/>
              <a:t>We then use CLANG again to inject new source code that adds data flow to link the dead data to the attack point </a:t>
            </a:r>
          </a:p>
          <a:p>
            <a:r>
              <a:rPr lang="en-US" baseline="0" dirty="0" smtClean="0"/>
              <a:t>Then we compile and test and look for crashes.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4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2" y="5111496"/>
            <a:ext cx="3429000" cy="345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28"/>
            <a:ext cx="645566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6"/>
            <a:ext cx="8193024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6"/>
            <a:ext cx="597103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0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0" y="1371600"/>
            <a:ext cx="5687568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0" y="5230368"/>
            <a:ext cx="5687568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dirty="0" smtClean="0"/>
              <a:t>Presentation</a:t>
            </a:r>
            <a:r>
              <a:rPr lang="en-US" altLang="en-US" sz="700" b="0" i="0" baseline="0" dirty="0" smtClean="0"/>
              <a:t> Name - </a:t>
            </a:r>
            <a:fld id="{321F32AB-3DDB-C54A-A434-42EC1FB733CD}" type="slidenum">
              <a:rPr lang="en-US" altLang="en-US" sz="700" b="0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0" i="0" baseline="0" dirty="0" smtClean="0"/>
          </a:p>
          <a:p>
            <a:pPr algn="l">
              <a:lnSpc>
                <a:spcPct val="100000"/>
              </a:lnSpc>
            </a:pPr>
            <a:r>
              <a:rPr lang="en-US" altLang="en-US" sz="700" b="0" i="0" baseline="0" dirty="0" smtClean="0"/>
              <a:t>Author Initials  MM/DD/YY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LL_Logo_blue_nomark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04" y="6473952"/>
            <a:ext cx="2023269" cy="230071"/>
          </a:xfrm>
          <a:prstGeom prst="rect">
            <a:avLst/>
          </a:prstGeom>
        </p:spPr>
      </p:pic>
      <p:pic>
        <p:nvPicPr>
          <p:cNvPr id="6" name="Picture 5" descr="LL_Logo_alone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46888"/>
            <a:ext cx="548658" cy="5311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 Taint-based bug </a:t>
            </a:r>
            <a:r>
              <a:rPr lang="en-US" dirty="0"/>
              <a:t>i</a:t>
            </a:r>
            <a:r>
              <a:rPr lang="en-US" dirty="0" smtClean="0"/>
              <a:t>njection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 bwMode="auto">
          <a:xfrm>
            <a:off x="3131715" y="1856065"/>
            <a:ext cx="1895230" cy="1084385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Find Dead, Uncomplicated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a</a:t>
            </a:r>
            <a:r>
              <a:rPr lang="en-US" sz="1400" b="1" dirty="0" smtClean="0"/>
              <a:t>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Attack Points</a:t>
            </a:r>
          </a:p>
        </p:txBody>
      </p:sp>
      <p:sp>
        <p:nvSpPr>
          <p:cNvPr id="7" name="Magnetic Disk 6"/>
          <p:cNvSpPr/>
          <p:nvPr/>
        </p:nvSpPr>
        <p:spPr bwMode="auto">
          <a:xfrm>
            <a:off x="6052714" y="1816990"/>
            <a:ext cx="1387231" cy="1250461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Injectable Bugs</a:t>
            </a:r>
          </a:p>
        </p:txBody>
      </p:sp>
      <p:sp>
        <p:nvSpPr>
          <p:cNvPr id="8" name="Process 7"/>
          <p:cNvSpPr/>
          <p:nvPr/>
        </p:nvSpPr>
        <p:spPr bwMode="auto">
          <a:xfrm>
            <a:off x="3127806" y="3346858"/>
            <a:ext cx="1895230" cy="873363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Inject Bug into Program Source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Process 8"/>
          <p:cNvSpPr/>
          <p:nvPr/>
        </p:nvSpPr>
        <p:spPr bwMode="auto">
          <a:xfrm>
            <a:off x="3133668" y="4691104"/>
            <a:ext cx="1895230" cy="873363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Compile &amp; Test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134406" y="2256607"/>
            <a:ext cx="830383" cy="283306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8790386">
            <a:off x="5048536" y="3284346"/>
            <a:ext cx="1130020" cy="254432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 flipH="1">
            <a:off x="4075421" y="2940450"/>
            <a:ext cx="3909" cy="4064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 bwMode="auto">
          <a:xfrm>
            <a:off x="4075421" y="4220221"/>
            <a:ext cx="5862" cy="4708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Curved Connector 16"/>
          <p:cNvCxnSpPr>
            <a:stCxn id="9" idx="1"/>
            <a:endCxn id="8" idx="1"/>
          </p:cNvCxnSpPr>
          <p:nvPr/>
        </p:nvCxnSpPr>
        <p:spPr bwMode="auto">
          <a:xfrm rot="10800000">
            <a:off x="3127806" y="3783540"/>
            <a:ext cx="5862" cy="1344246"/>
          </a:xfrm>
          <a:prstGeom prst="curvedConnector3">
            <a:avLst>
              <a:gd name="adj1" fmla="val 1399890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277558" y="2088230"/>
            <a:ext cx="1352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66FF"/>
                </a:solidFill>
              </a:rPr>
              <a:t>PANDA</a:t>
            </a:r>
          </a:p>
          <a:p>
            <a:pPr algn="ctr"/>
            <a:r>
              <a:rPr lang="en-US" sz="2000" b="1" dirty="0" smtClean="0">
                <a:solidFill>
                  <a:srgbClr val="3366FF"/>
                </a:solidFill>
              </a:rPr>
              <a:t>&amp; CLANG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1661" y="3473852"/>
            <a:ext cx="1096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66FF"/>
                </a:solidFill>
              </a:rPr>
              <a:t>CLANG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16" name="Explosion 1 15"/>
          <p:cNvSpPr/>
          <p:nvPr/>
        </p:nvSpPr>
        <p:spPr bwMode="auto">
          <a:xfrm>
            <a:off x="6045116" y="4676810"/>
            <a:ext cx="1550970" cy="891404"/>
          </a:xfrm>
          <a:prstGeom prst="irregularSeal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Crash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128046" y="4985527"/>
            <a:ext cx="830383" cy="283306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6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" grpId="0"/>
      <p:bldP spid="14" grpId="0"/>
      <p:bldP spid="16" grpId="0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Lincoln_2012_vDec10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Lincoln_2012_vDec10.potx</Template>
  <TotalTime>3780</TotalTime>
  <Pages>1</Pages>
  <Words>146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Lincoln_2012_vDec10</vt:lpstr>
      <vt:lpstr>LAVA Taint-based bug injection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Jared Nichols</cp:lastModifiedBy>
  <cp:revision>264</cp:revision>
  <cp:lastPrinted>2001-06-18T18:57:59Z</cp:lastPrinted>
  <dcterms:created xsi:type="dcterms:W3CDTF">2008-05-27T20:28:58Z</dcterms:created>
  <dcterms:modified xsi:type="dcterms:W3CDTF">2015-10-07T13:18:59Z</dcterms:modified>
  <cp:category/>
</cp:coreProperties>
</file>