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206" d="100"/>
          <a:sy n="206" d="100"/>
        </p:scale>
        <p:origin x="-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9490-C874-9947-AD04-9BC45CFE1F34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6A27-E780-BB4F-9F37-BFA21DC4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2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9490-C874-9947-AD04-9BC45CFE1F34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6A27-E780-BB4F-9F37-BFA21DC4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0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9490-C874-9947-AD04-9BC45CFE1F34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6A27-E780-BB4F-9F37-BFA21DC4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5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9490-C874-9947-AD04-9BC45CFE1F34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6A27-E780-BB4F-9F37-BFA21DC4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9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9490-C874-9947-AD04-9BC45CFE1F34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6A27-E780-BB4F-9F37-BFA21DC4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8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9490-C874-9947-AD04-9BC45CFE1F34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6A27-E780-BB4F-9F37-BFA21DC4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9490-C874-9947-AD04-9BC45CFE1F34}" type="datetimeFigureOut">
              <a:rPr lang="en-US" smtClean="0"/>
              <a:t>9/16/15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6A27-E780-BB4F-9F37-BFA21DC4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9490-C874-9947-AD04-9BC45CFE1F34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6A27-E780-BB4F-9F37-BFA21DC4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8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9490-C874-9947-AD04-9BC45CFE1F34}" type="datetimeFigureOut">
              <a:rPr lang="en-US" smtClean="0"/>
              <a:t>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6A27-E780-BB4F-9F37-BFA21DC4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2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9490-C874-9947-AD04-9BC45CFE1F34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6A27-E780-BB4F-9F37-BFA21DC4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9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9490-C874-9947-AD04-9BC45CFE1F34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6A27-E780-BB4F-9F37-BFA21DC4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0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9490-C874-9947-AD04-9BC45CFE1F34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6A27-E780-BB4F-9F37-BFA21DC4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1791" y="3205897"/>
            <a:ext cx="8316370" cy="197286"/>
          </a:xfrm>
          <a:custGeom>
            <a:avLst/>
            <a:gdLst>
              <a:gd name="connsiteX0" fmla="*/ 0 w 8316370"/>
              <a:gd name="connsiteY0" fmla="*/ 154130 h 197286"/>
              <a:gd name="connsiteX1" fmla="*/ 191110 w 8316370"/>
              <a:gd name="connsiteY1" fmla="*/ 160295 h 197286"/>
              <a:gd name="connsiteX2" fmla="*/ 320572 w 8316370"/>
              <a:gd name="connsiteY2" fmla="*/ 172626 h 197286"/>
              <a:gd name="connsiteX3" fmla="*/ 493188 w 8316370"/>
              <a:gd name="connsiteY3" fmla="*/ 178791 h 197286"/>
              <a:gd name="connsiteX4" fmla="*/ 511682 w 8316370"/>
              <a:gd name="connsiteY4" fmla="*/ 184956 h 197286"/>
              <a:gd name="connsiteX5" fmla="*/ 536341 w 8316370"/>
              <a:gd name="connsiteY5" fmla="*/ 197286 h 197286"/>
              <a:gd name="connsiteX6" fmla="*/ 715122 w 8316370"/>
              <a:gd name="connsiteY6" fmla="*/ 184956 h 197286"/>
              <a:gd name="connsiteX7" fmla="*/ 752111 w 8316370"/>
              <a:gd name="connsiteY7" fmla="*/ 178791 h 197286"/>
              <a:gd name="connsiteX8" fmla="*/ 838419 w 8316370"/>
              <a:gd name="connsiteY8" fmla="*/ 160295 h 197286"/>
              <a:gd name="connsiteX9" fmla="*/ 893902 w 8316370"/>
              <a:gd name="connsiteY9" fmla="*/ 154130 h 197286"/>
              <a:gd name="connsiteX10" fmla="*/ 1041858 w 8316370"/>
              <a:gd name="connsiteY10" fmla="*/ 135634 h 197286"/>
              <a:gd name="connsiteX11" fmla="*/ 1122001 w 8316370"/>
              <a:gd name="connsiteY11" fmla="*/ 117139 h 197286"/>
              <a:gd name="connsiteX12" fmla="*/ 1306947 w 8316370"/>
              <a:gd name="connsiteY12" fmla="*/ 104808 h 197286"/>
              <a:gd name="connsiteX13" fmla="*/ 1368595 w 8316370"/>
              <a:gd name="connsiteY13" fmla="*/ 98643 h 197286"/>
              <a:gd name="connsiteX14" fmla="*/ 1676837 w 8316370"/>
              <a:gd name="connsiteY14" fmla="*/ 86313 h 197286"/>
              <a:gd name="connsiteX15" fmla="*/ 1719991 w 8316370"/>
              <a:gd name="connsiteY15" fmla="*/ 80148 h 197286"/>
              <a:gd name="connsiteX16" fmla="*/ 2490596 w 8316370"/>
              <a:gd name="connsiteY16" fmla="*/ 80148 h 197286"/>
              <a:gd name="connsiteX17" fmla="*/ 3014607 w 8316370"/>
              <a:gd name="connsiteY17" fmla="*/ 80148 h 197286"/>
              <a:gd name="connsiteX18" fmla="*/ 3439981 w 8316370"/>
              <a:gd name="connsiteY18" fmla="*/ 73983 h 197286"/>
              <a:gd name="connsiteX19" fmla="*/ 3563278 w 8316370"/>
              <a:gd name="connsiteY19" fmla="*/ 61652 h 197286"/>
              <a:gd name="connsiteX20" fmla="*/ 3692740 w 8316370"/>
              <a:gd name="connsiteY20" fmla="*/ 55487 h 197286"/>
              <a:gd name="connsiteX21" fmla="*/ 4013312 w 8316370"/>
              <a:gd name="connsiteY21" fmla="*/ 43157 h 197286"/>
              <a:gd name="connsiteX22" fmla="*/ 4272235 w 8316370"/>
              <a:gd name="connsiteY22" fmla="*/ 49322 h 197286"/>
              <a:gd name="connsiteX23" fmla="*/ 4315389 w 8316370"/>
              <a:gd name="connsiteY23" fmla="*/ 67817 h 197286"/>
              <a:gd name="connsiteX24" fmla="*/ 4377037 w 8316370"/>
              <a:gd name="connsiteY24" fmla="*/ 80148 h 197286"/>
              <a:gd name="connsiteX25" fmla="*/ 4414026 w 8316370"/>
              <a:gd name="connsiteY25" fmla="*/ 92478 h 197286"/>
              <a:gd name="connsiteX26" fmla="*/ 4697609 w 8316370"/>
              <a:gd name="connsiteY26" fmla="*/ 110974 h 197286"/>
              <a:gd name="connsiteX27" fmla="*/ 4790082 w 8316370"/>
              <a:gd name="connsiteY27" fmla="*/ 123304 h 197286"/>
              <a:gd name="connsiteX28" fmla="*/ 5018181 w 8316370"/>
              <a:gd name="connsiteY28" fmla="*/ 141800 h 197286"/>
              <a:gd name="connsiteX29" fmla="*/ 5196961 w 8316370"/>
              <a:gd name="connsiteY29" fmla="*/ 154130 h 197286"/>
              <a:gd name="connsiteX30" fmla="*/ 5462049 w 8316370"/>
              <a:gd name="connsiteY30" fmla="*/ 141800 h 197286"/>
              <a:gd name="connsiteX31" fmla="*/ 5573016 w 8316370"/>
              <a:gd name="connsiteY31" fmla="*/ 135634 h 197286"/>
              <a:gd name="connsiteX32" fmla="*/ 5671654 w 8316370"/>
              <a:gd name="connsiteY32" fmla="*/ 117139 h 197286"/>
              <a:gd name="connsiteX33" fmla="*/ 5782621 w 8316370"/>
              <a:gd name="connsiteY33" fmla="*/ 98643 h 197286"/>
              <a:gd name="connsiteX34" fmla="*/ 5825775 w 8316370"/>
              <a:gd name="connsiteY34" fmla="*/ 86313 h 197286"/>
              <a:gd name="connsiteX35" fmla="*/ 6238819 w 8316370"/>
              <a:gd name="connsiteY35" fmla="*/ 92478 h 197286"/>
              <a:gd name="connsiteX36" fmla="*/ 6516237 w 8316370"/>
              <a:gd name="connsiteY36" fmla="*/ 110974 h 197286"/>
              <a:gd name="connsiteX37" fmla="*/ 7120391 w 8316370"/>
              <a:gd name="connsiteY37" fmla="*/ 86313 h 197286"/>
              <a:gd name="connsiteX38" fmla="*/ 7206699 w 8316370"/>
              <a:gd name="connsiteY38" fmla="*/ 73983 h 197286"/>
              <a:gd name="connsiteX39" fmla="*/ 7662897 w 8316370"/>
              <a:gd name="connsiteY39" fmla="*/ 49322 h 197286"/>
              <a:gd name="connsiteX40" fmla="*/ 7724546 w 8316370"/>
              <a:gd name="connsiteY40" fmla="*/ 36991 h 197286"/>
              <a:gd name="connsiteX41" fmla="*/ 7878667 w 8316370"/>
              <a:gd name="connsiteY41" fmla="*/ 24661 h 197286"/>
              <a:gd name="connsiteX42" fmla="*/ 7921821 w 8316370"/>
              <a:gd name="connsiteY42" fmla="*/ 18496 h 197286"/>
              <a:gd name="connsiteX43" fmla="*/ 7964975 w 8316370"/>
              <a:gd name="connsiteY43" fmla="*/ 6165 h 197286"/>
              <a:gd name="connsiteX44" fmla="*/ 8038953 w 8316370"/>
              <a:gd name="connsiteY44" fmla="*/ 0 h 197286"/>
              <a:gd name="connsiteX45" fmla="*/ 8223898 w 8316370"/>
              <a:gd name="connsiteY45" fmla="*/ 6165 h 197286"/>
              <a:gd name="connsiteX46" fmla="*/ 8242392 w 8316370"/>
              <a:gd name="connsiteY46" fmla="*/ 18496 h 197286"/>
              <a:gd name="connsiteX47" fmla="*/ 8316370 w 8316370"/>
              <a:gd name="connsiteY47" fmla="*/ 24661 h 19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316370" h="197286">
                <a:moveTo>
                  <a:pt x="0" y="154130"/>
                </a:moveTo>
                <a:lnTo>
                  <a:pt x="191110" y="160295"/>
                </a:lnTo>
                <a:cubicBezTo>
                  <a:pt x="391217" y="169824"/>
                  <a:pt x="134684" y="162841"/>
                  <a:pt x="320572" y="172626"/>
                </a:cubicBezTo>
                <a:cubicBezTo>
                  <a:pt x="378068" y="175652"/>
                  <a:pt x="435649" y="176736"/>
                  <a:pt x="493188" y="178791"/>
                </a:cubicBezTo>
                <a:cubicBezTo>
                  <a:pt x="499353" y="180846"/>
                  <a:pt x="505709" y="182396"/>
                  <a:pt x="511682" y="184956"/>
                </a:cubicBezTo>
                <a:cubicBezTo>
                  <a:pt x="520129" y="188576"/>
                  <a:pt x="527151" y="197286"/>
                  <a:pt x="536341" y="197286"/>
                </a:cubicBezTo>
                <a:cubicBezTo>
                  <a:pt x="596076" y="197286"/>
                  <a:pt x="655528" y="189066"/>
                  <a:pt x="715122" y="184956"/>
                </a:cubicBezTo>
                <a:cubicBezTo>
                  <a:pt x="727452" y="182901"/>
                  <a:pt x="739854" y="181243"/>
                  <a:pt x="752111" y="178791"/>
                </a:cubicBezTo>
                <a:cubicBezTo>
                  <a:pt x="754086" y="178396"/>
                  <a:pt x="824268" y="162317"/>
                  <a:pt x="838419" y="160295"/>
                </a:cubicBezTo>
                <a:cubicBezTo>
                  <a:pt x="856840" y="157663"/>
                  <a:pt x="875481" y="156762"/>
                  <a:pt x="893902" y="154130"/>
                </a:cubicBezTo>
                <a:cubicBezTo>
                  <a:pt x="1031650" y="134451"/>
                  <a:pt x="904006" y="147124"/>
                  <a:pt x="1041858" y="135634"/>
                </a:cubicBezTo>
                <a:cubicBezTo>
                  <a:pt x="1068572" y="129469"/>
                  <a:pt x="1095027" y="122044"/>
                  <a:pt x="1122001" y="117139"/>
                </a:cubicBezTo>
                <a:cubicBezTo>
                  <a:pt x="1168563" y="108673"/>
                  <a:pt x="1279301" y="106125"/>
                  <a:pt x="1306947" y="104808"/>
                </a:cubicBezTo>
                <a:cubicBezTo>
                  <a:pt x="1327496" y="102753"/>
                  <a:pt x="1348000" y="100169"/>
                  <a:pt x="1368595" y="98643"/>
                </a:cubicBezTo>
                <a:cubicBezTo>
                  <a:pt x="1481012" y="90316"/>
                  <a:pt x="1554960" y="90006"/>
                  <a:pt x="1676837" y="86313"/>
                </a:cubicBezTo>
                <a:cubicBezTo>
                  <a:pt x="1691222" y="84258"/>
                  <a:pt x="1705532" y="81594"/>
                  <a:pt x="1719991" y="80148"/>
                </a:cubicBezTo>
                <a:cubicBezTo>
                  <a:pt x="1964023" y="55744"/>
                  <a:pt x="2336831" y="78775"/>
                  <a:pt x="2490596" y="80148"/>
                </a:cubicBezTo>
                <a:cubicBezTo>
                  <a:pt x="2730221" y="112099"/>
                  <a:pt x="2531114" y="90583"/>
                  <a:pt x="3014607" y="80148"/>
                </a:cubicBezTo>
                <a:lnTo>
                  <a:pt x="3439981" y="73983"/>
                </a:lnTo>
                <a:cubicBezTo>
                  <a:pt x="3481080" y="69873"/>
                  <a:pt x="3522084" y="64666"/>
                  <a:pt x="3563278" y="61652"/>
                </a:cubicBezTo>
                <a:cubicBezTo>
                  <a:pt x="3606366" y="58499"/>
                  <a:pt x="3649574" y="57261"/>
                  <a:pt x="3692740" y="55487"/>
                </a:cubicBezTo>
                <a:lnTo>
                  <a:pt x="4013312" y="43157"/>
                </a:lnTo>
                <a:cubicBezTo>
                  <a:pt x="4099620" y="45212"/>
                  <a:pt x="4186189" y="42298"/>
                  <a:pt x="4272235" y="49322"/>
                </a:cubicBezTo>
                <a:cubicBezTo>
                  <a:pt x="4287833" y="50595"/>
                  <a:pt x="4300681" y="62468"/>
                  <a:pt x="4315389" y="67817"/>
                </a:cubicBezTo>
                <a:cubicBezTo>
                  <a:pt x="4337941" y="76018"/>
                  <a:pt x="4352689" y="74061"/>
                  <a:pt x="4377037" y="80148"/>
                </a:cubicBezTo>
                <a:cubicBezTo>
                  <a:pt x="4389646" y="83300"/>
                  <a:pt x="4401089" y="91234"/>
                  <a:pt x="4414026" y="92478"/>
                </a:cubicBezTo>
                <a:cubicBezTo>
                  <a:pt x="4508320" y="101545"/>
                  <a:pt x="4603081" y="104809"/>
                  <a:pt x="4697609" y="110974"/>
                </a:cubicBezTo>
                <a:cubicBezTo>
                  <a:pt x="4728433" y="115084"/>
                  <a:pt x="4759128" y="120327"/>
                  <a:pt x="4790082" y="123304"/>
                </a:cubicBezTo>
                <a:cubicBezTo>
                  <a:pt x="4866014" y="130606"/>
                  <a:pt x="4942030" y="137320"/>
                  <a:pt x="5018181" y="141800"/>
                </a:cubicBezTo>
                <a:cubicBezTo>
                  <a:pt x="5147685" y="149418"/>
                  <a:pt x="5088109" y="145059"/>
                  <a:pt x="5196961" y="154130"/>
                </a:cubicBezTo>
                <a:lnTo>
                  <a:pt x="5462049" y="141800"/>
                </a:lnTo>
                <a:cubicBezTo>
                  <a:pt x="5499050" y="139980"/>
                  <a:pt x="5536224" y="139963"/>
                  <a:pt x="5573016" y="135634"/>
                </a:cubicBezTo>
                <a:cubicBezTo>
                  <a:pt x="5606239" y="131725"/>
                  <a:pt x="5638696" y="122871"/>
                  <a:pt x="5671654" y="117139"/>
                </a:cubicBezTo>
                <a:cubicBezTo>
                  <a:pt x="5736488" y="105863"/>
                  <a:pt x="5702193" y="116517"/>
                  <a:pt x="5782621" y="98643"/>
                </a:cubicBezTo>
                <a:cubicBezTo>
                  <a:pt x="5797225" y="95397"/>
                  <a:pt x="5811390" y="90423"/>
                  <a:pt x="5825775" y="86313"/>
                </a:cubicBezTo>
                <a:cubicBezTo>
                  <a:pt x="5963456" y="88368"/>
                  <a:pt x="6101210" y="87563"/>
                  <a:pt x="6238819" y="92478"/>
                </a:cubicBezTo>
                <a:cubicBezTo>
                  <a:pt x="6331438" y="95786"/>
                  <a:pt x="6516237" y="110974"/>
                  <a:pt x="6516237" y="110974"/>
                </a:cubicBezTo>
                <a:cubicBezTo>
                  <a:pt x="6717622" y="102754"/>
                  <a:pt x="6920864" y="114817"/>
                  <a:pt x="7120391" y="86313"/>
                </a:cubicBezTo>
                <a:cubicBezTo>
                  <a:pt x="7149160" y="82203"/>
                  <a:pt x="7177749" y="76523"/>
                  <a:pt x="7206699" y="73983"/>
                </a:cubicBezTo>
                <a:cubicBezTo>
                  <a:pt x="7428995" y="54482"/>
                  <a:pt x="7459797" y="55874"/>
                  <a:pt x="7662897" y="49322"/>
                </a:cubicBezTo>
                <a:cubicBezTo>
                  <a:pt x="7683447" y="45212"/>
                  <a:pt x="7703821" y="40100"/>
                  <a:pt x="7724546" y="36991"/>
                </a:cubicBezTo>
                <a:cubicBezTo>
                  <a:pt x="7761498" y="31448"/>
                  <a:pt x="7848512" y="26671"/>
                  <a:pt x="7878667" y="24661"/>
                </a:cubicBezTo>
                <a:cubicBezTo>
                  <a:pt x="7893052" y="22606"/>
                  <a:pt x="7907613" y="21541"/>
                  <a:pt x="7921821" y="18496"/>
                </a:cubicBezTo>
                <a:cubicBezTo>
                  <a:pt x="7936449" y="15361"/>
                  <a:pt x="7950198" y="8498"/>
                  <a:pt x="7964975" y="6165"/>
                </a:cubicBezTo>
                <a:cubicBezTo>
                  <a:pt x="7989417" y="2305"/>
                  <a:pt x="8014294" y="2055"/>
                  <a:pt x="8038953" y="0"/>
                </a:cubicBezTo>
                <a:cubicBezTo>
                  <a:pt x="8100601" y="2055"/>
                  <a:pt x="8162469" y="580"/>
                  <a:pt x="8223898" y="6165"/>
                </a:cubicBezTo>
                <a:cubicBezTo>
                  <a:pt x="8231277" y="6836"/>
                  <a:pt x="8235582" y="15577"/>
                  <a:pt x="8242392" y="18496"/>
                </a:cubicBezTo>
                <a:cubicBezTo>
                  <a:pt x="8266078" y="28648"/>
                  <a:pt x="8291411" y="24661"/>
                  <a:pt x="8316370" y="24661"/>
                </a:cubicBezTo>
              </a:path>
            </a:pathLst>
          </a:cu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5600" y="2509676"/>
            <a:ext cx="1013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I(DUA)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3402485" y="2971341"/>
            <a:ext cx="0" cy="3085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71438" y="2551103"/>
            <a:ext cx="935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I(ATP)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8" idx="2"/>
            <a:endCxn id="4" idx="26"/>
          </p:cNvCxnSpPr>
          <p:nvPr/>
        </p:nvCxnSpPr>
        <p:spPr>
          <a:xfrm>
            <a:off x="4839400" y="3012768"/>
            <a:ext cx="0" cy="3041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81858" y="2438400"/>
            <a:ext cx="952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I(TOT)</a:t>
            </a:r>
            <a:endParaRPr lang="en-US" sz="2400" dirty="0"/>
          </a:p>
        </p:txBody>
      </p:sp>
      <p:cxnSp>
        <p:nvCxnSpPr>
          <p:cNvPr id="30" name="Straight Arrow Connector 29"/>
          <p:cNvCxnSpPr>
            <a:stCxn id="29" idx="2"/>
            <a:endCxn id="4" idx="47"/>
          </p:cNvCxnSpPr>
          <p:nvPr/>
        </p:nvCxnSpPr>
        <p:spPr>
          <a:xfrm>
            <a:off x="8458161" y="2900065"/>
            <a:ext cx="0" cy="3304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5" idx="0"/>
            <a:endCxn id="8" idx="0"/>
          </p:cNvCxnSpPr>
          <p:nvPr/>
        </p:nvCxnSpPr>
        <p:spPr>
          <a:xfrm rot="16200000" flipH="1">
            <a:off x="4100228" y="1811932"/>
            <a:ext cx="41427" cy="1436915"/>
          </a:xfrm>
          <a:prstGeom prst="curvedConnector3">
            <a:avLst>
              <a:gd name="adj1" fmla="val -551814"/>
            </a:avLst>
          </a:prstGeom>
          <a:ln>
            <a:solidFill>
              <a:schemeClr val="tx1"/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4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Nichols</dc:creator>
  <cp:lastModifiedBy>Jared Nichols</cp:lastModifiedBy>
  <cp:revision>5</cp:revision>
  <dcterms:created xsi:type="dcterms:W3CDTF">2015-09-16T13:45:15Z</dcterms:created>
  <dcterms:modified xsi:type="dcterms:W3CDTF">2015-09-16T16:33:54Z</dcterms:modified>
</cp:coreProperties>
</file>