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6" r:id="rId3"/>
    <p:sldId id="257" r:id="rId4"/>
    <p:sldId id="258" r:id="rId5"/>
    <p:sldId id="261" r:id="rId6"/>
    <p:sldId id="260" r:id="rId7"/>
    <p:sldId id="259" r:id="rId8"/>
    <p:sldId id="264" r:id="rId9"/>
    <p:sldId id="263" r:id="rId10"/>
    <p:sldId id="262" r:id="rId11"/>
    <p:sldId id="268" r:id="rId12"/>
    <p:sldId id="269" r:id="rId13"/>
    <p:sldId id="270" r:id="rId14"/>
    <p:sldId id="271" r:id="rId15"/>
    <p:sldId id="265" r:id="rId16"/>
    <p:sldId id="272" r:id="rId17"/>
    <p:sldId id="273" r:id="rId18"/>
    <p:sldId id="275" r:id="rId19"/>
    <p:sldId id="276" r:id="rId20"/>
    <p:sldId id="277" r:id="rId21"/>
    <p:sldId id="278" r:id="rId22"/>
    <p:sldId id="279" r:id="rId23"/>
    <p:sldId id="280" r:id="rId24"/>
    <p:sldId id="281" r:id="rId25"/>
    <p:sldId id="284" r:id="rId26"/>
    <p:sldId id="283" r:id="rId27"/>
    <p:sldId id="282" r:id="rId28"/>
    <p:sldId id="285" r:id="rId29"/>
    <p:sldId id="267" r:id="rId30"/>
    <p:sldId id="274" r:id="rId31"/>
    <p:sldId id="266"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A3E96-5CD5-43B0-9455-4E3B05BD5C53}" type="datetimeFigureOut">
              <a:rPr lang="tr-TR" smtClean="0"/>
              <a:t>11.05.2017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F3BB0-F8A2-419F-B1CA-436BABE5AF98}" type="slidenum">
              <a:rPr lang="tr-TR" smtClean="0"/>
              <a:t>‹#›</a:t>
            </a:fld>
            <a:endParaRPr lang="tr-TR"/>
          </a:p>
        </p:txBody>
      </p:sp>
    </p:spTree>
    <p:extLst>
      <p:ext uri="{BB962C8B-B14F-4D97-AF65-F5344CB8AC3E}">
        <p14:creationId xmlns:p14="http://schemas.microsoft.com/office/powerpoint/2010/main" val="400886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02F3BB0-F8A2-419F-B1CA-436BABE5AF98}" type="slidenum">
              <a:rPr lang="tr-TR" smtClean="0"/>
              <a:t>1</a:t>
            </a:fld>
            <a:endParaRPr lang="tr-TR"/>
          </a:p>
        </p:txBody>
      </p:sp>
    </p:spTree>
    <p:extLst>
      <p:ext uri="{BB962C8B-B14F-4D97-AF65-F5344CB8AC3E}">
        <p14:creationId xmlns:p14="http://schemas.microsoft.com/office/powerpoint/2010/main" val="383368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02F3BB0-F8A2-419F-B1CA-436BABE5AF98}" type="slidenum">
              <a:rPr lang="tr-TR" smtClean="0"/>
              <a:t>2</a:t>
            </a:fld>
            <a:endParaRPr lang="tr-TR"/>
          </a:p>
        </p:txBody>
      </p:sp>
    </p:spTree>
    <p:extLst>
      <p:ext uri="{BB962C8B-B14F-4D97-AF65-F5344CB8AC3E}">
        <p14:creationId xmlns:p14="http://schemas.microsoft.com/office/powerpoint/2010/main" val="84193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65AA2D8F-742C-4119-B650-6301F184593C}" type="datetimeFigureOut">
              <a:rPr lang="tr-TR" smtClean="0"/>
              <a:t>11.05.2017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414699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5AA2D8F-742C-4119-B650-6301F184593C}" type="datetimeFigureOut">
              <a:rPr lang="tr-TR" smtClean="0"/>
              <a:t>11.05.2017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352885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5AA2D8F-742C-4119-B650-6301F184593C}" type="datetimeFigureOut">
              <a:rPr lang="tr-TR" smtClean="0"/>
              <a:t>11.05.2017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307839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5AA2D8F-742C-4119-B650-6301F184593C}" type="datetimeFigureOut">
              <a:rPr lang="tr-TR" smtClean="0"/>
              <a:t>11.05.2017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171233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5AA2D8F-742C-4119-B650-6301F184593C}" type="datetimeFigureOut">
              <a:rPr lang="tr-TR" smtClean="0"/>
              <a:t>11.05.2017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101432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5AA2D8F-742C-4119-B650-6301F184593C}" type="datetimeFigureOut">
              <a:rPr lang="tr-TR" smtClean="0"/>
              <a:t>11.05.2017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111166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5AA2D8F-742C-4119-B650-6301F184593C}" type="datetimeFigureOut">
              <a:rPr lang="tr-TR" smtClean="0"/>
              <a:t>11.05.2017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28845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5AA2D8F-742C-4119-B650-6301F184593C}" type="datetimeFigureOut">
              <a:rPr lang="tr-TR" smtClean="0"/>
              <a:t>11.05.2017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178276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5AA2D8F-742C-4119-B650-6301F184593C}" type="datetimeFigureOut">
              <a:rPr lang="tr-TR" smtClean="0"/>
              <a:t>11.05.2017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1335941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5AA2D8F-742C-4119-B650-6301F184593C}" type="datetimeFigureOut">
              <a:rPr lang="tr-TR" smtClean="0"/>
              <a:t>11.05.2017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34137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5AA2D8F-742C-4119-B650-6301F184593C}" type="datetimeFigureOut">
              <a:rPr lang="tr-TR" smtClean="0"/>
              <a:t>11.05.2017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5D8A597-7A51-44D8-8E86-8D45C3E04130}" type="slidenum">
              <a:rPr lang="tr-TR" smtClean="0"/>
              <a:t>‹#›</a:t>
            </a:fld>
            <a:endParaRPr lang="tr-TR"/>
          </a:p>
        </p:txBody>
      </p:sp>
    </p:spTree>
    <p:extLst>
      <p:ext uri="{BB962C8B-B14F-4D97-AF65-F5344CB8AC3E}">
        <p14:creationId xmlns:p14="http://schemas.microsoft.com/office/powerpoint/2010/main" val="234269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A2D8F-742C-4119-B650-6301F184593C}" type="datetimeFigureOut">
              <a:rPr lang="tr-TR" smtClean="0"/>
              <a:t>11.05.2017</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8A597-7A51-44D8-8E86-8D45C3E04130}" type="slidenum">
              <a:rPr lang="tr-TR" smtClean="0"/>
              <a:t>‹#›</a:t>
            </a:fld>
            <a:endParaRPr lang="tr-TR"/>
          </a:p>
        </p:txBody>
      </p:sp>
    </p:spTree>
    <p:extLst>
      <p:ext uri="{BB962C8B-B14F-4D97-AF65-F5344CB8AC3E}">
        <p14:creationId xmlns:p14="http://schemas.microsoft.com/office/powerpoint/2010/main" val="1861533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yav4xoSelvw"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ibrahimbalic.com/" TargetMode="External"/><Relationship Id="rId2" Type="http://schemas.openxmlformats.org/officeDocument/2006/relationships/hyperlink" Target="mailto:ibrahim@balicbilisim.com" TargetMode="External"/><Relationship Id="rId1" Type="http://schemas.openxmlformats.org/officeDocument/2006/relationships/slideLayout" Target="../slideLayouts/slideLayout2.xml"/><Relationship Id="rId4" Type="http://schemas.openxmlformats.org/officeDocument/2006/relationships/hyperlink" Target="http://www.twitter.com/b4l1c"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0" y="5879329"/>
            <a:ext cx="12191999" cy="713059"/>
          </a:xfrm>
        </p:spPr>
        <p:txBody>
          <a:bodyPr>
            <a:normAutofit fontScale="92500" lnSpcReduction="20000"/>
          </a:bodyPr>
          <a:lstStyle/>
          <a:p>
            <a:r>
              <a:rPr lang="tr-TR" sz="1200" dirty="0" smtClean="0"/>
              <a:t>İbrahim BALIC @ Beyaz Takım A.Ş.</a:t>
            </a:r>
          </a:p>
          <a:p>
            <a:r>
              <a:rPr lang="tr-TR" sz="1200" dirty="0" smtClean="0"/>
              <a:t>www.twitter.com/b4l1c</a:t>
            </a:r>
            <a:br>
              <a:rPr lang="tr-TR" sz="1200" dirty="0" smtClean="0"/>
            </a:br>
            <a:r>
              <a:rPr lang="tr-TR" sz="1200" dirty="0" smtClean="0"/>
              <a:t/>
            </a:r>
            <a:br>
              <a:rPr lang="tr-TR" sz="1200" dirty="0" smtClean="0"/>
            </a:br>
            <a:r>
              <a:rPr lang="tr-TR" sz="1200" dirty="0" smtClean="0"/>
              <a:t>2017</a:t>
            </a:r>
            <a:endParaRPr lang="tr-TR" sz="1200"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853" y="1321801"/>
            <a:ext cx="1955796" cy="1761190"/>
          </a:xfrm>
          <a:prstGeom prst="rect">
            <a:avLst/>
          </a:prstGeom>
        </p:spPr>
      </p:pic>
      <p:sp>
        <p:nvSpPr>
          <p:cNvPr id="6" name="Unvan 1"/>
          <p:cNvSpPr>
            <a:spLocks noGrp="1"/>
          </p:cNvSpPr>
          <p:nvPr>
            <p:ph type="ctrTitle"/>
          </p:nvPr>
        </p:nvSpPr>
        <p:spPr>
          <a:xfrm>
            <a:off x="313509" y="1976419"/>
            <a:ext cx="12192000" cy="1308093"/>
          </a:xfrm>
        </p:spPr>
        <p:txBody>
          <a:bodyPr>
            <a:normAutofit/>
          </a:bodyPr>
          <a:lstStyle/>
          <a:p>
            <a:r>
              <a:rPr lang="tr-TR" sz="4800" b="1" dirty="0" smtClean="0"/>
              <a:t>Raj bi mAy firend</a:t>
            </a:r>
            <a:endParaRPr lang="tr-TR" sz="4800" b="1" dirty="0"/>
          </a:p>
        </p:txBody>
      </p:sp>
      <p:pic>
        <p:nvPicPr>
          <p:cNvPr id="7" name="Resi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4699" y="960550"/>
            <a:ext cx="1394341" cy="1394341"/>
          </a:xfrm>
          <a:prstGeom prst="rect">
            <a:avLst/>
          </a:prstGeom>
        </p:spPr>
      </p:pic>
      <p:sp>
        <p:nvSpPr>
          <p:cNvPr id="8" name="Alt Başlık 2"/>
          <p:cNvSpPr txBox="1">
            <a:spLocks/>
          </p:cNvSpPr>
          <p:nvPr/>
        </p:nvSpPr>
        <p:spPr>
          <a:xfrm>
            <a:off x="0" y="3220778"/>
            <a:ext cx="12192000" cy="23829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tr-TR" sz="1600" dirty="0" smtClean="0"/>
          </a:p>
          <a:p>
            <a:endParaRPr lang="tr-TR" sz="1600" dirty="0"/>
          </a:p>
          <a:p>
            <a:r>
              <a:rPr lang="tr-TR" sz="1600" dirty="0" err="1"/>
              <a:t>Twitter’dan</a:t>
            </a:r>
            <a:r>
              <a:rPr lang="tr-TR" sz="1600" dirty="0"/>
              <a:t> talep etmeden </a:t>
            </a:r>
            <a:r>
              <a:rPr lang="tr-TR" sz="1600" dirty="0" err="1" smtClean="0"/>
              <a:t>Twitter</a:t>
            </a:r>
            <a:r>
              <a:rPr lang="tr-TR" sz="1600" dirty="0" smtClean="0"/>
              <a:t> kullanıcılarının kimlik bilgileri tespit edebilir mi?</a:t>
            </a:r>
          </a:p>
          <a:p>
            <a:endParaRPr lang="tr-TR" sz="1600" dirty="0" smtClean="0"/>
          </a:p>
          <a:p>
            <a:r>
              <a:rPr lang="en-US" sz="1600" dirty="0"/>
              <a:t>How to identify Twitter user ids without making a </a:t>
            </a:r>
            <a:r>
              <a:rPr lang="en-US" sz="1600" dirty="0" smtClean="0"/>
              <a:t>request </a:t>
            </a:r>
            <a:r>
              <a:rPr lang="tr-TR" sz="1600" dirty="0" err="1" smtClean="0"/>
              <a:t>to</a:t>
            </a:r>
            <a:r>
              <a:rPr lang="tr-TR" sz="1600" dirty="0" smtClean="0"/>
              <a:t> </a:t>
            </a:r>
            <a:r>
              <a:rPr lang="en-US" sz="1600" dirty="0" smtClean="0"/>
              <a:t>Twitter</a:t>
            </a:r>
            <a:r>
              <a:rPr lang="en-US" sz="1600" dirty="0"/>
              <a:t>?</a:t>
            </a:r>
            <a:endParaRPr lang="tr-TR" sz="1600" dirty="0"/>
          </a:p>
        </p:txBody>
      </p:sp>
    </p:spTree>
    <p:extLst>
      <p:ext uri="{BB962C8B-B14F-4D97-AF65-F5344CB8AC3E}">
        <p14:creationId xmlns:p14="http://schemas.microsoft.com/office/powerpoint/2010/main" val="968248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Yapalım?</a:t>
            </a:r>
            <a:endParaRPr lang="tr-TR" dirty="0"/>
          </a:p>
        </p:txBody>
      </p:sp>
      <p:sp>
        <p:nvSpPr>
          <p:cNvPr id="3" name="İçerik Yer Tutucusu 2"/>
          <p:cNvSpPr>
            <a:spLocks noGrp="1"/>
          </p:cNvSpPr>
          <p:nvPr>
            <p:ph idx="1"/>
          </p:nvPr>
        </p:nvSpPr>
        <p:spPr>
          <a:xfrm>
            <a:off x="838200" y="1825625"/>
            <a:ext cx="10515600" cy="3660775"/>
          </a:xfrm>
        </p:spPr>
        <p:txBody>
          <a:bodyPr>
            <a:normAutofit/>
          </a:bodyPr>
          <a:lstStyle/>
          <a:p>
            <a:r>
              <a:rPr lang="tr-TR" dirty="0" smtClean="0"/>
              <a:t>Telefon numarasının sonu «99» ile bitiyor.</a:t>
            </a:r>
          </a:p>
          <a:p>
            <a:pPr lvl="1"/>
            <a:r>
              <a:rPr lang="tr-TR" dirty="0" smtClean="0"/>
              <a:t>Ülke kodu?</a:t>
            </a:r>
          </a:p>
          <a:p>
            <a:pPr lvl="1"/>
            <a:r>
              <a:rPr lang="tr-TR" dirty="0" smtClean="0"/>
              <a:t>Her GSM Operatörü kodu için</a:t>
            </a:r>
          </a:p>
          <a:p>
            <a:pPr lvl="2"/>
            <a:r>
              <a:rPr lang="tr-TR" dirty="0" smtClean="0"/>
              <a:t>100 bin ihtimal</a:t>
            </a:r>
          </a:p>
          <a:p>
            <a:pPr lvl="3"/>
            <a:r>
              <a:rPr lang="tr-TR" dirty="0" smtClean="0"/>
              <a:t>ULKEKODU + GSMOP + 0000099</a:t>
            </a:r>
          </a:p>
          <a:p>
            <a:pPr lvl="3"/>
            <a:r>
              <a:rPr lang="tr-TR" dirty="0" smtClean="0"/>
              <a:t>ULKEKODU + GSMOP + 9999999</a:t>
            </a:r>
          </a:p>
          <a:p>
            <a:pPr marL="1371600" lvl="3" indent="0">
              <a:buNone/>
            </a:pPr>
            <a:endParaRPr lang="tr-TR" dirty="0"/>
          </a:p>
        </p:txBody>
      </p:sp>
    </p:spTree>
    <p:extLst>
      <p:ext uri="{BB962C8B-B14F-4D97-AF65-F5344CB8AC3E}">
        <p14:creationId xmlns:p14="http://schemas.microsoft.com/office/powerpoint/2010/main" val="1013724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a:xfrm>
            <a:off x="716280" y="1529874"/>
            <a:ext cx="9838509" cy="1073283"/>
          </a:xfrm>
        </p:spPr>
        <p:txBody>
          <a:bodyPr>
            <a:noAutofit/>
          </a:bodyPr>
          <a:lstStyle/>
          <a:p>
            <a:r>
              <a:rPr lang="tr-TR" sz="4000" dirty="0" smtClean="0"/>
              <a:t>Ney??? </a:t>
            </a:r>
            <a:r>
              <a:rPr lang="tr-TR" sz="4000" dirty="0" smtClean="0"/>
              <a:t>1 Numara bulmak için 100 </a:t>
            </a:r>
            <a:r>
              <a:rPr lang="tr-TR" sz="4000" dirty="0" smtClean="0"/>
              <a:t>bin telefon </a:t>
            </a:r>
            <a:r>
              <a:rPr lang="tr-TR" sz="4000" dirty="0" smtClean="0"/>
              <a:t>numarasını tek tek mi </a:t>
            </a:r>
            <a:r>
              <a:rPr lang="tr-TR" sz="4000" dirty="0" smtClean="0"/>
              <a:t>deneyeceğiz ?</a:t>
            </a:r>
          </a:p>
        </p:txBody>
      </p:sp>
      <p:pic>
        <p:nvPicPr>
          <p:cNvPr id="5" name="İçerik Yer Tutucusu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48" y="2781314"/>
            <a:ext cx="5214258" cy="3418510"/>
          </a:xfrm>
          <a:prstGeom prst="rect">
            <a:avLst/>
          </a:prstGeom>
        </p:spPr>
      </p:pic>
      <p:sp>
        <p:nvSpPr>
          <p:cNvPr id="6" name="İçerik Yer Tutucusu 2"/>
          <p:cNvSpPr txBox="1">
            <a:spLocks/>
          </p:cNvSpPr>
          <p:nvPr/>
        </p:nvSpPr>
        <p:spPr>
          <a:xfrm>
            <a:off x="6665229" y="2781314"/>
            <a:ext cx="5164305" cy="2375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5400" dirty="0" smtClean="0">
                <a:solidFill>
                  <a:schemeClr val="accent1">
                    <a:lumMod val="75000"/>
                  </a:schemeClr>
                </a:solidFill>
              </a:rPr>
              <a:t>TABİKİ DE HAYIR,</a:t>
            </a:r>
          </a:p>
          <a:p>
            <a:pPr marL="0" indent="0">
              <a:buNone/>
            </a:pPr>
            <a:r>
              <a:rPr lang="tr-TR" sz="5400" dirty="0" smtClean="0">
                <a:solidFill>
                  <a:schemeClr val="accent1">
                    <a:lumMod val="75000"/>
                  </a:schemeClr>
                </a:solidFill>
              </a:rPr>
              <a:t>BUNU </a:t>
            </a:r>
            <a:r>
              <a:rPr lang="tr-TR" sz="5400" dirty="0" smtClean="0">
                <a:solidFill>
                  <a:schemeClr val="accent1">
                    <a:lumMod val="75000"/>
                  </a:schemeClr>
                </a:solidFill>
              </a:rPr>
              <a:t>TWITTER’A YAPTIRTACAĞIZ.</a:t>
            </a:r>
            <a:endParaRPr lang="tr-TR" sz="5400" dirty="0" smtClean="0">
              <a:solidFill>
                <a:schemeClr val="accent1">
                  <a:lumMod val="75000"/>
                </a:schemeClr>
              </a:solidFill>
            </a:endParaRPr>
          </a:p>
        </p:txBody>
      </p:sp>
      <p:sp>
        <p:nvSpPr>
          <p:cNvPr id="7" name="İçerik Yer Tutucusu 2"/>
          <p:cNvSpPr txBox="1">
            <a:spLocks/>
          </p:cNvSpPr>
          <p:nvPr/>
        </p:nvSpPr>
        <p:spPr>
          <a:xfrm>
            <a:off x="6665229" y="5158935"/>
            <a:ext cx="1352426" cy="10885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9600" dirty="0" smtClean="0">
                <a:solidFill>
                  <a:schemeClr val="tx1">
                    <a:lumMod val="95000"/>
                    <a:lumOff val="5000"/>
                  </a:schemeClr>
                </a:solidFill>
                <a:sym typeface="Wingdings" panose="05000000000000000000" pitchFamily="2" charset="2"/>
              </a:rPr>
              <a:t></a:t>
            </a:r>
            <a:endParaRPr lang="tr-TR" sz="9600" dirty="0" smtClean="0">
              <a:solidFill>
                <a:schemeClr val="tx1">
                  <a:lumMod val="95000"/>
                  <a:lumOff val="5000"/>
                </a:schemeClr>
              </a:solidFill>
            </a:endParaRPr>
          </a:p>
        </p:txBody>
      </p:sp>
    </p:spTree>
    <p:extLst>
      <p:ext uri="{BB962C8B-B14F-4D97-AF65-F5344CB8AC3E}">
        <p14:creationId xmlns:p14="http://schemas.microsoft.com/office/powerpoint/2010/main" val="1119605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Peki Nasıl?</a:t>
            </a:r>
            <a:endParaRPr lang="tr-TR" dirty="0"/>
          </a:p>
        </p:txBody>
      </p:sp>
      <p:sp>
        <p:nvSpPr>
          <p:cNvPr id="3" name="İçerik Yer Tutucusu 2"/>
          <p:cNvSpPr>
            <a:spLocks noGrp="1"/>
          </p:cNvSpPr>
          <p:nvPr>
            <p:ph idx="1"/>
          </p:nvPr>
        </p:nvSpPr>
        <p:spPr>
          <a:xfrm>
            <a:off x="716280" y="1529873"/>
            <a:ext cx="10927080" cy="4217783"/>
          </a:xfrm>
        </p:spPr>
        <p:txBody>
          <a:bodyPr>
            <a:noAutofit/>
          </a:bodyPr>
          <a:lstStyle/>
          <a:p>
            <a:r>
              <a:rPr lang="tr-TR" sz="4000" dirty="0" err="1" smtClean="0"/>
              <a:t>Twitter</a:t>
            </a:r>
            <a:r>
              <a:rPr lang="tr-TR" sz="4000" dirty="0" smtClean="0"/>
              <a:t> </a:t>
            </a:r>
            <a:r>
              <a:rPr lang="tr-TR" sz="4000" dirty="0" err="1" smtClean="0"/>
              <a:t>email</a:t>
            </a:r>
            <a:r>
              <a:rPr lang="tr-TR" sz="4000" dirty="0" smtClean="0"/>
              <a:t> hesabımızdan rehber yüklemeye izin vermektedir.</a:t>
            </a:r>
          </a:p>
          <a:p>
            <a:r>
              <a:rPr lang="tr-TR" sz="4000" dirty="0" smtClean="0"/>
              <a:t>Bu </a:t>
            </a:r>
            <a:r>
              <a:rPr lang="tr-TR" sz="4000" dirty="0" smtClean="0"/>
              <a:t>aşamada </a:t>
            </a:r>
            <a:r>
              <a:rPr lang="tr-TR" sz="4000" dirty="0" err="1" smtClean="0"/>
              <a:t>Gmail</a:t>
            </a:r>
            <a:r>
              <a:rPr lang="tr-TR" sz="4000" dirty="0" smtClean="0"/>
              <a:t> </a:t>
            </a:r>
            <a:r>
              <a:rPr lang="tr-TR" sz="4000" dirty="0" smtClean="0"/>
              <a:t>bize </a:t>
            </a:r>
            <a:r>
              <a:rPr lang="tr-TR" sz="4000" dirty="0" smtClean="0"/>
              <a:t>biraz yardımcı </a:t>
            </a:r>
            <a:r>
              <a:rPr lang="tr-TR" sz="4000" dirty="0" smtClean="0"/>
              <a:t>olacak.</a:t>
            </a:r>
          </a:p>
        </p:txBody>
      </p:sp>
    </p:spTree>
    <p:extLst>
      <p:ext uri="{BB962C8B-B14F-4D97-AF65-F5344CB8AC3E}">
        <p14:creationId xmlns:p14="http://schemas.microsoft.com/office/powerpoint/2010/main" val="4003681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Gmail</a:t>
            </a:r>
            <a:r>
              <a:rPr lang="tr-TR" dirty="0" smtClean="0"/>
              <a:t> </a:t>
            </a:r>
            <a:r>
              <a:rPr lang="tr-TR" dirty="0" smtClean="0"/>
              <a:t>Rehber</a:t>
            </a:r>
            <a:endParaRPr lang="tr-TR" dirty="0"/>
          </a:p>
        </p:txBody>
      </p:sp>
      <p:sp>
        <p:nvSpPr>
          <p:cNvPr id="3" name="İçerik Yer Tutucusu 2"/>
          <p:cNvSpPr>
            <a:spLocks noGrp="1"/>
          </p:cNvSpPr>
          <p:nvPr>
            <p:ph idx="1"/>
          </p:nvPr>
        </p:nvSpPr>
        <p:spPr>
          <a:xfrm>
            <a:off x="716280" y="1529874"/>
            <a:ext cx="9838509" cy="1117532"/>
          </a:xfrm>
        </p:spPr>
        <p:txBody>
          <a:bodyPr>
            <a:noAutofit/>
          </a:bodyPr>
          <a:lstStyle/>
          <a:p>
            <a:r>
              <a:rPr lang="tr-TR" sz="3200" dirty="0" smtClean="0"/>
              <a:t>Yaptığım incelemelerde </a:t>
            </a:r>
            <a:r>
              <a:rPr lang="tr-TR" sz="3200" dirty="0" err="1" smtClean="0"/>
              <a:t>gmail</a:t>
            </a:r>
            <a:r>
              <a:rPr lang="tr-TR" sz="3200" dirty="0" smtClean="0"/>
              <a:t> içe aktarımda </a:t>
            </a:r>
            <a:r>
              <a:rPr lang="tr-TR" sz="3200" dirty="0"/>
              <a:t>5000 kişiye kadar</a:t>
            </a:r>
            <a:r>
              <a:rPr lang="tr-TR" sz="3200" dirty="0" smtClean="0"/>
              <a:t> stabil çalışıyor. (</a:t>
            </a:r>
            <a:r>
              <a:rPr lang="tr-TR" sz="2000" dirty="0" smtClean="0"/>
              <a:t>fazlası </a:t>
            </a:r>
            <a:r>
              <a:rPr lang="tr-TR" sz="2000" dirty="0" err="1" smtClean="0"/>
              <a:t>twitterda</a:t>
            </a:r>
            <a:r>
              <a:rPr lang="tr-TR" sz="2000" dirty="0" smtClean="0"/>
              <a:t> sorun </a:t>
            </a:r>
            <a:r>
              <a:rPr lang="tr-TR" sz="2000" dirty="0" smtClean="0"/>
              <a:t>çıkartabiliyor.</a:t>
            </a:r>
            <a:r>
              <a:rPr lang="tr-TR" sz="3200" dirty="0" smtClean="0"/>
              <a:t>)</a:t>
            </a:r>
            <a:endParaRPr lang="tr-TR" sz="3200" dirty="0" smtClean="0"/>
          </a:p>
        </p:txBody>
      </p:sp>
      <p:pic>
        <p:nvPicPr>
          <p:cNvPr id="4" name="İçerik Yer Tutucusu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2" y="2647406"/>
            <a:ext cx="5214258" cy="3390511"/>
          </a:xfrm>
          <a:prstGeom prst="rect">
            <a:avLst/>
          </a:prstGeom>
        </p:spPr>
      </p:pic>
    </p:spTree>
    <p:extLst>
      <p:ext uri="{BB962C8B-B14F-4D97-AF65-F5344CB8AC3E}">
        <p14:creationId xmlns:p14="http://schemas.microsoft.com/office/powerpoint/2010/main" val="2160762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Gmail</a:t>
            </a:r>
            <a:r>
              <a:rPr lang="tr-TR" dirty="0" smtClean="0"/>
              <a:t> Rehber</a:t>
            </a:r>
            <a:endParaRPr lang="tr-TR" dirty="0"/>
          </a:p>
        </p:txBody>
      </p:sp>
      <p:sp>
        <p:nvSpPr>
          <p:cNvPr id="3" name="İçerik Yer Tutucusu 2"/>
          <p:cNvSpPr>
            <a:spLocks noGrp="1"/>
          </p:cNvSpPr>
          <p:nvPr>
            <p:ph idx="1"/>
          </p:nvPr>
        </p:nvSpPr>
        <p:spPr>
          <a:xfrm>
            <a:off x="716280" y="1529874"/>
            <a:ext cx="9838509" cy="1117532"/>
          </a:xfrm>
        </p:spPr>
        <p:txBody>
          <a:bodyPr>
            <a:noAutofit/>
          </a:bodyPr>
          <a:lstStyle/>
          <a:p>
            <a:r>
              <a:rPr lang="tr-TR" sz="3200" dirty="0" smtClean="0"/>
              <a:t>Yaptığım incelemelerde </a:t>
            </a:r>
            <a:r>
              <a:rPr lang="tr-TR" sz="3200" dirty="0" err="1" smtClean="0"/>
              <a:t>gmail</a:t>
            </a:r>
            <a:r>
              <a:rPr lang="tr-TR" sz="3200" dirty="0" smtClean="0"/>
              <a:t> içe aktarımda </a:t>
            </a:r>
            <a:r>
              <a:rPr lang="tr-TR" sz="3200" dirty="0" err="1" smtClean="0"/>
              <a:t>csv</a:t>
            </a:r>
            <a:r>
              <a:rPr lang="tr-TR" sz="3200" dirty="0" smtClean="0"/>
              <a:t> format kabul ediyor ve alttaki formatı kullanıyor.</a:t>
            </a:r>
          </a:p>
        </p:txBody>
      </p:sp>
      <p:pic>
        <p:nvPicPr>
          <p:cNvPr id="5" name="İçerik Yer Tutucusu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73" y="2647406"/>
            <a:ext cx="7527491" cy="2655726"/>
          </a:xfrm>
          <a:prstGeom prst="rect">
            <a:avLst/>
          </a:prstGeom>
        </p:spPr>
      </p:pic>
    </p:spTree>
    <p:extLst>
      <p:ext uri="{BB962C8B-B14F-4D97-AF65-F5344CB8AC3E}">
        <p14:creationId xmlns:p14="http://schemas.microsoft.com/office/powerpoint/2010/main" val="2584535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Gmail</a:t>
            </a:r>
            <a:r>
              <a:rPr lang="tr-TR" dirty="0" smtClean="0"/>
              <a:t> ve telefon numara üretimi?</a:t>
            </a:r>
            <a:endParaRPr lang="tr-TR" dirty="0"/>
          </a:p>
        </p:txBody>
      </p:sp>
      <p:pic>
        <p:nvPicPr>
          <p:cNvPr id="16" name="İçerik Yer Tutucusu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42710"/>
            <a:ext cx="4212771" cy="3326982"/>
          </a:xfrm>
        </p:spPr>
      </p:pic>
      <p:sp>
        <p:nvSpPr>
          <p:cNvPr id="17" name="İçerik Yer Tutucusu 2"/>
          <p:cNvSpPr txBox="1">
            <a:spLocks/>
          </p:cNvSpPr>
          <p:nvPr/>
        </p:nvSpPr>
        <p:spPr>
          <a:xfrm>
            <a:off x="838200" y="1825626"/>
            <a:ext cx="10515600" cy="482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t>45 Satırlık ufak bir </a:t>
            </a:r>
            <a:r>
              <a:rPr lang="tr-TR" dirty="0" err="1" smtClean="0"/>
              <a:t>script</a:t>
            </a:r>
            <a:r>
              <a:rPr lang="tr-TR" dirty="0" smtClean="0"/>
              <a:t> ile 100 bin telefon numarası</a:t>
            </a:r>
          </a:p>
        </p:txBody>
      </p:sp>
      <p:pic>
        <p:nvPicPr>
          <p:cNvPr id="18" name="İçerik Yer Tutucusu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435100"/>
            <a:ext cx="5509855" cy="817139"/>
          </a:xfrm>
          <a:prstGeom prst="rect">
            <a:avLst/>
          </a:prstGeom>
        </p:spPr>
      </p:pic>
      <p:sp>
        <p:nvSpPr>
          <p:cNvPr id="19" name="İçerik Yer Tutucusu 2"/>
          <p:cNvSpPr txBox="1">
            <a:spLocks/>
          </p:cNvSpPr>
          <p:nvPr/>
        </p:nvSpPr>
        <p:spPr>
          <a:xfrm>
            <a:off x="7845334" y="3860056"/>
            <a:ext cx="3327763" cy="1835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3200" dirty="0" smtClean="0"/>
              <a:t>44 UK Ülke kodu</a:t>
            </a:r>
          </a:p>
          <a:p>
            <a:r>
              <a:rPr lang="tr-TR" sz="3200" dirty="0" smtClean="0"/>
              <a:t>777 </a:t>
            </a:r>
            <a:r>
              <a:rPr lang="tr-TR" sz="3200" dirty="0" err="1" smtClean="0"/>
              <a:t>lebara</a:t>
            </a:r>
            <a:r>
              <a:rPr lang="tr-TR" sz="3200" dirty="0" smtClean="0"/>
              <a:t> </a:t>
            </a:r>
            <a:r>
              <a:rPr lang="tr-TR" sz="3200" dirty="0" err="1" smtClean="0"/>
              <a:t>opkod</a:t>
            </a:r>
            <a:endParaRPr lang="tr-TR" sz="3200" dirty="0" smtClean="0"/>
          </a:p>
          <a:p>
            <a:r>
              <a:rPr lang="tr-TR" sz="3200" dirty="0" smtClean="0"/>
              <a:t>99 son 2 rakam</a:t>
            </a:r>
          </a:p>
        </p:txBody>
      </p:sp>
    </p:spTree>
    <p:extLst>
      <p:ext uri="{BB962C8B-B14F-4D97-AF65-F5344CB8AC3E}">
        <p14:creationId xmlns:p14="http://schemas.microsoft.com/office/powerpoint/2010/main" val="1685850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Telefon numarası üretimi?</a:t>
            </a:r>
            <a:endParaRPr lang="tr-TR" dirty="0"/>
          </a:p>
        </p:txBody>
      </p:sp>
      <p:pic>
        <p:nvPicPr>
          <p:cNvPr id="16" name="İçerik Yer Tutucusu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07771"/>
            <a:ext cx="9448800" cy="4326103"/>
          </a:xfrm>
        </p:spPr>
      </p:pic>
      <p:sp>
        <p:nvSpPr>
          <p:cNvPr id="17" name="İçerik Yer Tutucusu 2"/>
          <p:cNvSpPr txBox="1">
            <a:spLocks/>
          </p:cNvSpPr>
          <p:nvPr/>
        </p:nvSpPr>
        <p:spPr>
          <a:xfrm>
            <a:off x="838200" y="1825626"/>
            <a:ext cx="10515600" cy="482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t>5000 adetlik 20 farklı dosya oluşturduk.</a:t>
            </a:r>
          </a:p>
        </p:txBody>
      </p:sp>
    </p:spTree>
    <p:extLst>
      <p:ext uri="{BB962C8B-B14F-4D97-AF65-F5344CB8AC3E}">
        <p14:creationId xmlns:p14="http://schemas.microsoft.com/office/powerpoint/2010/main" val="3557821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İhtiyacımız?</a:t>
            </a:r>
            <a:endParaRPr lang="tr-TR" dirty="0"/>
          </a:p>
        </p:txBody>
      </p:sp>
      <p:sp>
        <p:nvSpPr>
          <p:cNvPr id="3" name="İçerik Yer Tutucusu 2"/>
          <p:cNvSpPr>
            <a:spLocks noGrp="1"/>
          </p:cNvSpPr>
          <p:nvPr>
            <p:ph idx="1"/>
          </p:nvPr>
        </p:nvSpPr>
        <p:spPr>
          <a:xfrm>
            <a:off x="838200" y="1825625"/>
            <a:ext cx="9368246" cy="4351338"/>
          </a:xfrm>
        </p:spPr>
        <p:txBody>
          <a:bodyPr/>
          <a:lstStyle/>
          <a:p>
            <a:r>
              <a:rPr lang="tr-TR" dirty="0" smtClean="0"/>
              <a:t>Bir adet rehber yüklemek için </a:t>
            </a:r>
            <a:r>
              <a:rPr lang="tr-TR" dirty="0" err="1" smtClean="0"/>
              <a:t>gmail</a:t>
            </a:r>
            <a:r>
              <a:rPr lang="tr-TR" dirty="0" smtClean="0"/>
              <a:t> hesabı.</a:t>
            </a:r>
          </a:p>
          <a:p>
            <a:r>
              <a:rPr lang="tr-TR" dirty="0" smtClean="0"/>
              <a:t>Bir adet </a:t>
            </a:r>
            <a:r>
              <a:rPr lang="tr-TR" dirty="0" err="1" smtClean="0"/>
              <a:t>twitter</a:t>
            </a:r>
            <a:r>
              <a:rPr lang="tr-TR" dirty="0" smtClean="0"/>
              <a:t> hesabı.</a:t>
            </a:r>
            <a:endParaRPr lang="tr-TR" dirty="0"/>
          </a:p>
        </p:txBody>
      </p:sp>
      <p:pic>
        <p:nvPicPr>
          <p:cNvPr id="6" name="İçerik Yer Tutucusu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474" y="2007102"/>
            <a:ext cx="3820535" cy="3988383"/>
          </a:xfrm>
          <a:prstGeom prst="rect">
            <a:avLst/>
          </a:prstGeom>
        </p:spPr>
      </p:pic>
      <p:pic>
        <p:nvPicPr>
          <p:cNvPr id="7" name="İçerik Yer Tutucusu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11" y="3202945"/>
            <a:ext cx="6696252" cy="2335706"/>
          </a:xfrm>
          <a:prstGeom prst="rect">
            <a:avLst/>
          </a:prstGeom>
        </p:spPr>
      </p:pic>
    </p:spTree>
    <p:extLst>
      <p:ext uri="{BB962C8B-B14F-4D97-AF65-F5344CB8AC3E}">
        <p14:creationId xmlns:p14="http://schemas.microsoft.com/office/powerpoint/2010/main" val="4051158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Ekstra bilgi?</a:t>
            </a:r>
            <a:endParaRPr lang="tr-TR" dirty="0"/>
          </a:p>
        </p:txBody>
      </p:sp>
      <p:sp>
        <p:nvSpPr>
          <p:cNvPr id="3" name="İçerik Yer Tutucusu 2"/>
          <p:cNvSpPr>
            <a:spLocks noGrp="1"/>
          </p:cNvSpPr>
          <p:nvPr>
            <p:ph idx="1"/>
          </p:nvPr>
        </p:nvSpPr>
        <p:spPr>
          <a:xfrm>
            <a:off x="838200" y="1825625"/>
            <a:ext cx="9368246" cy="4351338"/>
          </a:xfrm>
        </p:spPr>
        <p:txBody>
          <a:bodyPr/>
          <a:lstStyle/>
          <a:p>
            <a:r>
              <a:rPr lang="tr-TR" dirty="0" err="1" smtClean="0"/>
              <a:t>Gmail</a:t>
            </a:r>
            <a:r>
              <a:rPr lang="tr-TR" dirty="0" smtClean="0"/>
              <a:t> üzerinden oluşturduğunuz </a:t>
            </a:r>
            <a:r>
              <a:rPr lang="tr-TR" dirty="0" err="1" smtClean="0"/>
              <a:t>email</a:t>
            </a:r>
            <a:r>
              <a:rPr lang="tr-TR" dirty="0" smtClean="0"/>
              <a:t> hesaplarının kullanıcı adı kısmında bulunan noktalama işaretlerini yok saymaktadır. Fakat uygulamalar aradaki noktalama işaretlerini farklılık olarak algılamaktadır. Bu </a:t>
            </a:r>
            <a:r>
              <a:rPr lang="tr-TR" dirty="0" err="1" smtClean="0"/>
              <a:t>sayade</a:t>
            </a:r>
            <a:r>
              <a:rPr lang="tr-TR" dirty="0" smtClean="0"/>
              <a:t> tek bir </a:t>
            </a:r>
            <a:r>
              <a:rPr lang="tr-TR" dirty="0" err="1" smtClean="0"/>
              <a:t>email</a:t>
            </a:r>
            <a:r>
              <a:rPr lang="tr-TR" dirty="0" smtClean="0"/>
              <a:t> adresi ile birden çok </a:t>
            </a:r>
            <a:r>
              <a:rPr lang="tr-TR" dirty="0" err="1" smtClean="0"/>
              <a:t>twitter</a:t>
            </a:r>
            <a:r>
              <a:rPr lang="tr-TR" dirty="0" smtClean="0"/>
              <a:t> hesabı açmanız mümkün hale gelmektedir. Bu neden işinize yarayacak? Bu birden çok operatör olduğunda çok fazla numara oluşturduğunuz için tek hesapta karışıklık yaşamamak için farklı hesaplar açmanızı gerektirecek bu aşamada defalarca yeni </a:t>
            </a:r>
            <a:r>
              <a:rPr lang="tr-TR" dirty="0" err="1" smtClean="0"/>
              <a:t>email</a:t>
            </a:r>
            <a:r>
              <a:rPr lang="tr-TR" dirty="0" smtClean="0"/>
              <a:t> adresi açmanıza gerek kalmayacak. </a:t>
            </a:r>
            <a:endParaRPr lang="tr-TR" dirty="0"/>
          </a:p>
        </p:txBody>
      </p:sp>
    </p:spTree>
    <p:extLst>
      <p:ext uri="{BB962C8B-B14F-4D97-AF65-F5344CB8AC3E}">
        <p14:creationId xmlns:p14="http://schemas.microsoft.com/office/powerpoint/2010/main" val="3791807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Ekstra bilgi?</a:t>
            </a:r>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1780" y="1481765"/>
            <a:ext cx="6992326" cy="4324954"/>
          </a:xfrm>
        </p:spPr>
      </p:pic>
      <p:pic>
        <p:nvPicPr>
          <p:cNvPr id="6" name="İçerik Yer Tutucusu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16" y="1690688"/>
            <a:ext cx="4333964" cy="4324954"/>
          </a:xfrm>
          <a:prstGeom prst="rect">
            <a:avLst/>
          </a:prstGeom>
        </p:spPr>
      </p:pic>
    </p:spTree>
    <p:extLst>
      <p:ext uri="{BB962C8B-B14F-4D97-AF65-F5344CB8AC3E}">
        <p14:creationId xmlns:p14="http://schemas.microsoft.com/office/powerpoint/2010/main" val="135768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0" y="5879329"/>
            <a:ext cx="12191999" cy="713059"/>
          </a:xfrm>
        </p:spPr>
        <p:txBody>
          <a:bodyPr>
            <a:normAutofit fontScale="92500" lnSpcReduction="20000"/>
          </a:bodyPr>
          <a:lstStyle/>
          <a:p>
            <a:r>
              <a:rPr lang="tr-TR" sz="1200" dirty="0" smtClean="0"/>
              <a:t>İbrahim BALIC @ Beyaz Takım A.Ş.</a:t>
            </a:r>
          </a:p>
          <a:p>
            <a:r>
              <a:rPr lang="tr-TR" sz="1200" dirty="0" smtClean="0"/>
              <a:t>www.twitter.com/b4l1c</a:t>
            </a:r>
            <a:br>
              <a:rPr lang="tr-TR" sz="1200" dirty="0" smtClean="0"/>
            </a:br>
            <a:r>
              <a:rPr lang="tr-TR" sz="1200" dirty="0" smtClean="0"/>
              <a:t/>
            </a:r>
            <a:br>
              <a:rPr lang="tr-TR" sz="1200" dirty="0" smtClean="0"/>
            </a:br>
            <a:r>
              <a:rPr lang="tr-TR" sz="1200" dirty="0" smtClean="0"/>
              <a:t>2017</a:t>
            </a:r>
            <a:endParaRPr lang="tr-TR" sz="1200" dirty="0"/>
          </a:p>
        </p:txBody>
      </p:sp>
      <p:sp>
        <p:nvSpPr>
          <p:cNvPr id="9" name="Text Box 4"/>
          <p:cNvSpPr txBox="1">
            <a:spLocks noChangeArrowheads="1"/>
          </p:cNvSpPr>
          <p:nvPr/>
        </p:nvSpPr>
        <p:spPr bwMode="auto">
          <a:xfrm>
            <a:off x="1155699" y="1978841"/>
            <a:ext cx="10045701"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Char char="•"/>
            </a:pPr>
            <a:r>
              <a:rPr lang="tr-TR" altLang="tr-TR" sz="2000" dirty="0"/>
              <a:t>Güvenlik Araştırmacısı (</a:t>
            </a:r>
            <a:r>
              <a:rPr lang="tr-TR" altLang="tr-TR" sz="2000" dirty="0" smtClean="0"/>
              <a:t>10+ yıl) </a:t>
            </a:r>
            <a:r>
              <a:rPr lang="tr-TR" altLang="tr-TR" sz="2000" dirty="0"/>
              <a:t>@ Baliç </a:t>
            </a:r>
            <a:r>
              <a:rPr lang="tr-TR" altLang="tr-TR" sz="2000" dirty="0" smtClean="0"/>
              <a:t>Bilişim</a:t>
            </a:r>
          </a:p>
          <a:p>
            <a:pPr>
              <a:spcBef>
                <a:spcPct val="20000"/>
              </a:spcBef>
              <a:buFont typeface="Arial" panose="020B0604020202020204" pitchFamily="34" charset="0"/>
              <a:buChar char="•"/>
            </a:pPr>
            <a:r>
              <a:rPr lang="tr-TR" altLang="tr-TR" sz="2000" dirty="0" err="1" smtClean="0"/>
              <a:t>Whitehat</a:t>
            </a:r>
            <a:r>
              <a:rPr lang="tr-TR" altLang="tr-TR" sz="2000" dirty="0" smtClean="0"/>
              <a:t> @ </a:t>
            </a:r>
            <a:r>
              <a:rPr lang="tr-TR" altLang="tr-TR" sz="2000" dirty="0"/>
              <a:t>Apple, Facebook, Opera, Google </a:t>
            </a:r>
            <a:r>
              <a:rPr lang="tr-TR" altLang="tr-TR" sz="2000" dirty="0" err="1"/>
              <a:t>etc</a:t>
            </a:r>
            <a:r>
              <a:rPr lang="tr-TR" altLang="tr-TR" sz="2000" dirty="0"/>
              <a:t>. </a:t>
            </a:r>
          </a:p>
          <a:p>
            <a:pPr>
              <a:spcBef>
                <a:spcPct val="20000"/>
              </a:spcBef>
              <a:buFont typeface="Arial" panose="020B0604020202020204" pitchFamily="34" charset="0"/>
              <a:buChar char="•"/>
            </a:pPr>
            <a:r>
              <a:rPr lang="tr-TR" altLang="tr-TR" sz="2000" dirty="0" err="1" smtClean="0"/>
              <a:t>Android</a:t>
            </a:r>
            <a:r>
              <a:rPr lang="tr-TR" altLang="tr-TR" sz="2000" dirty="0" smtClean="0"/>
              <a:t> </a:t>
            </a:r>
            <a:r>
              <a:rPr lang="tr-TR" altLang="tr-TR" sz="2000" dirty="0" err="1" smtClean="0"/>
              <a:t>Sandbox</a:t>
            </a:r>
            <a:r>
              <a:rPr lang="tr-TR" altLang="tr-TR" sz="2000" dirty="0" smtClean="0"/>
              <a:t> - </a:t>
            </a:r>
            <a:r>
              <a:rPr lang="tr-TR" altLang="tr-TR" sz="2000" dirty="0" err="1" smtClean="0"/>
              <a:t>Malware</a:t>
            </a:r>
            <a:r>
              <a:rPr lang="tr-TR" altLang="tr-TR" sz="2000" dirty="0" smtClean="0"/>
              <a:t> Analiz Süreçlerini otomatikleştirme</a:t>
            </a:r>
          </a:p>
          <a:p>
            <a:pPr>
              <a:spcBef>
                <a:spcPct val="20000"/>
              </a:spcBef>
              <a:buFont typeface="Arial" panose="020B0604020202020204" pitchFamily="34" charset="0"/>
              <a:buChar char="•"/>
            </a:pPr>
            <a:r>
              <a:rPr lang="tr-TR" altLang="tr-TR" sz="2000" dirty="0"/>
              <a:t>Misafir Öğretim Görevlisi </a:t>
            </a:r>
            <a:r>
              <a:rPr lang="tr-TR" altLang="tr-TR" sz="2000" dirty="0" smtClean="0"/>
              <a:t> </a:t>
            </a:r>
            <a:r>
              <a:rPr lang="tr-TR" altLang="tr-TR" sz="2000" dirty="0" err="1" smtClean="0"/>
              <a:t>Android</a:t>
            </a:r>
            <a:r>
              <a:rPr lang="tr-TR" altLang="tr-TR" sz="2000" dirty="0" smtClean="0"/>
              <a:t> </a:t>
            </a:r>
            <a:r>
              <a:rPr lang="tr-TR" altLang="tr-TR" sz="2000" dirty="0" err="1"/>
              <a:t>I</a:t>
            </a:r>
            <a:r>
              <a:rPr lang="tr-TR" altLang="tr-TR" sz="2000" dirty="0" err="1" smtClean="0"/>
              <a:t>nternals</a:t>
            </a:r>
            <a:r>
              <a:rPr lang="tr-TR" altLang="tr-TR" sz="2000" dirty="0" smtClean="0"/>
              <a:t> 2015-2016 @ </a:t>
            </a:r>
            <a:r>
              <a:rPr lang="tr-TR" altLang="tr-TR" sz="2000" dirty="0"/>
              <a:t>Kocaeli </a:t>
            </a:r>
            <a:r>
              <a:rPr lang="tr-TR" altLang="tr-TR" sz="2000" dirty="0" smtClean="0"/>
              <a:t>Üniversitesi</a:t>
            </a:r>
          </a:p>
          <a:p>
            <a:pPr>
              <a:spcBef>
                <a:spcPct val="20000"/>
              </a:spcBef>
              <a:buFont typeface="Arial" panose="020B0604020202020204" pitchFamily="34" charset="0"/>
              <a:buChar char="•"/>
            </a:pPr>
            <a:r>
              <a:rPr lang="tr-TR" altLang="tr-TR" sz="2000" dirty="0"/>
              <a:t>Sızma Testleri @ Beyaz Takım A.Ş</a:t>
            </a:r>
            <a:r>
              <a:rPr lang="tr-TR" altLang="tr-TR" sz="2000" dirty="0" smtClean="0"/>
              <a:t>.</a:t>
            </a:r>
          </a:p>
          <a:p>
            <a:pPr>
              <a:spcBef>
                <a:spcPct val="20000"/>
              </a:spcBef>
              <a:buFont typeface="Arial" panose="020B0604020202020204" pitchFamily="34" charset="0"/>
              <a:buChar char="•"/>
            </a:pPr>
            <a:r>
              <a:rPr lang="tr-TR" altLang="tr-TR" sz="2000" dirty="0" smtClean="0"/>
              <a:t>Gitar çalmayı öğrenmeye çalışıyorum ve fırsat buldukça </a:t>
            </a:r>
            <a:r>
              <a:rPr lang="tr-TR" altLang="tr-TR" sz="2000" dirty="0" err="1" smtClean="0"/>
              <a:t>counter</a:t>
            </a:r>
            <a:r>
              <a:rPr lang="tr-TR" altLang="tr-TR" sz="2000" dirty="0" err="1"/>
              <a:t>-</a:t>
            </a:r>
            <a:r>
              <a:rPr lang="tr-TR" altLang="tr-TR" sz="2000" dirty="0" err="1" smtClean="0"/>
              <a:t>strike</a:t>
            </a:r>
            <a:r>
              <a:rPr lang="tr-TR" altLang="tr-TR" sz="2000" dirty="0" smtClean="0"/>
              <a:t> oynuyorum </a:t>
            </a:r>
            <a:r>
              <a:rPr lang="tr-TR" altLang="tr-TR" sz="2000" dirty="0" smtClean="0">
                <a:sym typeface="Wingdings" panose="05000000000000000000" pitchFamily="2" charset="2"/>
              </a:rPr>
              <a:t> </a:t>
            </a:r>
            <a:r>
              <a:rPr lang="tr-TR" altLang="tr-TR" sz="2000" dirty="0" smtClean="0"/>
              <a:t> </a:t>
            </a:r>
            <a:endParaRPr lang="tr-TR" altLang="tr-TR" sz="2000" dirty="0"/>
          </a:p>
          <a:p>
            <a:pPr>
              <a:spcBef>
                <a:spcPct val="20000"/>
              </a:spcBef>
              <a:buFont typeface="Arial" panose="020B0604020202020204" pitchFamily="34" charset="0"/>
              <a:buChar char="•"/>
            </a:pPr>
            <a:endParaRPr lang="tr-TR" altLang="tr-TR" sz="2000" dirty="0"/>
          </a:p>
        </p:txBody>
      </p:sp>
      <p:sp>
        <p:nvSpPr>
          <p:cNvPr id="11" name="Unvan 3"/>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dirty="0" smtClean="0"/>
              <a:t>Ben kimim?</a:t>
            </a:r>
            <a:endParaRPr lang="tr-TR" dirty="0"/>
          </a:p>
        </p:txBody>
      </p:sp>
    </p:spTree>
    <p:extLst>
      <p:ext uri="{BB962C8B-B14F-4D97-AF65-F5344CB8AC3E}">
        <p14:creationId xmlns:p14="http://schemas.microsoft.com/office/powerpoint/2010/main" val="1939203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Rehber yükleme?</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128" y="1896404"/>
            <a:ext cx="5992061" cy="3896269"/>
          </a:xfrm>
        </p:spPr>
      </p:pic>
      <p:pic>
        <p:nvPicPr>
          <p:cNvPr id="7" name="İçerik Yer Tutucusu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189" y="2070574"/>
            <a:ext cx="5129623" cy="3389699"/>
          </a:xfrm>
          <a:prstGeom prst="rect">
            <a:avLst/>
          </a:prstGeom>
        </p:spPr>
      </p:pic>
    </p:spTree>
    <p:extLst>
      <p:ext uri="{BB962C8B-B14F-4D97-AF65-F5344CB8AC3E}">
        <p14:creationId xmlns:p14="http://schemas.microsoft.com/office/powerpoint/2010/main" val="2243881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Twitter</a:t>
            </a:r>
            <a:r>
              <a:rPr lang="tr-TR" dirty="0" smtClean="0"/>
              <a:t> rehber eşleştirme?</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836" y="1777215"/>
            <a:ext cx="7575855" cy="4170502"/>
          </a:xfrm>
        </p:spPr>
      </p:pic>
    </p:spTree>
    <p:extLst>
      <p:ext uri="{BB962C8B-B14F-4D97-AF65-F5344CB8AC3E}">
        <p14:creationId xmlns:p14="http://schemas.microsoft.com/office/powerpoint/2010/main" val="1627711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Twitter</a:t>
            </a:r>
            <a:r>
              <a:rPr lang="tr-TR" dirty="0" smtClean="0"/>
              <a:t> rehber eşleştirme?</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419" y="1690688"/>
            <a:ext cx="7575855" cy="3052142"/>
          </a:xfrm>
        </p:spPr>
      </p:pic>
    </p:spTree>
    <p:extLst>
      <p:ext uri="{BB962C8B-B14F-4D97-AF65-F5344CB8AC3E}">
        <p14:creationId xmlns:p14="http://schemas.microsoft.com/office/powerpoint/2010/main" val="21960009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Artık çalışmayan?</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2295700" cy="3437684"/>
          </a:xfrm>
        </p:spPr>
      </p:pic>
      <p:sp>
        <p:nvSpPr>
          <p:cNvPr id="3" name="Sağ Ok 2"/>
          <p:cNvSpPr/>
          <p:nvPr/>
        </p:nvSpPr>
        <p:spPr>
          <a:xfrm>
            <a:off x="3133901" y="1622530"/>
            <a:ext cx="2070696" cy="737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Unvan 1"/>
          <p:cNvSpPr txBox="1">
            <a:spLocks/>
          </p:cNvSpPr>
          <p:nvPr/>
        </p:nvSpPr>
        <p:spPr>
          <a:xfrm>
            <a:off x="580873" y="5190309"/>
            <a:ext cx="10772926" cy="109728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smtClean="0"/>
              <a:t>Bu listede eskiden önemliydi fakat yeni güncellemelerle artık iş görmüyor.</a:t>
            </a:r>
            <a:endParaRPr lang="tr-TR" dirty="0"/>
          </a:p>
        </p:txBody>
      </p:sp>
      <p:sp>
        <p:nvSpPr>
          <p:cNvPr id="7" name="İçerik Yer Tutucusu 4"/>
          <p:cNvSpPr txBox="1">
            <a:spLocks/>
          </p:cNvSpPr>
          <p:nvPr/>
        </p:nvSpPr>
        <p:spPr>
          <a:xfrm>
            <a:off x="5332898" y="1622531"/>
            <a:ext cx="6020901" cy="1817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trike="sngStrike" dirty="0" smtClean="0">
                <a:solidFill>
                  <a:srgbClr val="FF0000"/>
                </a:solidFill>
              </a:rPr>
              <a:t>Gizlilik ayarlarından «Başkalarının beni telefon numaramdan bulmalarına izin ver» seçimi aktifse işimize yarıyor fakat </a:t>
            </a:r>
            <a:r>
              <a:rPr lang="tr-TR" strike="sngStrike" dirty="0" err="1" smtClean="0">
                <a:solidFill>
                  <a:srgbClr val="FF0000"/>
                </a:solidFill>
              </a:rPr>
              <a:t>default</a:t>
            </a:r>
            <a:r>
              <a:rPr lang="tr-TR" strike="sngStrike" dirty="0" smtClean="0">
                <a:solidFill>
                  <a:srgbClr val="FF0000"/>
                </a:solidFill>
              </a:rPr>
              <a:t> ayarlarda seçili değil. </a:t>
            </a:r>
            <a:endParaRPr lang="tr-TR" strike="sngStrike" dirty="0">
              <a:solidFill>
                <a:srgbClr val="FF0000"/>
              </a:solidFill>
            </a:endParaRPr>
          </a:p>
        </p:txBody>
      </p:sp>
      <p:pic>
        <p:nvPicPr>
          <p:cNvPr id="8" name="İçerik Yer Tutucusu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340" y="3230994"/>
            <a:ext cx="7575855" cy="957543"/>
          </a:xfrm>
          <a:prstGeom prst="rect">
            <a:avLst/>
          </a:prstGeom>
        </p:spPr>
      </p:pic>
    </p:spTree>
    <p:extLst>
      <p:ext uri="{BB962C8B-B14F-4D97-AF65-F5344CB8AC3E}">
        <p14:creationId xmlns:p14="http://schemas.microsoft.com/office/powerpoint/2010/main" val="1013363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Twitter</a:t>
            </a:r>
            <a:r>
              <a:rPr lang="tr-TR" dirty="0" smtClean="0"/>
              <a:t> işimize yarayan?</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483" y="1474484"/>
            <a:ext cx="3298756" cy="4999322"/>
          </a:xfrm>
        </p:spPr>
      </p:pic>
      <p:sp>
        <p:nvSpPr>
          <p:cNvPr id="3" name="Sağ Ok 2"/>
          <p:cNvSpPr/>
          <p:nvPr/>
        </p:nvSpPr>
        <p:spPr>
          <a:xfrm>
            <a:off x="4333522" y="3896537"/>
            <a:ext cx="2070696" cy="737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İçerik Yer Tutucusu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836" y="1474484"/>
            <a:ext cx="4832524" cy="4999449"/>
          </a:xfrm>
          <a:prstGeom prst="rect">
            <a:avLst/>
          </a:prstGeom>
        </p:spPr>
      </p:pic>
    </p:spTree>
    <p:extLst>
      <p:ext uri="{BB962C8B-B14F-4D97-AF65-F5344CB8AC3E}">
        <p14:creationId xmlns:p14="http://schemas.microsoft.com/office/powerpoint/2010/main" val="2804867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Twitter’da</a:t>
            </a:r>
            <a:r>
              <a:rPr lang="tr-TR" dirty="0" smtClean="0"/>
              <a:t> olan </a:t>
            </a:r>
            <a:r>
              <a:rPr lang="tr-TR" dirty="0" err="1" smtClean="0"/>
              <a:t>numaları</a:t>
            </a:r>
            <a:r>
              <a:rPr lang="tr-TR" dirty="0" smtClean="0"/>
              <a:t> deniyoruz.</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0327"/>
            <a:ext cx="4165454" cy="3952060"/>
          </a:xfrm>
        </p:spPr>
      </p:pic>
      <p:sp>
        <p:nvSpPr>
          <p:cNvPr id="4" name="Unvan 1"/>
          <p:cNvSpPr txBox="1">
            <a:spLocks/>
          </p:cNvSpPr>
          <p:nvPr/>
        </p:nvSpPr>
        <p:spPr>
          <a:xfrm>
            <a:off x="6311536" y="2203835"/>
            <a:ext cx="5384075" cy="27774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smtClean="0"/>
              <a:t>* Son 2 rakam aynı</a:t>
            </a:r>
          </a:p>
          <a:p>
            <a:r>
              <a:rPr lang="tr-TR" dirty="0" smtClean="0"/>
              <a:t>* </a:t>
            </a:r>
            <a:r>
              <a:rPr lang="tr-TR" dirty="0" err="1" smtClean="0"/>
              <a:t>Email</a:t>
            </a:r>
            <a:r>
              <a:rPr lang="tr-TR" dirty="0" smtClean="0"/>
              <a:t> farklı</a:t>
            </a:r>
          </a:p>
          <a:p>
            <a:r>
              <a:rPr lang="tr-TR" dirty="0" smtClean="0"/>
              <a:t>* </a:t>
            </a:r>
            <a:r>
              <a:rPr lang="tr-TR" dirty="0" err="1" smtClean="0"/>
              <a:t>Method_hind</a:t>
            </a:r>
            <a:r>
              <a:rPr lang="tr-TR" dirty="0" smtClean="0"/>
              <a:t> farklı</a:t>
            </a:r>
            <a:endParaRPr lang="tr-TR" dirty="0"/>
          </a:p>
        </p:txBody>
      </p:sp>
    </p:spTree>
    <p:extLst>
      <p:ext uri="{BB962C8B-B14F-4D97-AF65-F5344CB8AC3E}">
        <p14:creationId xmlns:p14="http://schemas.microsoft.com/office/powerpoint/2010/main" val="3492401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Twitter’da</a:t>
            </a:r>
            <a:r>
              <a:rPr lang="tr-TR" dirty="0"/>
              <a:t> olan </a:t>
            </a:r>
            <a:r>
              <a:rPr lang="tr-TR" dirty="0" err="1"/>
              <a:t>numaları</a:t>
            </a:r>
            <a:r>
              <a:rPr lang="tr-TR" dirty="0"/>
              <a:t> deniyoruz.</a:t>
            </a: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111" y="1690688"/>
            <a:ext cx="3757632" cy="4351338"/>
          </a:xfrm>
        </p:spPr>
      </p:pic>
      <p:sp>
        <p:nvSpPr>
          <p:cNvPr id="4" name="Unvan 1"/>
          <p:cNvSpPr txBox="1">
            <a:spLocks/>
          </p:cNvSpPr>
          <p:nvPr/>
        </p:nvSpPr>
        <p:spPr>
          <a:xfrm>
            <a:off x="5969725" y="2390537"/>
            <a:ext cx="5384075" cy="2951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smtClean="0"/>
              <a:t>* Son 2 rakam aynı</a:t>
            </a:r>
          </a:p>
          <a:p>
            <a:r>
              <a:rPr lang="tr-TR" dirty="0" smtClean="0"/>
              <a:t>* </a:t>
            </a:r>
            <a:r>
              <a:rPr lang="tr-TR" dirty="0" err="1" smtClean="0"/>
              <a:t>Email</a:t>
            </a:r>
            <a:r>
              <a:rPr lang="tr-TR" dirty="0" smtClean="0"/>
              <a:t> aynı</a:t>
            </a:r>
          </a:p>
          <a:p>
            <a:pPr marL="571500" indent="-571500">
              <a:buFont typeface="Arial" panose="020B0604020202020204" pitchFamily="34" charset="0"/>
              <a:buChar char="•"/>
            </a:pPr>
            <a:r>
              <a:rPr lang="tr-TR" dirty="0" err="1" smtClean="0">
                <a:solidFill>
                  <a:srgbClr val="FF0000"/>
                </a:solidFill>
              </a:rPr>
              <a:t>Method_hind</a:t>
            </a:r>
            <a:r>
              <a:rPr lang="tr-TR" dirty="0" smtClean="0"/>
              <a:t> aynı</a:t>
            </a:r>
          </a:p>
        </p:txBody>
      </p:sp>
      <p:sp>
        <p:nvSpPr>
          <p:cNvPr id="5" name="Unvan 1"/>
          <p:cNvSpPr txBox="1">
            <a:spLocks/>
          </p:cNvSpPr>
          <p:nvPr/>
        </p:nvSpPr>
        <p:spPr>
          <a:xfrm>
            <a:off x="5634446" y="1859597"/>
            <a:ext cx="3561806" cy="1061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sym typeface="Wingdings" panose="05000000000000000000" pitchFamily="2" charset="2"/>
              </a:rPr>
              <a:t> </a:t>
            </a:r>
            <a:r>
              <a:rPr lang="tr-TR" dirty="0" smtClean="0">
                <a:sym typeface="Wingdings" panose="05000000000000000000" pitchFamily="2" charset="2"/>
              </a:rPr>
              <a:t> bulduk…</a:t>
            </a:r>
            <a:endParaRPr lang="tr-TR" dirty="0"/>
          </a:p>
        </p:txBody>
      </p:sp>
      <p:sp>
        <p:nvSpPr>
          <p:cNvPr id="7" name="Unvan 1"/>
          <p:cNvSpPr txBox="1">
            <a:spLocks/>
          </p:cNvSpPr>
          <p:nvPr/>
        </p:nvSpPr>
        <p:spPr>
          <a:xfrm>
            <a:off x="6532022" y="4889024"/>
            <a:ext cx="3988657" cy="1061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b="1" dirty="0">
              <a:solidFill>
                <a:schemeClr val="accent1">
                  <a:lumMod val="75000"/>
                </a:schemeClr>
              </a:solidFill>
            </a:endParaRPr>
          </a:p>
        </p:txBody>
      </p:sp>
      <p:sp>
        <p:nvSpPr>
          <p:cNvPr id="3" name="Yuvarlatılmış Dikdörtgen 2"/>
          <p:cNvSpPr/>
          <p:nvPr/>
        </p:nvSpPr>
        <p:spPr>
          <a:xfrm>
            <a:off x="6361000" y="5161004"/>
            <a:ext cx="4330700" cy="1061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4400" b="1" dirty="0" smtClean="0">
                <a:solidFill>
                  <a:schemeClr val="bg1"/>
                </a:solidFill>
                <a:sym typeface="Wingdings" panose="05000000000000000000" pitchFamily="2" charset="2"/>
              </a:rPr>
              <a:t>+447770602099</a:t>
            </a:r>
            <a:endParaRPr lang="tr-TR" sz="4400" b="1" dirty="0">
              <a:solidFill>
                <a:schemeClr val="bg1"/>
              </a:solidFill>
            </a:endParaRPr>
          </a:p>
        </p:txBody>
      </p:sp>
    </p:spTree>
    <p:extLst>
      <p:ext uri="{BB962C8B-B14F-4D97-AF65-F5344CB8AC3E}">
        <p14:creationId xmlns:p14="http://schemas.microsoft.com/office/powerpoint/2010/main" val="841336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Twitter</a:t>
            </a:r>
            <a:r>
              <a:rPr lang="tr-TR" dirty="0" smtClean="0"/>
              <a:t> kullanıcı eşleştirme?</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165454" cy="4351338"/>
          </a:xfrm>
        </p:spPr>
      </p:pic>
    </p:spTree>
    <p:extLst>
      <p:ext uri="{BB962C8B-B14F-4D97-AF65-F5344CB8AC3E}">
        <p14:creationId xmlns:p14="http://schemas.microsoft.com/office/powerpoint/2010/main" val="3946926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Twitter’da</a:t>
            </a:r>
            <a:r>
              <a:rPr lang="tr-TR" dirty="0"/>
              <a:t> </a:t>
            </a:r>
            <a:r>
              <a:rPr lang="tr-TR" dirty="0" err="1" smtClean="0"/>
              <a:t>method_hint</a:t>
            </a:r>
            <a:r>
              <a:rPr lang="tr-TR" dirty="0"/>
              <a:t> </a:t>
            </a:r>
            <a:r>
              <a:rPr lang="tr-TR" dirty="0" smtClean="0"/>
              <a:t>parametresi</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111" y="1690688"/>
            <a:ext cx="3757632" cy="4351338"/>
          </a:xfrm>
        </p:spPr>
      </p:pic>
      <p:pic>
        <p:nvPicPr>
          <p:cNvPr id="7" name="İçerik Yer Tutucusu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852" y="1533933"/>
            <a:ext cx="4165454" cy="4351338"/>
          </a:xfrm>
          <a:prstGeom prst="rect">
            <a:avLst/>
          </a:prstGeom>
        </p:spPr>
      </p:pic>
      <p:cxnSp>
        <p:nvCxnSpPr>
          <p:cNvPr id="8" name="Dirsek Bağlayıcısı 7"/>
          <p:cNvCxnSpPr/>
          <p:nvPr/>
        </p:nvCxnSpPr>
        <p:spPr>
          <a:xfrm flipV="1">
            <a:off x="3511303" y="5085806"/>
            <a:ext cx="3864857" cy="78377"/>
          </a:xfrm>
          <a:prstGeom prst="bentConnector3">
            <a:avLst/>
          </a:prstGeom>
          <a:ln w="508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108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Benzer ne vardı?</a:t>
            </a:r>
            <a:endParaRPr lang="tr-TR" dirty="0"/>
          </a:p>
        </p:txBody>
      </p:sp>
      <p:sp>
        <p:nvSpPr>
          <p:cNvPr id="3" name="İçerik Yer Tutucusu 2"/>
          <p:cNvSpPr>
            <a:spLocks noGrp="1"/>
          </p:cNvSpPr>
          <p:nvPr>
            <p:ph idx="1"/>
          </p:nvPr>
        </p:nvSpPr>
        <p:spPr>
          <a:xfrm>
            <a:off x="838200" y="1555659"/>
            <a:ext cx="8503508" cy="1129876"/>
          </a:xfrm>
        </p:spPr>
        <p:txBody>
          <a:bodyPr>
            <a:normAutofit fontScale="92500"/>
          </a:bodyPr>
          <a:lstStyle/>
          <a:p>
            <a:r>
              <a:rPr lang="tr-TR" dirty="0" smtClean="0"/>
              <a:t>2015 yılı Ağustos ayında </a:t>
            </a:r>
            <a:r>
              <a:rPr lang="tr-TR" dirty="0" err="1" smtClean="0"/>
              <a:t>facebook’ta</a:t>
            </a:r>
            <a:r>
              <a:rPr lang="tr-TR" dirty="0" smtClean="0"/>
              <a:t> benzer bir </a:t>
            </a:r>
            <a:r>
              <a:rPr lang="tr-TR" dirty="0" smtClean="0"/>
              <a:t>zafiyet vardı. </a:t>
            </a:r>
          </a:p>
          <a:p>
            <a:r>
              <a:rPr lang="tr-TR" dirty="0" smtClean="0"/>
              <a:t>Bana 2500$ kazandırdı.</a:t>
            </a:r>
            <a:endParaRPr lang="tr-TR" dirty="0" smtClean="0"/>
          </a:p>
        </p:txBody>
      </p:sp>
      <p:pic>
        <p:nvPicPr>
          <p:cNvPr id="5" name="İçerik Yer Tutucusu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338" y="2601637"/>
            <a:ext cx="10612805" cy="1827230"/>
          </a:xfrm>
          <a:prstGeom prst="rect">
            <a:avLst/>
          </a:prstGeom>
        </p:spPr>
      </p:pic>
      <p:sp>
        <p:nvSpPr>
          <p:cNvPr id="9" name="Dikdörtgen 8"/>
          <p:cNvSpPr/>
          <p:nvPr/>
        </p:nvSpPr>
        <p:spPr>
          <a:xfrm>
            <a:off x="444253" y="5216250"/>
            <a:ext cx="11532973" cy="769441"/>
          </a:xfrm>
          <a:prstGeom prst="rect">
            <a:avLst/>
          </a:prstGeom>
        </p:spPr>
        <p:txBody>
          <a:bodyPr wrap="square">
            <a:spAutoFit/>
          </a:bodyPr>
          <a:lstStyle/>
          <a:p>
            <a:r>
              <a:rPr lang="tr-TR" sz="4400" dirty="0"/>
              <a:t>https://www.youtube.com/watch?v=yav4xoSelvw</a:t>
            </a:r>
          </a:p>
        </p:txBody>
      </p:sp>
    </p:spTree>
    <p:extLst>
      <p:ext uri="{BB962C8B-B14F-4D97-AF65-F5344CB8AC3E}">
        <p14:creationId xmlns:p14="http://schemas.microsoft.com/office/powerpoint/2010/main" val="2071190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85" y="614881"/>
            <a:ext cx="7729615" cy="5252628"/>
          </a:xfrm>
          <a:prstGeom prst="rect">
            <a:avLst/>
          </a:prstGeom>
        </p:spPr>
      </p:pic>
      <p:sp>
        <p:nvSpPr>
          <p:cNvPr id="6" name="Dikdörtgen 5"/>
          <p:cNvSpPr/>
          <p:nvPr/>
        </p:nvSpPr>
        <p:spPr>
          <a:xfrm>
            <a:off x="203200" y="6234668"/>
            <a:ext cx="5165710" cy="369332"/>
          </a:xfrm>
          <a:prstGeom prst="rect">
            <a:avLst/>
          </a:prstGeom>
        </p:spPr>
        <p:txBody>
          <a:bodyPr wrap="none">
            <a:spAutoFit/>
          </a:bodyPr>
          <a:lstStyle/>
          <a:p>
            <a:r>
              <a:rPr lang="tr-TR" dirty="0" smtClean="0"/>
              <a:t>https://transparency.twitter.com/tr/countries/tr.html</a:t>
            </a:r>
            <a:endParaRPr lang="tr-TR" dirty="0"/>
          </a:p>
        </p:txBody>
      </p:sp>
    </p:spTree>
    <p:extLst>
      <p:ext uri="{BB962C8B-B14F-4D97-AF65-F5344CB8AC3E}">
        <p14:creationId xmlns:p14="http://schemas.microsoft.com/office/powerpoint/2010/main" val="3710735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yav4xoSelvw"/>
          <p:cNvPicPr>
            <a:picLocks noRot="1" noChangeAspect="1"/>
          </p:cNvPicPr>
          <p:nvPr>
            <a:videoFile r:link="rId1"/>
          </p:nvPr>
        </p:nvPicPr>
        <p:blipFill>
          <a:blip r:embed="rId3"/>
          <a:stretch>
            <a:fillRect/>
          </a:stretch>
        </p:blipFill>
        <p:spPr>
          <a:xfrm>
            <a:off x="499654" y="460273"/>
            <a:ext cx="10943046" cy="6155463"/>
          </a:xfrm>
          <a:prstGeom prst="rect">
            <a:avLst/>
          </a:prstGeom>
        </p:spPr>
      </p:pic>
    </p:spTree>
    <p:extLst>
      <p:ext uri="{BB962C8B-B14F-4D97-AF65-F5344CB8AC3E}">
        <p14:creationId xmlns:p14="http://schemas.microsoft.com/office/powerpoint/2010/main" val="1532081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Sorusu olan?</a:t>
            </a:r>
            <a:endParaRPr lang="tr-TR" dirty="0"/>
          </a:p>
        </p:txBody>
      </p:sp>
      <p:sp>
        <p:nvSpPr>
          <p:cNvPr id="4" name="İçerik Yer Tutucusu 3"/>
          <p:cNvSpPr>
            <a:spLocks noGrp="1"/>
          </p:cNvSpPr>
          <p:nvPr>
            <p:ph idx="1"/>
          </p:nvPr>
        </p:nvSpPr>
        <p:spPr/>
        <p:txBody>
          <a:bodyPr/>
          <a:lstStyle/>
          <a:p>
            <a:r>
              <a:rPr lang="tr-TR" dirty="0" smtClean="0">
                <a:hlinkClick r:id="rId2"/>
              </a:rPr>
              <a:t>ibrahim@balicbilisim.com</a:t>
            </a:r>
            <a:endParaRPr lang="tr-TR" dirty="0" smtClean="0"/>
          </a:p>
          <a:p>
            <a:r>
              <a:rPr lang="tr-TR" dirty="0" smtClean="0">
                <a:hlinkClick r:id="rId3"/>
              </a:rPr>
              <a:t>www.ibrahimbalic.com</a:t>
            </a:r>
            <a:endParaRPr lang="tr-TR" dirty="0" smtClean="0"/>
          </a:p>
          <a:p>
            <a:r>
              <a:rPr lang="tr-TR" dirty="0" smtClean="0">
                <a:hlinkClick r:id="rId4"/>
              </a:rPr>
              <a:t>www.twitter.com/b4l1c</a:t>
            </a:r>
            <a:endParaRPr lang="tr-TR" dirty="0"/>
          </a:p>
          <a:p>
            <a:pPr marL="0" indent="0">
              <a:buNone/>
            </a:pPr>
            <a:endParaRPr lang="tr-TR" dirty="0" smtClean="0">
              <a:sym typeface="Wingdings" panose="05000000000000000000" pitchFamily="2" charset="2"/>
            </a:endParaRPr>
          </a:p>
          <a:p>
            <a:pPr marL="0" indent="0">
              <a:buNone/>
            </a:pPr>
            <a:endParaRPr lang="tr-TR" dirty="0">
              <a:sym typeface="Wingdings" panose="05000000000000000000" pitchFamily="2" charset="2"/>
            </a:endParaRPr>
          </a:p>
          <a:p>
            <a:pPr marL="0" indent="0" algn="ctr">
              <a:buNone/>
            </a:pPr>
            <a:r>
              <a:rPr lang="tr-TR" dirty="0" smtClean="0">
                <a:sym typeface="Wingdings" panose="05000000000000000000" pitchFamily="2" charset="2"/>
              </a:rPr>
              <a:t>Teşekkürler</a:t>
            </a:r>
          </a:p>
          <a:p>
            <a:pPr marL="0" indent="0" algn="ctr">
              <a:buNone/>
            </a:pPr>
            <a:r>
              <a:rPr lang="tr-TR" sz="8000" dirty="0" smtClean="0">
                <a:sym typeface="Wingdings" panose="05000000000000000000" pitchFamily="2" charset="2"/>
              </a:rPr>
              <a:t></a:t>
            </a:r>
            <a:endParaRPr lang="tr-TR" sz="8000" dirty="0" smtClean="0"/>
          </a:p>
        </p:txBody>
      </p:sp>
    </p:spTree>
    <p:extLst>
      <p:ext uri="{BB962C8B-B14F-4D97-AF65-F5344CB8AC3E}">
        <p14:creationId xmlns:p14="http://schemas.microsoft.com/office/powerpoint/2010/main" val="2646471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Elimizde ne var?</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9915"/>
            <a:ext cx="6595263" cy="4351338"/>
          </a:xfrm>
        </p:spPr>
      </p:pic>
      <p:sp>
        <p:nvSpPr>
          <p:cNvPr id="7" name="Dikdörtgen 6"/>
          <p:cNvSpPr/>
          <p:nvPr/>
        </p:nvSpPr>
        <p:spPr>
          <a:xfrm>
            <a:off x="7600926" y="1859915"/>
            <a:ext cx="3642407" cy="369332"/>
          </a:xfrm>
          <a:prstGeom prst="rect">
            <a:avLst/>
          </a:prstGeom>
        </p:spPr>
        <p:txBody>
          <a:bodyPr wrap="none">
            <a:spAutoFit/>
          </a:bodyPr>
          <a:lstStyle/>
          <a:p>
            <a:r>
              <a:rPr lang="tr-TR" dirty="0"/>
              <a:t>http://www.twitter.com/locarddemo</a:t>
            </a:r>
          </a:p>
        </p:txBody>
      </p:sp>
      <p:sp>
        <p:nvSpPr>
          <p:cNvPr id="8" name="Dikdörtgen 7"/>
          <p:cNvSpPr/>
          <p:nvPr/>
        </p:nvSpPr>
        <p:spPr>
          <a:xfrm>
            <a:off x="8194196" y="2229247"/>
            <a:ext cx="2455865" cy="369332"/>
          </a:xfrm>
          <a:prstGeom prst="rect">
            <a:avLst/>
          </a:prstGeom>
        </p:spPr>
        <p:txBody>
          <a:bodyPr wrap="none">
            <a:spAutoFit/>
          </a:bodyPr>
          <a:lstStyle/>
          <a:p>
            <a:r>
              <a:rPr lang="tr-TR" dirty="0" smtClean="0">
                <a:solidFill>
                  <a:srgbClr val="FF0000"/>
                </a:solidFill>
              </a:rPr>
              <a:t>Kullanıcı adı </a:t>
            </a:r>
            <a:r>
              <a:rPr lang="tr-TR" dirty="0" smtClean="0"/>
              <a:t>ve </a:t>
            </a:r>
            <a:r>
              <a:rPr lang="tr-TR" dirty="0" err="1" smtClean="0">
                <a:solidFill>
                  <a:srgbClr val="FF0000"/>
                </a:solidFill>
              </a:rPr>
              <a:t>tweetler</a:t>
            </a:r>
            <a:r>
              <a:rPr lang="tr-TR" dirty="0" smtClean="0"/>
              <a:t>.</a:t>
            </a:r>
            <a:endParaRPr lang="tr-TR" dirty="0"/>
          </a:p>
        </p:txBody>
      </p:sp>
    </p:spTree>
    <p:extLst>
      <p:ext uri="{BB962C8B-B14F-4D97-AF65-F5344CB8AC3E}">
        <p14:creationId xmlns:p14="http://schemas.microsoft.com/office/powerpoint/2010/main" val="2076035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Neler öğrenebiliriz?</a:t>
            </a:r>
            <a:endParaRPr lang="tr-TR" dirty="0"/>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382" y="1359218"/>
            <a:ext cx="8490601" cy="3658552"/>
          </a:xfrm>
        </p:spPr>
      </p:pic>
    </p:spTree>
    <p:extLst>
      <p:ext uri="{BB962C8B-B14F-4D97-AF65-F5344CB8AC3E}">
        <p14:creationId xmlns:p14="http://schemas.microsoft.com/office/powerpoint/2010/main" val="3211139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Elimizde </a:t>
            </a:r>
            <a:r>
              <a:rPr lang="tr-TR" dirty="0" smtClean="0"/>
              <a:t>ne oldu?</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24456"/>
            <a:ext cx="4165454" cy="4351338"/>
          </a:xfrm>
        </p:spPr>
      </p:pic>
    </p:spTree>
    <p:extLst>
      <p:ext uri="{BB962C8B-B14F-4D97-AF65-F5344CB8AC3E}">
        <p14:creationId xmlns:p14="http://schemas.microsoft.com/office/powerpoint/2010/main" val="251862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Elimizde ne </a:t>
            </a:r>
            <a:r>
              <a:rPr lang="tr-TR" dirty="0" smtClean="0"/>
              <a:t>oldu?</a:t>
            </a:r>
            <a:endParaRPr lang="tr-TR" dirty="0"/>
          </a:p>
        </p:txBody>
      </p:sp>
      <p:sp>
        <p:nvSpPr>
          <p:cNvPr id="3" name="İçerik Yer Tutucusu 2"/>
          <p:cNvSpPr>
            <a:spLocks noGrp="1"/>
          </p:cNvSpPr>
          <p:nvPr>
            <p:ph idx="1"/>
          </p:nvPr>
        </p:nvSpPr>
        <p:spPr>
          <a:xfrm>
            <a:off x="838200" y="1825625"/>
            <a:ext cx="10515600" cy="1980565"/>
          </a:xfrm>
        </p:spPr>
        <p:txBody>
          <a:bodyPr>
            <a:normAutofit lnSpcReduction="10000"/>
          </a:bodyPr>
          <a:lstStyle/>
          <a:p>
            <a:r>
              <a:rPr lang="tr-TR" dirty="0" smtClean="0"/>
              <a:t>Telefon numarasının sonu «99» ile bitiyor.</a:t>
            </a:r>
          </a:p>
          <a:p>
            <a:r>
              <a:rPr lang="tr-TR" dirty="0" smtClean="0"/>
              <a:t>Mail 20 haneli ve «</a:t>
            </a:r>
            <a:r>
              <a:rPr lang="tr-TR" dirty="0" err="1" smtClean="0"/>
              <a:t>lo</a:t>
            </a:r>
            <a:r>
              <a:rPr lang="tr-TR" dirty="0" smtClean="0"/>
              <a:t>» ile </a:t>
            </a:r>
            <a:r>
              <a:rPr lang="tr-TR" dirty="0" err="1" smtClean="0"/>
              <a:t>başlayor</a:t>
            </a:r>
            <a:r>
              <a:rPr lang="tr-TR" dirty="0" smtClean="0"/>
              <a:t>.</a:t>
            </a:r>
          </a:p>
          <a:p>
            <a:r>
              <a:rPr lang="tr-TR" dirty="0" smtClean="0"/>
              <a:t>Kullanıcı adı @</a:t>
            </a:r>
            <a:r>
              <a:rPr lang="tr-TR" dirty="0" err="1" smtClean="0"/>
              <a:t>locarddemo</a:t>
            </a:r>
            <a:endParaRPr lang="tr-TR" dirty="0" smtClean="0"/>
          </a:p>
          <a:p>
            <a:r>
              <a:rPr lang="tr-TR" dirty="0" err="1" smtClean="0"/>
              <a:t>Method_Hint</a:t>
            </a:r>
            <a:r>
              <a:rPr lang="tr-TR" dirty="0" smtClean="0"/>
              <a:t> </a:t>
            </a:r>
            <a:r>
              <a:rPr lang="tr-TR" dirty="0" err="1" smtClean="0"/>
              <a:t>id</a:t>
            </a:r>
            <a:r>
              <a:rPr lang="tr-TR" dirty="0" smtClean="0"/>
              <a:t> </a:t>
            </a:r>
            <a:r>
              <a:rPr lang="tr-TR" b="1" dirty="0">
                <a:solidFill>
                  <a:srgbClr val="FF0000"/>
                </a:solidFill>
              </a:rPr>
              <a:t>861975402486538241</a:t>
            </a:r>
            <a:r>
              <a:rPr lang="tr-TR" b="1" dirty="0" smtClean="0">
                <a:solidFill>
                  <a:srgbClr val="FF0000"/>
                </a:solidFill>
              </a:rPr>
              <a:t> </a:t>
            </a:r>
            <a:endParaRPr lang="tr-TR" b="1" dirty="0">
              <a:solidFill>
                <a:srgbClr val="FF0000"/>
              </a:solidFill>
            </a:endParaRPr>
          </a:p>
        </p:txBody>
      </p:sp>
    </p:spTree>
    <p:extLst>
      <p:ext uri="{BB962C8B-B14F-4D97-AF65-F5344CB8AC3E}">
        <p14:creationId xmlns:p14="http://schemas.microsoft.com/office/powerpoint/2010/main" val="2726535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Acaba Hangisi?</a:t>
            </a:r>
            <a:endParaRPr lang="tr-TR" dirty="0"/>
          </a:p>
        </p:txBody>
      </p:sp>
      <p:sp>
        <p:nvSpPr>
          <p:cNvPr id="3" name="İçerik Yer Tutucusu 2"/>
          <p:cNvSpPr>
            <a:spLocks noGrp="1"/>
          </p:cNvSpPr>
          <p:nvPr>
            <p:ph idx="1"/>
          </p:nvPr>
        </p:nvSpPr>
        <p:spPr>
          <a:xfrm>
            <a:off x="838200" y="1825625"/>
            <a:ext cx="10515600" cy="1980565"/>
          </a:xfrm>
        </p:spPr>
        <p:txBody>
          <a:bodyPr>
            <a:normAutofit/>
          </a:bodyPr>
          <a:lstStyle/>
          <a:p>
            <a:r>
              <a:rPr lang="tr-TR" dirty="0" smtClean="0"/>
              <a:t>Telefon?</a:t>
            </a:r>
          </a:p>
          <a:p>
            <a:r>
              <a:rPr lang="tr-TR" dirty="0" smtClean="0"/>
              <a:t>Mail?</a:t>
            </a:r>
          </a:p>
          <a:p>
            <a:r>
              <a:rPr lang="tr-TR" dirty="0" smtClean="0"/>
              <a:t>Kullanıcı adı?</a:t>
            </a:r>
            <a:endParaRPr lang="tr-TR" dirty="0"/>
          </a:p>
        </p:txBody>
      </p:sp>
      <p:sp>
        <p:nvSpPr>
          <p:cNvPr id="4" name="Unvan 1"/>
          <p:cNvSpPr txBox="1">
            <a:spLocks/>
          </p:cNvSpPr>
          <p:nvPr/>
        </p:nvSpPr>
        <p:spPr>
          <a:xfrm>
            <a:off x="838200" y="4002088"/>
            <a:ext cx="7700010" cy="12099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smtClean="0">
                <a:solidFill>
                  <a:srgbClr val="FF0000"/>
                </a:solidFill>
              </a:rPr>
              <a:t>Telefon numarası! </a:t>
            </a:r>
            <a:endParaRPr lang="tr-TR" dirty="0">
              <a:solidFill>
                <a:srgbClr val="FF0000"/>
              </a:solidFill>
            </a:endParaRPr>
          </a:p>
        </p:txBody>
      </p:sp>
    </p:spTree>
    <p:extLst>
      <p:ext uri="{BB962C8B-B14F-4D97-AF65-F5344CB8AC3E}">
        <p14:creationId xmlns:p14="http://schemas.microsoft.com/office/powerpoint/2010/main" val="6341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Telefon ile yapabileceklerimiz?</a:t>
            </a:r>
            <a:endParaRPr lang="tr-TR" dirty="0"/>
          </a:p>
        </p:txBody>
      </p:sp>
      <p:sp>
        <p:nvSpPr>
          <p:cNvPr id="3" name="İçerik Yer Tutucusu 2"/>
          <p:cNvSpPr>
            <a:spLocks noGrp="1"/>
          </p:cNvSpPr>
          <p:nvPr>
            <p:ph idx="1"/>
          </p:nvPr>
        </p:nvSpPr>
        <p:spPr>
          <a:xfrm>
            <a:off x="838200" y="1825625"/>
            <a:ext cx="11129010" cy="4689475"/>
          </a:xfrm>
        </p:spPr>
        <p:txBody>
          <a:bodyPr>
            <a:normAutofit lnSpcReduction="10000"/>
          </a:bodyPr>
          <a:lstStyle/>
          <a:p>
            <a:r>
              <a:rPr lang="tr-TR" dirty="0" smtClean="0"/>
              <a:t>Bireysel boyutu</a:t>
            </a:r>
          </a:p>
          <a:p>
            <a:pPr lvl="1"/>
            <a:r>
              <a:rPr lang="tr-TR" dirty="0" smtClean="0"/>
              <a:t>Açık istihbarat kaynaklarından adı soyadı bilgisi bulabiliriz.</a:t>
            </a:r>
          </a:p>
          <a:p>
            <a:pPr lvl="1"/>
            <a:r>
              <a:rPr lang="tr-TR" dirty="0" smtClean="0"/>
              <a:t>İlgili telefon numarası ile kayıtlı olduğu diğer sosyal hesapların bilgisini bulabiliriz.</a:t>
            </a:r>
          </a:p>
          <a:p>
            <a:pPr lvl="1"/>
            <a:r>
              <a:rPr lang="tr-TR" dirty="0" err="1" smtClean="0"/>
              <a:t>Leak</a:t>
            </a:r>
            <a:r>
              <a:rPr lang="tr-TR" dirty="0" smtClean="0"/>
              <a:t> olmuş diğer datalar arasında araştırıp ilişki kurabiliriz. </a:t>
            </a:r>
          </a:p>
          <a:p>
            <a:pPr lvl="1"/>
            <a:r>
              <a:rPr lang="tr-TR" dirty="0" smtClean="0"/>
              <a:t>GSM Operatörü …. (:</a:t>
            </a:r>
            <a:endParaRPr lang="tr-TR" dirty="0"/>
          </a:p>
          <a:p>
            <a:r>
              <a:rPr lang="tr-TR" dirty="0" smtClean="0"/>
              <a:t>Devletler</a:t>
            </a:r>
          </a:p>
          <a:p>
            <a:pPr lvl="1"/>
            <a:r>
              <a:rPr lang="tr-TR" dirty="0" smtClean="0"/>
              <a:t>Hattın yasal sahibi direkt tespit edebilir.</a:t>
            </a:r>
          </a:p>
          <a:p>
            <a:pPr lvl="1"/>
            <a:r>
              <a:rPr lang="tr-TR" dirty="0" smtClean="0"/>
              <a:t>Hattın kullanıcısı direkt tespit edebilir.</a:t>
            </a:r>
          </a:p>
          <a:p>
            <a:pPr lvl="1"/>
            <a:r>
              <a:rPr lang="tr-TR" dirty="0" smtClean="0"/>
              <a:t>Hattın sinyal verdiği bölgeyi bulabilir.</a:t>
            </a:r>
          </a:p>
          <a:p>
            <a:pPr lvl="1"/>
            <a:r>
              <a:rPr lang="tr-TR" dirty="0" smtClean="0"/>
              <a:t>HTS kayıtlarından trafiğini görebilir. </a:t>
            </a:r>
          </a:p>
          <a:p>
            <a:pPr lvl="1"/>
            <a:r>
              <a:rPr lang="tr-TR" dirty="0" smtClean="0"/>
              <a:t>SIM Kartın takıldığı cihazı </a:t>
            </a:r>
            <a:r>
              <a:rPr lang="tr-TR" dirty="0" err="1" smtClean="0"/>
              <a:t>IMEI’den</a:t>
            </a:r>
            <a:r>
              <a:rPr lang="tr-TR" dirty="0" smtClean="0"/>
              <a:t> tespit edilebilir.</a:t>
            </a:r>
          </a:p>
          <a:p>
            <a:pPr lvl="1"/>
            <a:r>
              <a:rPr lang="tr-TR" dirty="0" smtClean="0"/>
              <a:t>Vs. v.</a:t>
            </a:r>
          </a:p>
        </p:txBody>
      </p:sp>
    </p:spTree>
    <p:extLst>
      <p:ext uri="{BB962C8B-B14F-4D97-AF65-F5344CB8AC3E}">
        <p14:creationId xmlns:p14="http://schemas.microsoft.com/office/powerpoint/2010/main" val="3087859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612</Words>
  <Application>Microsoft Office PowerPoint</Application>
  <PresentationFormat>Geniş ekran</PresentationFormat>
  <Paragraphs>111</Paragraphs>
  <Slides>31</Slides>
  <Notes>2</Notes>
  <HiddenSlides>0</HiddenSlides>
  <MMClips>1</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Arial</vt:lpstr>
      <vt:lpstr>Calibri</vt:lpstr>
      <vt:lpstr>Calibri Light</vt:lpstr>
      <vt:lpstr>Wingdings</vt:lpstr>
      <vt:lpstr>Office Teması</vt:lpstr>
      <vt:lpstr>Raj bi mAy firend</vt:lpstr>
      <vt:lpstr>PowerPoint Sunusu</vt:lpstr>
      <vt:lpstr>PowerPoint Sunusu</vt:lpstr>
      <vt:lpstr>Elimizde ne var?</vt:lpstr>
      <vt:lpstr>Neler öğrenebiliriz?</vt:lpstr>
      <vt:lpstr>Elimizde ne oldu?</vt:lpstr>
      <vt:lpstr>Elimizde ne oldu?</vt:lpstr>
      <vt:lpstr>Acaba Hangisi?</vt:lpstr>
      <vt:lpstr>Telefon ile yapabileceklerimiz?</vt:lpstr>
      <vt:lpstr>Yapalım?</vt:lpstr>
      <vt:lpstr>Sorular???</vt:lpstr>
      <vt:lpstr>Peki Nasıl?</vt:lpstr>
      <vt:lpstr>Gmail Rehber</vt:lpstr>
      <vt:lpstr>Gmail Rehber</vt:lpstr>
      <vt:lpstr>Gmail ve telefon numara üretimi?</vt:lpstr>
      <vt:lpstr>Telefon numarası üretimi?</vt:lpstr>
      <vt:lpstr>İhtiyacımız?</vt:lpstr>
      <vt:lpstr>Ekstra bilgi?</vt:lpstr>
      <vt:lpstr>Ekstra bilgi?</vt:lpstr>
      <vt:lpstr>Rehber yükleme?</vt:lpstr>
      <vt:lpstr>Twitter rehber eşleştirme?</vt:lpstr>
      <vt:lpstr>Twitter rehber eşleştirme?</vt:lpstr>
      <vt:lpstr>Artık çalışmayan?</vt:lpstr>
      <vt:lpstr>Twitter işimize yarayan?</vt:lpstr>
      <vt:lpstr>Twitter’da olan numaları deniyoruz.</vt:lpstr>
      <vt:lpstr>Twitter’da olan numaları deniyoruz.</vt:lpstr>
      <vt:lpstr>Twitter kullanıcı eşleştirme?</vt:lpstr>
      <vt:lpstr>Twitter’da method_hint parametresi</vt:lpstr>
      <vt:lpstr>Benzer ne vardı?</vt:lpstr>
      <vt:lpstr>PowerPoint Sunusu</vt:lpstr>
      <vt:lpstr>Sorusu olan?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 bi may firend</dc:title>
  <dc:creator>ibrahim balic</dc:creator>
  <cp:lastModifiedBy>ibrahim balic</cp:lastModifiedBy>
  <cp:revision>87</cp:revision>
  <dcterms:created xsi:type="dcterms:W3CDTF">2017-05-03T11:29:39Z</dcterms:created>
  <dcterms:modified xsi:type="dcterms:W3CDTF">2017-05-10T23:19:52Z</dcterms:modified>
</cp:coreProperties>
</file>