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1324292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1324292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1324292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1324292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1324292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1324292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132429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132429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132429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132429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1324292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132429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1324292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132429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1324292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1324292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1324292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1324292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1324292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1324292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1324292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1324292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5350"/>
            <a:ext cx="8520600" cy="13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lang="en" sz="2400"/>
              <a:t>Marketplace For Space Travelers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your launch’s free slots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place to advertise your launch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your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requests for future launches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On-Demand Launch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payload owners to select proper dates for their payload/cargo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 demands from payload customers and get the attraction of the launchers to make an offer for the proper dates of launch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be the STOCK EXCHANGE of future for space cargos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 it go ?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system may converge into a space ticketing system like the plane, railway or bus ticketing systems… when the cargo/payload becomes the human travellers...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space technology is going...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Everybody will send something to space one day… maybe themselves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emerging market?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Yes it is.. Describe why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in this market 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sellers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Who are buyers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others 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Photographers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Gift sellers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Rentacars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 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marketplace to get tall these people together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goal 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place to inform people about all launches around the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place for people looking for companies to carry their payload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collect requests for an on-demand launch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Launches around the world architecture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APIs of external publishers (e.g.: launchlibrary, nasa, spacex,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launchers to send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site users to share launch information to be confirmed (wikipedia style)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launcher for your payload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prices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availability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launchers with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and learn details of that launcher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statistics of launchers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services around that launcher 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