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0AD9-5917-41A6-BE38-B2AE06029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D102C-9557-4A08-BB91-AA68801C6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BD3B-2B17-4B0A-A4B8-AF7A692C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04F1-FDE4-4442-B8AB-4BCC2743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B174-24C3-4885-B435-B8C99F20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A45B-0E26-440C-BEA7-4C3F6F87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90281-1EB9-4F9F-9F62-A9DAABCE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619E-E909-4A43-B16F-935FC9C1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5458-35D3-4E40-86CF-D9C39221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99E9-09DC-4D5E-ACFC-382F7936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5AB46-A169-478B-A168-DE8E11273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20387-2707-47B5-A011-ADEED7E11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1E9CF-4371-4759-9548-EDC9D8D2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A0EB6-8A02-4283-95F3-C230EB30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71C3-BC72-401E-94BF-36A2110F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FFE9-B4D9-4B72-97CB-B6E860B1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D496-8E14-45FD-A62A-89A7089D2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EDF8-B498-43A0-8FEB-842DB74F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925B-7FED-4A8A-8980-1F9C8EB8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49C9-F6E9-4095-B2AD-CB13779C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9534-C50A-404A-A5FE-7AA82610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C3140-F1DE-428A-AD95-7FC5F5DBD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C21F-1A01-442E-BAED-CA5CF2CB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8DDB5-7296-47A6-AAC7-FCB3B165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6575-9A71-4F39-AF83-742C9D6C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F6CB-1D83-4CEB-805E-6A39A335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0E5D-5D0B-46BE-A22A-F724A8C75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5C4C6-3D4B-48B3-9C7A-6C31F77B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00DFE-E30C-49BB-A92F-EE10610A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C76C-7BA2-4E26-909F-AD1D3B25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330F-1FDB-4AD9-8CF5-DBB7A680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F278-FB11-4077-858B-37F25157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4C41-9C72-471C-B666-6C2C8BB78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A5A6D-7373-480E-82BD-946B7C2D4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F3806-617C-459C-9BC1-C81AB23C6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238AB-5D8B-4CAC-AFE2-F82C5470D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03B6-0FF2-4A69-B8CA-A6D3C51C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29D56-A471-4626-9A8E-866F67EF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95ABA-F760-47B1-B99B-F54F867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951F-F7EA-4538-B5DF-44F0D668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D0904-C9C4-4805-9019-A3C8E143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57D45-19C4-4D84-8120-B0AC04B6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F007B-CAC3-4380-8921-7ECB9F5E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B1F81-4B30-45AA-847A-35A9891F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072F1-FE41-4B67-8A6F-9EB45E65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7BEC-3E68-4F43-BAFB-FA5ADD14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BAD4-DB48-4547-B326-110AF163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29C8-2321-43BB-8A7A-CC6AD0FD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DFC61-4B8D-4667-8BA8-211C81A9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9B78-B5E7-452D-BD7F-84FC8C54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322A1-690A-4C6C-8D4B-0E44F57C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1B611-C742-459F-A97A-E6D2C5C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9B09-5714-4511-B496-57E462BA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B4DBD-4395-4AC4-8C93-8506EC9ED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54E82-DDB6-4FCF-BC20-00A848AF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C1938-C130-450D-9EC7-D8C22511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EEEA7-DBB1-45DA-8947-F6D9C1C3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629A3-7B1B-4190-8C5F-EAF8FB99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7E497-F3D0-4A2D-AE98-85BBB532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CEFC9-BE1A-4522-88B1-EAE71E5C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F2F6-0204-4F2B-8253-85CE0F6F1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6B75-4CEC-4DEC-9E08-12124C4A61A7}" type="datetimeFigureOut">
              <a:rPr lang="en-US" smtClean="0"/>
              <a:t>2018-08-12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AB7F-2C23-47B8-9324-CF6330B0C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6D5E-37CA-490C-970A-7E2DAECE1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0777-A299-4FB1-A5FF-D26527BC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3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3E0DC9-9BC2-404C-AC6F-1152DABD970A}"/>
              </a:ext>
            </a:extLst>
          </p:cNvPr>
          <p:cNvSpPr/>
          <p:nvPr/>
        </p:nvSpPr>
        <p:spPr>
          <a:xfrm>
            <a:off x="1541417" y="666207"/>
            <a:ext cx="4140926" cy="2860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30264-03DE-4320-BD2A-8FF533D53894}"/>
              </a:ext>
            </a:extLst>
          </p:cNvPr>
          <p:cNvSpPr txBox="1"/>
          <p:nvPr/>
        </p:nvSpPr>
        <p:spPr>
          <a:xfrm>
            <a:off x="1993223" y="313677"/>
            <a:ext cx="33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ORCS - Classification of Resources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383AEC-0A11-4476-A8DB-5F7E5BC848DC}"/>
              </a:ext>
            </a:extLst>
          </p:cNvPr>
          <p:cNvSpPr/>
          <p:nvPr/>
        </p:nvSpPr>
        <p:spPr>
          <a:xfrm>
            <a:off x="1729411" y="1175656"/>
            <a:ext cx="1773991" cy="2253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Tags</a:t>
            </a:r>
            <a:endParaRPr lang="en-US" dirty="0"/>
          </a:p>
          <a:p>
            <a:pPr algn="ctr"/>
            <a:r>
              <a:rPr lang="en-US" dirty="0"/>
              <a:t>Each resource is tagged with standardized words describing input, output, uses,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1AD10B-948B-49E2-AEE6-FEDCA27E3A96}"/>
              </a:ext>
            </a:extLst>
          </p:cNvPr>
          <p:cNvSpPr/>
          <p:nvPr/>
        </p:nvSpPr>
        <p:spPr>
          <a:xfrm>
            <a:off x="3660154" y="1175657"/>
            <a:ext cx="1773989" cy="225334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Heirarchical</a:t>
            </a:r>
            <a:endParaRPr lang="en-US" dirty="0"/>
          </a:p>
          <a:p>
            <a:pPr algn="ctr"/>
            <a:r>
              <a:rPr lang="en-US" dirty="0"/>
              <a:t>Using standard names, resources are organized into the types of data they expose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EA7EA-BB87-4E6B-A922-34D2AECB6C6B}"/>
              </a:ext>
            </a:extLst>
          </p:cNvPr>
          <p:cNvSpPr txBox="1"/>
          <p:nvPr/>
        </p:nvSpPr>
        <p:spPr>
          <a:xfrm>
            <a:off x="2411550" y="806324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suggested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9891A-8192-46C3-8896-EAE3A0FBCC33}"/>
              </a:ext>
            </a:extLst>
          </p:cNvPr>
          <p:cNvSpPr txBox="1"/>
          <p:nvPr/>
        </p:nvSpPr>
        <p:spPr>
          <a:xfrm>
            <a:off x="198122" y="1175656"/>
            <a:ext cx="1283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1 - Determine </a:t>
            </a:r>
            <a:r>
              <a:rPr lang="en-US" b="1" u="sng" dirty="0"/>
              <a:t>how</a:t>
            </a:r>
            <a:r>
              <a:rPr lang="en-US" b="1" dirty="0"/>
              <a:t> to classify all the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FE4C1-482E-4DB6-92CD-B0FCEC78A4A6}"/>
              </a:ext>
            </a:extLst>
          </p:cNvPr>
          <p:cNvSpPr txBox="1"/>
          <p:nvPr/>
        </p:nvSpPr>
        <p:spPr>
          <a:xfrm>
            <a:off x="198121" y="4110444"/>
            <a:ext cx="1343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2 - Create a central repository of OSINT resources and classify them 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C86510A-36E4-44D9-AB9A-AA0788B74D22}"/>
              </a:ext>
            </a:extLst>
          </p:cNvPr>
          <p:cNvSpPr/>
          <p:nvPr/>
        </p:nvSpPr>
        <p:spPr>
          <a:xfrm>
            <a:off x="3163768" y="3562257"/>
            <a:ext cx="679268" cy="561703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B45B8-135D-4032-8D5D-C0C990D0AF70}"/>
              </a:ext>
            </a:extLst>
          </p:cNvPr>
          <p:cNvSpPr/>
          <p:nvPr/>
        </p:nvSpPr>
        <p:spPr>
          <a:xfrm>
            <a:off x="1541417" y="4159246"/>
            <a:ext cx="4140926" cy="2499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C58EA8-A95F-424B-B943-B975C09EECDD}"/>
              </a:ext>
            </a:extLst>
          </p:cNvPr>
          <p:cNvSpPr/>
          <p:nvPr/>
        </p:nvSpPr>
        <p:spPr>
          <a:xfrm>
            <a:off x="1729411" y="4846596"/>
            <a:ext cx="1434357" cy="5094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Centralized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14E97-13D3-4FA1-8A5D-39EADD9EA8D7}"/>
              </a:ext>
            </a:extLst>
          </p:cNvPr>
          <p:cNvSpPr txBox="1"/>
          <p:nvPr/>
        </p:nvSpPr>
        <p:spPr>
          <a:xfrm>
            <a:off x="1680581" y="4134035"/>
            <a:ext cx="380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-hosted Project</a:t>
            </a:r>
          </a:p>
          <a:p>
            <a:pPr algn="ctr"/>
            <a:r>
              <a:rPr lang="en-US" dirty="0"/>
              <a:t>https://github.com/WebBreacher/orcs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E048DB-308E-4ECC-801E-3B9B9945501E}"/>
              </a:ext>
            </a:extLst>
          </p:cNvPr>
          <p:cNvSpPr/>
          <p:nvPr/>
        </p:nvSpPr>
        <p:spPr>
          <a:xfrm>
            <a:off x="1720183" y="5404849"/>
            <a:ext cx="1434357" cy="5094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Transparent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FC7E7B-190D-435D-9D7B-81DF1386FAEF}"/>
              </a:ext>
            </a:extLst>
          </p:cNvPr>
          <p:cNvSpPr/>
          <p:nvPr/>
        </p:nvSpPr>
        <p:spPr>
          <a:xfrm>
            <a:off x="1715827" y="5988325"/>
            <a:ext cx="1434357" cy="5094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Accessible to all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3AF99B-D9DA-41A6-A1CD-51BBC456B8A9}"/>
              </a:ext>
            </a:extLst>
          </p:cNvPr>
          <p:cNvSpPr/>
          <p:nvPr/>
        </p:nvSpPr>
        <p:spPr>
          <a:xfrm>
            <a:off x="3296368" y="4833984"/>
            <a:ext cx="2253374" cy="11417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Format: JSON/XML allows for easy visualization and tool 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46B7-F1D2-4582-93CE-2E1EEB858E90}"/>
              </a:ext>
            </a:extLst>
          </p:cNvPr>
          <p:cNvSpPr txBox="1"/>
          <p:nvPr/>
        </p:nvSpPr>
        <p:spPr>
          <a:xfrm>
            <a:off x="6228807" y="4527684"/>
            <a:ext cx="1343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3 - Create tools using the ORCS-tagged content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8D612A-E8EE-4AF2-9FE7-1E8ACA1A2406}"/>
              </a:ext>
            </a:extLst>
          </p:cNvPr>
          <p:cNvSpPr/>
          <p:nvPr/>
        </p:nvSpPr>
        <p:spPr>
          <a:xfrm>
            <a:off x="7572103" y="2832576"/>
            <a:ext cx="3661954" cy="3826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E5E15-64D1-4D0F-BF97-4E3BD7FB0760}"/>
              </a:ext>
            </a:extLst>
          </p:cNvPr>
          <p:cNvSpPr txBox="1"/>
          <p:nvPr/>
        </p:nvSpPr>
        <p:spPr>
          <a:xfrm>
            <a:off x="8691186" y="288496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Tool Creation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ADAA8EC-6693-48F2-A662-833076A0EA8D}"/>
              </a:ext>
            </a:extLst>
          </p:cNvPr>
          <p:cNvSpPr/>
          <p:nvPr/>
        </p:nvSpPr>
        <p:spPr>
          <a:xfrm rot="16200000">
            <a:off x="5699340" y="5123996"/>
            <a:ext cx="679268" cy="561703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19F41F-7C5D-4BC3-98E9-3F956F9E7FBF}"/>
              </a:ext>
            </a:extLst>
          </p:cNvPr>
          <p:cNvSpPr/>
          <p:nvPr/>
        </p:nvSpPr>
        <p:spPr>
          <a:xfrm>
            <a:off x="7878898" y="4669397"/>
            <a:ext cx="2987461" cy="19146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Sites like osintframework.com, technisette.com, and others could reorganize their content based upon ORCS tagging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8030C4-DA08-467D-87B2-E8AFF7CE7B91}"/>
              </a:ext>
            </a:extLst>
          </p:cNvPr>
          <p:cNvSpPr/>
          <p:nvPr/>
        </p:nvSpPr>
        <p:spPr>
          <a:xfrm>
            <a:off x="7878898" y="3291840"/>
            <a:ext cx="2987461" cy="1302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 simple search engine (with API) where you enter a type of data or tag and retrieve resources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BEFFF0-1A24-4BC3-8037-FE72472CB5A3}"/>
              </a:ext>
            </a:extLst>
          </p:cNvPr>
          <p:cNvSpPr txBox="1"/>
          <p:nvPr/>
        </p:nvSpPr>
        <p:spPr>
          <a:xfrm>
            <a:off x="8641937" y="359843"/>
            <a:ext cx="259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2018-08-12 </a:t>
            </a:r>
            <a:r>
              <a:rPr lang="en-US" dirty="0" err="1"/>
              <a:t>WebBreacher</a:t>
            </a:r>
            <a:endParaRPr lang="en-US" dirty="0"/>
          </a:p>
          <a:p>
            <a:r>
              <a:rPr lang="en-US" dirty="0"/>
              <a:t>Overview of Project - v2</a:t>
            </a:r>
          </a:p>
        </p:txBody>
      </p:sp>
    </p:spTree>
    <p:extLst>
      <p:ext uri="{BB962C8B-B14F-4D97-AF65-F5344CB8AC3E}">
        <p14:creationId xmlns:p14="http://schemas.microsoft.com/office/powerpoint/2010/main" val="35849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1DA39-F674-48A6-827A-F38F61FDA983}"/>
              </a:ext>
            </a:extLst>
          </p:cNvPr>
          <p:cNvSpPr txBox="1"/>
          <p:nvPr/>
        </p:nvSpPr>
        <p:spPr>
          <a:xfrm>
            <a:off x="4035669" y="369277"/>
            <a:ext cx="58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300545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Hoffman</dc:creator>
  <cp:lastModifiedBy>Micah Hoffman</cp:lastModifiedBy>
  <cp:revision>5</cp:revision>
  <dcterms:created xsi:type="dcterms:W3CDTF">2018-07-10T05:18:46Z</dcterms:created>
  <dcterms:modified xsi:type="dcterms:W3CDTF">2018-08-12T20:25:10Z</dcterms:modified>
</cp:coreProperties>
</file>