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B4AE-6D4C-4A1E-B3DA-9F4D4A1F8C0C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8E2-8139-4F37-BFFE-08D3624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2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B4AE-6D4C-4A1E-B3DA-9F4D4A1F8C0C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8E2-8139-4F37-BFFE-08D3624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B4AE-6D4C-4A1E-B3DA-9F4D4A1F8C0C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8E2-8139-4F37-BFFE-08D3624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8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B4AE-6D4C-4A1E-B3DA-9F4D4A1F8C0C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8E2-8139-4F37-BFFE-08D3624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4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B4AE-6D4C-4A1E-B3DA-9F4D4A1F8C0C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8E2-8139-4F37-BFFE-08D3624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7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B4AE-6D4C-4A1E-B3DA-9F4D4A1F8C0C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8E2-8139-4F37-BFFE-08D3624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B4AE-6D4C-4A1E-B3DA-9F4D4A1F8C0C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8E2-8139-4F37-BFFE-08D3624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7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B4AE-6D4C-4A1E-B3DA-9F4D4A1F8C0C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8E2-8139-4F37-BFFE-08D3624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1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B4AE-6D4C-4A1E-B3DA-9F4D4A1F8C0C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8E2-8139-4F37-BFFE-08D3624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2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B4AE-6D4C-4A1E-B3DA-9F4D4A1F8C0C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8E2-8139-4F37-BFFE-08D3624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2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B4AE-6D4C-4A1E-B3DA-9F4D4A1F8C0C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8E2-8139-4F37-BFFE-08D3624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B4AE-6D4C-4A1E-B3DA-9F4D4A1F8C0C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78E2-8139-4F37-BFFE-08D36249E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0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2013-01-06T05:20:24Z</dcterms:created>
  <dcterms:modified xsi:type="dcterms:W3CDTF">2013-01-06T05:20:39Z</dcterms:modified>
</cp:coreProperties>
</file>