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5" d="100"/>
          <a:sy n="65" d="100"/>
        </p:scale>
        <p:origin x="-1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798D0-1EB3-47B8-8852-60982DDFEA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1FD8B-287B-4C8D-B246-0B3B6C97C3CF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C3571-F91C-4A17-96FA-A551C985FA2F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3497-71B4-4C1D-8096-F9963F7CD060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F9234-D59F-4884-86D3-02570C510EB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B87BF-D2BA-4B19-A105-EF98BA1BF0D2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D9E3-0701-4977-B718-D0C7358B9A0D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316C9-8B16-4D19-BAA4-54DEC752CEBB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75565-3BE2-4694-A0A2-551B8FAEBCCC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E903B-A1C4-479A-9154-922842E9785F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5C181-71A7-4476-BEED-0CE0813B6EDB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00E1D1-5C45-46E2-9688-1B8A498C09BC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191000" y="29718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/>
              <a:t>テスト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Times New Roman</vt:lpstr>
      <vt:lpstr>ＭＳ Ｐゴシック</vt:lpstr>
      <vt:lpstr>ＭＳ Ｐ明朝</vt:lpstr>
      <vt:lpstr>標準デザイン</vt:lpstr>
      <vt:lpstr>スライド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Shinsuke Sugaya</dc:creator>
  <cp:lastModifiedBy>菅谷 信介</cp:lastModifiedBy>
  <cp:revision>1</cp:revision>
  <dcterms:created xsi:type="dcterms:W3CDTF">2009-06-26T21:44:55Z</dcterms:created>
  <dcterms:modified xsi:type="dcterms:W3CDTF">2010-07-22T00:13:47Z</dcterms:modified>
</cp:coreProperties>
</file>