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April 29,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29,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29,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29,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29,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29,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29,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29,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29,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29,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April 29,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April 29,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AAAA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53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Angles</vt:lpstr>
      <vt:lpstr>HELLLOW</vt:lpstr>
    </vt:vector>
  </TitlesOfParts>
  <Company>Hacking Team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HELLLOW</dc:title>
  <dc:creator>Matteo Oliva</dc:creator>
  <cp:lastModifiedBy>Matteo Oliva</cp:lastModifiedBy>
  <cp:revision>1</cp:revision>
  <dcterms:created xsi:type="dcterms:W3CDTF">2013-04-29T15:09:40Z</dcterms:created>
  <dcterms:modified xsi:type="dcterms:W3CDTF">2013-04-29T15:11:19Z</dcterms:modified>
</cp:coreProperties>
</file>