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7" r:id="rId2"/>
    <p:sldId id="362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EE9"/>
    <a:srgbClr val="388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3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944F0-42AD-2D4A-99C4-8D1CFE63DA9C}" type="doc">
      <dgm:prSet loTypeId="urn:microsoft.com/office/officeart/2005/8/layout/orgChart1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12D08-DC38-904D-8C2E-1DE88E3C6829}" type="asst">
      <dgm:prSet phldrT="[Text]"/>
      <dgm:spPr/>
      <dgm:t>
        <a:bodyPr/>
        <a:lstStyle/>
        <a:p>
          <a:r>
            <a:rPr lang="en-US" dirty="0"/>
            <a:t>Intelligence - LE Liaison </a:t>
          </a:r>
        </a:p>
      </dgm:t>
    </dgm:pt>
    <dgm:pt modelId="{87B04A05-193A-834D-B580-5C8E13996812}" type="parTrans" cxnId="{E11D9496-8ED6-DE4F-AC0B-9B090F1459F1}">
      <dgm:prSet/>
      <dgm:spPr/>
      <dgm:t>
        <a:bodyPr/>
        <a:lstStyle/>
        <a:p>
          <a:endParaRPr lang="en-US"/>
        </a:p>
      </dgm:t>
    </dgm:pt>
    <dgm:pt modelId="{CB6FC9D0-66F1-5746-9891-6569B02E665C}" type="sibTrans" cxnId="{E11D9496-8ED6-DE4F-AC0B-9B090F1459F1}">
      <dgm:prSet/>
      <dgm:spPr/>
      <dgm:t>
        <a:bodyPr/>
        <a:lstStyle/>
        <a:p>
          <a:endParaRPr lang="en-US"/>
        </a:p>
      </dgm:t>
    </dgm:pt>
    <dgm:pt modelId="{BE9CFD8E-B7F0-014B-A226-26454D493A35}">
      <dgm:prSet phldrT="[Text]"/>
      <dgm:spPr/>
      <dgm:t>
        <a:bodyPr/>
        <a:lstStyle/>
        <a:p>
          <a:r>
            <a:rPr lang="en-US" dirty="0"/>
            <a:t>Hunt</a:t>
          </a:r>
        </a:p>
      </dgm:t>
    </dgm:pt>
    <dgm:pt modelId="{3871C2A9-3CF0-2043-9F76-D0CF9F4ED42E}" type="parTrans" cxnId="{F30201CF-E3F6-9E4B-A1E0-2590ED0B697E}">
      <dgm:prSet/>
      <dgm:spPr/>
      <dgm:t>
        <a:bodyPr/>
        <a:lstStyle/>
        <a:p>
          <a:endParaRPr lang="en-US"/>
        </a:p>
      </dgm:t>
    </dgm:pt>
    <dgm:pt modelId="{049674DA-DA86-974E-95D1-24F7C762967E}" type="sibTrans" cxnId="{F30201CF-E3F6-9E4B-A1E0-2590ED0B697E}">
      <dgm:prSet/>
      <dgm:spPr/>
      <dgm:t>
        <a:bodyPr/>
        <a:lstStyle/>
        <a:p>
          <a:endParaRPr lang="en-US"/>
        </a:p>
      </dgm:t>
    </dgm:pt>
    <dgm:pt modelId="{490B9925-5B94-F748-9156-964672BF6ADC}">
      <dgm:prSet phldrT="[Text]"/>
      <dgm:spPr/>
      <dgm:t>
        <a:bodyPr/>
        <a:lstStyle/>
        <a:p>
          <a:r>
            <a:rPr lang="en-US" dirty="0"/>
            <a:t>Harden</a:t>
          </a:r>
        </a:p>
      </dgm:t>
    </dgm:pt>
    <dgm:pt modelId="{006ECB5D-E7EE-5A44-A018-B5830D11C461}" type="parTrans" cxnId="{CC191159-A2BE-A64E-AA82-0199E64A1CA5}">
      <dgm:prSet/>
      <dgm:spPr/>
      <dgm:t>
        <a:bodyPr/>
        <a:lstStyle/>
        <a:p>
          <a:endParaRPr lang="en-US"/>
        </a:p>
      </dgm:t>
    </dgm:pt>
    <dgm:pt modelId="{9B8DA106-154E-BF4F-9F20-9DB6F935A19C}" type="sibTrans" cxnId="{CC191159-A2BE-A64E-AA82-0199E64A1CA5}">
      <dgm:prSet/>
      <dgm:spPr/>
      <dgm:t>
        <a:bodyPr/>
        <a:lstStyle/>
        <a:p>
          <a:endParaRPr lang="en-US"/>
        </a:p>
      </dgm:t>
    </dgm:pt>
    <dgm:pt modelId="{23333135-BC6C-DF4C-B4C7-1BC16C37165C}">
      <dgm:prSet phldrT="[Text]"/>
      <dgm:spPr/>
      <dgm:t>
        <a:bodyPr/>
        <a:lstStyle/>
        <a:p>
          <a:pPr>
            <a:lnSpc>
              <a:spcPct val="70000"/>
            </a:lnSpc>
          </a:pPr>
          <a:r>
            <a:rPr lang="en-US" dirty="0"/>
            <a:t>Incident Leader</a:t>
          </a:r>
        </a:p>
      </dgm:t>
    </dgm:pt>
    <dgm:pt modelId="{83F74D7B-203F-EB4B-AB5D-960FB54750DC}" type="parTrans" cxnId="{841CEE52-E2B1-3940-8751-B1B928B2AA1A}">
      <dgm:prSet/>
      <dgm:spPr/>
      <dgm:t>
        <a:bodyPr/>
        <a:lstStyle/>
        <a:p>
          <a:endParaRPr lang="en-US"/>
        </a:p>
      </dgm:t>
    </dgm:pt>
    <dgm:pt modelId="{B5D30B43-E44C-894F-BD41-ED77DB8A3BA6}" type="sibTrans" cxnId="{841CEE52-E2B1-3940-8751-B1B928B2AA1A}">
      <dgm:prSet/>
      <dgm:spPr/>
      <dgm:t>
        <a:bodyPr/>
        <a:lstStyle/>
        <a:p>
          <a:endParaRPr lang="en-US"/>
        </a:p>
      </dgm:t>
    </dgm:pt>
    <dgm:pt modelId="{6BDBEBDC-94E8-9D48-89C4-B653B1A6BF91}">
      <dgm:prSet phldrT="[Text]"/>
      <dgm:spPr/>
      <dgm:t>
        <a:bodyPr/>
        <a:lstStyle/>
        <a:p>
          <a:r>
            <a:rPr lang="en-US" dirty="0"/>
            <a:t>Scan &amp;  Assess</a:t>
          </a:r>
        </a:p>
      </dgm:t>
    </dgm:pt>
    <dgm:pt modelId="{3522F352-01B6-BC40-A426-BC33D1354AC3}" type="parTrans" cxnId="{D760322B-DE32-BB4A-BE78-4505E866E52C}">
      <dgm:prSet/>
      <dgm:spPr/>
      <dgm:t>
        <a:bodyPr/>
        <a:lstStyle/>
        <a:p>
          <a:endParaRPr lang="en-US"/>
        </a:p>
      </dgm:t>
    </dgm:pt>
    <dgm:pt modelId="{A0F34BD7-0666-2A47-9DD5-BD51915A5C5C}" type="sibTrans" cxnId="{D760322B-DE32-BB4A-BE78-4505E866E52C}">
      <dgm:prSet/>
      <dgm:spPr/>
      <dgm:t>
        <a:bodyPr/>
        <a:lstStyle/>
        <a:p>
          <a:endParaRPr lang="en-US"/>
        </a:p>
      </dgm:t>
    </dgm:pt>
    <dgm:pt modelId="{66A607E8-7002-4E4D-A53E-1E30C72FC3B8}">
      <dgm:prSet phldrT="[Text]"/>
      <dgm:spPr/>
      <dgm:t>
        <a:bodyPr/>
        <a:lstStyle/>
        <a:p>
          <a:r>
            <a:rPr lang="en-US" dirty="0"/>
            <a:t>Find &amp; Analyze </a:t>
          </a:r>
        </a:p>
      </dgm:t>
    </dgm:pt>
    <dgm:pt modelId="{BACD9EBD-83A1-B144-A598-F57067472100}" type="parTrans" cxnId="{824C76AA-F01B-7843-8CF3-7C766A9C9C6B}">
      <dgm:prSet/>
      <dgm:spPr/>
      <dgm:t>
        <a:bodyPr/>
        <a:lstStyle/>
        <a:p>
          <a:endParaRPr lang="en-US"/>
        </a:p>
      </dgm:t>
    </dgm:pt>
    <dgm:pt modelId="{6C09E9CD-53DE-5E4B-B4D6-C34E27E2B30A}" type="sibTrans" cxnId="{824C76AA-F01B-7843-8CF3-7C766A9C9C6B}">
      <dgm:prSet/>
      <dgm:spPr/>
      <dgm:t>
        <a:bodyPr/>
        <a:lstStyle/>
        <a:p>
          <a:endParaRPr lang="en-US"/>
        </a:p>
      </dgm:t>
    </dgm:pt>
    <dgm:pt modelId="{8ECEC9AB-88B6-0440-BBC6-DB7B6659B936}">
      <dgm:prSet phldrT="[Text]"/>
      <dgm:spPr/>
      <dgm:t>
        <a:bodyPr/>
        <a:lstStyle/>
        <a:p>
          <a:r>
            <a:rPr lang="en-US" dirty="0"/>
            <a:t>System Integrity</a:t>
          </a:r>
        </a:p>
      </dgm:t>
    </dgm:pt>
    <dgm:pt modelId="{30771613-66AE-6E40-92BD-4C75607F686B}" type="parTrans" cxnId="{44DC0DB0-9431-FA43-8D97-A27561062CAD}">
      <dgm:prSet/>
      <dgm:spPr/>
      <dgm:t>
        <a:bodyPr/>
        <a:lstStyle/>
        <a:p>
          <a:endParaRPr lang="en-US"/>
        </a:p>
      </dgm:t>
    </dgm:pt>
    <dgm:pt modelId="{B98542EB-4D16-0746-9703-EA8EDCB7C774}" type="sibTrans" cxnId="{44DC0DB0-9431-FA43-8D97-A27561062CAD}">
      <dgm:prSet/>
      <dgm:spPr/>
      <dgm:t>
        <a:bodyPr/>
        <a:lstStyle/>
        <a:p>
          <a:endParaRPr lang="en-US"/>
        </a:p>
      </dgm:t>
    </dgm:pt>
    <dgm:pt modelId="{C6BE42BD-95D2-4243-83DD-177D38647DE7}">
      <dgm:prSet phldrT="[Text]"/>
      <dgm:spPr/>
      <dgm:t>
        <a:bodyPr/>
        <a:lstStyle/>
        <a:p>
          <a:r>
            <a:rPr lang="en-US" dirty="0"/>
            <a:t>Vulnerability Analysis</a:t>
          </a:r>
        </a:p>
      </dgm:t>
    </dgm:pt>
    <dgm:pt modelId="{5DE53B76-624C-3F45-B777-497FBD5D26A0}" type="parTrans" cxnId="{77CBCE78-1B32-124A-8813-53F77304BA2B}">
      <dgm:prSet/>
      <dgm:spPr/>
      <dgm:t>
        <a:bodyPr/>
        <a:lstStyle/>
        <a:p>
          <a:endParaRPr lang="en-US"/>
        </a:p>
      </dgm:t>
    </dgm:pt>
    <dgm:pt modelId="{1957D029-AF6F-0C46-B1CF-2C35EA20088A}" type="sibTrans" cxnId="{77CBCE78-1B32-124A-8813-53F77304BA2B}">
      <dgm:prSet/>
      <dgm:spPr/>
      <dgm:t>
        <a:bodyPr/>
        <a:lstStyle/>
        <a:p>
          <a:endParaRPr lang="en-US"/>
        </a:p>
      </dgm:t>
    </dgm:pt>
    <dgm:pt modelId="{9914827C-1F25-9E46-B8D1-01AD85BF349B}">
      <dgm:prSet phldrT="[Text]"/>
      <dgm:spPr/>
      <dgm:t>
        <a:bodyPr/>
        <a:lstStyle/>
        <a:p>
          <a:r>
            <a:rPr lang="en-US" dirty="0"/>
            <a:t>Network       (SO, Bro, Snort)</a:t>
          </a:r>
        </a:p>
      </dgm:t>
    </dgm:pt>
    <dgm:pt modelId="{06962A2F-C9B3-8645-9CC7-E61EB2D5B249}" type="parTrans" cxnId="{9D3410E3-75FE-A649-8CA5-415FC5190E54}">
      <dgm:prSet/>
      <dgm:spPr/>
      <dgm:t>
        <a:bodyPr/>
        <a:lstStyle/>
        <a:p>
          <a:endParaRPr lang="en-US"/>
        </a:p>
      </dgm:t>
    </dgm:pt>
    <dgm:pt modelId="{CA1E5E02-CE66-9A42-94E9-9E4462EDD259}" type="sibTrans" cxnId="{9D3410E3-75FE-A649-8CA5-415FC5190E54}">
      <dgm:prSet/>
      <dgm:spPr/>
      <dgm:t>
        <a:bodyPr/>
        <a:lstStyle/>
        <a:p>
          <a:endParaRPr lang="en-US"/>
        </a:p>
      </dgm:t>
    </dgm:pt>
    <dgm:pt modelId="{CDD5CDEE-157F-4B4F-BE46-F1A9E9C7E2EA}">
      <dgm:prSet phldrT="[Text]"/>
      <dgm:spPr/>
      <dgm:t>
        <a:bodyPr/>
        <a:lstStyle/>
        <a:p>
          <a:r>
            <a:rPr lang="en-US" dirty="0"/>
            <a:t>Host          (HIPS, Raptor, </a:t>
          </a:r>
          <a:r>
            <a:rPr lang="en-US" dirty="0" err="1"/>
            <a:t>ePO</a:t>
          </a:r>
          <a:r>
            <a:rPr lang="en-US" dirty="0"/>
            <a:t>)</a:t>
          </a:r>
        </a:p>
      </dgm:t>
    </dgm:pt>
    <dgm:pt modelId="{13BFC61F-84EC-0D4E-910F-2E1E6AA8B847}" type="parTrans" cxnId="{F7A61847-FD78-4445-9A8C-18A4CA30A34F}">
      <dgm:prSet/>
      <dgm:spPr/>
      <dgm:t>
        <a:bodyPr/>
        <a:lstStyle/>
        <a:p>
          <a:endParaRPr lang="en-US"/>
        </a:p>
      </dgm:t>
    </dgm:pt>
    <dgm:pt modelId="{E6B7F9F3-F29B-B740-939C-BC7416337DAE}" type="sibTrans" cxnId="{F7A61847-FD78-4445-9A8C-18A4CA30A34F}">
      <dgm:prSet/>
      <dgm:spPr/>
      <dgm:t>
        <a:bodyPr/>
        <a:lstStyle/>
        <a:p>
          <a:endParaRPr lang="en-US"/>
        </a:p>
      </dgm:t>
    </dgm:pt>
    <dgm:pt modelId="{955E5A49-6296-594D-957A-CC8EC9BC4D6E}">
      <dgm:prSet phldrT="[Text]"/>
      <dgm:spPr/>
      <dgm:t>
        <a:bodyPr/>
        <a:lstStyle/>
        <a:p>
          <a:r>
            <a:rPr lang="en-US" dirty="0"/>
            <a:t>Windows (</a:t>
          </a:r>
          <a:r>
            <a:rPr lang="en-US" dirty="0" err="1"/>
            <a:t>Applocker</a:t>
          </a:r>
          <a:r>
            <a:rPr lang="en-US" dirty="0"/>
            <a:t>, GPO, EMET)</a:t>
          </a:r>
        </a:p>
      </dgm:t>
    </dgm:pt>
    <dgm:pt modelId="{72C506CC-690F-4148-B32E-5915962A6395}" type="parTrans" cxnId="{B97F7A97-E7D0-E542-97FE-6BB8D081B78A}">
      <dgm:prSet/>
      <dgm:spPr/>
      <dgm:t>
        <a:bodyPr/>
        <a:lstStyle/>
        <a:p>
          <a:endParaRPr lang="en-US"/>
        </a:p>
      </dgm:t>
    </dgm:pt>
    <dgm:pt modelId="{95ACC203-AB87-9948-9249-31B27C89FF7A}" type="sibTrans" cxnId="{B97F7A97-E7D0-E542-97FE-6BB8D081B78A}">
      <dgm:prSet/>
      <dgm:spPr/>
      <dgm:t>
        <a:bodyPr/>
        <a:lstStyle/>
        <a:p>
          <a:endParaRPr lang="en-US"/>
        </a:p>
      </dgm:t>
    </dgm:pt>
    <dgm:pt modelId="{16053581-BB09-F44B-BB46-5F723A6665F5}">
      <dgm:prSet phldrT="[Text]"/>
      <dgm:spPr/>
      <dgm:t>
        <a:bodyPr/>
        <a:lstStyle/>
        <a:p>
          <a:r>
            <a:rPr lang="en-US" dirty="0"/>
            <a:t>Linux/Unix</a:t>
          </a:r>
        </a:p>
        <a:p>
          <a:r>
            <a:rPr lang="en-US" dirty="0"/>
            <a:t>(</a:t>
          </a:r>
          <a:r>
            <a:rPr lang="en-US" dirty="0" err="1"/>
            <a:t>IPTables</a:t>
          </a:r>
          <a:r>
            <a:rPr lang="en-US" dirty="0"/>
            <a:t>, </a:t>
          </a:r>
          <a:r>
            <a:rPr lang="en-US" dirty="0" err="1"/>
            <a:t>rkhunter</a:t>
          </a:r>
          <a:r>
            <a:rPr lang="en-US" dirty="0"/>
            <a:t>)</a:t>
          </a:r>
        </a:p>
      </dgm:t>
    </dgm:pt>
    <dgm:pt modelId="{B7EDB81D-B2CF-2D4D-B8DE-4AAF07C566AF}" type="parTrans" cxnId="{BE0ADB2C-B064-8F49-947D-1CB2AFBAF3AC}">
      <dgm:prSet/>
      <dgm:spPr/>
      <dgm:t>
        <a:bodyPr/>
        <a:lstStyle/>
        <a:p>
          <a:endParaRPr lang="en-US"/>
        </a:p>
      </dgm:t>
    </dgm:pt>
    <dgm:pt modelId="{86479E3D-55C5-1A4D-AFD0-BDD50A19E10C}" type="sibTrans" cxnId="{BE0ADB2C-B064-8F49-947D-1CB2AFBAF3AC}">
      <dgm:prSet/>
      <dgm:spPr/>
      <dgm:t>
        <a:bodyPr/>
        <a:lstStyle/>
        <a:p>
          <a:endParaRPr lang="en-US"/>
        </a:p>
      </dgm:t>
    </dgm:pt>
    <dgm:pt modelId="{0AA787E7-68E9-0842-9018-6DE963C1734D}">
      <dgm:prSet phldrT="[Text]"/>
      <dgm:spPr/>
      <dgm:t>
        <a:bodyPr/>
        <a:lstStyle/>
        <a:p>
          <a:r>
            <a:rPr lang="en-US" dirty="0"/>
            <a:t>Infrastructure</a:t>
          </a:r>
        </a:p>
        <a:p>
          <a:r>
            <a:rPr lang="en-US" dirty="0"/>
            <a:t>(ACLs, MAC Blocks)</a:t>
          </a:r>
        </a:p>
      </dgm:t>
    </dgm:pt>
    <dgm:pt modelId="{C25DCCC5-E3E0-1141-935E-9AC244C237EB}" type="parTrans" cxnId="{E6B70102-715D-9D40-BBA2-E96A47B5A115}">
      <dgm:prSet/>
      <dgm:spPr/>
      <dgm:t>
        <a:bodyPr/>
        <a:lstStyle/>
        <a:p>
          <a:endParaRPr lang="en-US"/>
        </a:p>
      </dgm:t>
    </dgm:pt>
    <dgm:pt modelId="{FD142F05-BEB3-E84D-A33C-922523F83F58}" type="sibTrans" cxnId="{E6B70102-715D-9D40-BBA2-E96A47B5A115}">
      <dgm:prSet/>
      <dgm:spPr/>
      <dgm:t>
        <a:bodyPr/>
        <a:lstStyle/>
        <a:p>
          <a:endParaRPr lang="en-US"/>
        </a:p>
      </dgm:t>
    </dgm:pt>
    <dgm:pt modelId="{91389E85-BBD0-E440-8783-85821CDC7547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D93576D6-7467-9F4F-9A19-A88D0BAFA6E3}" type="parTrans" cxnId="{F5C44FFF-04DE-6E43-8447-34570F6DEB47}">
      <dgm:prSet/>
      <dgm:spPr/>
      <dgm:t>
        <a:bodyPr/>
        <a:lstStyle/>
        <a:p>
          <a:endParaRPr lang="en-US"/>
        </a:p>
      </dgm:t>
    </dgm:pt>
    <dgm:pt modelId="{5E93D3CD-EC95-C14B-906C-47324EBA37F9}" type="sibTrans" cxnId="{F5C44FFF-04DE-6E43-8447-34570F6DEB47}">
      <dgm:prSet/>
      <dgm:spPr/>
      <dgm:t>
        <a:bodyPr/>
        <a:lstStyle/>
        <a:p>
          <a:endParaRPr lang="en-US"/>
        </a:p>
      </dgm:t>
    </dgm:pt>
    <dgm:pt modelId="{82CE3D4B-AE86-9540-B04C-7DB0AC44907D}">
      <dgm:prSet phldrT="[Text]"/>
      <dgm:spPr/>
      <dgm:t>
        <a:bodyPr/>
        <a:lstStyle/>
        <a:p>
          <a:r>
            <a:rPr lang="en-US" dirty="0"/>
            <a:t>Risk Assessment</a:t>
          </a:r>
        </a:p>
      </dgm:t>
    </dgm:pt>
    <dgm:pt modelId="{8A2FE831-6353-DA44-B5CC-0F7948504278}" type="parTrans" cxnId="{9AE0CDDA-37A3-6D4B-B138-E20AB0A40C3E}">
      <dgm:prSet/>
      <dgm:spPr/>
      <dgm:t>
        <a:bodyPr/>
        <a:lstStyle/>
        <a:p>
          <a:endParaRPr lang="en-US"/>
        </a:p>
      </dgm:t>
    </dgm:pt>
    <dgm:pt modelId="{AF6C5BA1-50F7-6A44-BE55-002025A69EE4}" type="sibTrans" cxnId="{9AE0CDDA-37A3-6D4B-B138-E20AB0A40C3E}">
      <dgm:prSet/>
      <dgm:spPr/>
      <dgm:t>
        <a:bodyPr/>
        <a:lstStyle/>
        <a:p>
          <a:endParaRPr lang="en-US"/>
        </a:p>
      </dgm:t>
    </dgm:pt>
    <dgm:pt modelId="{004AB36C-C4EE-5A44-9920-F8C5B32D0F71}">
      <dgm:prSet phldrT="[Text]"/>
      <dgm:spPr/>
      <dgm:t>
        <a:bodyPr/>
        <a:lstStyle/>
        <a:p>
          <a:r>
            <a:rPr lang="en-US" dirty="0"/>
            <a:t>Forensics</a:t>
          </a:r>
        </a:p>
      </dgm:t>
    </dgm:pt>
    <dgm:pt modelId="{0C41D302-8A5C-1C4B-930B-E4F9B68D3827}" type="parTrans" cxnId="{CEFCE3A0-CFE4-F740-B04C-769BAB2B371B}">
      <dgm:prSet/>
      <dgm:spPr/>
      <dgm:t>
        <a:bodyPr/>
        <a:lstStyle/>
        <a:p>
          <a:endParaRPr lang="en-US"/>
        </a:p>
      </dgm:t>
    </dgm:pt>
    <dgm:pt modelId="{C62F635E-4DF2-4847-816F-32CA7186A477}" type="sibTrans" cxnId="{CEFCE3A0-CFE4-F740-B04C-769BAB2B371B}">
      <dgm:prSet/>
      <dgm:spPr/>
      <dgm:t>
        <a:bodyPr/>
        <a:lstStyle/>
        <a:p>
          <a:endParaRPr lang="en-US"/>
        </a:p>
      </dgm:t>
    </dgm:pt>
    <dgm:pt modelId="{0354D178-4A4B-AD42-BC65-E3B1F09D4C22}" type="asst">
      <dgm:prSet phldrT="[Text]"/>
      <dgm:spPr/>
      <dgm:t>
        <a:bodyPr/>
        <a:lstStyle/>
        <a:p>
          <a:r>
            <a:rPr lang="en-US" dirty="0"/>
            <a:t>Incident Response Lead</a:t>
          </a:r>
        </a:p>
      </dgm:t>
    </dgm:pt>
    <dgm:pt modelId="{0D87D2A0-7339-A341-97C4-BE2872BEF5CF}" type="parTrans" cxnId="{22C1095F-EF4F-2846-8862-51DC99AAA3E5}">
      <dgm:prSet/>
      <dgm:spPr/>
      <dgm:t>
        <a:bodyPr/>
        <a:lstStyle/>
        <a:p>
          <a:endParaRPr lang="en-US"/>
        </a:p>
      </dgm:t>
    </dgm:pt>
    <dgm:pt modelId="{4F82A463-6EF8-0F45-9461-604D9019AD27}" type="sibTrans" cxnId="{22C1095F-EF4F-2846-8862-51DC99AAA3E5}">
      <dgm:prSet/>
      <dgm:spPr/>
      <dgm:t>
        <a:bodyPr/>
        <a:lstStyle/>
        <a:p>
          <a:endParaRPr lang="en-US"/>
        </a:p>
      </dgm:t>
    </dgm:pt>
    <dgm:pt modelId="{222AA4B1-5F9C-7C4C-B362-9A72EB8719F5}" type="pres">
      <dgm:prSet presAssocID="{457944F0-42AD-2D4A-99C4-8D1CFE63DA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BC5086-3B72-774F-B5F9-148F01F3420F}" type="pres">
      <dgm:prSet presAssocID="{23333135-BC6C-DF4C-B4C7-1BC16C37165C}" presName="hierRoot1" presStyleCnt="0">
        <dgm:presLayoutVars>
          <dgm:hierBranch val="init"/>
        </dgm:presLayoutVars>
      </dgm:prSet>
      <dgm:spPr/>
    </dgm:pt>
    <dgm:pt modelId="{282C6183-1928-BD43-A2F7-2B163F31BCCC}" type="pres">
      <dgm:prSet presAssocID="{23333135-BC6C-DF4C-B4C7-1BC16C37165C}" presName="rootComposite1" presStyleCnt="0"/>
      <dgm:spPr/>
    </dgm:pt>
    <dgm:pt modelId="{4215AF3D-9B97-F141-B6B1-9A7A2617B70E}" type="pres">
      <dgm:prSet presAssocID="{23333135-BC6C-DF4C-B4C7-1BC16C37165C}" presName="rootText1" presStyleLbl="node0" presStyleIdx="0" presStyleCnt="1" custLinFactNeighborY="23551">
        <dgm:presLayoutVars>
          <dgm:chPref val="3"/>
        </dgm:presLayoutVars>
      </dgm:prSet>
      <dgm:spPr/>
    </dgm:pt>
    <dgm:pt modelId="{B06E0D99-E1F8-5C4E-B1CE-E88C1F6F48E8}" type="pres">
      <dgm:prSet presAssocID="{23333135-BC6C-DF4C-B4C7-1BC16C37165C}" presName="rootConnector1" presStyleLbl="node1" presStyleIdx="0" presStyleCnt="0"/>
      <dgm:spPr/>
    </dgm:pt>
    <dgm:pt modelId="{71863533-D39D-0E4E-B227-5BF1A0510034}" type="pres">
      <dgm:prSet presAssocID="{23333135-BC6C-DF4C-B4C7-1BC16C37165C}" presName="hierChild2" presStyleCnt="0"/>
      <dgm:spPr/>
    </dgm:pt>
    <dgm:pt modelId="{A5AD74F8-CD5A-7148-B556-7EAEDBFF9055}" type="pres">
      <dgm:prSet presAssocID="{3871C2A9-3CF0-2043-9F76-D0CF9F4ED42E}" presName="Name37" presStyleLbl="parChTrans1D2" presStyleIdx="0" presStyleCnt="5"/>
      <dgm:spPr/>
    </dgm:pt>
    <dgm:pt modelId="{46A607EE-AB5F-4B47-8B87-F73D09A4B84D}" type="pres">
      <dgm:prSet presAssocID="{BE9CFD8E-B7F0-014B-A226-26454D493A35}" presName="hierRoot2" presStyleCnt="0">
        <dgm:presLayoutVars>
          <dgm:hierBranch val="init"/>
        </dgm:presLayoutVars>
      </dgm:prSet>
      <dgm:spPr/>
    </dgm:pt>
    <dgm:pt modelId="{CE4AFC6D-A4AD-5747-BB88-A1CEDBA77552}" type="pres">
      <dgm:prSet presAssocID="{BE9CFD8E-B7F0-014B-A226-26454D493A35}" presName="rootComposite" presStyleCnt="0"/>
      <dgm:spPr/>
    </dgm:pt>
    <dgm:pt modelId="{C7FB440F-083F-A345-B728-3567989E2389}" type="pres">
      <dgm:prSet presAssocID="{BE9CFD8E-B7F0-014B-A226-26454D493A35}" presName="rootText" presStyleLbl="node2" presStyleIdx="0" presStyleCnt="3" custScaleX="106753" custLinFactNeighborX="-68869">
        <dgm:presLayoutVars>
          <dgm:chPref val="3"/>
        </dgm:presLayoutVars>
      </dgm:prSet>
      <dgm:spPr/>
    </dgm:pt>
    <dgm:pt modelId="{585D950F-EDB1-984C-90CA-5227AE46F3BA}" type="pres">
      <dgm:prSet presAssocID="{BE9CFD8E-B7F0-014B-A226-26454D493A35}" presName="rootConnector" presStyleLbl="node2" presStyleIdx="0" presStyleCnt="3"/>
      <dgm:spPr/>
    </dgm:pt>
    <dgm:pt modelId="{ED97B3DD-C15A-9E49-8DE8-C4E6F6FE3C68}" type="pres">
      <dgm:prSet presAssocID="{BE9CFD8E-B7F0-014B-A226-26454D493A35}" presName="hierChild4" presStyleCnt="0"/>
      <dgm:spPr/>
    </dgm:pt>
    <dgm:pt modelId="{EF7267B0-63FF-D644-9043-7E545BDF9E74}" type="pres">
      <dgm:prSet presAssocID="{3522F352-01B6-BC40-A426-BC33D1354AC3}" presName="Name37" presStyleLbl="parChTrans1D3" presStyleIdx="0" presStyleCnt="7"/>
      <dgm:spPr/>
    </dgm:pt>
    <dgm:pt modelId="{060CBADC-A098-834B-9F6A-74233C990B18}" type="pres">
      <dgm:prSet presAssocID="{6BDBEBDC-94E8-9D48-89C4-B653B1A6BF91}" presName="hierRoot2" presStyleCnt="0">
        <dgm:presLayoutVars>
          <dgm:hierBranch val="init"/>
        </dgm:presLayoutVars>
      </dgm:prSet>
      <dgm:spPr/>
    </dgm:pt>
    <dgm:pt modelId="{CEA0EFC7-75F8-2844-8FFE-EBFF9AC41F6B}" type="pres">
      <dgm:prSet presAssocID="{6BDBEBDC-94E8-9D48-89C4-B653B1A6BF91}" presName="rootComposite" presStyleCnt="0"/>
      <dgm:spPr/>
    </dgm:pt>
    <dgm:pt modelId="{104720DB-215D-4D4F-A164-F9FBE6EA5A67}" type="pres">
      <dgm:prSet presAssocID="{6BDBEBDC-94E8-9D48-89C4-B653B1A6BF91}" presName="rootText" presStyleLbl="node3" presStyleIdx="0" presStyleCnt="7" custLinFactNeighborX="-68267">
        <dgm:presLayoutVars>
          <dgm:chPref val="3"/>
        </dgm:presLayoutVars>
      </dgm:prSet>
      <dgm:spPr/>
    </dgm:pt>
    <dgm:pt modelId="{302C4088-FCD0-D04A-91C9-B4C27532F0B4}" type="pres">
      <dgm:prSet presAssocID="{6BDBEBDC-94E8-9D48-89C4-B653B1A6BF91}" presName="rootConnector" presStyleLbl="node3" presStyleIdx="0" presStyleCnt="7"/>
      <dgm:spPr/>
    </dgm:pt>
    <dgm:pt modelId="{A61079EC-6BC7-A84A-9FE4-86F03CBB6E78}" type="pres">
      <dgm:prSet presAssocID="{6BDBEBDC-94E8-9D48-89C4-B653B1A6BF91}" presName="hierChild4" presStyleCnt="0"/>
      <dgm:spPr/>
    </dgm:pt>
    <dgm:pt modelId="{328744E1-2BB0-E843-84D9-E55214EA7C13}" type="pres">
      <dgm:prSet presAssocID="{5DE53B76-624C-3F45-B777-497FBD5D26A0}" presName="Name37" presStyleLbl="parChTrans1D4" presStyleIdx="0" presStyleCnt="4"/>
      <dgm:spPr/>
    </dgm:pt>
    <dgm:pt modelId="{07393B50-D49A-6845-98CA-C7F3CAECBB4C}" type="pres">
      <dgm:prSet presAssocID="{C6BE42BD-95D2-4243-83DD-177D38647DE7}" presName="hierRoot2" presStyleCnt="0">
        <dgm:presLayoutVars>
          <dgm:hierBranch val="init"/>
        </dgm:presLayoutVars>
      </dgm:prSet>
      <dgm:spPr/>
    </dgm:pt>
    <dgm:pt modelId="{99B6B6E9-89BF-3D4E-AF63-72F9506F7D68}" type="pres">
      <dgm:prSet presAssocID="{C6BE42BD-95D2-4243-83DD-177D38647DE7}" presName="rootComposite" presStyleCnt="0"/>
      <dgm:spPr/>
    </dgm:pt>
    <dgm:pt modelId="{152DD02E-6A6F-2541-B84E-32CA8F6163AE}" type="pres">
      <dgm:prSet presAssocID="{C6BE42BD-95D2-4243-83DD-177D38647DE7}" presName="rootText" presStyleLbl="node4" presStyleIdx="0" presStyleCnt="4" custLinFactNeighborX="-71297" custLinFactNeighborY="-10642">
        <dgm:presLayoutVars>
          <dgm:chPref val="3"/>
        </dgm:presLayoutVars>
      </dgm:prSet>
      <dgm:spPr/>
    </dgm:pt>
    <dgm:pt modelId="{9391E262-DCF1-3044-B9A2-9AD88AE0A4D4}" type="pres">
      <dgm:prSet presAssocID="{C6BE42BD-95D2-4243-83DD-177D38647DE7}" presName="rootConnector" presStyleLbl="node4" presStyleIdx="0" presStyleCnt="4"/>
      <dgm:spPr/>
    </dgm:pt>
    <dgm:pt modelId="{C3C98582-DAA6-1547-BDF9-3A3F066CD4F1}" type="pres">
      <dgm:prSet presAssocID="{C6BE42BD-95D2-4243-83DD-177D38647DE7}" presName="hierChild4" presStyleCnt="0"/>
      <dgm:spPr/>
    </dgm:pt>
    <dgm:pt modelId="{C9719907-C3FD-DD4C-A6DB-204B25086B3D}" type="pres">
      <dgm:prSet presAssocID="{C6BE42BD-95D2-4243-83DD-177D38647DE7}" presName="hierChild5" presStyleCnt="0"/>
      <dgm:spPr/>
    </dgm:pt>
    <dgm:pt modelId="{280CAA98-CF24-4248-94E5-0873DE51E93A}" type="pres">
      <dgm:prSet presAssocID="{8A2FE831-6353-DA44-B5CC-0F7948504278}" presName="Name37" presStyleLbl="parChTrans1D4" presStyleIdx="1" presStyleCnt="4"/>
      <dgm:spPr/>
    </dgm:pt>
    <dgm:pt modelId="{EFA55F5D-6A79-B34F-BF03-CE1D3B1A6D8A}" type="pres">
      <dgm:prSet presAssocID="{82CE3D4B-AE86-9540-B04C-7DB0AC44907D}" presName="hierRoot2" presStyleCnt="0">
        <dgm:presLayoutVars>
          <dgm:hierBranch val="init"/>
        </dgm:presLayoutVars>
      </dgm:prSet>
      <dgm:spPr/>
    </dgm:pt>
    <dgm:pt modelId="{C494EEF9-E438-6142-9482-7527539E58CE}" type="pres">
      <dgm:prSet presAssocID="{82CE3D4B-AE86-9540-B04C-7DB0AC44907D}" presName="rootComposite" presStyleCnt="0"/>
      <dgm:spPr/>
    </dgm:pt>
    <dgm:pt modelId="{95C6191C-5B91-5746-AE51-A00C435DF43C}" type="pres">
      <dgm:prSet presAssocID="{82CE3D4B-AE86-9540-B04C-7DB0AC44907D}" presName="rootText" presStyleLbl="node4" presStyleIdx="1" presStyleCnt="4" custLinFactNeighborX="-71297" custLinFactNeighborY="-32139">
        <dgm:presLayoutVars>
          <dgm:chPref val="3"/>
        </dgm:presLayoutVars>
      </dgm:prSet>
      <dgm:spPr/>
    </dgm:pt>
    <dgm:pt modelId="{4E7BDE46-F0D4-0747-912D-A3C32D72C172}" type="pres">
      <dgm:prSet presAssocID="{82CE3D4B-AE86-9540-B04C-7DB0AC44907D}" presName="rootConnector" presStyleLbl="node4" presStyleIdx="1" presStyleCnt="4"/>
      <dgm:spPr/>
    </dgm:pt>
    <dgm:pt modelId="{DCECE82D-93B4-E246-9DCF-CC6C8E185F2E}" type="pres">
      <dgm:prSet presAssocID="{82CE3D4B-AE86-9540-B04C-7DB0AC44907D}" presName="hierChild4" presStyleCnt="0"/>
      <dgm:spPr/>
    </dgm:pt>
    <dgm:pt modelId="{4A7704CD-C86A-5B41-B283-0FFFE7BD936E}" type="pres">
      <dgm:prSet presAssocID="{82CE3D4B-AE86-9540-B04C-7DB0AC44907D}" presName="hierChild5" presStyleCnt="0"/>
      <dgm:spPr/>
    </dgm:pt>
    <dgm:pt modelId="{E81F54CD-7FA3-E64F-A1F7-9E5D69C0879D}" type="pres">
      <dgm:prSet presAssocID="{6BDBEBDC-94E8-9D48-89C4-B653B1A6BF91}" presName="hierChild5" presStyleCnt="0"/>
      <dgm:spPr/>
    </dgm:pt>
    <dgm:pt modelId="{BA4C2D30-5812-154D-9FA3-F7A54DBBE7A8}" type="pres">
      <dgm:prSet presAssocID="{BACD9EBD-83A1-B144-A598-F57067472100}" presName="Name37" presStyleLbl="parChTrans1D3" presStyleIdx="1" presStyleCnt="7"/>
      <dgm:spPr/>
    </dgm:pt>
    <dgm:pt modelId="{F1692E46-C00C-1C43-A3EF-1DEC90782302}" type="pres">
      <dgm:prSet presAssocID="{66A607E8-7002-4E4D-A53E-1E30C72FC3B8}" presName="hierRoot2" presStyleCnt="0">
        <dgm:presLayoutVars>
          <dgm:hierBranch val="init"/>
        </dgm:presLayoutVars>
      </dgm:prSet>
      <dgm:spPr/>
    </dgm:pt>
    <dgm:pt modelId="{DDBE67FF-E914-9747-B6DA-AB973E4F0B0D}" type="pres">
      <dgm:prSet presAssocID="{66A607E8-7002-4E4D-A53E-1E30C72FC3B8}" presName="rootComposite" presStyleCnt="0"/>
      <dgm:spPr/>
    </dgm:pt>
    <dgm:pt modelId="{FE6C6E65-1056-2341-85A7-609C5E329CDE}" type="pres">
      <dgm:prSet presAssocID="{66A607E8-7002-4E4D-A53E-1E30C72FC3B8}" presName="rootText" presStyleLbl="node3" presStyleIdx="1" presStyleCnt="7" custLinFactNeighborX="-68267">
        <dgm:presLayoutVars>
          <dgm:chPref val="3"/>
        </dgm:presLayoutVars>
      </dgm:prSet>
      <dgm:spPr/>
    </dgm:pt>
    <dgm:pt modelId="{8BD00C90-90C3-F444-B9AA-521A830F4371}" type="pres">
      <dgm:prSet presAssocID="{66A607E8-7002-4E4D-A53E-1E30C72FC3B8}" presName="rootConnector" presStyleLbl="node3" presStyleIdx="1" presStyleCnt="7"/>
      <dgm:spPr/>
    </dgm:pt>
    <dgm:pt modelId="{344004AD-00CB-F943-8EC5-CDCEDA585968}" type="pres">
      <dgm:prSet presAssocID="{66A607E8-7002-4E4D-A53E-1E30C72FC3B8}" presName="hierChild4" presStyleCnt="0"/>
      <dgm:spPr/>
    </dgm:pt>
    <dgm:pt modelId="{B1BE73E4-E18B-D14A-848A-72C4FC59EF40}" type="pres">
      <dgm:prSet presAssocID="{30771613-66AE-6E40-92BD-4C75607F686B}" presName="Name37" presStyleLbl="parChTrans1D4" presStyleIdx="2" presStyleCnt="4"/>
      <dgm:spPr/>
    </dgm:pt>
    <dgm:pt modelId="{A6BA102A-CDD9-944E-941E-49E53BC2702B}" type="pres">
      <dgm:prSet presAssocID="{8ECEC9AB-88B6-0440-BBC6-DB7B6659B936}" presName="hierRoot2" presStyleCnt="0">
        <dgm:presLayoutVars>
          <dgm:hierBranch val="init"/>
        </dgm:presLayoutVars>
      </dgm:prSet>
      <dgm:spPr/>
    </dgm:pt>
    <dgm:pt modelId="{3EF35648-9410-134B-95E9-37398B19D1DB}" type="pres">
      <dgm:prSet presAssocID="{8ECEC9AB-88B6-0440-BBC6-DB7B6659B936}" presName="rootComposite" presStyleCnt="0"/>
      <dgm:spPr/>
    </dgm:pt>
    <dgm:pt modelId="{D555E6BE-B970-E34F-90D1-3AEAA154DA6F}" type="pres">
      <dgm:prSet presAssocID="{8ECEC9AB-88B6-0440-BBC6-DB7B6659B936}" presName="rootText" presStyleLbl="node4" presStyleIdx="2" presStyleCnt="4" custLinFactNeighborX="-68267" custLinFactNeighborY="-10642">
        <dgm:presLayoutVars>
          <dgm:chPref val="3"/>
        </dgm:presLayoutVars>
      </dgm:prSet>
      <dgm:spPr/>
    </dgm:pt>
    <dgm:pt modelId="{BE8B958A-E97F-8347-8FEC-258C0194B735}" type="pres">
      <dgm:prSet presAssocID="{8ECEC9AB-88B6-0440-BBC6-DB7B6659B936}" presName="rootConnector" presStyleLbl="node4" presStyleIdx="2" presStyleCnt="4"/>
      <dgm:spPr/>
    </dgm:pt>
    <dgm:pt modelId="{2F1B37B1-5E7E-1943-A27A-D33316E71FEA}" type="pres">
      <dgm:prSet presAssocID="{8ECEC9AB-88B6-0440-BBC6-DB7B6659B936}" presName="hierChild4" presStyleCnt="0"/>
      <dgm:spPr/>
    </dgm:pt>
    <dgm:pt modelId="{1148AADE-BF3D-6C4B-9128-55F15665822A}" type="pres">
      <dgm:prSet presAssocID="{8ECEC9AB-88B6-0440-BBC6-DB7B6659B936}" presName="hierChild5" presStyleCnt="0"/>
      <dgm:spPr/>
    </dgm:pt>
    <dgm:pt modelId="{BD4ACB2B-FE44-E441-A0BC-5F907EB40713}" type="pres">
      <dgm:prSet presAssocID="{0C41D302-8A5C-1C4B-930B-E4F9B68D3827}" presName="Name37" presStyleLbl="parChTrans1D4" presStyleIdx="3" presStyleCnt="4"/>
      <dgm:spPr/>
    </dgm:pt>
    <dgm:pt modelId="{A5BC5C55-6A10-5447-B9D0-D8D5BC075C5D}" type="pres">
      <dgm:prSet presAssocID="{004AB36C-C4EE-5A44-9920-F8C5B32D0F71}" presName="hierRoot2" presStyleCnt="0">
        <dgm:presLayoutVars>
          <dgm:hierBranch val="init"/>
        </dgm:presLayoutVars>
      </dgm:prSet>
      <dgm:spPr/>
    </dgm:pt>
    <dgm:pt modelId="{059092FA-79C3-CF40-ACE1-4A9A15C6539C}" type="pres">
      <dgm:prSet presAssocID="{004AB36C-C4EE-5A44-9920-F8C5B32D0F71}" presName="rootComposite" presStyleCnt="0"/>
      <dgm:spPr/>
    </dgm:pt>
    <dgm:pt modelId="{B8DA37A5-480E-824A-9B01-5EC8514BE326}" type="pres">
      <dgm:prSet presAssocID="{004AB36C-C4EE-5A44-9920-F8C5B32D0F71}" presName="rootText" presStyleLbl="node4" presStyleIdx="3" presStyleCnt="4" custLinFactNeighborX="-65823" custLinFactNeighborY="-32139">
        <dgm:presLayoutVars>
          <dgm:chPref val="3"/>
        </dgm:presLayoutVars>
      </dgm:prSet>
      <dgm:spPr/>
    </dgm:pt>
    <dgm:pt modelId="{BB8C38CE-9F94-3348-89C5-8770DBA49298}" type="pres">
      <dgm:prSet presAssocID="{004AB36C-C4EE-5A44-9920-F8C5B32D0F71}" presName="rootConnector" presStyleLbl="node4" presStyleIdx="3" presStyleCnt="4"/>
      <dgm:spPr/>
    </dgm:pt>
    <dgm:pt modelId="{404DCF0F-DD72-1343-AA70-4346D994914E}" type="pres">
      <dgm:prSet presAssocID="{004AB36C-C4EE-5A44-9920-F8C5B32D0F71}" presName="hierChild4" presStyleCnt="0"/>
      <dgm:spPr/>
    </dgm:pt>
    <dgm:pt modelId="{AEEB4084-4B1C-0142-9AF1-D7BE351CAD4F}" type="pres">
      <dgm:prSet presAssocID="{004AB36C-C4EE-5A44-9920-F8C5B32D0F71}" presName="hierChild5" presStyleCnt="0"/>
      <dgm:spPr/>
    </dgm:pt>
    <dgm:pt modelId="{4486BFF3-F95E-5344-872A-E154D5D289D0}" type="pres">
      <dgm:prSet presAssocID="{66A607E8-7002-4E4D-A53E-1E30C72FC3B8}" presName="hierChild5" presStyleCnt="0"/>
      <dgm:spPr/>
    </dgm:pt>
    <dgm:pt modelId="{223C3199-F4ED-9F4F-8D8C-E61C03D8D1D5}" type="pres">
      <dgm:prSet presAssocID="{BE9CFD8E-B7F0-014B-A226-26454D493A35}" presName="hierChild5" presStyleCnt="0"/>
      <dgm:spPr/>
    </dgm:pt>
    <dgm:pt modelId="{83B4E6BD-3DC5-9A47-B724-53C6081411D5}" type="pres">
      <dgm:prSet presAssocID="{D93576D6-7467-9F4F-9A19-A88D0BAFA6E3}" presName="Name37" presStyleLbl="parChTrans1D2" presStyleIdx="1" presStyleCnt="5"/>
      <dgm:spPr/>
    </dgm:pt>
    <dgm:pt modelId="{423DFBA9-6ABB-C648-BF33-0FE1BBE94236}" type="pres">
      <dgm:prSet presAssocID="{91389E85-BBD0-E440-8783-85821CDC7547}" presName="hierRoot2" presStyleCnt="0">
        <dgm:presLayoutVars>
          <dgm:hierBranch val="init"/>
        </dgm:presLayoutVars>
      </dgm:prSet>
      <dgm:spPr/>
    </dgm:pt>
    <dgm:pt modelId="{5E352365-8F3E-0846-B9CE-F1EC11DAE8E9}" type="pres">
      <dgm:prSet presAssocID="{91389E85-BBD0-E440-8783-85821CDC7547}" presName="rootComposite" presStyleCnt="0"/>
      <dgm:spPr/>
    </dgm:pt>
    <dgm:pt modelId="{613B2922-35E0-904B-93F1-8F10F6A45056}" type="pres">
      <dgm:prSet presAssocID="{91389E85-BBD0-E440-8783-85821CDC7547}" presName="rootText" presStyleLbl="node2" presStyleIdx="1" presStyleCnt="3" custLinFactNeighborX="-50418">
        <dgm:presLayoutVars>
          <dgm:chPref val="3"/>
        </dgm:presLayoutVars>
      </dgm:prSet>
      <dgm:spPr/>
    </dgm:pt>
    <dgm:pt modelId="{0C0A9538-B7FF-3D49-9C5F-4507156A6F38}" type="pres">
      <dgm:prSet presAssocID="{91389E85-BBD0-E440-8783-85821CDC7547}" presName="rootConnector" presStyleLbl="node2" presStyleIdx="1" presStyleCnt="3"/>
      <dgm:spPr/>
    </dgm:pt>
    <dgm:pt modelId="{B1061019-C862-2745-B3B4-0A387158351B}" type="pres">
      <dgm:prSet presAssocID="{91389E85-BBD0-E440-8783-85821CDC7547}" presName="hierChild4" presStyleCnt="0"/>
      <dgm:spPr/>
    </dgm:pt>
    <dgm:pt modelId="{50B8A8F0-D579-EB41-83B9-2DA8D8A8D31B}" type="pres">
      <dgm:prSet presAssocID="{06962A2F-C9B3-8645-9CC7-E61EB2D5B249}" presName="Name37" presStyleLbl="parChTrans1D3" presStyleIdx="2" presStyleCnt="7"/>
      <dgm:spPr/>
    </dgm:pt>
    <dgm:pt modelId="{1538E2F2-4934-0242-BE1E-967D141B43CD}" type="pres">
      <dgm:prSet presAssocID="{9914827C-1F25-9E46-B8D1-01AD85BF349B}" presName="hierRoot2" presStyleCnt="0">
        <dgm:presLayoutVars>
          <dgm:hierBranch val="init"/>
        </dgm:presLayoutVars>
      </dgm:prSet>
      <dgm:spPr/>
    </dgm:pt>
    <dgm:pt modelId="{EDB0C82F-A199-0C46-BF71-A4DF20BB3011}" type="pres">
      <dgm:prSet presAssocID="{9914827C-1F25-9E46-B8D1-01AD85BF349B}" presName="rootComposite" presStyleCnt="0"/>
      <dgm:spPr/>
    </dgm:pt>
    <dgm:pt modelId="{20D93621-909F-1549-9295-A4A71A9075B0}" type="pres">
      <dgm:prSet presAssocID="{9914827C-1F25-9E46-B8D1-01AD85BF349B}" presName="rootText" presStyleLbl="node3" presStyleIdx="2" presStyleCnt="7" custLinFactNeighborX="-40915" custLinFactNeighborY="3847">
        <dgm:presLayoutVars>
          <dgm:chPref val="3"/>
        </dgm:presLayoutVars>
      </dgm:prSet>
      <dgm:spPr/>
    </dgm:pt>
    <dgm:pt modelId="{F1E6DE5B-2F34-2D47-8892-188D63F400FB}" type="pres">
      <dgm:prSet presAssocID="{9914827C-1F25-9E46-B8D1-01AD85BF349B}" presName="rootConnector" presStyleLbl="node3" presStyleIdx="2" presStyleCnt="7"/>
      <dgm:spPr/>
    </dgm:pt>
    <dgm:pt modelId="{711A5E97-5436-CC42-AC99-9D8CE596CD37}" type="pres">
      <dgm:prSet presAssocID="{9914827C-1F25-9E46-B8D1-01AD85BF349B}" presName="hierChild4" presStyleCnt="0"/>
      <dgm:spPr/>
    </dgm:pt>
    <dgm:pt modelId="{08378EBE-C569-E647-8654-65DEAF4D0E02}" type="pres">
      <dgm:prSet presAssocID="{9914827C-1F25-9E46-B8D1-01AD85BF349B}" presName="hierChild5" presStyleCnt="0"/>
      <dgm:spPr/>
    </dgm:pt>
    <dgm:pt modelId="{E791260B-2FFA-664F-9CD6-A18D6163C152}" type="pres">
      <dgm:prSet presAssocID="{13BFC61F-84EC-0D4E-910F-2E1E6AA8B847}" presName="Name37" presStyleLbl="parChTrans1D3" presStyleIdx="3" presStyleCnt="7"/>
      <dgm:spPr/>
    </dgm:pt>
    <dgm:pt modelId="{5AF4CB5E-A531-0643-884F-1EAEF3B84DFB}" type="pres">
      <dgm:prSet presAssocID="{CDD5CDEE-157F-4B4F-BE46-F1A9E9C7E2EA}" presName="hierRoot2" presStyleCnt="0">
        <dgm:presLayoutVars>
          <dgm:hierBranch val="init"/>
        </dgm:presLayoutVars>
      </dgm:prSet>
      <dgm:spPr/>
    </dgm:pt>
    <dgm:pt modelId="{74925F02-3A68-9E42-8E58-D0B7F4ECFA44}" type="pres">
      <dgm:prSet presAssocID="{CDD5CDEE-157F-4B4F-BE46-F1A9E9C7E2EA}" presName="rootComposite" presStyleCnt="0"/>
      <dgm:spPr/>
    </dgm:pt>
    <dgm:pt modelId="{5EE0503C-F51A-114A-88A6-49F0D5C72769}" type="pres">
      <dgm:prSet presAssocID="{CDD5CDEE-157F-4B4F-BE46-F1A9E9C7E2EA}" presName="rootText" presStyleLbl="node3" presStyleIdx="3" presStyleCnt="7" custLinFactNeighborX="-42372" custLinFactNeighborY="-10642">
        <dgm:presLayoutVars>
          <dgm:chPref val="3"/>
        </dgm:presLayoutVars>
      </dgm:prSet>
      <dgm:spPr/>
    </dgm:pt>
    <dgm:pt modelId="{E3C71ECA-F584-0F4D-8A0F-AAE86CAB6EF4}" type="pres">
      <dgm:prSet presAssocID="{CDD5CDEE-157F-4B4F-BE46-F1A9E9C7E2EA}" presName="rootConnector" presStyleLbl="node3" presStyleIdx="3" presStyleCnt="7"/>
      <dgm:spPr/>
    </dgm:pt>
    <dgm:pt modelId="{140CDAB2-4028-7A43-AC92-A07AFE910F5C}" type="pres">
      <dgm:prSet presAssocID="{CDD5CDEE-157F-4B4F-BE46-F1A9E9C7E2EA}" presName="hierChild4" presStyleCnt="0"/>
      <dgm:spPr/>
    </dgm:pt>
    <dgm:pt modelId="{2A3CBF1D-EE0D-184C-941E-7744E2C20D3A}" type="pres">
      <dgm:prSet presAssocID="{CDD5CDEE-157F-4B4F-BE46-F1A9E9C7E2EA}" presName="hierChild5" presStyleCnt="0"/>
      <dgm:spPr/>
    </dgm:pt>
    <dgm:pt modelId="{6EAEA747-DE5F-C045-98CC-DA781FE3F737}" type="pres">
      <dgm:prSet presAssocID="{91389E85-BBD0-E440-8783-85821CDC7547}" presName="hierChild5" presStyleCnt="0"/>
      <dgm:spPr/>
    </dgm:pt>
    <dgm:pt modelId="{959CB41F-4B28-1643-BADB-BA7A63E614CA}" type="pres">
      <dgm:prSet presAssocID="{006ECB5D-E7EE-5A44-A018-B5830D11C461}" presName="Name37" presStyleLbl="parChTrans1D2" presStyleIdx="2" presStyleCnt="5"/>
      <dgm:spPr/>
    </dgm:pt>
    <dgm:pt modelId="{33ECD136-3EC6-684F-94B8-49B882BF6421}" type="pres">
      <dgm:prSet presAssocID="{490B9925-5B94-F748-9156-964672BF6ADC}" presName="hierRoot2" presStyleCnt="0">
        <dgm:presLayoutVars>
          <dgm:hierBranch val="init"/>
        </dgm:presLayoutVars>
      </dgm:prSet>
      <dgm:spPr/>
    </dgm:pt>
    <dgm:pt modelId="{F2AC4D2D-2C09-CF40-A2B2-D44072579AE4}" type="pres">
      <dgm:prSet presAssocID="{490B9925-5B94-F748-9156-964672BF6ADC}" presName="rootComposite" presStyleCnt="0"/>
      <dgm:spPr/>
    </dgm:pt>
    <dgm:pt modelId="{A58381A0-5E92-C348-B35B-66E3E02D1B88}" type="pres">
      <dgm:prSet presAssocID="{490B9925-5B94-F748-9156-964672BF6ADC}" presName="rootText" presStyleLbl="node2" presStyleIdx="2" presStyleCnt="3" custLinFactNeighborX="-2070">
        <dgm:presLayoutVars>
          <dgm:chPref val="3"/>
        </dgm:presLayoutVars>
      </dgm:prSet>
      <dgm:spPr/>
    </dgm:pt>
    <dgm:pt modelId="{D0902D07-012B-9D42-9DAE-78AB8BB36908}" type="pres">
      <dgm:prSet presAssocID="{490B9925-5B94-F748-9156-964672BF6ADC}" presName="rootConnector" presStyleLbl="node2" presStyleIdx="2" presStyleCnt="3"/>
      <dgm:spPr/>
    </dgm:pt>
    <dgm:pt modelId="{7285AA68-3FCF-AD43-8404-CE4A243798F9}" type="pres">
      <dgm:prSet presAssocID="{490B9925-5B94-F748-9156-964672BF6ADC}" presName="hierChild4" presStyleCnt="0"/>
      <dgm:spPr/>
    </dgm:pt>
    <dgm:pt modelId="{7733DFB8-9C80-494D-B2B4-7011D9FF1D5A}" type="pres">
      <dgm:prSet presAssocID="{72C506CC-690F-4148-B32E-5915962A6395}" presName="Name37" presStyleLbl="parChTrans1D3" presStyleIdx="4" presStyleCnt="7"/>
      <dgm:spPr/>
    </dgm:pt>
    <dgm:pt modelId="{B0013C0B-F5E9-B848-9BDB-35A94968FA49}" type="pres">
      <dgm:prSet presAssocID="{955E5A49-6296-594D-957A-CC8EC9BC4D6E}" presName="hierRoot2" presStyleCnt="0">
        <dgm:presLayoutVars>
          <dgm:hierBranch val="init"/>
        </dgm:presLayoutVars>
      </dgm:prSet>
      <dgm:spPr/>
    </dgm:pt>
    <dgm:pt modelId="{411BACEF-543C-9246-AC4C-E7CD40A19EA3}" type="pres">
      <dgm:prSet presAssocID="{955E5A49-6296-594D-957A-CC8EC9BC4D6E}" presName="rootComposite" presStyleCnt="0"/>
      <dgm:spPr/>
    </dgm:pt>
    <dgm:pt modelId="{A356A209-D7C8-C148-97CD-A2B04243F0F8}" type="pres">
      <dgm:prSet presAssocID="{955E5A49-6296-594D-957A-CC8EC9BC4D6E}" presName="rootText" presStyleLbl="node3" presStyleIdx="4" presStyleCnt="7" custLinFactNeighborX="-9476">
        <dgm:presLayoutVars>
          <dgm:chPref val="3"/>
        </dgm:presLayoutVars>
      </dgm:prSet>
      <dgm:spPr/>
    </dgm:pt>
    <dgm:pt modelId="{AED7B171-3FAF-2045-B61F-232D1ADF24B3}" type="pres">
      <dgm:prSet presAssocID="{955E5A49-6296-594D-957A-CC8EC9BC4D6E}" presName="rootConnector" presStyleLbl="node3" presStyleIdx="4" presStyleCnt="7"/>
      <dgm:spPr/>
    </dgm:pt>
    <dgm:pt modelId="{EB2CE93A-8D75-9141-A085-D4AB3091AD40}" type="pres">
      <dgm:prSet presAssocID="{955E5A49-6296-594D-957A-CC8EC9BC4D6E}" presName="hierChild4" presStyleCnt="0"/>
      <dgm:spPr/>
    </dgm:pt>
    <dgm:pt modelId="{B9AF7F12-E9AD-F14A-A7B0-80CA06CE3BEF}" type="pres">
      <dgm:prSet presAssocID="{955E5A49-6296-594D-957A-CC8EC9BC4D6E}" presName="hierChild5" presStyleCnt="0"/>
      <dgm:spPr/>
    </dgm:pt>
    <dgm:pt modelId="{6C002D0F-3803-F142-9F40-603AD2225447}" type="pres">
      <dgm:prSet presAssocID="{B7EDB81D-B2CF-2D4D-B8DE-4AAF07C566AF}" presName="Name37" presStyleLbl="parChTrans1D3" presStyleIdx="5" presStyleCnt="7"/>
      <dgm:spPr/>
    </dgm:pt>
    <dgm:pt modelId="{88E4ABDF-CEEC-DF4B-B878-337FDAC5F475}" type="pres">
      <dgm:prSet presAssocID="{16053581-BB09-F44B-BB46-5F723A6665F5}" presName="hierRoot2" presStyleCnt="0">
        <dgm:presLayoutVars>
          <dgm:hierBranch val="init"/>
        </dgm:presLayoutVars>
      </dgm:prSet>
      <dgm:spPr/>
    </dgm:pt>
    <dgm:pt modelId="{DF200DD8-D604-4A40-8358-989B38398C04}" type="pres">
      <dgm:prSet presAssocID="{16053581-BB09-F44B-BB46-5F723A6665F5}" presName="rootComposite" presStyleCnt="0"/>
      <dgm:spPr/>
    </dgm:pt>
    <dgm:pt modelId="{92684303-465E-BF48-B3E0-31788CD116B4}" type="pres">
      <dgm:prSet presAssocID="{16053581-BB09-F44B-BB46-5F723A6665F5}" presName="rootText" presStyleLbl="node3" presStyleIdx="5" presStyleCnt="7" custLinFactNeighborX="-9476" custLinFactNeighborY="-22692">
        <dgm:presLayoutVars>
          <dgm:chPref val="3"/>
        </dgm:presLayoutVars>
      </dgm:prSet>
      <dgm:spPr/>
    </dgm:pt>
    <dgm:pt modelId="{34DC16E4-0FB9-414D-8585-74D3386F2761}" type="pres">
      <dgm:prSet presAssocID="{16053581-BB09-F44B-BB46-5F723A6665F5}" presName="rootConnector" presStyleLbl="node3" presStyleIdx="5" presStyleCnt="7"/>
      <dgm:spPr/>
    </dgm:pt>
    <dgm:pt modelId="{7F3A982A-8A5D-DB42-8800-3C935DE789B2}" type="pres">
      <dgm:prSet presAssocID="{16053581-BB09-F44B-BB46-5F723A6665F5}" presName="hierChild4" presStyleCnt="0"/>
      <dgm:spPr/>
    </dgm:pt>
    <dgm:pt modelId="{CFF3F444-AA88-2C45-ABF8-EDF294534E84}" type="pres">
      <dgm:prSet presAssocID="{16053581-BB09-F44B-BB46-5F723A6665F5}" presName="hierChild5" presStyleCnt="0"/>
      <dgm:spPr/>
    </dgm:pt>
    <dgm:pt modelId="{4F315D06-70A7-3B45-AE27-BE59422ED03F}" type="pres">
      <dgm:prSet presAssocID="{C25DCCC5-E3E0-1141-935E-9AC244C237EB}" presName="Name37" presStyleLbl="parChTrans1D3" presStyleIdx="6" presStyleCnt="7"/>
      <dgm:spPr/>
    </dgm:pt>
    <dgm:pt modelId="{EB26959B-1A37-844F-A767-E33DF4920BC1}" type="pres">
      <dgm:prSet presAssocID="{0AA787E7-68E9-0842-9018-6DE963C1734D}" presName="hierRoot2" presStyleCnt="0">
        <dgm:presLayoutVars>
          <dgm:hierBranch val="init"/>
        </dgm:presLayoutVars>
      </dgm:prSet>
      <dgm:spPr/>
    </dgm:pt>
    <dgm:pt modelId="{7CAED6CB-9191-CB4F-903C-073E4B22C0A4}" type="pres">
      <dgm:prSet presAssocID="{0AA787E7-68E9-0842-9018-6DE963C1734D}" presName="rootComposite" presStyleCnt="0"/>
      <dgm:spPr/>
    </dgm:pt>
    <dgm:pt modelId="{A20D2FD8-E337-5543-B537-83D02E73E92F}" type="pres">
      <dgm:prSet presAssocID="{0AA787E7-68E9-0842-9018-6DE963C1734D}" presName="rootText" presStyleLbl="node3" presStyleIdx="6" presStyleCnt="7" custLinFactNeighborX="-9476" custLinFactNeighborY="-44190">
        <dgm:presLayoutVars>
          <dgm:chPref val="3"/>
        </dgm:presLayoutVars>
      </dgm:prSet>
      <dgm:spPr/>
    </dgm:pt>
    <dgm:pt modelId="{483E950D-0396-9746-BA6D-2CD637040D80}" type="pres">
      <dgm:prSet presAssocID="{0AA787E7-68E9-0842-9018-6DE963C1734D}" presName="rootConnector" presStyleLbl="node3" presStyleIdx="6" presStyleCnt="7"/>
      <dgm:spPr/>
    </dgm:pt>
    <dgm:pt modelId="{63749E4A-E933-BC43-9FDE-D0336EDF8272}" type="pres">
      <dgm:prSet presAssocID="{0AA787E7-68E9-0842-9018-6DE963C1734D}" presName="hierChild4" presStyleCnt="0"/>
      <dgm:spPr/>
    </dgm:pt>
    <dgm:pt modelId="{05BCC74F-5972-E942-BED5-70F0ED7ABA86}" type="pres">
      <dgm:prSet presAssocID="{0AA787E7-68E9-0842-9018-6DE963C1734D}" presName="hierChild5" presStyleCnt="0"/>
      <dgm:spPr/>
    </dgm:pt>
    <dgm:pt modelId="{C09389C8-3960-A241-811F-895905C7E50E}" type="pres">
      <dgm:prSet presAssocID="{490B9925-5B94-F748-9156-964672BF6ADC}" presName="hierChild5" presStyleCnt="0"/>
      <dgm:spPr/>
    </dgm:pt>
    <dgm:pt modelId="{62CB6B44-8B9F-D646-ADBA-107FB297D5F5}" type="pres">
      <dgm:prSet presAssocID="{23333135-BC6C-DF4C-B4C7-1BC16C37165C}" presName="hierChild3" presStyleCnt="0"/>
      <dgm:spPr/>
    </dgm:pt>
    <dgm:pt modelId="{CB78CECA-17F8-304A-BE5D-352A25A27E20}" type="pres">
      <dgm:prSet presAssocID="{87B04A05-193A-834D-B580-5C8E13996812}" presName="Name111" presStyleLbl="parChTrans1D2" presStyleIdx="3" presStyleCnt="5"/>
      <dgm:spPr/>
    </dgm:pt>
    <dgm:pt modelId="{F3577778-9A70-9746-A990-E8FB6AAF8C7C}" type="pres">
      <dgm:prSet presAssocID="{9E812D08-DC38-904D-8C2E-1DE88E3C6829}" presName="hierRoot3" presStyleCnt="0">
        <dgm:presLayoutVars>
          <dgm:hierBranch val="init"/>
        </dgm:presLayoutVars>
      </dgm:prSet>
      <dgm:spPr/>
    </dgm:pt>
    <dgm:pt modelId="{4F7FCCF3-5DF5-D04D-A6C6-329A4A0CE770}" type="pres">
      <dgm:prSet presAssocID="{9E812D08-DC38-904D-8C2E-1DE88E3C6829}" presName="rootComposite3" presStyleCnt="0"/>
      <dgm:spPr/>
    </dgm:pt>
    <dgm:pt modelId="{43D680AE-8342-B947-9CB4-613C25473C05}" type="pres">
      <dgm:prSet presAssocID="{9E812D08-DC38-904D-8C2E-1DE88E3C6829}" presName="rootText3" presStyleLbl="asst1" presStyleIdx="0" presStyleCnt="2">
        <dgm:presLayoutVars>
          <dgm:chPref val="3"/>
        </dgm:presLayoutVars>
      </dgm:prSet>
      <dgm:spPr/>
    </dgm:pt>
    <dgm:pt modelId="{D2EA1682-0C11-B54F-9F94-C49BD6D9F507}" type="pres">
      <dgm:prSet presAssocID="{9E812D08-DC38-904D-8C2E-1DE88E3C6829}" presName="rootConnector3" presStyleLbl="asst1" presStyleIdx="0" presStyleCnt="2"/>
      <dgm:spPr/>
    </dgm:pt>
    <dgm:pt modelId="{0A846D32-F3C2-9E48-8C32-0F44A9C78638}" type="pres">
      <dgm:prSet presAssocID="{9E812D08-DC38-904D-8C2E-1DE88E3C6829}" presName="hierChild6" presStyleCnt="0"/>
      <dgm:spPr/>
    </dgm:pt>
    <dgm:pt modelId="{42C0DF96-C3F6-C24A-87B7-C4E93F4F6A83}" type="pres">
      <dgm:prSet presAssocID="{9E812D08-DC38-904D-8C2E-1DE88E3C6829}" presName="hierChild7" presStyleCnt="0"/>
      <dgm:spPr/>
    </dgm:pt>
    <dgm:pt modelId="{0D593862-26AB-E74F-A60E-9D8B8DE3841F}" type="pres">
      <dgm:prSet presAssocID="{0D87D2A0-7339-A341-97C4-BE2872BEF5CF}" presName="Name111" presStyleLbl="parChTrans1D2" presStyleIdx="4" presStyleCnt="5"/>
      <dgm:spPr/>
    </dgm:pt>
    <dgm:pt modelId="{24F7C187-9E81-924E-A5A8-332D12148DE7}" type="pres">
      <dgm:prSet presAssocID="{0354D178-4A4B-AD42-BC65-E3B1F09D4C22}" presName="hierRoot3" presStyleCnt="0">
        <dgm:presLayoutVars>
          <dgm:hierBranch val="init"/>
        </dgm:presLayoutVars>
      </dgm:prSet>
      <dgm:spPr/>
    </dgm:pt>
    <dgm:pt modelId="{5AEE2A12-73D6-E24A-BE35-915904F502CD}" type="pres">
      <dgm:prSet presAssocID="{0354D178-4A4B-AD42-BC65-E3B1F09D4C22}" presName="rootComposite3" presStyleCnt="0"/>
      <dgm:spPr/>
    </dgm:pt>
    <dgm:pt modelId="{766EA677-835B-314F-8C7D-91DFD0063C91}" type="pres">
      <dgm:prSet presAssocID="{0354D178-4A4B-AD42-BC65-E3B1F09D4C22}" presName="rootText3" presStyleLbl="asst1" presStyleIdx="1" presStyleCnt="2">
        <dgm:presLayoutVars>
          <dgm:chPref val="3"/>
        </dgm:presLayoutVars>
      </dgm:prSet>
      <dgm:spPr/>
    </dgm:pt>
    <dgm:pt modelId="{FB452A5A-3109-364E-A2AC-6DAA31A6839A}" type="pres">
      <dgm:prSet presAssocID="{0354D178-4A4B-AD42-BC65-E3B1F09D4C22}" presName="rootConnector3" presStyleLbl="asst1" presStyleIdx="1" presStyleCnt="2"/>
      <dgm:spPr/>
    </dgm:pt>
    <dgm:pt modelId="{76DD013F-008E-1F4D-9563-61405CCA24B2}" type="pres">
      <dgm:prSet presAssocID="{0354D178-4A4B-AD42-BC65-E3B1F09D4C22}" presName="hierChild6" presStyleCnt="0"/>
      <dgm:spPr/>
    </dgm:pt>
    <dgm:pt modelId="{ACB41EDA-CBE7-7849-9376-77EC3EF74C70}" type="pres">
      <dgm:prSet presAssocID="{0354D178-4A4B-AD42-BC65-E3B1F09D4C22}" presName="hierChild7" presStyleCnt="0"/>
      <dgm:spPr/>
    </dgm:pt>
  </dgm:ptLst>
  <dgm:cxnLst>
    <dgm:cxn modelId="{E6B70102-715D-9D40-BBA2-E96A47B5A115}" srcId="{490B9925-5B94-F748-9156-964672BF6ADC}" destId="{0AA787E7-68E9-0842-9018-6DE963C1734D}" srcOrd="2" destOrd="0" parTransId="{C25DCCC5-E3E0-1141-935E-9AC244C237EB}" sibTransId="{FD142F05-BEB3-E84D-A33C-922523F83F58}"/>
    <dgm:cxn modelId="{86C86608-376D-3543-99A4-6EFAB1816DBD}" type="presOf" srcId="{C6BE42BD-95D2-4243-83DD-177D38647DE7}" destId="{152DD02E-6A6F-2541-B84E-32CA8F6163AE}" srcOrd="0" destOrd="0" presId="urn:microsoft.com/office/officeart/2005/8/layout/orgChart1"/>
    <dgm:cxn modelId="{298C580D-CC5B-C34F-9637-5242E65DB7AA}" type="presOf" srcId="{D93576D6-7467-9F4F-9A19-A88D0BAFA6E3}" destId="{83B4E6BD-3DC5-9A47-B724-53C6081411D5}" srcOrd="0" destOrd="0" presId="urn:microsoft.com/office/officeart/2005/8/layout/orgChart1"/>
    <dgm:cxn modelId="{FCF5A521-B990-E84A-8882-2A6CFAB0B735}" type="presOf" srcId="{B7EDB81D-B2CF-2D4D-B8DE-4AAF07C566AF}" destId="{6C002D0F-3803-F142-9F40-603AD2225447}" srcOrd="0" destOrd="0" presId="urn:microsoft.com/office/officeart/2005/8/layout/orgChart1"/>
    <dgm:cxn modelId="{BEF6F921-B410-EB4F-AE00-F7C90CACBBE5}" type="presOf" srcId="{CDD5CDEE-157F-4B4F-BE46-F1A9E9C7E2EA}" destId="{5EE0503C-F51A-114A-88A6-49F0D5C72769}" srcOrd="0" destOrd="0" presId="urn:microsoft.com/office/officeart/2005/8/layout/orgChart1"/>
    <dgm:cxn modelId="{432D3828-527B-8449-B8AB-5609D8421C9C}" type="presOf" srcId="{30771613-66AE-6E40-92BD-4C75607F686B}" destId="{B1BE73E4-E18B-D14A-848A-72C4FC59EF40}" srcOrd="0" destOrd="0" presId="urn:microsoft.com/office/officeart/2005/8/layout/orgChart1"/>
    <dgm:cxn modelId="{835D4C29-134E-9947-90FD-3EB396AFF9F6}" type="presOf" srcId="{6BDBEBDC-94E8-9D48-89C4-B653B1A6BF91}" destId="{302C4088-FCD0-D04A-91C9-B4C27532F0B4}" srcOrd="1" destOrd="0" presId="urn:microsoft.com/office/officeart/2005/8/layout/orgChart1"/>
    <dgm:cxn modelId="{D760322B-DE32-BB4A-BE78-4505E866E52C}" srcId="{BE9CFD8E-B7F0-014B-A226-26454D493A35}" destId="{6BDBEBDC-94E8-9D48-89C4-B653B1A6BF91}" srcOrd="0" destOrd="0" parTransId="{3522F352-01B6-BC40-A426-BC33D1354AC3}" sibTransId="{A0F34BD7-0666-2A47-9DD5-BD51915A5C5C}"/>
    <dgm:cxn modelId="{73F3C92C-A8C3-404D-9FD5-9434C2A6AC05}" type="presOf" srcId="{66A607E8-7002-4E4D-A53E-1E30C72FC3B8}" destId="{8BD00C90-90C3-F444-B9AA-521A830F4371}" srcOrd="1" destOrd="0" presId="urn:microsoft.com/office/officeart/2005/8/layout/orgChart1"/>
    <dgm:cxn modelId="{BE0ADB2C-B064-8F49-947D-1CB2AFBAF3AC}" srcId="{490B9925-5B94-F748-9156-964672BF6ADC}" destId="{16053581-BB09-F44B-BB46-5F723A6665F5}" srcOrd="1" destOrd="0" parTransId="{B7EDB81D-B2CF-2D4D-B8DE-4AAF07C566AF}" sibTransId="{86479E3D-55C5-1A4D-AFD0-BDD50A19E10C}"/>
    <dgm:cxn modelId="{AC448D35-6BE0-BB49-86C6-2372BC06B8B4}" type="presOf" srcId="{5DE53B76-624C-3F45-B777-497FBD5D26A0}" destId="{328744E1-2BB0-E843-84D9-E55214EA7C13}" srcOrd="0" destOrd="0" presId="urn:microsoft.com/office/officeart/2005/8/layout/orgChart1"/>
    <dgm:cxn modelId="{F77DE238-4786-9B40-B227-BCA64CF238CD}" type="presOf" srcId="{BE9CFD8E-B7F0-014B-A226-26454D493A35}" destId="{585D950F-EDB1-984C-90CA-5227AE46F3BA}" srcOrd="1" destOrd="0" presId="urn:microsoft.com/office/officeart/2005/8/layout/orgChart1"/>
    <dgm:cxn modelId="{F3AC3546-08DC-5A45-9D9C-B2530D23D370}" type="presOf" srcId="{490B9925-5B94-F748-9156-964672BF6ADC}" destId="{D0902D07-012B-9D42-9DAE-78AB8BB36908}" srcOrd="1" destOrd="0" presId="urn:microsoft.com/office/officeart/2005/8/layout/orgChart1"/>
    <dgm:cxn modelId="{F7A61847-FD78-4445-9A8C-18A4CA30A34F}" srcId="{91389E85-BBD0-E440-8783-85821CDC7547}" destId="{CDD5CDEE-157F-4B4F-BE46-F1A9E9C7E2EA}" srcOrd="1" destOrd="0" parTransId="{13BFC61F-84EC-0D4E-910F-2E1E6AA8B847}" sibTransId="{E6B7F9F3-F29B-B740-939C-BC7416337DAE}"/>
    <dgm:cxn modelId="{6F76D949-AC49-934B-99A4-E38BC3D6FBA3}" type="presOf" srcId="{9E812D08-DC38-904D-8C2E-1DE88E3C6829}" destId="{D2EA1682-0C11-B54F-9F94-C49BD6D9F507}" srcOrd="1" destOrd="0" presId="urn:microsoft.com/office/officeart/2005/8/layout/orgChart1"/>
    <dgm:cxn modelId="{160D174E-4166-074E-AC3E-5DFC60FACB17}" type="presOf" srcId="{23333135-BC6C-DF4C-B4C7-1BC16C37165C}" destId="{B06E0D99-E1F8-5C4E-B1CE-E88C1F6F48E8}" srcOrd="1" destOrd="0" presId="urn:microsoft.com/office/officeart/2005/8/layout/orgChart1"/>
    <dgm:cxn modelId="{F277214E-B8D5-874C-8EBD-CCD81EC6220B}" type="presOf" srcId="{CDD5CDEE-157F-4B4F-BE46-F1A9E9C7E2EA}" destId="{E3C71ECA-F584-0F4D-8A0F-AAE86CAB6EF4}" srcOrd="1" destOrd="0" presId="urn:microsoft.com/office/officeart/2005/8/layout/orgChart1"/>
    <dgm:cxn modelId="{0877CC4E-28C3-7C4D-AE08-FE4633D6CE88}" type="presOf" srcId="{C25DCCC5-E3E0-1141-935E-9AC244C237EB}" destId="{4F315D06-70A7-3B45-AE27-BE59422ED03F}" srcOrd="0" destOrd="0" presId="urn:microsoft.com/office/officeart/2005/8/layout/orgChart1"/>
    <dgm:cxn modelId="{5D195D52-AB9F-2B44-8886-092F1333ACC5}" type="presOf" srcId="{87B04A05-193A-834D-B580-5C8E13996812}" destId="{CB78CECA-17F8-304A-BE5D-352A25A27E20}" srcOrd="0" destOrd="0" presId="urn:microsoft.com/office/officeart/2005/8/layout/orgChart1"/>
    <dgm:cxn modelId="{841CEE52-E2B1-3940-8751-B1B928B2AA1A}" srcId="{457944F0-42AD-2D4A-99C4-8D1CFE63DA9C}" destId="{23333135-BC6C-DF4C-B4C7-1BC16C37165C}" srcOrd="0" destOrd="0" parTransId="{83F74D7B-203F-EB4B-AB5D-960FB54750DC}" sibTransId="{B5D30B43-E44C-894F-BD41-ED77DB8A3BA6}"/>
    <dgm:cxn modelId="{07E4A853-8D15-A148-AFA0-A573F4EE4518}" type="presOf" srcId="{9E812D08-DC38-904D-8C2E-1DE88E3C6829}" destId="{43D680AE-8342-B947-9CB4-613C25473C05}" srcOrd="0" destOrd="0" presId="urn:microsoft.com/office/officeart/2005/8/layout/orgChart1"/>
    <dgm:cxn modelId="{E8A5EE53-9010-F14D-A3A0-8D018C36E617}" type="presOf" srcId="{3871C2A9-3CF0-2043-9F76-D0CF9F4ED42E}" destId="{A5AD74F8-CD5A-7148-B556-7EAEDBFF9055}" srcOrd="0" destOrd="0" presId="urn:microsoft.com/office/officeart/2005/8/layout/orgChart1"/>
    <dgm:cxn modelId="{F6C2B255-AAB7-C744-B9EC-46AE8D4A75F0}" type="presOf" srcId="{457944F0-42AD-2D4A-99C4-8D1CFE63DA9C}" destId="{222AA4B1-5F9C-7C4C-B362-9A72EB8719F5}" srcOrd="0" destOrd="0" presId="urn:microsoft.com/office/officeart/2005/8/layout/orgChart1"/>
    <dgm:cxn modelId="{3A0AE855-EB84-5B47-A1D5-6818AD6E5CAE}" type="presOf" srcId="{490B9925-5B94-F748-9156-964672BF6ADC}" destId="{A58381A0-5E92-C348-B35B-66E3E02D1B88}" srcOrd="0" destOrd="0" presId="urn:microsoft.com/office/officeart/2005/8/layout/orgChart1"/>
    <dgm:cxn modelId="{CC191159-A2BE-A64E-AA82-0199E64A1CA5}" srcId="{23333135-BC6C-DF4C-B4C7-1BC16C37165C}" destId="{490B9925-5B94-F748-9156-964672BF6ADC}" srcOrd="4" destOrd="0" parTransId="{006ECB5D-E7EE-5A44-A018-B5830D11C461}" sibTransId="{9B8DA106-154E-BF4F-9F20-9DB6F935A19C}"/>
    <dgm:cxn modelId="{22C1095F-EF4F-2846-8862-51DC99AAA3E5}" srcId="{23333135-BC6C-DF4C-B4C7-1BC16C37165C}" destId="{0354D178-4A4B-AD42-BC65-E3B1F09D4C22}" srcOrd="1" destOrd="0" parTransId="{0D87D2A0-7339-A341-97C4-BE2872BEF5CF}" sibTransId="{4F82A463-6EF8-0F45-9461-604D9019AD27}"/>
    <dgm:cxn modelId="{30763262-D7A9-C447-87F5-CF7EDCCDD6B9}" type="presOf" srcId="{66A607E8-7002-4E4D-A53E-1E30C72FC3B8}" destId="{FE6C6E65-1056-2341-85A7-609C5E329CDE}" srcOrd="0" destOrd="0" presId="urn:microsoft.com/office/officeart/2005/8/layout/orgChart1"/>
    <dgm:cxn modelId="{C484DA63-6ACB-5047-AF0F-3677352CFB2E}" type="presOf" srcId="{006ECB5D-E7EE-5A44-A018-B5830D11C461}" destId="{959CB41F-4B28-1643-BADB-BA7A63E614CA}" srcOrd="0" destOrd="0" presId="urn:microsoft.com/office/officeart/2005/8/layout/orgChart1"/>
    <dgm:cxn modelId="{1753C964-6926-0E43-9DA0-C1AEB5729F4B}" type="presOf" srcId="{BE9CFD8E-B7F0-014B-A226-26454D493A35}" destId="{C7FB440F-083F-A345-B728-3567989E2389}" srcOrd="0" destOrd="0" presId="urn:microsoft.com/office/officeart/2005/8/layout/orgChart1"/>
    <dgm:cxn modelId="{8B95D16D-795D-CE4C-B687-947E6B7F801E}" type="presOf" srcId="{3522F352-01B6-BC40-A426-BC33D1354AC3}" destId="{EF7267B0-63FF-D644-9043-7E545BDF9E74}" srcOrd="0" destOrd="0" presId="urn:microsoft.com/office/officeart/2005/8/layout/orgChart1"/>
    <dgm:cxn modelId="{982E8070-8BB9-8F49-869F-673A8B448E51}" type="presOf" srcId="{0D87D2A0-7339-A341-97C4-BE2872BEF5CF}" destId="{0D593862-26AB-E74F-A60E-9D8B8DE3841F}" srcOrd="0" destOrd="0" presId="urn:microsoft.com/office/officeart/2005/8/layout/orgChart1"/>
    <dgm:cxn modelId="{77CBCE78-1B32-124A-8813-53F77304BA2B}" srcId="{6BDBEBDC-94E8-9D48-89C4-B653B1A6BF91}" destId="{C6BE42BD-95D2-4243-83DD-177D38647DE7}" srcOrd="0" destOrd="0" parTransId="{5DE53B76-624C-3F45-B777-497FBD5D26A0}" sibTransId="{1957D029-AF6F-0C46-B1CF-2C35EA20088A}"/>
    <dgm:cxn modelId="{F5EC137F-3D15-E54B-822D-3BC2CB784AF1}" type="presOf" srcId="{72C506CC-690F-4148-B32E-5915962A6395}" destId="{7733DFB8-9C80-494D-B2B4-7011D9FF1D5A}" srcOrd="0" destOrd="0" presId="urn:microsoft.com/office/officeart/2005/8/layout/orgChart1"/>
    <dgm:cxn modelId="{11782B7F-B81B-8448-B258-57BBF291CF94}" type="presOf" srcId="{16053581-BB09-F44B-BB46-5F723A6665F5}" destId="{92684303-465E-BF48-B3E0-31788CD116B4}" srcOrd="0" destOrd="0" presId="urn:microsoft.com/office/officeart/2005/8/layout/orgChart1"/>
    <dgm:cxn modelId="{E3D3838C-2F55-574F-8864-4A30ED429FD1}" type="presOf" srcId="{13BFC61F-84EC-0D4E-910F-2E1E6AA8B847}" destId="{E791260B-2FFA-664F-9CD6-A18D6163C152}" srcOrd="0" destOrd="0" presId="urn:microsoft.com/office/officeart/2005/8/layout/orgChart1"/>
    <dgm:cxn modelId="{C1F1538E-82D4-9546-8ED9-9A39A04CB92D}" type="presOf" srcId="{8ECEC9AB-88B6-0440-BBC6-DB7B6659B936}" destId="{BE8B958A-E97F-8347-8FEC-258C0194B735}" srcOrd="1" destOrd="0" presId="urn:microsoft.com/office/officeart/2005/8/layout/orgChart1"/>
    <dgm:cxn modelId="{E11D9496-8ED6-DE4F-AC0B-9B090F1459F1}" srcId="{23333135-BC6C-DF4C-B4C7-1BC16C37165C}" destId="{9E812D08-DC38-904D-8C2E-1DE88E3C6829}" srcOrd="0" destOrd="0" parTransId="{87B04A05-193A-834D-B580-5C8E13996812}" sibTransId="{CB6FC9D0-66F1-5746-9891-6569B02E665C}"/>
    <dgm:cxn modelId="{B97F7A97-E7D0-E542-97FE-6BB8D081B78A}" srcId="{490B9925-5B94-F748-9156-964672BF6ADC}" destId="{955E5A49-6296-594D-957A-CC8EC9BC4D6E}" srcOrd="0" destOrd="0" parTransId="{72C506CC-690F-4148-B32E-5915962A6395}" sibTransId="{95ACC203-AB87-9948-9249-31B27C89FF7A}"/>
    <dgm:cxn modelId="{ADEA3A9F-8E4B-494A-ACBB-2EC006FF8418}" type="presOf" srcId="{0C41D302-8A5C-1C4B-930B-E4F9B68D3827}" destId="{BD4ACB2B-FE44-E441-A0BC-5F907EB40713}" srcOrd="0" destOrd="0" presId="urn:microsoft.com/office/officeart/2005/8/layout/orgChart1"/>
    <dgm:cxn modelId="{CEFCE3A0-CFE4-F740-B04C-769BAB2B371B}" srcId="{66A607E8-7002-4E4D-A53E-1E30C72FC3B8}" destId="{004AB36C-C4EE-5A44-9920-F8C5B32D0F71}" srcOrd="1" destOrd="0" parTransId="{0C41D302-8A5C-1C4B-930B-E4F9B68D3827}" sibTransId="{C62F635E-4DF2-4847-816F-32CA7186A477}"/>
    <dgm:cxn modelId="{A67B64A1-7A5B-764A-9A6F-7799B60EBA3B}" type="presOf" srcId="{23333135-BC6C-DF4C-B4C7-1BC16C37165C}" destId="{4215AF3D-9B97-F141-B6B1-9A7A2617B70E}" srcOrd="0" destOrd="0" presId="urn:microsoft.com/office/officeart/2005/8/layout/orgChart1"/>
    <dgm:cxn modelId="{6116CDA3-B6D8-4E4A-961A-F4EABFC2225C}" type="presOf" srcId="{0AA787E7-68E9-0842-9018-6DE963C1734D}" destId="{A20D2FD8-E337-5543-B537-83D02E73E92F}" srcOrd="0" destOrd="0" presId="urn:microsoft.com/office/officeart/2005/8/layout/orgChart1"/>
    <dgm:cxn modelId="{829F47A5-2397-314D-9CC3-65A3BE764A2B}" type="presOf" srcId="{8ECEC9AB-88B6-0440-BBC6-DB7B6659B936}" destId="{D555E6BE-B970-E34F-90D1-3AEAA154DA6F}" srcOrd="0" destOrd="0" presId="urn:microsoft.com/office/officeart/2005/8/layout/orgChart1"/>
    <dgm:cxn modelId="{B651EAA5-28ED-8649-8146-135ACB7CFA3A}" type="presOf" srcId="{9914827C-1F25-9E46-B8D1-01AD85BF349B}" destId="{20D93621-909F-1549-9295-A4A71A9075B0}" srcOrd="0" destOrd="0" presId="urn:microsoft.com/office/officeart/2005/8/layout/orgChart1"/>
    <dgm:cxn modelId="{7E5ABDA6-FCA2-2D4D-ACDC-A82DF581AB82}" type="presOf" srcId="{91389E85-BBD0-E440-8783-85821CDC7547}" destId="{613B2922-35E0-904B-93F1-8F10F6A45056}" srcOrd="0" destOrd="0" presId="urn:microsoft.com/office/officeart/2005/8/layout/orgChart1"/>
    <dgm:cxn modelId="{304CD5A7-90A5-3342-B23B-3D22D403BA8B}" type="presOf" srcId="{955E5A49-6296-594D-957A-CC8EC9BC4D6E}" destId="{AED7B171-3FAF-2045-B61F-232D1ADF24B3}" srcOrd="1" destOrd="0" presId="urn:microsoft.com/office/officeart/2005/8/layout/orgChart1"/>
    <dgm:cxn modelId="{824C76AA-F01B-7843-8CF3-7C766A9C9C6B}" srcId="{BE9CFD8E-B7F0-014B-A226-26454D493A35}" destId="{66A607E8-7002-4E4D-A53E-1E30C72FC3B8}" srcOrd="1" destOrd="0" parTransId="{BACD9EBD-83A1-B144-A598-F57067472100}" sibTransId="{6C09E9CD-53DE-5E4B-B4D6-C34E27E2B30A}"/>
    <dgm:cxn modelId="{251309AF-8C0D-9A49-963F-A3CC02B1707A}" type="presOf" srcId="{8A2FE831-6353-DA44-B5CC-0F7948504278}" destId="{280CAA98-CF24-4248-94E5-0873DE51E93A}" srcOrd="0" destOrd="0" presId="urn:microsoft.com/office/officeart/2005/8/layout/orgChart1"/>
    <dgm:cxn modelId="{44DC0DB0-9431-FA43-8D97-A27561062CAD}" srcId="{66A607E8-7002-4E4D-A53E-1E30C72FC3B8}" destId="{8ECEC9AB-88B6-0440-BBC6-DB7B6659B936}" srcOrd="0" destOrd="0" parTransId="{30771613-66AE-6E40-92BD-4C75607F686B}" sibTransId="{B98542EB-4D16-0746-9703-EA8EDCB7C774}"/>
    <dgm:cxn modelId="{C9D582B6-CCB8-544A-89DC-4FCD4EB1E779}" type="presOf" srcId="{C6BE42BD-95D2-4243-83DD-177D38647DE7}" destId="{9391E262-DCF1-3044-B9A2-9AD88AE0A4D4}" srcOrd="1" destOrd="0" presId="urn:microsoft.com/office/officeart/2005/8/layout/orgChart1"/>
    <dgm:cxn modelId="{7385D5BA-FE48-4746-89C1-822BAAB3572D}" type="presOf" srcId="{82CE3D4B-AE86-9540-B04C-7DB0AC44907D}" destId="{4E7BDE46-F0D4-0747-912D-A3C32D72C172}" srcOrd="1" destOrd="0" presId="urn:microsoft.com/office/officeart/2005/8/layout/orgChart1"/>
    <dgm:cxn modelId="{233FE9BC-A9AD-AA43-9055-0B4469E4ED8D}" type="presOf" srcId="{BACD9EBD-83A1-B144-A598-F57067472100}" destId="{BA4C2D30-5812-154D-9FA3-F7A54DBBE7A8}" srcOrd="0" destOrd="0" presId="urn:microsoft.com/office/officeart/2005/8/layout/orgChart1"/>
    <dgm:cxn modelId="{C05C99BE-15BB-B04C-9AEF-FD608478068F}" type="presOf" srcId="{06962A2F-C9B3-8645-9CC7-E61EB2D5B249}" destId="{50B8A8F0-D579-EB41-83B9-2DA8D8A8D31B}" srcOrd="0" destOrd="0" presId="urn:microsoft.com/office/officeart/2005/8/layout/orgChart1"/>
    <dgm:cxn modelId="{89C140C7-713C-2941-8C17-F72D474B1F39}" type="presOf" srcId="{91389E85-BBD0-E440-8783-85821CDC7547}" destId="{0C0A9538-B7FF-3D49-9C5F-4507156A6F38}" srcOrd="1" destOrd="0" presId="urn:microsoft.com/office/officeart/2005/8/layout/orgChart1"/>
    <dgm:cxn modelId="{177F49CA-03A3-734B-AB4C-E165D7A64156}" type="presOf" srcId="{16053581-BB09-F44B-BB46-5F723A6665F5}" destId="{34DC16E4-0FB9-414D-8585-74D3386F2761}" srcOrd="1" destOrd="0" presId="urn:microsoft.com/office/officeart/2005/8/layout/orgChart1"/>
    <dgm:cxn modelId="{F30201CF-E3F6-9E4B-A1E0-2590ED0B697E}" srcId="{23333135-BC6C-DF4C-B4C7-1BC16C37165C}" destId="{BE9CFD8E-B7F0-014B-A226-26454D493A35}" srcOrd="2" destOrd="0" parTransId="{3871C2A9-3CF0-2043-9F76-D0CF9F4ED42E}" sibTransId="{049674DA-DA86-974E-95D1-24F7C762967E}"/>
    <dgm:cxn modelId="{F33234D2-8E49-E640-A138-C44E01429DCE}" type="presOf" srcId="{004AB36C-C4EE-5A44-9920-F8C5B32D0F71}" destId="{BB8C38CE-9F94-3348-89C5-8770DBA49298}" srcOrd="1" destOrd="0" presId="urn:microsoft.com/office/officeart/2005/8/layout/orgChart1"/>
    <dgm:cxn modelId="{B66607D8-2A24-844D-BA48-DEF81899B22D}" type="presOf" srcId="{9914827C-1F25-9E46-B8D1-01AD85BF349B}" destId="{F1E6DE5B-2F34-2D47-8892-188D63F400FB}" srcOrd="1" destOrd="0" presId="urn:microsoft.com/office/officeart/2005/8/layout/orgChart1"/>
    <dgm:cxn modelId="{83F4C8D8-F8E1-044C-AB7B-C0FFD517B977}" type="presOf" srcId="{82CE3D4B-AE86-9540-B04C-7DB0AC44907D}" destId="{95C6191C-5B91-5746-AE51-A00C435DF43C}" srcOrd="0" destOrd="0" presId="urn:microsoft.com/office/officeart/2005/8/layout/orgChart1"/>
    <dgm:cxn modelId="{9AE0CDDA-37A3-6D4B-B138-E20AB0A40C3E}" srcId="{6BDBEBDC-94E8-9D48-89C4-B653B1A6BF91}" destId="{82CE3D4B-AE86-9540-B04C-7DB0AC44907D}" srcOrd="1" destOrd="0" parTransId="{8A2FE831-6353-DA44-B5CC-0F7948504278}" sibTransId="{AF6C5BA1-50F7-6A44-BE55-002025A69EE4}"/>
    <dgm:cxn modelId="{B6605FE0-C8E8-7042-861B-A95BA8462947}" type="presOf" srcId="{955E5A49-6296-594D-957A-CC8EC9BC4D6E}" destId="{A356A209-D7C8-C148-97CD-A2B04243F0F8}" srcOrd="0" destOrd="0" presId="urn:microsoft.com/office/officeart/2005/8/layout/orgChart1"/>
    <dgm:cxn modelId="{9D3410E3-75FE-A649-8CA5-415FC5190E54}" srcId="{91389E85-BBD0-E440-8783-85821CDC7547}" destId="{9914827C-1F25-9E46-B8D1-01AD85BF349B}" srcOrd="0" destOrd="0" parTransId="{06962A2F-C9B3-8645-9CC7-E61EB2D5B249}" sibTransId="{CA1E5E02-CE66-9A42-94E9-9E4462EDD259}"/>
    <dgm:cxn modelId="{0B016CEB-0139-B34E-A343-ACF7B2415C9C}" type="presOf" srcId="{004AB36C-C4EE-5A44-9920-F8C5B32D0F71}" destId="{B8DA37A5-480E-824A-9B01-5EC8514BE326}" srcOrd="0" destOrd="0" presId="urn:microsoft.com/office/officeart/2005/8/layout/orgChart1"/>
    <dgm:cxn modelId="{E07F35F8-B179-5545-BB7F-7312EB2D4409}" type="presOf" srcId="{6BDBEBDC-94E8-9D48-89C4-B653B1A6BF91}" destId="{104720DB-215D-4D4F-A164-F9FBE6EA5A67}" srcOrd="0" destOrd="0" presId="urn:microsoft.com/office/officeart/2005/8/layout/orgChart1"/>
    <dgm:cxn modelId="{C29EB3FA-CE90-5D4E-AB18-51EBC50B36C4}" type="presOf" srcId="{0354D178-4A4B-AD42-BC65-E3B1F09D4C22}" destId="{FB452A5A-3109-364E-A2AC-6DAA31A6839A}" srcOrd="1" destOrd="0" presId="urn:microsoft.com/office/officeart/2005/8/layout/orgChart1"/>
    <dgm:cxn modelId="{149F28FD-7920-6748-96F6-44CADC94195D}" type="presOf" srcId="{0AA787E7-68E9-0842-9018-6DE963C1734D}" destId="{483E950D-0396-9746-BA6D-2CD637040D80}" srcOrd="1" destOrd="0" presId="urn:microsoft.com/office/officeart/2005/8/layout/orgChart1"/>
    <dgm:cxn modelId="{F5C44FFF-04DE-6E43-8447-34570F6DEB47}" srcId="{23333135-BC6C-DF4C-B4C7-1BC16C37165C}" destId="{91389E85-BBD0-E440-8783-85821CDC7547}" srcOrd="3" destOrd="0" parTransId="{D93576D6-7467-9F4F-9A19-A88D0BAFA6E3}" sibTransId="{5E93D3CD-EC95-C14B-906C-47324EBA37F9}"/>
    <dgm:cxn modelId="{712AA7FF-BC64-354E-A311-36521599584E}" type="presOf" srcId="{0354D178-4A4B-AD42-BC65-E3B1F09D4C22}" destId="{766EA677-835B-314F-8C7D-91DFD0063C91}" srcOrd="0" destOrd="0" presId="urn:microsoft.com/office/officeart/2005/8/layout/orgChart1"/>
    <dgm:cxn modelId="{4EF93320-E94C-B647-85B6-F41FF2105A47}" type="presParOf" srcId="{222AA4B1-5F9C-7C4C-B362-9A72EB8719F5}" destId="{5ABC5086-3B72-774F-B5F9-148F01F3420F}" srcOrd="0" destOrd="0" presId="urn:microsoft.com/office/officeart/2005/8/layout/orgChart1"/>
    <dgm:cxn modelId="{DF6E7E6E-16C5-D441-B480-A9BB6F168F05}" type="presParOf" srcId="{5ABC5086-3B72-774F-B5F9-148F01F3420F}" destId="{282C6183-1928-BD43-A2F7-2B163F31BCCC}" srcOrd="0" destOrd="0" presId="urn:microsoft.com/office/officeart/2005/8/layout/orgChart1"/>
    <dgm:cxn modelId="{C5AA164F-7F03-F740-956D-6037496F768C}" type="presParOf" srcId="{282C6183-1928-BD43-A2F7-2B163F31BCCC}" destId="{4215AF3D-9B97-F141-B6B1-9A7A2617B70E}" srcOrd="0" destOrd="0" presId="urn:microsoft.com/office/officeart/2005/8/layout/orgChart1"/>
    <dgm:cxn modelId="{90522120-B49A-564D-B18E-99FF2B114D40}" type="presParOf" srcId="{282C6183-1928-BD43-A2F7-2B163F31BCCC}" destId="{B06E0D99-E1F8-5C4E-B1CE-E88C1F6F48E8}" srcOrd="1" destOrd="0" presId="urn:microsoft.com/office/officeart/2005/8/layout/orgChart1"/>
    <dgm:cxn modelId="{19D47ECD-7DBB-D944-ACF2-1B8E5DF21BE4}" type="presParOf" srcId="{5ABC5086-3B72-774F-B5F9-148F01F3420F}" destId="{71863533-D39D-0E4E-B227-5BF1A0510034}" srcOrd="1" destOrd="0" presId="urn:microsoft.com/office/officeart/2005/8/layout/orgChart1"/>
    <dgm:cxn modelId="{30A37F33-9AAD-4B4C-8D41-4F832FD6621E}" type="presParOf" srcId="{71863533-D39D-0E4E-B227-5BF1A0510034}" destId="{A5AD74F8-CD5A-7148-B556-7EAEDBFF9055}" srcOrd="0" destOrd="0" presId="urn:microsoft.com/office/officeart/2005/8/layout/orgChart1"/>
    <dgm:cxn modelId="{95BA79FD-3971-5942-ABB8-35F7BF1F3F86}" type="presParOf" srcId="{71863533-D39D-0E4E-B227-5BF1A0510034}" destId="{46A607EE-AB5F-4B47-8B87-F73D09A4B84D}" srcOrd="1" destOrd="0" presId="urn:microsoft.com/office/officeart/2005/8/layout/orgChart1"/>
    <dgm:cxn modelId="{CAC8868B-5899-8142-BB18-449707E1DAFE}" type="presParOf" srcId="{46A607EE-AB5F-4B47-8B87-F73D09A4B84D}" destId="{CE4AFC6D-A4AD-5747-BB88-A1CEDBA77552}" srcOrd="0" destOrd="0" presId="urn:microsoft.com/office/officeart/2005/8/layout/orgChart1"/>
    <dgm:cxn modelId="{8B398489-ACEC-794E-B0C6-DD3F8311C92C}" type="presParOf" srcId="{CE4AFC6D-A4AD-5747-BB88-A1CEDBA77552}" destId="{C7FB440F-083F-A345-B728-3567989E2389}" srcOrd="0" destOrd="0" presId="urn:microsoft.com/office/officeart/2005/8/layout/orgChart1"/>
    <dgm:cxn modelId="{FC5BEE8F-6EB5-9D4B-8F18-88FF0C865C8A}" type="presParOf" srcId="{CE4AFC6D-A4AD-5747-BB88-A1CEDBA77552}" destId="{585D950F-EDB1-984C-90CA-5227AE46F3BA}" srcOrd="1" destOrd="0" presId="urn:microsoft.com/office/officeart/2005/8/layout/orgChart1"/>
    <dgm:cxn modelId="{7ECB0CD6-8164-1C44-ABD7-271E2D956B21}" type="presParOf" srcId="{46A607EE-AB5F-4B47-8B87-F73D09A4B84D}" destId="{ED97B3DD-C15A-9E49-8DE8-C4E6F6FE3C68}" srcOrd="1" destOrd="0" presId="urn:microsoft.com/office/officeart/2005/8/layout/orgChart1"/>
    <dgm:cxn modelId="{56E7CC94-0FDD-734D-BF0E-BFDAAFA6BA61}" type="presParOf" srcId="{ED97B3DD-C15A-9E49-8DE8-C4E6F6FE3C68}" destId="{EF7267B0-63FF-D644-9043-7E545BDF9E74}" srcOrd="0" destOrd="0" presId="urn:microsoft.com/office/officeart/2005/8/layout/orgChart1"/>
    <dgm:cxn modelId="{10CDBF0F-C4C4-6647-882A-358E578719E4}" type="presParOf" srcId="{ED97B3DD-C15A-9E49-8DE8-C4E6F6FE3C68}" destId="{060CBADC-A098-834B-9F6A-74233C990B18}" srcOrd="1" destOrd="0" presId="urn:microsoft.com/office/officeart/2005/8/layout/orgChart1"/>
    <dgm:cxn modelId="{EB42C76F-E015-9E40-A61E-906E9FBB5E6C}" type="presParOf" srcId="{060CBADC-A098-834B-9F6A-74233C990B18}" destId="{CEA0EFC7-75F8-2844-8FFE-EBFF9AC41F6B}" srcOrd="0" destOrd="0" presId="urn:microsoft.com/office/officeart/2005/8/layout/orgChart1"/>
    <dgm:cxn modelId="{36A0FF97-0572-A54D-ABB3-6D87E7F89A5C}" type="presParOf" srcId="{CEA0EFC7-75F8-2844-8FFE-EBFF9AC41F6B}" destId="{104720DB-215D-4D4F-A164-F9FBE6EA5A67}" srcOrd="0" destOrd="0" presId="urn:microsoft.com/office/officeart/2005/8/layout/orgChart1"/>
    <dgm:cxn modelId="{35D891F2-4A09-4940-9602-6BF1DC097C6B}" type="presParOf" srcId="{CEA0EFC7-75F8-2844-8FFE-EBFF9AC41F6B}" destId="{302C4088-FCD0-D04A-91C9-B4C27532F0B4}" srcOrd="1" destOrd="0" presId="urn:microsoft.com/office/officeart/2005/8/layout/orgChart1"/>
    <dgm:cxn modelId="{BE0C7BC4-8F07-0440-9204-76A4B4488629}" type="presParOf" srcId="{060CBADC-A098-834B-9F6A-74233C990B18}" destId="{A61079EC-6BC7-A84A-9FE4-86F03CBB6E78}" srcOrd="1" destOrd="0" presId="urn:microsoft.com/office/officeart/2005/8/layout/orgChart1"/>
    <dgm:cxn modelId="{CD15D2BE-112C-1445-836D-E2C0E9CB5261}" type="presParOf" srcId="{A61079EC-6BC7-A84A-9FE4-86F03CBB6E78}" destId="{328744E1-2BB0-E843-84D9-E55214EA7C13}" srcOrd="0" destOrd="0" presId="urn:microsoft.com/office/officeart/2005/8/layout/orgChart1"/>
    <dgm:cxn modelId="{82677941-A3ED-7349-8965-C6230836C85A}" type="presParOf" srcId="{A61079EC-6BC7-A84A-9FE4-86F03CBB6E78}" destId="{07393B50-D49A-6845-98CA-C7F3CAECBB4C}" srcOrd="1" destOrd="0" presId="urn:microsoft.com/office/officeart/2005/8/layout/orgChart1"/>
    <dgm:cxn modelId="{E6537844-CA2B-A64D-B932-4F6DD4A25D86}" type="presParOf" srcId="{07393B50-D49A-6845-98CA-C7F3CAECBB4C}" destId="{99B6B6E9-89BF-3D4E-AF63-72F9506F7D68}" srcOrd="0" destOrd="0" presId="urn:microsoft.com/office/officeart/2005/8/layout/orgChart1"/>
    <dgm:cxn modelId="{8796C1CF-0A40-794D-A477-3B85DE29D4BE}" type="presParOf" srcId="{99B6B6E9-89BF-3D4E-AF63-72F9506F7D68}" destId="{152DD02E-6A6F-2541-B84E-32CA8F6163AE}" srcOrd="0" destOrd="0" presId="urn:microsoft.com/office/officeart/2005/8/layout/orgChart1"/>
    <dgm:cxn modelId="{EDBC11FA-50E5-AD41-8F17-9B64456F2C01}" type="presParOf" srcId="{99B6B6E9-89BF-3D4E-AF63-72F9506F7D68}" destId="{9391E262-DCF1-3044-B9A2-9AD88AE0A4D4}" srcOrd="1" destOrd="0" presId="urn:microsoft.com/office/officeart/2005/8/layout/orgChart1"/>
    <dgm:cxn modelId="{72BAFB5E-764D-F145-A56A-2D459CBB5A1F}" type="presParOf" srcId="{07393B50-D49A-6845-98CA-C7F3CAECBB4C}" destId="{C3C98582-DAA6-1547-BDF9-3A3F066CD4F1}" srcOrd="1" destOrd="0" presId="urn:microsoft.com/office/officeart/2005/8/layout/orgChart1"/>
    <dgm:cxn modelId="{02BC8BE5-5ECB-5347-A468-79B42C52BD7D}" type="presParOf" srcId="{07393B50-D49A-6845-98CA-C7F3CAECBB4C}" destId="{C9719907-C3FD-DD4C-A6DB-204B25086B3D}" srcOrd="2" destOrd="0" presId="urn:microsoft.com/office/officeart/2005/8/layout/orgChart1"/>
    <dgm:cxn modelId="{9A87E015-4FD6-2E4D-AB1F-B38A13B04F03}" type="presParOf" srcId="{A61079EC-6BC7-A84A-9FE4-86F03CBB6E78}" destId="{280CAA98-CF24-4248-94E5-0873DE51E93A}" srcOrd="2" destOrd="0" presId="urn:microsoft.com/office/officeart/2005/8/layout/orgChart1"/>
    <dgm:cxn modelId="{4F43BF5D-13AE-9A43-B172-14C0BCC4E30C}" type="presParOf" srcId="{A61079EC-6BC7-A84A-9FE4-86F03CBB6E78}" destId="{EFA55F5D-6A79-B34F-BF03-CE1D3B1A6D8A}" srcOrd="3" destOrd="0" presId="urn:microsoft.com/office/officeart/2005/8/layout/orgChart1"/>
    <dgm:cxn modelId="{FBEC51BF-7ADF-0542-87D8-CB50C605AABD}" type="presParOf" srcId="{EFA55F5D-6A79-B34F-BF03-CE1D3B1A6D8A}" destId="{C494EEF9-E438-6142-9482-7527539E58CE}" srcOrd="0" destOrd="0" presId="urn:microsoft.com/office/officeart/2005/8/layout/orgChart1"/>
    <dgm:cxn modelId="{A9B544A2-8600-C549-8337-DB8E9447A5D8}" type="presParOf" srcId="{C494EEF9-E438-6142-9482-7527539E58CE}" destId="{95C6191C-5B91-5746-AE51-A00C435DF43C}" srcOrd="0" destOrd="0" presId="urn:microsoft.com/office/officeart/2005/8/layout/orgChart1"/>
    <dgm:cxn modelId="{E3598FD3-B3A8-CF46-B4CB-C8FCBD265947}" type="presParOf" srcId="{C494EEF9-E438-6142-9482-7527539E58CE}" destId="{4E7BDE46-F0D4-0747-912D-A3C32D72C172}" srcOrd="1" destOrd="0" presId="urn:microsoft.com/office/officeart/2005/8/layout/orgChart1"/>
    <dgm:cxn modelId="{E7D5DBF1-F34D-844A-B30A-1A9FB45621FC}" type="presParOf" srcId="{EFA55F5D-6A79-B34F-BF03-CE1D3B1A6D8A}" destId="{DCECE82D-93B4-E246-9DCF-CC6C8E185F2E}" srcOrd="1" destOrd="0" presId="urn:microsoft.com/office/officeart/2005/8/layout/orgChart1"/>
    <dgm:cxn modelId="{97D3B096-39F8-E748-9F78-4EC42708A72B}" type="presParOf" srcId="{EFA55F5D-6A79-B34F-BF03-CE1D3B1A6D8A}" destId="{4A7704CD-C86A-5B41-B283-0FFFE7BD936E}" srcOrd="2" destOrd="0" presId="urn:microsoft.com/office/officeart/2005/8/layout/orgChart1"/>
    <dgm:cxn modelId="{BE9D9210-224A-5749-AACE-D1A0063A73F6}" type="presParOf" srcId="{060CBADC-A098-834B-9F6A-74233C990B18}" destId="{E81F54CD-7FA3-E64F-A1F7-9E5D69C0879D}" srcOrd="2" destOrd="0" presId="urn:microsoft.com/office/officeart/2005/8/layout/orgChart1"/>
    <dgm:cxn modelId="{F5C49584-B523-394D-B285-F202D3444044}" type="presParOf" srcId="{ED97B3DD-C15A-9E49-8DE8-C4E6F6FE3C68}" destId="{BA4C2D30-5812-154D-9FA3-F7A54DBBE7A8}" srcOrd="2" destOrd="0" presId="urn:microsoft.com/office/officeart/2005/8/layout/orgChart1"/>
    <dgm:cxn modelId="{176B97BA-8668-4C4E-9915-06C0353AE5F0}" type="presParOf" srcId="{ED97B3DD-C15A-9E49-8DE8-C4E6F6FE3C68}" destId="{F1692E46-C00C-1C43-A3EF-1DEC90782302}" srcOrd="3" destOrd="0" presId="urn:microsoft.com/office/officeart/2005/8/layout/orgChart1"/>
    <dgm:cxn modelId="{3E915E7F-8B0C-7E49-9C70-CED81ADFB56D}" type="presParOf" srcId="{F1692E46-C00C-1C43-A3EF-1DEC90782302}" destId="{DDBE67FF-E914-9747-B6DA-AB973E4F0B0D}" srcOrd="0" destOrd="0" presId="urn:microsoft.com/office/officeart/2005/8/layout/orgChart1"/>
    <dgm:cxn modelId="{525579EE-2B5D-B94E-B1DE-28859CE7B4AE}" type="presParOf" srcId="{DDBE67FF-E914-9747-B6DA-AB973E4F0B0D}" destId="{FE6C6E65-1056-2341-85A7-609C5E329CDE}" srcOrd="0" destOrd="0" presId="urn:microsoft.com/office/officeart/2005/8/layout/orgChart1"/>
    <dgm:cxn modelId="{644E6C14-2B00-D140-9511-44BC28A1E676}" type="presParOf" srcId="{DDBE67FF-E914-9747-B6DA-AB973E4F0B0D}" destId="{8BD00C90-90C3-F444-B9AA-521A830F4371}" srcOrd="1" destOrd="0" presId="urn:microsoft.com/office/officeart/2005/8/layout/orgChart1"/>
    <dgm:cxn modelId="{1290348D-3DE8-4B41-957B-87ED5B8A5986}" type="presParOf" srcId="{F1692E46-C00C-1C43-A3EF-1DEC90782302}" destId="{344004AD-00CB-F943-8EC5-CDCEDA585968}" srcOrd="1" destOrd="0" presId="urn:microsoft.com/office/officeart/2005/8/layout/orgChart1"/>
    <dgm:cxn modelId="{6437D12B-57E9-2040-BEDB-746B84EAA9C5}" type="presParOf" srcId="{344004AD-00CB-F943-8EC5-CDCEDA585968}" destId="{B1BE73E4-E18B-D14A-848A-72C4FC59EF40}" srcOrd="0" destOrd="0" presId="urn:microsoft.com/office/officeart/2005/8/layout/orgChart1"/>
    <dgm:cxn modelId="{7238AA17-17EE-BF4A-9375-4C3256B8B086}" type="presParOf" srcId="{344004AD-00CB-F943-8EC5-CDCEDA585968}" destId="{A6BA102A-CDD9-944E-941E-49E53BC2702B}" srcOrd="1" destOrd="0" presId="urn:microsoft.com/office/officeart/2005/8/layout/orgChart1"/>
    <dgm:cxn modelId="{CF2FC472-9A6E-A849-8909-EB642FA7AB44}" type="presParOf" srcId="{A6BA102A-CDD9-944E-941E-49E53BC2702B}" destId="{3EF35648-9410-134B-95E9-37398B19D1DB}" srcOrd="0" destOrd="0" presId="urn:microsoft.com/office/officeart/2005/8/layout/orgChart1"/>
    <dgm:cxn modelId="{7D0C1F20-519C-5742-9579-F01F25DA6377}" type="presParOf" srcId="{3EF35648-9410-134B-95E9-37398B19D1DB}" destId="{D555E6BE-B970-E34F-90D1-3AEAA154DA6F}" srcOrd="0" destOrd="0" presId="urn:microsoft.com/office/officeart/2005/8/layout/orgChart1"/>
    <dgm:cxn modelId="{F4C72DF9-0DD4-9340-BEEA-018BF3711D82}" type="presParOf" srcId="{3EF35648-9410-134B-95E9-37398B19D1DB}" destId="{BE8B958A-E97F-8347-8FEC-258C0194B735}" srcOrd="1" destOrd="0" presId="urn:microsoft.com/office/officeart/2005/8/layout/orgChart1"/>
    <dgm:cxn modelId="{D761A688-4E8D-5343-965D-0682046A6AC6}" type="presParOf" srcId="{A6BA102A-CDD9-944E-941E-49E53BC2702B}" destId="{2F1B37B1-5E7E-1943-A27A-D33316E71FEA}" srcOrd="1" destOrd="0" presId="urn:microsoft.com/office/officeart/2005/8/layout/orgChart1"/>
    <dgm:cxn modelId="{2E3F616D-55B3-5B45-8A3D-FCD6AAC06381}" type="presParOf" srcId="{A6BA102A-CDD9-944E-941E-49E53BC2702B}" destId="{1148AADE-BF3D-6C4B-9128-55F15665822A}" srcOrd="2" destOrd="0" presId="urn:microsoft.com/office/officeart/2005/8/layout/orgChart1"/>
    <dgm:cxn modelId="{A4808075-A0BD-F742-A582-F550F7FD9453}" type="presParOf" srcId="{344004AD-00CB-F943-8EC5-CDCEDA585968}" destId="{BD4ACB2B-FE44-E441-A0BC-5F907EB40713}" srcOrd="2" destOrd="0" presId="urn:microsoft.com/office/officeart/2005/8/layout/orgChart1"/>
    <dgm:cxn modelId="{92E229BB-3FE2-E747-BD6D-171241927476}" type="presParOf" srcId="{344004AD-00CB-F943-8EC5-CDCEDA585968}" destId="{A5BC5C55-6A10-5447-B9D0-D8D5BC075C5D}" srcOrd="3" destOrd="0" presId="urn:microsoft.com/office/officeart/2005/8/layout/orgChart1"/>
    <dgm:cxn modelId="{EC7F2E87-E320-8848-846B-E2FB08B5835E}" type="presParOf" srcId="{A5BC5C55-6A10-5447-B9D0-D8D5BC075C5D}" destId="{059092FA-79C3-CF40-ACE1-4A9A15C6539C}" srcOrd="0" destOrd="0" presId="urn:microsoft.com/office/officeart/2005/8/layout/orgChart1"/>
    <dgm:cxn modelId="{BA9974D7-6660-624E-866C-0FD58A884FEF}" type="presParOf" srcId="{059092FA-79C3-CF40-ACE1-4A9A15C6539C}" destId="{B8DA37A5-480E-824A-9B01-5EC8514BE326}" srcOrd="0" destOrd="0" presId="urn:microsoft.com/office/officeart/2005/8/layout/orgChart1"/>
    <dgm:cxn modelId="{EDB7CFCB-C8A8-B841-9A02-B041DB0B4365}" type="presParOf" srcId="{059092FA-79C3-CF40-ACE1-4A9A15C6539C}" destId="{BB8C38CE-9F94-3348-89C5-8770DBA49298}" srcOrd="1" destOrd="0" presId="urn:microsoft.com/office/officeart/2005/8/layout/orgChart1"/>
    <dgm:cxn modelId="{0FC613A5-44DE-1941-9C73-2AA124C0D12A}" type="presParOf" srcId="{A5BC5C55-6A10-5447-B9D0-D8D5BC075C5D}" destId="{404DCF0F-DD72-1343-AA70-4346D994914E}" srcOrd="1" destOrd="0" presId="urn:microsoft.com/office/officeart/2005/8/layout/orgChart1"/>
    <dgm:cxn modelId="{DEA09FA0-FC44-254E-8559-F00885AB7337}" type="presParOf" srcId="{A5BC5C55-6A10-5447-B9D0-D8D5BC075C5D}" destId="{AEEB4084-4B1C-0142-9AF1-D7BE351CAD4F}" srcOrd="2" destOrd="0" presId="urn:microsoft.com/office/officeart/2005/8/layout/orgChart1"/>
    <dgm:cxn modelId="{844FC09A-8309-CC4A-9933-0C5BABA63119}" type="presParOf" srcId="{F1692E46-C00C-1C43-A3EF-1DEC90782302}" destId="{4486BFF3-F95E-5344-872A-E154D5D289D0}" srcOrd="2" destOrd="0" presId="urn:microsoft.com/office/officeart/2005/8/layout/orgChart1"/>
    <dgm:cxn modelId="{7E1C7237-39EF-394E-BCA9-65CAC7DC9F66}" type="presParOf" srcId="{46A607EE-AB5F-4B47-8B87-F73D09A4B84D}" destId="{223C3199-F4ED-9F4F-8D8C-E61C03D8D1D5}" srcOrd="2" destOrd="0" presId="urn:microsoft.com/office/officeart/2005/8/layout/orgChart1"/>
    <dgm:cxn modelId="{CB223CC1-F8C0-C340-981B-91CD1A6152E9}" type="presParOf" srcId="{71863533-D39D-0E4E-B227-5BF1A0510034}" destId="{83B4E6BD-3DC5-9A47-B724-53C6081411D5}" srcOrd="2" destOrd="0" presId="urn:microsoft.com/office/officeart/2005/8/layout/orgChart1"/>
    <dgm:cxn modelId="{EBA43B75-4568-984B-B9DC-4A7DB272FEE0}" type="presParOf" srcId="{71863533-D39D-0E4E-B227-5BF1A0510034}" destId="{423DFBA9-6ABB-C648-BF33-0FE1BBE94236}" srcOrd="3" destOrd="0" presId="urn:microsoft.com/office/officeart/2005/8/layout/orgChart1"/>
    <dgm:cxn modelId="{FB71C17C-EBA1-654B-84BE-9E8963058372}" type="presParOf" srcId="{423DFBA9-6ABB-C648-BF33-0FE1BBE94236}" destId="{5E352365-8F3E-0846-B9CE-F1EC11DAE8E9}" srcOrd="0" destOrd="0" presId="urn:microsoft.com/office/officeart/2005/8/layout/orgChart1"/>
    <dgm:cxn modelId="{E6D68F4C-4E61-9440-9445-52FEE01320E5}" type="presParOf" srcId="{5E352365-8F3E-0846-B9CE-F1EC11DAE8E9}" destId="{613B2922-35E0-904B-93F1-8F10F6A45056}" srcOrd="0" destOrd="0" presId="urn:microsoft.com/office/officeart/2005/8/layout/orgChart1"/>
    <dgm:cxn modelId="{36053F10-8FF2-5843-BEA7-D5F8866EC1D0}" type="presParOf" srcId="{5E352365-8F3E-0846-B9CE-F1EC11DAE8E9}" destId="{0C0A9538-B7FF-3D49-9C5F-4507156A6F38}" srcOrd="1" destOrd="0" presId="urn:microsoft.com/office/officeart/2005/8/layout/orgChart1"/>
    <dgm:cxn modelId="{373D821E-6A7A-974C-8DF9-849216142B0F}" type="presParOf" srcId="{423DFBA9-6ABB-C648-BF33-0FE1BBE94236}" destId="{B1061019-C862-2745-B3B4-0A387158351B}" srcOrd="1" destOrd="0" presId="urn:microsoft.com/office/officeart/2005/8/layout/orgChart1"/>
    <dgm:cxn modelId="{8350C2AD-CA9D-CE4B-9EEA-6C002C56E3FF}" type="presParOf" srcId="{B1061019-C862-2745-B3B4-0A387158351B}" destId="{50B8A8F0-D579-EB41-83B9-2DA8D8A8D31B}" srcOrd="0" destOrd="0" presId="urn:microsoft.com/office/officeart/2005/8/layout/orgChart1"/>
    <dgm:cxn modelId="{C44C6885-998C-8641-9F27-C5265D4B2FDF}" type="presParOf" srcId="{B1061019-C862-2745-B3B4-0A387158351B}" destId="{1538E2F2-4934-0242-BE1E-967D141B43CD}" srcOrd="1" destOrd="0" presId="urn:microsoft.com/office/officeart/2005/8/layout/orgChart1"/>
    <dgm:cxn modelId="{CF7D8CF9-776F-A845-8D5A-10D7ED13A310}" type="presParOf" srcId="{1538E2F2-4934-0242-BE1E-967D141B43CD}" destId="{EDB0C82F-A199-0C46-BF71-A4DF20BB3011}" srcOrd="0" destOrd="0" presId="urn:microsoft.com/office/officeart/2005/8/layout/orgChart1"/>
    <dgm:cxn modelId="{A1C15514-4562-284A-BC99-A82CEB3396D1}" type="presParOf" srcId="{EDB0C82F-A199-0C46-BF71-A4DF20BB3011}" destId="{20D93621-909F-1549-9295-A4A71A9075B0}" srcOrd="0" destOrd="0" presId="urn:microsoft.com/office/officeart/2005/8/layout/orgChart1"/>
    <dgm:cxn modelId="{4D2B44F0-15C2-794A-BC4C-06AE7DBFEA04}" type="presParOf" srcId="{EDB0C82F-A199-0C46-BF71-A4DF20BB3011}" destId="{F1E6DE5B-2F34-2D47-8892-188D63F400FB}" srcOrd="1" destOrd="0" presId="urn:microsoft.com/office/officeart/2005/8/layout/orgChart1"/>
    <dgm:cxn modelId="{EBA6C70A-0EE6-D24A-90AC-8CE8CD1F4948}" type="presParOf" srcId="{1538E2F2-4934-0242-BE1E-967D141B43CD}" destId="{711A5E97-5436-CC42-AC99-9D8CE596CD37}" srcOrd="1" destOrd="0" presId="urn:microsoft.com/office/officeart/2005/8/layout/orgChart1"/>
    <dgm:cxn modelId="{F6CF5C94-E95B-B546-A905-8025BC7499B9}" type="presParOf" srcId="{1538E2F2-4934-0242-BE1E-967D141B43CD}" destId="{08378EBE-C569-E647-8654-65DEAF4D0E02}" srcOrd="2" destOrd="0" presId="urn:microsoft.com/office/officeart/2005/8/layout/orgChart1"/>
    <dgm:cxn modelId="{D653CCAA-C789-6C4A-9F73-C7B236330ED2}" type="presParOf" srcId="{B1061019-C862-2745-B3B4-0A387158351B}" destId="{E791260B-2FFA-664F-9CD6-A18D6163C152}" srcOrd="2" destOrd="0" presId="urn:microsoft.com/office/officeart/2005/8/layout/orgChart1"/>
    <dgm:cxn modelId="{4942618A-0374-6D41-8E1A-7741C95CABBD}" type="presParOf" srcId="{B1061019-C862-2745-B3B4-0A387158351B}" destId="{5AF4CB5E-A531-0643-884F-1EAEF3B84DFB}" srcOrd="3" destOrd="0" presId="urn:microsoft.com/office/officeart/2005/8/layout/orgChart1"/>
    <dgm:cxn modelId="{513BE641-301B-A942-8564-17598AC2FDA2}" type="presParOf" srcId="{5AF4CB5E-A531-0643-884F-1EAEF3B84DFB}" destId="{74925F02-3A68-9E42-8E58-D0B7F4ECFA44}" srcOrd="0" destOrd="0" presId="urn:microsoft.com/office/officeart/2005/8/layout/orgChart1"/>
    <dgm:cxn modelId="{DD4DAF3F-3C28-EB49-8E1C-2C57DAC1D0AF}" type="presParOf" srcId="{74925F02-3A68-9E42-8E58-D0B7F4ECFA44}" destId="{5EE0503C-F51A-114A-88A6-49F0D5C72769}" srcOrd="0" destOrd="0" presId="urn:microsoft.com/office/officeart/2005/8/layout/orgChart1"/>
    <dgm:cxn modelId="{7455C49C-4FD5-5E40-A42C-EB6312C62525}" type="presParOf" srcId="{74925F02-3A68-9E42-8E58-D0B7F4ECFA44}" destId="{E3C71ECA-F584-0F4D-8A0F-AAE86CAB6EF4}" srcOrd="1" destOrd="0" presId="urn:microsoft.com/office/officeart/2005/8/layout/orgChart1"/>
    <dgm:cxn modelId="{C796C053-3280-E34E-BF6E-1BFBC2284878}" type="presParOf" srcId="{5AF4CB5E-A531-0643-884F-1EAEF3B84DFB}" destId="{140CDAB2-4028-7A43-AC92-A07AFE910F5C}" srcOrd="1" destOrd="0" presId="urn:microsoft.com/office/officeart/2005/8/layout/orgChart1"/>
    <dgm:cxn modelId="{360CBC3C-12EC-3F4D-B005-57ACD3299512}" type="presParOf" srcId="{5AF4CB5E-A531-0643-884F-1EAEF3B84DFB}" destId="{2A3CBF1D-EE0D-184C-941E-7744E2C20D3A}" srcOrd="2" destOrd="0" presId="urn:microsoft.com/office/officeart/2005/8/layout/orgChart1"/>
    <dgm:cxn modelId="{962D331A-BACD-F645-971D-577FC3839768}" type="presParOf" srcId="{423DFBA9-6ABB-C648-BF33-0FE1BBE94236}" destId="{6EAEA747-DE5F-C045-98CC-DA781FE3F737}" srcOrd="2" destOrd="0" presId="urn:microsoft.com/office/officeart/2005/8/layout/orgChart1"/>
    <dgm:cxn modelId="{8885F00F-D359-8748-AD99-CCF03DE4454E}" type="presParOf" srcId="{71863533-D39D-0E4E-B227-5BF1A0510034}" destId="{959CB41F-4B28-1643-BADB-BA7A63E614CA}" srcOrd="4" destOrd="0" presId="urn:microsoft.com/office/officeart/2005/8/layout/orgChart1"/>
    <dgm:cxn modelId="{9B09A389-CCAD-F54A-91C4-6B80DB59DF5D}" type="presParOf" srcId="{71863533-D39D-0E4E-B227-5BF1A0510034}" destId="{33ECD136-3EC6-684F-94B8-49B882BF6421}" srcOrd="5" destOrd="0" presId="urn:microsoft.com/office/officeart/2005/8/layout/orgChart1"/>
    <dgm:cxn modelId="{A302AE6F-371A-4449-893E-D1FCEB2CEDC4}" type="presParOf" srcId="{33ECD136-3EC6-684F-94B8-49B882BF6421}" destId="{F2AC4D2D-2C09-CF40-A2B2-D44072579AE4}" srcOrd="0" destOrd="0" presId="urn:microsoft.com/office/officeart/2005/8/layout/orgChart1"/>
    <dgm:cxn modelId="{AB55CAC7-29DC-D645-A714-4F771951B3E9}" type="presParOf" srcId="{F2AC4D2D-2C09-CF40-A2B2-D44072579AE4}" destId="{A58381A0-5E92-C348-B35B-66E3E02D1B88}" srcOrd="0" destOrd="0" presId="urn:microsoft.com/office/officeart/2005/8/layout/orgChart1"/>
    <dgm:cxn modelId="{0E966D01-AB66-F543-A8EC-0891091902CC}" type="presParOf" srcId="{F2AC4D2D-2C09-CF40-A2B2-D44072579AE4}" destId="{D0902D07-012B-9D42-9DAE-78AB8BB36908}" srcOrd="1" destOrd="0" presId="urn:microsoft.com/office/officeart/2005/8/layout/orgChart1"/>
    <dgm:cxn modelId="{B60CFD89-468A-B24D-9F67-C8BD7D3B683D}" type="presParOf" srcId="{33ECD136-3EC6-684F-94B8-49B882BF6421}" destId="{7285AA68-3FCF-AD43-8404-CE4A243798F9}" srcOrd="1" destOrd="0" presId="urn:microsoft.com/office/officeart/2005/8/layout/orgChart1"/>
    <dgm:cxn modelId="{238CD103-E6E9-DA45-BB00-4386D577B4A2}" type="presParOf" srcId="{7285AA68-3FCF-AD43-8404-CE4A243798F9}" destId="{7733DFB8-9C80-494D-B2B4-7011D9FF1D5A}" srcOrd="0" destOrd="0" presId="urn:microsoft.com/office/officeart/2005/8/layout/orgChart1"/>
    <dgm:cxn modelId="{7BD22631-C34E-004E-B5C6-D30678CF0CD4}" type="presParOf" srcId="{7285AA68-3FCF-AD43-8404-CE4A243798F9}" destId="{B0013C0B-F5E9-B848-9BDB-35A94968FA49}" srcOrd="1" destOrd="0" presId="urn:microsoft.com/office/officeart/2005/8/layout/orgChart1"/>
    <dgm:cxn modelId="{6F4477A6-9942-ED41-B791-06C20C56918A}" type="presParOf" srcId="{B0013C0B-F5E9-B848-9BDB-35A94968FA49}" destId="{411BACEF-543C-9246-AC4C-E7CD40A19EA3}" srcOrd="0" destOrd="0" presId="urn:microsoft.com/office/officeart/2005/8/layout/orgChart1"/>
    <dgm:cxn modelId="{6E30DE7F-A3BA-9B45-A921-BDF77AD6BAE6}" type="presParOf" srcId="{411BACEF-543C-9246-AC4C-E7CD40A19EA3}" destId="{A356A209-D7C8-C148-97CD-A2B04243F0F8}" srcOrd="0" destOrd="0" presId="urn:microsoft.com/office/officeart/2005/8/layout/orgChart1"/>
    <dgm:cxn modelId="{5382CD6B-C6E8-8C4E-9E74-484EE4449249}" type="presParOf" srcId="{411BACEF-543C-9246-AC4C-E7CD40A19EA3}" destId="{AED7B171-3FAF-2045-B61F-232D1ADF24B3}" srcOrd="1" destOrd="0" presId="urn:microsoft.com/office/officeart/2005/8/layout/orgChart1"/>
    <dgm:cxn modelId="{93B46C87-0B5A-2E40-9FDB-629D4B907673}" type="presParOf" srcId="{B0013C0B-F5E9-B848-9BDB-35A94968FA49}" destId="{EB2CE93A-8D75-9141-A085-D4AB3091AD40}" srcOrd="1" destOrd="0" presId="urn:microsoft.com/office/officeart/2005/8/layout/orgChart1"/>
    <dgm:cxn modelId="{9D33EE71-4A3B-7B43-A195-96E5D0E30AE8}" type="presParOf" srcId="{B0013C0B-F5E9-B848-9BDB-35A94968FA49}" destId="{B9AF7F12-E9AD-F14A-A7B0-80CA06CE3BEF}" srcOrd="2" destOrd="0" presId="urn:microsoft.com/office/officeart/2005/8/layout/orgChart1"/>
    <dgm:cxn modelId="{1035E026-48AB-4943-A223-239A541EA285}" type="presParOf" srcId="{7285AA68-3FCF-AD43-8404-CE4A243798F9}" destId="{6C002D0F-3803-F142-9F40-603AD2225447}" srcOrd="2" destOrd="0" presId="urn:microsoft.com/office/officeart/2005/8/layout/orgChart1"/>
    <dgm:cxn modelId="{C15FE82C-56D3-BB4A-8BCA-3A9AC1EB8E10}" type="presParOf" srcId="{7285AA68-3FCF-AD43-8404-CE4A243798F9}" destId="{88E4ABDF-CEEC-DF4B-B878-337FDAC5F475}" srcOrd="3" destOrd="0" presId="urn:microsoft.com/office/officeart/2005/8/layout/orgChart1"/>
    <dgm:cxn modelId="{E1AEE291-424F-2F4C-96DB-200CF6D4AB47}" type="presParOf" srcId="{88E4ABDF-CEEC-DF4B-B878-337FDAC5F475}" destId="{DF200DD8-D604-4A40-8358-989B38398C04}" srcOrd="0" destOrd="0" presId="urn:microsoft.com/office/officeart/2005/8/layout/orgChart1"/>
    <dgm:cxn modelId="{F5E338CB-1210-6A49-B825-B10CF828B144}" type="presParOf" srcId="{DF200DD8-D604-4A40-8358-989B38398C04}" destId="{92684303-465E-BF48-B3E0-31788CD116B4}" srcOrd="0" destOrd="0" presId="urn:microsoft.com/office/officeart/2005/8/layout/orgChart1"/>
    <dgm:cxn modelId="{5E09EC25-2DEE-094A-B4A9-7A8A605D387C}" type="presParOf" srcId="{DF200DD8-D604-4A40-8358-989B38398C04}" destId="{34DC16E4-0FB9-414D-8585-74D3386F2761}" srcOrd="1" destOrd="0" presId="urn:microsoft.com/office/officeart/2005/8/layout/orgChart1"/>
    <dgm:cxn modelId="{C49CF831-9816-7F4B-B392-7449426A4D2E}" type="presParOf" srcId="{88E4ABDF-CEEC-DF4B-B878-337FDAC5F475}" destId="{7F3A982A-8A5D-DB42-8800-3C935DE789B2}" srcOrd="1" destOrd="0" presId="urn:microsoft.com/office/officeart/2005/8/layout/orgChart1"/>
    <dgm:cxn modelId="{FD12EF01-512C-2C41-9BB1-D7B8972613DE}" type="presParOf" srcId="{88E4ABDF-CEEC-DF4B-B878-337FDAC5F475}" destId="{CFF3F444-AA88-2C45-ABF8-EDF294534E84}" srcOrd="2" destOrd="0" presId="urn:microsoft.com/office/officeart/2005/8/layout/orgChart1"/>
    <dgm:cxn modelId="{0E3BE838-3F00-7645-8250-833FA4F27938}" type="presParOf" srcId="{7285AA68-3FCF-AD43-8404-CE4A243798F9}" destId="{4F315D06-70A7-3B45-AE27-BE59422ED03F}" srcOrd="4" destOrd="0" presId="urn:microsoft.com/office/officeart/2005/8/layout/orgChart1"/>
    <dgm:cxn modelId="{1D928C22-215D-7649-B393-6084204A153A}" type="presParOf" srcId="{7285AA68-3FCF-AD43-8404-CE4A243798F9}" destId="{EB26959B-1A37-844F-A767-E33DF4920BC1}" srcOrd="5" destOrd="0" presId="urn:microsoft.com/office/officeart/2005/8/layout/orgChart1"/>
    <dgm:cxn modelId="{16167418-F873-BE4D-9DD5-B94DC55F6FAA}" type="presParOf" srcId="{EB26959B-1A37-844F-A767-E33DF4920BC1}" destId="{7CAED6CB-9191-CB4F-903C-073E4B22C0A4}" srcOrd="0" destOrd="0" presId="urn:microsoft.com/office/officeart/2005/8/layout/orgChart1"/>
    <dgm:cxn modelId="{63CE1B38-CE0F-2C47-B9B2-F094F1CF3CDF}" type="presParOf" srcId="{7CAED6CB-9191-CB4F-903C-073E4B22C0A4}" destId="{A20D2FD8-E337-5543-B537-83D02E73E92F}" srcOrd="0" destOrd="0" presId="urn:microsoft.com/office/officeart/2005/8/layout/orgChart1"/>
    <dgm:cxn modelId="{27DE6A29-C72B-1540-BA67-27D4D2B66EFA}" type="presParOf" srcId="{7CAED6CB-9191-CB4F-903C-073E4B22C0A4}" destId="{483E950D-0396-9746-BA6D-2CD637040D80}" srcOrd="1" destOrd="0" presId="urn:microsoft.com/office/officeart/2005/8/layout/orgChart1"/>
    <dgm:cxn modelId="{5FE4AF3B-4B74-C347-9822-9830D7A79C77}" type="presParOf" srcId="{EB26959B-1A37-844F-A767-E33DF4920BC1}" destId="{63749E4A-E933-BC43-9FDE-D0336EDF8272}" srcOrd="1" destOrd="0" presId="urn:microsoft.com/office/officeart/2005/8/layout/orgChart1"/>
    <dgm:cxn modelId="{8E4ACA2B-25CD-B541-9878-45071B6470FD}" type="presParOf" srcId="{EB26959B-1A37-844F-A767-E33DF4920BC1}" destId="{05BCC74F-5972-E942-BED5-70F0ED7ABA86}" srcOrd="2" destOrd="0" presId="urn:microsoft.com/office/officeart/2005/8/layout/orgChart1"/>
    <dgm:cxn modelId="{07233131-E55D-4A4E-ABE9-AED2F6C7F323}" type="presParOf" srcId="{33ECD136-3EC6-684F-94B8-49B882BF6421}" destId="{C09389C8-3960-A241-811F-895905C7E50E}" srcOrd="2" destOrd="0" presId="urn:microsoft.com/office/officeart/2005/8/layout/orgChart1"/>
    <dgm:cxn modelId="{89C788EB-2742-6C46-8074-EBF1F23C64E1}" type="presParOf" srcId="{5ABC5086-3B72-774F-B5F9-148F01F3420F}" destId="{62CB6B44-8B9F-D646-ADBA-107FB297D5F5}" srcOrd="2" destOrd="0" presId="urn:microsoft.com/office/officeart/2005/8/layout/orgChart1"/>
    <dgm:cxn modelId="{19130192-1EB2-8D4C-AE73-DA727CDACF15}" type="presParOf" srcId="{62CB6B44-8B9F-D646-ADBA-107FB297D5F5}" destId="{CB78CECA-17F8-304A-BE5D-352A25A27E20}" srcOrd="0" destOrd="0" presId="urn:microsoft.com/office/officeart/2005/8/layout/orgChart1"/>
    <dgm:cxn modelId="{2F6188EF-913C-274B-883E-BE99BBD08AAF}" type="presParOf" srcId="{62CB6B44-8B9F-D646-ADBA-107FB297D5F5}" destId="{F3577778-9A70-9746-A990-E8FB6AAF8C7C}" srcOrd="1" destOrd="0" presId="urn:microsoft.com/office/officeart/2005/8/layout/orgChart1"/>
    <dgm:cxn modelId="{C86A0BC5-AB85-B74C-AF7E-082675BBC3A0}" type="presParOf" srcId="{F3577778-9A70-9746-A990-E8FB6AAF8C7C}" destId="{4F7FCCF3-5DF5-D04D-A6C6-329A4A0CE770}" srcOrd="0" destOrd="0" presId="urn:microsoft.com/office/officeart/2005/8/layout/orgChart1"/>
    <dgm:cxn modelId="{E4279B97-B585-E545-9B1F-BD9E75B7D35D}" type="presParOf" srcId="{4F7FCCF3-5DF5-D04D-A6C6-329A4A0CE770}" destId="{43D680AE-8342-B947-9CB4-613C25473C05}" srcOrd="0" destOrd="0" presId="urn:microsoft.com/office/officeart/2005/8/layout/orgChart1"/>
    <dgm:cxn modelId="{84F402CD-DEB7-304F-9561-C04B6E1B755A}" type="presParOf" srcId="{4F7FCCF3-5DF5-D04D-A6C6-329A4A0CE770}" destId="{D2EA1682-0C11-B54F-9F94-C49BD6D9F507}" srcOrd="1" destOrd="0" presId="urn:microsoft.com/office/officeart/2005/8/layout/orgChart1"/>
    <dgm:cxn modelId="{AEE01F84-3CD2-9249-9065-642E5BE256FF}" type="presParOf" srcId="{F3577778-9A70-9746-A990-E8FB6AAF8C7C}" destId="{0A846D32-F3C2-9E48-8C32-0F44A9C78638}" srcOrd="1" destOrd="0" presId="urn:microsoft.com/office/officeart/2005/8/layout/orgChart1"/>
    <dgm:cxn modelId="{948B3057-6910-5947-89C2-675B77D576BA}" type="presParOf" srcId="{F3577778-9A70-9746-A990-E8FB6AAF8C7C}" destId="{42C0DF96-C3F6-C24A-87B7-C4E93F4F6A83}" srcOrd="2" destOrd="0" presId="urn:microsoft.com/office/officeart/2005/8/layout/orgChart1"/>
    <dgm:cxn modelId="{E9DA9FCD-45DD-724C-AF3C-163F54CF4B1C}" type="presParOf" srcId="{62CB6B44-8B9F-D646-ADBA-107FB297D5F5}" destId="{0D593862-26AB-E74F-A60E-9D8B8DE3841F}" srcOrd="2" destOrd="0" presId="urn:microsoft.com/office/officeart/2005/8/layout/orgChart1"/>
    <dgm:cxn modelId="{7B5BE06D-D1BC-A749-AB72-7D4E37CE9B39}" type="presParOf" srcId="{62CB6B44-8B9F-D646-ADBA-107FB297D5F5}" destId="{24F7C187-9E81-924E-A5A8-332D12148DE7}" srcOrd="3" destOrd="0" presId="urn:microsoft.com/office/officeart/2005/8/layout/orgChart1"/>
    <dgm:cxn modelId="{2513DF19-6C15-9A45-8CB4-AA4EBA790A91}" type="presParOf" srcId="{24F7C187-9E81-924E-A5A8-332D12148DE7}" destId="{5AEE2A12-73D6-E24A-BE35-915904F502CD}" srcOrd="0" destOrd="0" presId="urn:microsoft.com/office/officeart/2005/8/layout/orgChart1"/>
    <dgm:cxn modelId="{75DDA193-6F3B-7A41-91F4-62C8C9198469}" type="presParOf" srcId="{5AEE2A12-73D6-E24A-BE35-915904F502CD}" destId="{766EA677-835B-314F-8C7D-91DFD0063C91}" srcOrd="0" destOrd="0" presId="urn:microsoft.com/office/officeart/2005/8/layout/orgChart1"/>
    <dgm:cxn modelId="{516DB116-E05F-1940-B76D-074F2033B3FC}" type="presParOf" srcId="{5AEE2A12-73D6-E24A-BE35-915904F502CD}" destId="{FB452A5A-3109-364E-A2AC-6DAA31A6839A}" srcOrd="1" destOrd="0" presId="urn:microsoft.com/office/officeart/2005/8/layout/orgChart1"/>
    <dgm:cxn modelId="{F93F5B4A-EC6F-CC4F-864B-48211D6ECFB0}" type="presParOf" srcId="{24F7C187-9E81-924E-A5A8-332D12148DE7}" destId="{76DD013F-008E-1F4D-9563-61405CCA24B2}" srcOrd="1" destOrd="0" presId="urn:microsoft.com/office/officeart/2005/8/layout/orgChart1"/>
    <dgm:cxn modelId="{91ED2D00-E213-CE47-8ED0-DD8B27308E2F}" type="presParOf" srcId="{24F7C187-9E81-924E-A5A8-332D12148DE7}" destId="{ACB41EDA-CBE7-7849-9376-77EC3EF74C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3862-26AB-E74F-A60E-9D8B8DE3841F}">
      <dsp:nvSpPr>
        <dsp:cNvPr id="0" name=""/>
        <dsp:cNvSpPr/>
      </dsp:nvSpPr>
      <dsp:spPr>
        <a:xfrm>
          <a:off x="4515515" y="783890"/>
          <a:ext cx="132794" cy="43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840"/>
              </a:lnTo>
              <a:lnTo>
                <a:pt x="132794" y="4328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8CECA-17F8-304A-BE5D-352A25A27E20}">
      <dsp:nvSpPr>
        <dsp:cNvPr id="0" name=""/>
        <dsp:cNvSpPr/>
      </dsp:nvSpPr>
      <dsp:spPr>
        <a:xfrm>
          <a:off x="4382720" y="783890"/>
          <a:ext cx="132794" cy="432840"/>
        </a:xfrm>
        <a:custGeom>
          <a:avLst/>
          <a:gdLst/>
          <a:ahLst/>
          <a:cxnLst/>
          <a:rect l="0" t="0" r="0" b="0"/>
          <a:pathLst>
            <a:path>
              <a:moveTo>
                <a:pt x="132794" y="0"/>
              </a:moveTo>
              <a:lnTo>
                <a:pt x="132794" y="432840"/>
              </a:lnTo>
              <a:lnTo>
                <a:pt x="0" y="4328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15D06-70A7-3B45-AE27-BE59422ED03F}">
      <dsp:nvSpPr>
        <dsp:cNvPr id="0" name=""/>
        <dsp:cNvSpPr/>
      </dsp:nvSpPr>
      <dsp:spPr>
        <a:xfrm>
          <a:off x="5917676" y="2430851"/>
          <a:ext cx="96041" cy="209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215"/>
              </a:lnTo>
              <a:lnTo>
                <a:pt x="96041" y="20982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02D0F-3803-F142-9F40-603AD2225447}">
      <dsp:nvSpPr>
        <dsp:cNvPr id="0" name=""/>
        <dsp:cNvSpPr/>
      </dsp:nvSpPr>
      <dsp:spPr>
        <a:xfrm>
          <a:off x="5917676" y="2430851"/>
          <a:ext cx="96041" cy="1336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215"/>
              </a:lnTo>
              <a:lnTo>
                <a:pt x="96041" y="13362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3DFB8-9C80-494D-B2B4-7011D9FF1D5A}">
      <dsp:nvSpPr>
        <dsp:cNvPr id="0" name=""/>
        <dsp:cNvSpPr/>
      </dsp:nvSpPr>
      <dsp:spPr>
        <a:xfrm>
          <a:off x="5917676" y="2430851"/>
          <a:ext cx="96041" cy="58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766"/>
              </a:lnTo>
              <a:lnTo>
                <a:pt x="96041" y="5817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CB41F-4B28-1643-BADB-BA7A63E614CA}">
      <dsp:nvSpPr>
        <dsp:cNvPr id="0" name=""/>
        <dsp:cNvSpPr/>
      </dsp:nvSpPr>
      <dsp:spPr>
        <a:xfrm>
          <a:off x="4515515" y="783890"/>
          <a:ext cx="1908044" cy="1014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811"/>
              </a:lnTo>
              <a:lnTo>
                <a:pt x="1908044" y="881811"/>
              </a:lnTo>
              <a:lnTo>
                <a:pt x="1908044" y="10146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1260B-2FFA-664F-9CD6-A18D6163C152}">
      <dsp:nvSpPr>
        <dsp:cNvPr id="0" name=""/>
        <dsp:cNvSpPr/>
      </dsp:nvSpPr>
      <dsp:spPr>
        <a:xfrm>
          <a:off x="3775916" y="2430851"/>
          <a:ext cx="291464" cy="1412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2414"/>
              </a:lnTo>
              <a:lnTo>
                <a:pt x="291464" y="14124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8A8F0-D579-EB41-83B9-2DA8D8A8D31B}">
      <dsp:nvSpPr>
        <dsp:cNvPr id="0" name=""/>
        <dsp:cNvSpPr/>
      </dsp:nvSpPr>
      <dsp:spPr>
        <a:xfrm>
          <a:off x="3775916" y="2430851"/>
          <a:ext cx="309891" cy="606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092"/>
              </a:lnTo>
              <a:lnTo>
                <a:pt x="309891" y="6060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4E6BD-3DC5-9A47-B724-53C6081411D5}">
      <dsp:nvSpPr>
        <dsp:cNvPr id="0" name=""/>
        <dsp:cNvSpPr/>
      </dsp:nvSpPr>
      <dsp:spPr>
        <a:xfrm>
          <a:off x="4281800" y="783890"/>
          <a:ext cx="233715" cy="1014606"/>
        </a:xfrm>
        <a:custGeom>
          <a:avLst/>
          <a:gdLst/>
          <a:ahLst/>
          <a:cxnLst/>
          <a:rect l="0" t="0" r="0" b="0"/>
          <a:pathLst>
            <a:path>
              <a:moveTo>
                <a:pt x="233715" y="0"/>
              </a:moveTo>
              <a:lnTo>
                <a:pt x="233715" y="881811"/>
              </a:lnTo>
              <a:lnTo>
                <a:pt x="0" y="881811"/>
              </a:lnTo>
              <a:lnTo>
                <a:pt x="0" y="10146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ACB2B-FE44-E441-A0BC-5F907EB40713}">
      <dsp:nvSpPr>
        <dsp:cNvPr id="0" name=""/>
        <dsp:cNvSpPr/>
      </dsp:nvSpPr>
      <dsp:spPr>
        <a:xfrm>
          <a:off x="2019881" y="3328794"/>
          <a:ext cx="220615" cy="1276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477"/>
              </a:lnTo>
              <a:lnTo>
                <a:pt x="220615" y="12764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E73E4-E18B-D14A-848A-72C4FC59EF40}">
      <dsp:nvSpPr>
        <dsp:cNvPr id="0" name=""/>
        <dsp:cNvSpPr/>
      </dsp:nvSpPr>
      <dsp:spPr>
        <a:xfrm>
          <a:off x="2019881" y="3328794"/>
          <a:ext cx="189706" cy="514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470"/>
              </a:lnTo>
              <a:lnTo>
                <a:pt x="189706" y="5144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C2D30-5812-154D-9FA3-F7A54DBBE7A8}">
      <dsp:nvSpPr>
        <dsp:cNvPr id="0" name=""/>
        <dsp:cNvSpPr/>
      </dsp:nvSpPr>
      <dsp:spPr>
        <a:xfrm>
          <a:off x="1753002" y="2430851"/>
          <a:ext cx="772762" cy="265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94"/>
              </a:lnTo>
              <a:lnTo>
                <a:pt x="772762" y="132794"/>
              </a:lnTo>
              <a:lnTo>
                <a:pt x="772762" y="2655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CAA98-CF24-4248-94E5-0873DE51E93A}">
      <dsp:nvSpPr>
        <dsp:cNvPr id="0" name=""/>
        <dsp:cNvSpPr/>
      </dsp:nvSpPr>
      <dsp:spPr>
        <a:xfrm>
          <a:off x="489583" y="3328794"/>
          <a:ext cx="151385" cy="1276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477"/>
              </a:lnTo>
              <a:lnTo>
                <a:pt x="151385" y="127647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744E1-2BB0-E843-84D9-E55214EA7C13}">
      <dsp:nvSpPr>
        <dsp:cNvPr id="0" name=""/>
        <dsp:cNvSpPr/>
      </dsp:nvSpPr>
      <dsp:spPr>
        <a:xfrm>
          <a:off x="489583" y="3328794"/>
          <a:ext cx="151385" cy="514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470"/>
              </a:lnTo>
              <a:lnTo>
                <a:pt x="151385" y="5144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267B0-63FF-D644-9043-7E545BDF9E74}">
      <dsp:nvSpPr>
        <dsp:cNvPr id="0" name=""/>
        <dsp:cNvSpPr/>
      </dsp:nvSpPr>
      <dsp:spPr>
        <a:xfrm>
          <a:off x="995466" y="2430851"/>
          <a:ext cx="757535" cy="265588"/>
        </a:xfrm>
        <a:custGeom>
          <a:avLst/>
          <a:gdLst/>
          <a:ahLst/>
          <a:cxnLst/>
          <a:rect l="0" t="0" r="0" b="0"/>
          <a:pathLst>
            <a:path>
              <a:moveTo>
                <a:pt x="757535" y="0"/>
              </a:moveTo>
              <a:lnTo>
                <a:pt x="757535" y="132794"/>
              </a:lnTo>
              <a:lnTo>
                <a:pt x="0" y="132794"/>
              </a:lnTo>
              <a:lnTo>
                <a:pt x="0" y="2655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D74F8-CD5A-7148-B556-7EAEDBFF9055}">
      <dsp:nvSpPr>
        <dsp:cNvPr id="0" name=""/>
        <dsp:cNvSpPr/>
      </dsp:nvSpPr>
      <dsp:spPr>
        <a:xfrm>
          <a:off x="1753002" y="783890"/>
          <a:ext cx="2762513" cy="1014606"/>
        </a:xfrm>
        <a:custGeom>
          <a:avLst/>
          <a:gdLst/>
          <a:ahLst/>
          <a:cxnLst/>
          <a:rect l="0" t="0" r="0" b="0"/>
          <a:pathLst>
            <a:path>
              <a:moveTo>
                <a:pt x="2762513" y="0"/>
              </a:moveTo>
              <a:lnTo>
                <a:pt x="2762513" y="881811"/>
              </a:lnTo>
              <a:lnTo>
                <a:pt x="0" y="881811"/>
              </a:lnTo>
              <a:lnTo>
                <a:pt x="0" y="10146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5AF3D-9B97-F141-B6B1-9A7A2617B70E}">
      <dsp:nvSpPr>
        <dsp:cNvPr id="0" name=""/>
        <dsp:cNvSpPr/>
      </dsp:nvSpPr>
      <dsp:spPr>
        <a:xfrm>
          <a:off x="3883160" y="151535"/>
          <a:ext cx="1264708" cy="6323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Incident Leader</a:t>
          </a:r>
        </a:p>
      </dsp:txBody>
      <dsp:txXfrm>
        <a:off x="3883160" y="151535"/>
        <a:ext cx="1264708" cy="632354"/>
      </dsp:txXfrm>
    </dsp:sp>
    <dsp:sp modelId="{C7FB440F-083F-A345-B728-3567989E2389}">
      <dsp:nvSpPr>
        <dsp:cNvPr id="0" name=""/>
        <dsp:cNvSpPr/>
      </dsp:nvSpPr>
      <dsp:spPr>
        <a:xfrm>
          <a:off x="1077944" y="1798496"/>
          <a:ext cx="1350114" cy="6323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Hunt</a:t>
          </a:r>
        </a:p>
      </dsp:txBody>
      <dsp:txXfrm>
        <a:off x="1077944" y="1798496"/>
        <a:ext cx="1350114" cy="632354"/>
      </dsp:txXfrm>
    </dsp:sp>
    <dsp:sp modelId="{104720DB-215D-4D4F-A164-F9FBE6EA5A67}">
      <dsp:nvSpPr>
        <dsp:cNvPr id="0" name=""/>
        <dsp:cNvSpPr/>
      </dsp:nvSpPr>
      <dsp:spPr>
        <a:xfrm>
          <a:off x="363112" y="2696439"/>
          <a:ext cx="1264708" cy="6323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Scan &amp;  Assess</a:t>
          </a:r>
        </a:p>
      </dsp:txBody>
      <dsp:txXfrm>
        <a:off x="363112" y="2696439"/>
        <a:ext cx="1264708" cy="632354"/>
      </dsp:txXfrm>
    </dsp:sp>
    <dsp:sp modelId="{152DD02E-6A6F-2541-B84E-32CA8F6163AE}">
      <dsp:nvSpPr>
        <dsp:cNvPr id="0" name=""/>
        <dsp:cNvSpPr/>
      </dsp:nvSpPr>
      <dsp:spPr>
        <a:xfrm>
          <a:off x="640968" y="3527088"/>
          <a:ext cx="1264708" cy="6323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Vulnerability Analysis</a:t>
          </a:r>
        </a:p>
      </dsp:txBody>
      <dsp:txXfrm>
        <a:off x="640968" y="3527088"/>
        <a:ext cx="1264708" cy="632354"/>
      </dsp:txXfrm>
    </dsp:sp>
    <dsp:sp modelId="{95C6191C-5B91-5746-AE51-A00C435DF43C}">
      <dsp:nvSpPr>
        <dsp:cNvPr id="0" name=""/>
        <dsp:cNvSpPr/>
      </dsp:nvSpPr>
      <dsp:spPr>
        <a:xfrm>
          <a:off x="640968" y="4289094"/>
          <a:ext cx="1264708" cy="6323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Risk Assessment</a:t>
          </a:r>
        </a:p>
      </dsp:txBody>
      <dsp:txXfrm>
        <a:off x="640968" y="4289094"/>
        <a:ext cx="1264708" cy="632354"/>
      </dsp:txXfrm>
    </dsp:sp>
    <dsp:sp modelId="{FE6C6E65-1056-2341-85A7-609C5E329CDE}">
      <dsp:nvSpPr>
        <dsp:cNvPr id="0" name=""/>
        <dsp:cNvSpPr/>
      </dsp:nvSpPr>
      <dsp:spPr>
        <a:xfrm>
          <a:off x="1893410" y="2696439"/>
          <a:ext cx="1264708" cy="6323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Find &amp; Analyze </a:t>
          </a:r>
        </a:p>
      </dsp:txBody>
      <dsp:txXfrm>
        <a:off x="1893410" y="2696439"/>
        <a:ext cx="1264708" cy="632354"/>
      </dsp:txXfrm>
    </dsp:sp>
    <dsp:sp modelId="{D555E6BE-B970-E34F-90D1-3AEAA154DA6F}">
      <dsp:nvSpPr>
        <dsp:cNvPr id="0" name=""/>
        <dsp:cNvSpPr/>
      </dsp:nvSpPr>
      <dsp:spPr>
        <a:xfrm>
          <a:off x="2209587" y="3527088"/>
          <a:ext cx="1264708" cy="6323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Integrity</a:t>
          </a:r>
        </a:p>
      </dsp:txBody>
      <dsp:txXfrm>
        <a:off x="2209587" y="3527088"/>
        <a:ext cx="1264708" cy="632354"/>
      </dsp:txXfrm>
    </dsp:sp>
    <dsp:sp modelId="{B8DA37A5-480E-824A-9B01-5EC8514BE326}">
      <dsp:nvSpPr>
        <dsp:cNvPr id="0" name=""/>
        <dsp:cNvSpPr/>
      </dsp:nvSpPr>
      <dsp:spPr>
        <a:xfrm>
          <a:off x="2240496" y="4289094"/>
          <a:ext cx="1264708" cy="6323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Forensics</a:t>
          </a:r>
        </a:p>
      </dsp:txBody>
      <dsp:txXfrm>
        <a:off x="2240496" y="4289094"/>
        <a:ext cx="1264708" cy="632354"/>
      </dsp:txXfrm>
    </dsp:sp>
    <dsp:sp modelId="{613B2922-35E0-904B-93F1-8F10F6A45056}">
      <dsp:nvSpPr>
        <dsp:cNvPr id="0" name=""/>
        <dsp:cNvSpPr/>
      </dsp:nvSpPr>
      <dsp:spPr>
        <a:xfrm>
          <a:off x="3649445" y="1798496"/>
          <a:ext cx="1264708" cy="6323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</a:t>
          </a:r>
        </a:p>
      </dsp:txBody>
      <dsp:txXfrm>
        <a:off x="3649445" y="1798496"/>
        <a:ext cx="1264708" cy="632354"/>
      </dsp:txXfrm>
    </dsp:sp>
    <dsp:sp modelId="{20D93621-909F-1549-9295-A4A71A9075B0}">
      <dsp:nvSpPr>
        <dsp:cNvPr id="0" name=""/>
        <dsp:cNvSpPr/>
      </dsp:nvSpPr>
      <dsp:spPr>
        <a:xfrm>
          <a:off x="4085808" y="2720766"/>
          <a:ext cx="1264708" cy="6323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Network       (SO, Bro, Snort)</a:t>
          </a:r>
        </a:p>
      </dsp:txBody>
      <dsp:txXfrm>
        <a:off x="4085808" y="2720766"/>
        <a:ext cx="1264708" cy="632354"/>
      </dsp:txXfrm>
    </dsp:sp>
    <dsp:sp modelId="{5EE0503C-F51A-114A-88A6-49F0D5C72769}">
      <dsp:nvSpPr>
        <dsp:cNvPr id="0" name=""/>
        <dsp:cNvSpPr/>
      </dsp:nvSpPr>
      <dsp:spPr>
        <a:xfrm>
          <a:off x="4067381" y="3527088"/>
          <a:ext cx="1264708" cy="6323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Host          (HIPS, Raptor, </a:t>
          </a:r>
          <a:r>
            <a:rPr lang="en-US" sz="1300" kern="1200" dirty="0" err="1"/>
            <a:t>ePO</a:t>
          </a:r>
          <a:r>
            <a:rPr lang="en-US" sz="1300" kern="1200" dirty="0"/>
            <a:t>)</a:t>
          </a:r>
        </a:p>
      </dsp:txBody>
      <dsp:txXfrm>
        <a:off x="4067381" y="3527088"/>
        <a:ext cx="1264708" cy="632354"/>
      </dsp:txXfrm>
    </dsp:sp>
    <dsp:sp modelId="{A58381A0-5E92-C348-B35B-66E3E02D1B88}">
      <dsp:nvSpPr>
        <dsp:cNvPr id="0" name=""/>
        <dsp:cNvSpPr/>
      </dsp:nvSpPr>
      <dsp:spPr>
        <a:xfrm>
          <a:off x="5791205" y="1798496"/>
          <a:ext cx="1264708" cy="6323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Harden</a:t>
          </a:r>
        </a:p>
      </dsp:txBody>
      <dsp:txXfrm>
        <a:off x="5791205" y="1798496"/>
        <a:ext cx="1264708" cy="632354"/>
      </dsp:txXfrm>
    </dsp:sp>
    <dsp:sp modelId="{A356A209-D7C8-C148-97CD-A2B04243F0F8}">
      <dsp:nvSpPr>
        <dsp:cNvPr id="0" name=""/>
        <dsp:cNvSpPr/>
      </dsp:nvSpPr>
      <dsp:spPr>
        <a:xfrm>
          <a:off x="6013718" y="2696439"/>
          <a:ext cx="1264708" cy="6323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Windows (</a:t>
          </a:r>
          <a:r>
            <a:rPr lang="en-US" sz="1300" kern="1200" dirty="0" err="1"/>
            <a:t>Applocker</a:t>
          </a:r>
          <a:r>
            <a:rPr lang="en-US" sz="1300" kern="1200" dirty="0"/>
            <a:t>, GPO, EMET)</a:t>
          </a:r>
        </a:p>
      </dsp:txBody>
      <dsp:txXfrm>
        <a:off x="6013718" y="2696439"/>
        <a:ext cx="1264708" cy="632354"/>
      </dsp:txXfrm>
    </dsp:sp>
    <dsp:sp modelId="{92684303-465E-BF48-B3E0-31788CD116B4}">
      <dsp:nvSpPr>
        <dsp:cNvPr id="0" name=""/>
        <dsp:cNvSpPr/>
      </dsp:nvSpPr>
      <dsp:spPr>
        <a:xfrm>
          <a:off x="6013718" y="3450889"/>
          <a:ext cx="1264708" cy="6323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Linux/Unix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IPTables</a:t>
          </a:r>
          <a:r>
            <a:rPr lang="en-US" sz="1300" kern="1200" dirty="0"/>
            <a:t>, </a:t>
          </a:r>
          <a:r>
            <a:rPr lang="en-US" sz="1300" kern="1200" dirty="0" err="1"/>
            <a:t>rkhunter</a:t>
          </a:r>
          <a:r>
            <a:rPr lang="en-US" sz="1300" kern="1200" dirty="0"/>
            <a:t>)</a:t>
          </a:r>
        </a:p>
      </dsp:txBody>
      <dsp:txXfrm>
        <a:off x="6013718" y="3450889"/>
        <a:ext cx="1264708" cy="632354"/>
      </dsp:txXfrm>
    </dsp:sp>
    <dsp:sp modelId="{A20D2FD8-E337-5543-B537-83D02E73E92F}">
      <dsp:nvSpPr>
        <dsp:cNvPr id="0" name=""/>
        <dsp:cNvSpPr/>
      </dsp:nvSpPr>
      <dsp:spPr>
        <a:xfrm>
          <a:off x="6013718" y="4212889"/>
          <a:ext cx="1264708" cy="6323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Infrastructure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(ACLs, MAC Blocks)</a:t>
          </a:r>
        </a:p>
      </dsp:txBody>
      <dsp:txXfrm>
        <a:off x="6013718" y="4212889"/>
        <a:ext cx="1264708" cy="632354"/>
      </dsp:txXfrm>
    </dsp:sp>
    <dsp:sp modelId="{43D680AE-8342-B947-9CB4-613C25473C05}">
      <dsp:nvSpPr>
        <dsp:cNvPr id="0" name=""/>
        <dsp:cNvSpPr/>
      </dsp:nvSpPr>
      <dsp:spPr>
        <a:xfrm>
          <a:off x="3118012" y="900553"/>
          <a:ext cx="1264708" cy="6323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Intelligence - LE Liaison </a:t>
          </a:r>
        </a:p>
      </dsp:txBody>
      <dsp:txXfrm>
        <a:off x="3118012" y="900553"/>
        <a:ext cx="1264708" cy="632354"/>
      </dsp:txXfrm>
    </dsp:sp>
    <dsp:sp modelId="{766EA677-835B-314F-8C7D-91DFD0063C91}">
      <dsp:nvSpPr>
        <dsp:cNvPr id="0" name=""/>
        <dsp:cNvSpPr/>
      </dsp:nvSpPr>
      <dsp:spPr>
        <a:xfrm>
          <a:off x="4648309" y="900553"/>
          <a:ext cx="1264708" cy="6323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Incident Response Lead</a:t>
          </a:r>
        </a:p>
      </dsp:txBody>
      <dsp:txXfrm>
        <a:off x="4648309" y="900553"/>
        <a:ext cx="1264708" cy="632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01A5-D0BF-DC44-B80A-111C33E20FAD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978F-F0CB-714F-9D1C-1916103D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29A6FE-AAEC-5A45-9427-300151EB748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DDD678-3AD7-DB40-9AE1-18F38633EB6D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E1EFCE-86ED-BD4E-AFA0-EB0DD2643232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2A95307-BE11-4642-9237-A24CDA8E01A9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E4A9E8-33CB-7D4C-896C-D7386EAB5BE8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4CCD6D-F80D-384D-BB62-245A34D7CE37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FD3100-18DD-F541-B120-4DEF1F99806D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56F248-97C3-6947-B475-E353CF131338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729FEE-B55B-D04D-8812-46444B37DD74}"/>
                </a:ext>
              </a:extLst>
            </p:cNvPr>
            <p:cNvCxnSpPr>
              <a:cxnSpLocks/>
              <a:stCxn id="22" idx="2"/>
              <a:endCxn id="24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C7900B-6218-A545-9C34-211F471DD541}"/>
                </a:ext>
              </a:extLst>
            </p:cNvPr>
            <p:cNvCxnSpPr>
              <a:cxnSpLocks/>
              <a:stCxn id="27" idx="1"/>
              <a:endCxn id="22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E44EB7-5112-9743-9E35-461753AD1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5936E07-5A54-E94A-8AE1-5EFD2D35507B}"/>
                </a:ext>
              </a:extLst>
            </p:cNvPr>
            <p:cNvCxnSpPr>
              <a:cxnSpLocks/>
              <a:stCxn id="23" idx="6"/>
              <a:endCxn id="26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FFEC61F-F54C-434E-B1B5-6AED00CEA3D6}"/>
                </a:ext>
              </a:extLst>
            </p:cNvPr>
            <p:cNvCxnSpPr>
              <a:cxnSpLocks/>
              <a:stCxn id="25" idx="5"/>
              <a:endCxn id="23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278F61-9637-BE48-813C-13EE598BA4CE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4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0817" y="6493010"/>
            <a:ext cx="30798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800">
                <a:solidFill>
                  <a:schemeClr val="accent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2736112" y="6582835"/>
            <a:ext cx="6943373" cy="152400"/>
          </a:xfrm>
        </p:spPr>
        <p:txBody>
          <a:bodyPr anchor="t"/>
          <a:lstStyle>
            <a:lvl1pPr>
              <a:defRPr sz="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2736113" y="6392339"/>
            <a:ext cx="6945521" cy="152400"/>
          </a:xfrm>
        </p:spPr>
        <p:txBody>
          <a:bodyPr bIns="0" anchor="b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1029926"/>
            <a:ext cx="10972800" cy="3333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09601" y="184150"/>
            <a:ext cx="10968567" cy="7286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609600" y="1569509"/>
            <a:ext cx="10962640" cy="470429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3" descr="\\consulting.foundstone.com\Research\Pictures and Logos\23-fs-logo-cmyk-001-030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1122" y="6372766"/>
            <a:ext cx="2254103" cy="3087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1"/>
            <a:ext cx="10515600" cy="494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2AFC3-831D-F44A-A3CD-DDA83EEF3A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8FFA1BA-A3D9-534C-A5AB-632723712C77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24574E-857C-7542-A5A2-65A021F66343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B8687E-30E5-F344-8624-5A8E4760526A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E5467B-331D-5B41-BA50-9BA74777ED55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436665-E0AD-5342-8FA9-6494A1BF14E1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FC1C26-943D-8D4C-A6AD-72CE53457C13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055D30-013D-3C46-B3B8-385B6486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0C9DA5-7C01-8546-BE4C-6A35C7F708FA}"/>
                </a:ext>
              </a:extLst>
            </p:cNvPr>
            <p:cNvCxnSpPr>
              <a:cxnSpLocks/>
              <a:stCxn id="36" idx="2"/>
              <a:endCxn id="38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846550-0D0A-D94B-A333-643F6F64BDEF}"/>
                </a:ext>
              </a:extLst>
            </p:cNvPr>
            <p:cNvCxnSpPr>
              <a:cxnSpLocks/>
              <a:stCxn id="41" idx="1"/>
              <a:endCxn id="36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C38CC0-BD22-9C46-A3F9-467166633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3F9239-7A82-174F-8014-17B3A3636917}"/>
                </a:ext>
              </a:extLst>
            </p:cNvPr>
            <p:cNvCxnSpPr>
              <a:cxnSpLocks/>
              <a:stCxn id="37" idx="6"/>
              <a:endCxn id="40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F2B94B-81A0-C44D-8337-446CC4674198}"/>
                </a:ext>
              </a:extLst>
            </p:cNvPr>
            <p:cNvCxnSpPr>
              <a:cxnSpLocks/>
              <a:stCxn id="39" idx="5"/>
              <a:endCxn id="37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B9AAA7-24ED-AA47-A209-FF7C818C9F7B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9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309"/>
            <a:ext cx="5181600" cy="49506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309"/>
            <a:ext cx="5181600" cy="495065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F1AA35-37F2-6A4C-B1D2-E8C6B0BB68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E52B7B5-812F-E547-90F8-D835E0F20961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D6903B-E444-6B45-A062-EDCD140FD8D2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60AF29C-0F4C-124B-86E0-FDBA80C50EC2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CC9D105-2C30-3748-A878-01D7E34ECE95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A8EEF6-6733-B749-991E-E28D8AE9A98F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EBB1DF-634A-5F4B-9D49-B52B509FE3FC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864047-93F8-A24C-B4AF-6025482A43DE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89C29B-9650-ED4C-9477-FB1EA37C569B}"/>
                </a:ext>
              </a:extLst>
            </p:cNvPr>
            <p:cNvCxnSpPr>
              <a:cxnSpLocks/>
              <a:stCxn id="37" idx="2"/>
              <a:endCxn id="39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D96DB-1CA8-D74B-8A8C-4AD9B0CC0AE0}"/>
                </a:ext>
              </a:extLst>
            </p:cNvPr>
            <p:cNvCxnSpPr>
              <a:cxnSpLocks/>
              <a:stCxn id="42" idx="1"/>
              <a:endCxn id="37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CA80B1-2CFF-4846-A148-947FCCFC3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1312-CD74-814A-956A-9EC339A5C301}"/>
                </a:ext>
              </a:extLst>
            </p:cNvPr>
            <p:cNvCxnSpPr>
              <a:cxnSpLocks/>
              <a:stCxn id="38" idx="6"/>
              <a:endCxn id="41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DF09BC-09E3-D249-A474-4334BBBC5F72}"/>
                </a:ext>
              </a:extLst>
            </p:cNvPr>
            <p:cNvCxnSpPr>
              <a:cxnSpLocks/>
              <a:stCxn id="40" idx="5"/>
              <a:endCxn id="38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4942F4-7C3F-7D4E-8555-6C744584D4F7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3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19AA3C-7237-384C-90D4-5B4BDA2E74E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3298B7-1EAE-6F42-9FD9-B2A9FF18D785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A8B4F5-BBDF-3546-B526-36FAA3A61F03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789AEA-17D3-B641-9453-1F9B63494D15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E2883DD-2527-6F4B-B0D8-6200245B2A8F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530FD9-ABBC-0A48-A86F-FCD6AFBFB39D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C671B68-581B-9B47-836F-DF00C520D905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5D41F5-8522-8343-8FAD-E6BB2BC01E49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A20E70-7406-BD4F-9804-917BC8235C84}"/>
                </a:ext>
              </a:extLst>
            </p:cNvPr>
            <p:cNvCxnSpPr>
              <a:cxnSpLocks/>
              <a:stCxn id="39" idx="2"/>
              <a:endCxn id="41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17403C-4A62-D842-8378-76BDDF9CC074}"/>
                </a:ext>
              </a:extLst>
            </p:cNvPr>
            <p:cNvCxnSpPr>
              <a:cxnSpLocks/>
              <a:stCxn id="44" idx="1"/>
              <a:endCxn id="39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45A3CE-1AF4-C946-BF6C-B84C6C0F6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D325B2A-37AE-6C49-B129-FA84134FBAA5}"/>
                </a:ext>
              </a:extLst>
            </p:cNvPr>
            <p:cNvCxnSpPr>
              <a:cxnSpLocks/>
              <a:stCxn id="40" idx="6"/>
              <a:endCxn id="43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682CC4-0490-9D41-A44F-008D4C9D4225}"/>
                </a:ext>
              </a:extLst>
            </p:cNvPr>
            <p:cNvCxnSpPr>
              <a:cxnSpLocks/>
              <a:stCxn id="42" idx="5"/>
              <a:endCxn id="40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1220F5-3373-314E-AA9C-96A131350C4E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68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F8126E-E014-B144-9CED-F722D05FB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05DD13-2A6D-E24F-A024-B97EDD6F3007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7378EE-8458-4D4F-9194-958C0D021753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7BD759-6608-9E4B-BF20-10F3A23D720F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715D70-6CBC-6D41-BC40-814A1ADC989B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8DD062-AFBC-1749-9D17-2BF00FCEA169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75660F-E05B-F442-84D5-BDE33FF69DCC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93724B-E027-6445-BFCA-538DAA569240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D087D5-54DE-4742-A792-4006E0DB4566}"/>
                </a:ext>
              </a:extLst>
            </p:cNvPr>
            <p:cNvCxnSpPr>
              <a:cxnSpLocks/>
              <a:stCxn id="35" idx="2"/>
              <a:endCxn id="37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27B78A-14EF-5341-9358-FB4C92A5BF18}"/>
                </a:ext>
              </a:extLst>
            </p:cNvPr>
            <p:cNvCxnSpPr>
              <a:cxnSpLocks/>
              <a:stCxn id="40" idx="1"/>
              <a:endCxn id="35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84803-5F16-AC48-9128-FF938DBDA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7C9EA8-A405-9443-9D6B-D44DC319C722}"/>
                </a:ext>
              </a:extLst>
            </p:cNvPr>
            <p:cNvCxnSpPr>
              <a:cxnSpLocks/>
              <a:stCxn id="36" idx="6"/>
              <a:endCxn id="39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266588-B958-6E4D-AEFE-5E2C25E78AD8}"/>
                </a:ext>
              </a:extLst>
            </p:cNvPr>
            <p:cNvCxnSpPr>
              <a:cxnSpLocks/>
              <a:stCxn id="38" idx="5"/>
              <a:endCxn id="36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DCC9C8-1D86-8749-AC54-BEDA183C072D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9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45ECC6-899B-0F4E-BCFE-88D28338E9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37718" y="167796"/>
            <a:ext cx="1188720" cy="1194156"/>
            <a:chOff x="6959062" y="1364834"/>
            <a:chExt cx="4013738" cy="4323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69CAB4-22D0-F04F-B5C0-E3F9B894EDCB}"/>
                </a:ext>
              </a:extLst>
            </p:cNvPr>
            <p:cNvSpPr/>
            <p:nvPr/>
          </p:nvSpPr>
          <p:spPr>
            <a:xfrm>
              <a:off x="8508731" y="1364834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CED913-E381-2F4F-9B7C-C9C3E7B35A51}"/>
                </a:ext>
              </a:extLst>
            </p:cNvPr>
            <p:cNvSpPr/>
            <p:nvPr/>
          </p:nvSpPr>
          <p:spPr>
            <a:xfrm>
              <a:off x="8503920" y="4773828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A66289-64BE-514A-B21D-D656EB7B333C}"/>
                </a:ext>
              </a:extLst>
            </p:cNvPr>
            <p:cNvSpPr/>
            <p:nvPr/>
          </p:nvSpPr>
          <p:spPr>
            <a:xfrm>
              <a:off x="6959062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A5B724-CF0C-8948-B1E7-688D38947ABA}"/>
                </a:ext>
              </a:extLst>
            </p:cNvPr>
            <p:cNvSpPr/>
            <p:nvPr/>
          </p:nvSpPr>
          <p:spPr>
            <a:xfrm>
              <a:off x="6959062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5FA17D-80C6-D141-8D63-3C5421B02F1B}"/>
                </a:ext>
              </a:extLst>
            </p:cNvPr>
            <p:cNvSpPr/>
            <p:nvPr/>
          </p:nvSpPr>
          <p:spPr>
            <a:xfrm>
              <a:off x="10058400" y="3993339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2B80BD-E642-7C40-9114-D8C6002328DC}"/>
                </a:ext>
              </a:extLst>
            </p:cNvPr>
            <p:cNvSpPr/>
            <p:nvPr/>
          </p:nvSpPr>
          <p:spPr>
            <a:xfrm>
              <a:off x="10058400" y="2145323"/>
              <a:ext cx="914400" cy="914400"/>
            </a:xfrm>
            <a:prstGeom prst="ellipse">
              <a:avLst/>
            </a:prstGeom>
            <a:solidFill>
              <a:srgbClr val="65DEE9"/>
            </a:solidFill>
            <a:ln w="76200">
              <a:solidFill>
                <a:srgbClr val="65DE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724C00-8116-394F-AB6C-5F9C64E0C9AE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62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68487-F038-2F46-8CB0-E3E0A8127D86}"/>
                </a:ext>
              </a:extLst>
            </p:cNvPr>
            <p:cNvCxnSpPr>
              <a:cxnSpLocks/>
              <a:stCxn id="9" idx="2"/>
              <a:endCxn id="11" idx="7"/>
            </p:cNvCxnSpPr>
            <p:nvPr/>
          </p:nvCxnSpPr>
          <p:spPr>
            <a:xfrm flipH="1">
              <a:off x="773955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7BFDD7-893E-9240-9259-2D36F0C2692C}"/>
                </a:ext>
              </a:extLst>
            </p:cNvPr>
            <p:cNvCxnSpPr>
              <a:cxnSpLocks/>
              <a:stCxn id="14" idx="1"/>
              <a:endCxn id="9" idx="6"/>
            </p:cNvCxnSpPr>
            <p:nvPr/>
          </p:nvCxnSpPr>
          <p:spPr>
            <a:xfrm flipH="1" flipV="1">
              <a:off x="9423131" y="1822034"/>
              <a:ext cx="769180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411716-CE5F-6041-AB62-C84CA2095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5600" y="3119219"/>
              <a:ext cx="0" cy="933616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7A31ED-8004-554B-8E15-3930187AC0AB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9418320" y="4773828"/>
              <a:ext cx="773991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C4E42-EF99-2442-B6F5-92F607012C8D}"/>
                </a:ext>
              </a:extLst>
            </p:cNvPr>
            <p:cNvCxnSpPr>
              <a:cxnSpLocks/>
              <a:stCxn id="12" idx="5"/>
              <a:endCxn id="10" idx="2"/>
            </p:cNvCxnSpPr>
            <p:nvPr/>
          </p:nvCxnSpPr>
          <p:spPr>
            <a:xfrm>
              <a:off x="7739551" y="4773828"/>
              <a:ext cx="764369" cy="457200"/>
            </a:xfrm>
            <a:prstGeom prst="line">
              <a:avLst/>
            </a:prstGeom>
            <a:ln w="76200">
              <a:solidFill>
                <a:srgbClr val="65DE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CBA6C6-B98A-0D47-9B90-68D2C68C5BD3}"/>
                </a:ext>
              </a:extLst>
            </p:cNvPr>
            <p:cNvSpPr txBox="1"/>
            <p:nvPr/>
          </p:nvSpPr>
          <p:spPr>
            <a:xfrm>
              <a:off x="8327563" y="1940274"/>
              <a:ext cx="1357185" cy="30369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763-E1BF-E444-B887-17A75D83A78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9258F-F1EF-5B4B-9D42-F9DD2AE66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46922"/>
            <a:ext cx="10515600" cy="5130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9763-E1BF-E444-B887-17A75D83A783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258F-F1EF-5B4B-9D42-F9DD2AE662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6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5DEE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E7F-C220-1342-89EA-1D381772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TTP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dirty="0"/>
              <a:t>Threat Response Team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F7FB5-EEEF-F647-B413-34FB31D2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68141"/>
          </a:xfrm>
        </p:spPr>
        <p:txBody>
          <a:bodyPr numCol="2">
            <a:normAutofit/>
          </a:bodyPr>
          <a:lstStyle/>
          <a:p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Carlos Diaz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65DEE9"/>
                </a:solidFill>
              </a:rPr>
              <a:t>Consultant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65DEE9"/>
                </a:solidFill>
              </a:rPr>
              <a:t>@</a:t>
            </a:r>
            <a:r>
              <a:rPr lang="en-US" dirty="0" err="1">
                <a:solidFill>
                  <a:srgbClr val="65DEE9"/>
                </a:solidFill>
              </a:rPr>
              <a:t>dfirence</a:t>
            </a:r>
            <a:endParaRPr lang="en-US" dirty="0">
              <a:solidFill>
                <a:srgbClr val="65DEE9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Rob Gresham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65DEE9"/>
                </a:solidFill>
              </a:rPr>
              <a:t>Splunk&gt; Phantom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65DEE9"/>
                </a:solidFill>
              </a:rPr>
              <a:t>@</a:t>
            </a:r>
            <a:r>
              <a:rPr lang="en-US" dirty="0" err="1">
                <a:solidFill>
                  <a:srgbClr val="65DEE9"/>
                </a:solidFill>
              </a:rPr>
              <a:t>SOCologize</a:t>
            </a:r>
            <a:endParaRPr lang="en-US" dirty="0">
              <a:solidFill>
                <a:srgbClr val="65DE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Tier Threat Response Team Construct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1FBA-D609-4685-BA55-51479B60A19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294967295"/>
          </p:nvPr>
        </p:nvSpPr>
        <p:spPr>
          <a:xfrm>
            <a:off x="830332" y="1030288"/>
            <a:ext cx="9834124" cy="33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 tiers with the correct coverage and more dynamic growable team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4294967295"/>
          </p:nvPr>
        </p:nvSpPr>
        <p:spPr>
          <a:xfrm>
            <a:off x="838201" y="1508125"/>
            <a:ext cx="8497186" cy="470376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Defense Department has been using SOCs (or CND-SP) for very long time.   This construct was designed to augment SOC with highly trained and capable team to support </a:t>
            </a:r>
            <a:r>
              <a:rPr lang="en-US" dirty="0">
                <a:solidFill>
                  <a:srgbClr val="65DEE9"/>
                </a:solidFill>
              </a:rPr>
              <a:t>“Hunt, Monitor, and Harden” </a:t>
            </a:r>
            <a:r>
              <a:rPr lang="en-US" dirty="0"/>
              <a:t>during a significant event.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Regardless of the maturity of the SOC, augmentation is needed that focuses on threat response </a:t>
            </a:r>
            <a:r>
              <a:rPr lang="en-US" dirty="0" err="1"/>
              <a:t>vs</a:t>
            </a:r>
            <a:r>
              <a:rPr lang="en-US" dirty="0"/>
              <a:t> product development/management, or alert development/management.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The team is focused on adversarial TTPs, penetration techniques, and advanced cutting edge response tools (Intelligence, raptor, </a:t>
            </a:r>
            <a:r>
              <a:rPr lang="en-US" dirty="0" err="1"/>
              <a:t>yara</a:t>
            </a:r>
            <a:r>
              <a:rPr lang="en-US" dirty="0"/>
              <a:t>, </a:t>
            </a:r>
            <a:r>
              <a:rPr lang="en-US" dirty="0" err="1"/>
              <a:t>IoCs</a:t>
            </a:r>
            <a:r>
              <a:rPr lang="en-US" dirty="0"/>
              <a:t>, etc.)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65DEE9"/>
                </a:solidFill>
              </a:rPr>
              <a:t>Red Teamer </a:t>
            </a:r>
            <a:r>
              <a:rPr lang="en-US" dirty="0"/>
              <a:t>identifies adversary techniques, methods, and hunts the adversary and identifies high risk vulnerabilities and controls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65DEE9"/>
                </a:solidFill>
              </a:rPr>
              <a:t>CTI/LE Liaison </a:t>
            </a:r>
            <a:r>
              <a:rPr lang="en-US" dirty="0"/>
              <a:t>identifies key terrain, adversary actions, known compromised and likely compromised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65DEE9"/>
                </a:solidFill>
              </a:rPr>
              <a:t>Hunt/Monitor “Find” </a:t>
            </a:r>
            <a:r>
              <a:rPr lang="en-US" dirty="0"/>
              <a:t>team is focused on the “avenues of approach” for infiltration and exfiltration based on threat techniques, tactics and procedures.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rgbClr val="65DEE9"/>
                </a:solidFill>
              </a:rPr>
              <a:t>Harden “Freeze/Fix” </a:t>
            </a:r>
            <a:r>
              <a:rPr lang="en-US" dirty="0"/>
              <a:t>team is focused on immediate mitigation of adversarial movement, execution and actions on the objective</a:t>
            </a:r>
          </a:p>
        </p:txBody>
      </p:sp>
      <p:sp>
        <p:nvSpPr>
          <p:cNvPr id="15" name="Isosceles Triangle 70">
            <a:extLst>
              <a:ext uri="{FF2B5EF4-FFF2-40B4-BE49-F238E27FC236}">
                <a16:creationId xmlns:a16="http://schemas.microsoft.com/office/drawing/2014/main" id="{DF5A79C8-C31C-844B-9B53-2BB78474F298}"/>
              </a:ext>
            </a:extLst>
          </p:cNvPr>
          <p:cNvSpPr>
            <a:spLocks noChangeAspect="1"/>
          </p:cNvSpPr>
          <p:nvPr/>
        </p:nvSpPr>
        <p:spPr>
          <a:xfrm rot="10800000">
            <a:off x="9545325" y="4186946"/>
            <a:ext cx="228600" cy="182880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18A992-FCED-5442-956E-E6E4E261360E}"/>
              </a:ext>
            </a:extLst>
          </p:cNvPr>
          <p:cNvSpPr>
            <a:spLocks noChangeAspect="1"/>
          </p:cNvSpPr>
          <p:nvPr/>
        </p:nvSpPr>
        <p:spPr>
          <a:xfrm>
            <a:off x="9545325" y="3888214"/>
            <a:ext cx="22860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78ADD0-8D5D-5B49-9EA3-B690F0374988}"/>
              </a:ext>
            </a:extLst>
          </p:cNvPr>
          <p:cNvSpPr>
            <a:spLocks noChangeAspect="1"/>
          </p:cNvSpPr>
          <p:nvPr/>
        </p:nvSpPr>
        <p:spPr>
          <a:xfrm>
            <a:off x="9545325" y="3589482"/>
            <a:ext cx="228600" cy="18288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73">
            <a:extLst>
              <a:ext uri="{FF2B5EF4-FFF2-40B4-BE49-F238E27FC236}">
                <a16:creationId xmlns:a16="http://schemas.microsoft.com/office/drawing/2014/main" id="{8A82F638-3291-2448-82F3-F0BB4741E275}"/>
              </a:ext>
            </a:extLst>
          </p:cNvPr>
          <p:cNvSpPr>
            <a:spLocks noChangeAspect="1"/>
          </p:cNvSpPr>
          <p:nvPr/>
        </p:nvSpPr>
        <p:spPr>
          <a:xfrm rot="10800000">
            <a:off x="9545325" y="4784410"/>
            <a:ext cx="228600" cy="18288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3BC7AF-8408-024A-9B8D-43B9555BC9F2}"/>
              </a:ext>
            </a:extLst>
          </p:cNvPr>
          <p:cNvSpPr>
            <a:spLocks noChangeAspect="1"/>
          </p:cNvSpPr>
          <p:nvPr/>
        </p:nvSpPr>
        <p:spPr>
          <a:xfrm>
            <a:off x="9545325" y="5381874"/>
            <a:ext cx="228600" cy="1828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84036-6D9E-5C4E-87B0-FE148B62CDE7}"/>
              </a:ext>
            </a:extLst>
          </p:cNvPr>
          <p:cNvSpPr>
            <a:spLocks noChangeAspect="1"/>
          </p:cNvSpPr>
          <p:nvPr/>
        </p:nvSpPr>
        <p:spPr>
          <a:xfrm>
            <a:off x="9545325" y="5083142"/>
            <a:ext cx="228600" cy="18288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76">
            <a:extLst>
              <a:ext uri="{FF2B5EF4-FFF2-40B4-BE49-F238E27FC236}">
                <a16:creationId xmlns:a16="http://schemas.microsoft.com/office/drawing/2014/main" id="{D42C47F5-1157-CC4E-B522-76FEE1B9E427}"/>
              </a:ext>
            </a:extLst>
          </p:cNvPr>
          <p:cNvSpPr>
            <a:spLocks noChangeAspect="1"/>
          </p:cNvSpPr>
          <p:nvPr/>
        </p:nvSpPr>
        <p:spPr>
          <a:xfrm rot="10800000">
            <a:off x="9545325" y="4485678"/>
            <a:ext cx="228600" cy="182880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83F209-3B05-1342-B259-38139E761C2F}"/>
              </a:ext>
            </a:extLst>
          </p:cNvPr>
          <p:cNvSpPr>
            <a:spLocks noChangeAspect="1"/>
          </p:cNvSpPr>
          <p:nvPr/>
        </p:nvSpPr>
        <p:spPr>
          <a:xfrm>
            <a:off x="9545325" y="3290750"/>
            <a:ext cx="228600" cy="18288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5AB3C-AE18-CD4D-992C-7F5A0CCC2714}"/>
              </a:ext>
            </a:extLst>
          </p:cNvPr>
          <p:cNvSpPr txBox="1"/>
          <p:nvPr/>
        </p:nvSpPr>
        <p:spPr>
          <a:xfrm>
            <a:off x="9744632" y="3188069"/>
            <a:ext cx="2063642" cy="248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/>
              <a:t> Incident Responder</a:t>
            </a:r>
          </a:p>
          <a:p>
            <a:pPr>
              <a:spcAft>
                <a:spcPts val="200"/>
              </a:spcAft>
            </a:pPr>
            <a:r>
              <a:rPr lang="en-US" dirty="0"/>
              <a:t>SOC IR</a:t>
            </a:r>
          </a:p>
          <a:p>
            <a:pPr>
              <a:spcAft>
                <a:spcPts val="200"/>
              </a:spcAft>
            </a:pPr>
            <a:r>
              <a:rPr lang="en-US" dirty="0"/>
              <a:t>SOC Analyst</a:t>
            </a:r>
          </a:p>
          <a:p>
            <a:pPr>
              <a:spcAft>
                <a:spcPts val="200"/>
              </a:spcAft>
            </a:pPr>
            <a:r>
              <a:rPr lang="en-US" dirty="0"/>
              <a:t>Red Teamer</a:t>
            </a:r>
          </a:p>
          <a:p>
            <a:pPr>
              <a:spcAft>
                <a:spcPts val="200"/>
              </a:spcAft>
            </a:pPr>
            <a:r>
              <a:rPr lang="en-US" dirty="0"/>
              <a:t>CTI Analyst</a:t>
            </a:r>
          </a:p>
          <a:p>
            <a:pPr>
              <a:spcAft>
                <a:spcPts val="200"/>
              </a:spcAft>
            </a:pPr>
            <a:r>
              <a:rPr lang="en-US" dirty="0"/>
              <a:t>Host Forensics</a:t>
            </a:r>
          </a:p>
          <a:p>
            <a:pPr>
              <a:spcAft>
                <a:spcPts val="200"/>
              </a:spcAft>
            </a:pPr>
            <a:r>
              <a:rPr lang="en-US" dirty="0"/>
              <a:t>Net Forensics</a:t>
            </a:r>
          </a:p>
          <a:p>
            <a:pPr>
              <a:spcAft>
                <a:spcPts val="200"/>
              </a:spcAft>
            </a:pPr>
            <a:r>
              <a:rPr lang="en-US" dirty="0"/>
              <a:t>Host Discovery</a:t>
            </a:r>
          </a:p>
        </p:txBody>
      </p:sp>
    </p:spTree>
    <p:extLst>
      <p:ext uri="{BB962C8B-B14F-4D97-AF65-F5344CB8AC3E}">
        <p14:creationId xmlns:p14="http://schemas.microsoft.com/office/powerpoint/2010/main" val="28250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Tier Threat Response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38200" y="1030288"/>
            <a:ext cx="9767762" cy="33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Threat Mitigation and Recovery Team (12 - Team)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454220143"/>
              </p:ext>
            </p:extLst>
          </p:nvPr>
        </p:nvGraphicFramePr>
        <p:xfrm>
          <a:off x="838200" y="1481026"/>
          <a:ext cx="8624762" cy="5127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Rectangle 42"/>
          <p:cNvSpPr>
            <a:spLocks noChangeAspect="1"/>
          </p:cNvSpPr>
          <p:nvPr/>
        </p:nvSpPr>
        <p:spPr>
          <a:xfrm>
            <a:off x="6254204" y="5585502"/>
            <a:ext cx="182880" cy="1828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254204" y="4727105"/>
            <a:ext cx="182880" cy="18288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>
            <a:spLocks noChangeAspect="1"/>
          </p:cNvSpPr>
          <p:nvPr/>
        </p:nvSpPr>
        <p:spPr>
          <a:xfrm rot="10800000">
            <a:off x="3702115" y="2382209"/>
            <a:ext cx="182880" cy="182880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>
            <a:spLocks noChangeAspect="1"/>
          </p:cNvSpPr>
          <p:nvPr/>
        </p:nvSpPr>
        <p:spPr>
          <a:xfrm rot="10800000">
            <a:off x="901784" y="4162354"/>
            <a:ext cx="182880" cy="182880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6406604" y="3343886"/>
            <a:ext cx="182880" cy="18288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4513155" y="1670214"/>
            <a:ext cx="182880" cy="18288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181220" y="422331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181220" y="4989523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8184325" y="571436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235606" y="3343886"/>
            <a:ext cx="182880" cy="18288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818242" y="2434857"/>
            <a:ext cx="182880" cy="18288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9" name="Isosceles Triangle 68"/>
          <p:cNvSpPr>
            <a:spLocks noChangeAspect="1"/>
          </p:cNvSpPr>
          <p:nvPr/>
        </p:nvSpPr>
        <p:spPr>
          <a:xfrm rot="10800000">
            <a:off x="4052726" y="4162354"/>
            <a:ext cx="182880" cy="18288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Isosceles Triangle 70">
            <a:extLst>
              <a:ext uri="{FF2B5EF4-FFF2-40B4-BE49-F238E27FC236}">
                <a16:creationId xmlns:a16="http://schemas.microsoft.com/office/drawing/2014/main" id="{3935D304-DC03-584D-8F2D-1D39DDBA7FA6}"/>
              </a:ext>
            </a:extLst>
          </p:cNvPr>
          <p:cNvSpPr>
            <a:spLocks noChangeAspect="1"/>
          </p:cNvSpPr>
          <p:nvPr/>
        </p:nvSpPr>
        <p:spPr>
          <a:xfrm rot="10800000">
            <a:off x="8663707" y="2505047"/>
            <a:ext cx="228600" cy="182880"/>
          </a:xfrm>
          <a:prstGeom prst="triangl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DC28E-1483-0B4C-B74A-C23AB02249F7}"/>
              </a:ext>
            </a:extLst>
          </p:cNvPr>
          <p:cNvSpPr>
            <a:spLocks noChangeAspect="1"/>
          </p:cNvSpPr>
          <p:nvPr/>
        </p:nvSpPr>
        <p:spPr>
          <a:xfrm>
            <a:off x="8663707" y="2206315"/>
            <a:ext cx="22860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8656AF-9C0B-3544-AED0-60F7C208384F}"/>
              </a:ext>
            </a:extLst>
          </p:cNvPr>
          <p:cNvSpPr>
            <a:spLocks noChangeAspect="1"/>
          </p:cNvSpPr>
          <p:nvPr/>
        </p:nvSpPr>
        <p:spPr>
          <a:xfrm>
            <a:off x="8663707" y="1907583"/>
            <a:ext cx="228600" cy="18288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73">
            <a:extLst>
              <a:ext uri="{FF2B5EF4-FFF2-40B4-BE49-F238E27FC236}">
                <a16:creationId xmlns:a16="http://schemas.microsoft.com/office/drawing/2014/main" id="{626273A7-AA5D-C44A-BC55-62A09E79EE6A}"/>
              </a:ext>
            </a:extLst>
          </p:cNvPr>
          <p:cNvSpPr>
            <a:spLocks noChangeAspect="1"/>
          </p:cNvSpPr>
          <p:nvPr/>
        </p:nvSpPr>
        <p:spPr>
          <a:xfrm rot="10800000">
            <a:off x="8663707" y="3102511"/>
            <a:ext cx="228600" cy="182880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2D1CF2-358B-344E-AC7F-366E121E2567}"/>
              </a:ext>
            </a:extLst>
          </p:cNvPr>
          <p:cNvSpPr>
            <a:spLocks noChangeAspect="1"/>
          </p:cNvSpPr>
          <p:nvPr/>
        </p:nvSpPr>
        <p:spPr>
          <a:xfrm>
            <a:off x="8663707" y="3699975"/>
            <a:ext cx="228600" cy="1828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CD9CF3-B1AD-A54E-8A75-278604F6E320}"/>
              </a:ext>
            </a:extLst>
          </p:cNvPr>
          <p:cNvSpPr>
            <a:spLocks noChangeAspect="1"/>
          </p:cNvSpPr>
          <p:nvPr/>
        </p:nvSpPr>
        <p:spPr>
          <a:xfrm>
            <a:off x="8663707" y="3401243"/>
            <a:ext cx="228600" cy="18288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76">
            <a:extLst>
              <a:ext uri="{FF2B5EF4-FFF2-40B4-BE49-F238E27FC236}">
                <a16:creationId xmlns:a16="http://schemas.microsoft.com/office/drawing/2014/main" id="{E987E50C-28DC-2148-80CE-A022808FB612}"/>
              </a:ext>
            </a:extLst>
          </p:cNvPr>
          <p:cNvSpPr>
            <a:spLocks noChangeAspect="1"/>
          </p:cNvSpPr>
          <p:nvPr/>
        </p:nvSpPr>
        <p:spPr>
          <a:xfrm rot="10800000">
            <a:off x="8663707" y="2803779"/>
            <a:ext cx="228600" cy="182880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C619B4-6BA4-AD4E-A07F-F36294A436A1}"/>
              </a:ext>
            </a:extLst>
          </p:cNvPr>
          <p:cNvSpPr>
            <a:spLocks noChangeAspect="1"/>
          </p:cNvSpPr>
          <p:nvPr/>
        </p:nvSpPr>
        <p:spPr>
          <a:xfrm>
            <a:off x="8663707" y="1608851"/>
            <a:ext cx="228600" cy="18288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14D408-8B8C-0B40-9083-B026AE44C446}"/>
              </a:ext>
            </a:extLst>
          </p:cNvPr>
          <p:cNvSpPr txBox="1"/>
          <p:nvPr/>
        </p:nvSpPr>
        <p:spPr>
          <a:xfrm>
            <a:off x="8863014" y="1506170"/>
            <a:ext cx="2063642" cy="248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/>
              <a:t> Incident Responder</a:t>
            </a:r>
          </a:p>
          <a:p>
            <a:pPr>
              <a:spcAft>
                <a:spcPts val="200"/>
              </a:spcAft>
            </a:pPr>
            <a:r>
              <a:rPr lang="en-US" dirty="0"/>
              <a:t>SOC IR</a:t>
            </a:r>
          </a:p>
          <a:p>
            <a:pPr>
              <a:spcAft>
                <a:spcPts val="200"/>
              </a:spcAft>
            </a:pPr>
            <a:r>
              <a:rPr lang="en-US" dirty="0"/>
              <a:t>SOC Analyst</a:t>
            </a:r>
          </a:p>
          <a:p>
            <a:pPr>
              <a:spcAft>
                <a:spcPts val="200"/>
              </a:spcAft>
            </a:pPr>
            <a:r>
              <a:rPr lang="en-US" dirty="0"/>
              <a:t>Red Teamer</a:t>
            </a:r>
          </a:p>
          <a:p>
            <a:pPr>
              <a:spcAft>
                <a:spcPts val="200"/>
              </a:spcAft>
            </a:pPr>
            <a:r>
              <a:rPr lang="en-US" dirty="0"/>
              <a:t>CTI Analyst</a:t>
            </a:r>
          </a:p>
          <a:p>
            <a:pPr>
              <a:spcAft>
                <a:spcPts val="200"/>
              </a:spcAft>
            </a:pPr>
            <a:r>
              <a:rPr lang="en-US" dirty="0"/>
              <a:t>Host Forensics</a:t>
            </a:r>
          </a:p>
          <a:p>
            <a:pPr>
              <a:spcAft>
                <a:spcPts val="200"/>
              </a:spcAft>
            </a:pPr>
            <a:r>
              <a:rPr lang="en-US" dirty="0"/>
              <a:t>Net Forensics</a:t>
            </a:r>
          </a:p>
          <a:p>
            <a:pPr>
              <a:spcAft>
                <a:spcPts val="200"/>
              </a:spcAft>
            </a:pPr>
            <a:r>
              <a:rPr lang="en-US" dirty="0"/>
              <a:t>Host Discovery</a:t>
            </a:r>
          </a:p>
        </p:txBody>
      </p:sp>
    </p:spTree>
    <p:extLst>
      <p:ext uri="{BB962C8B-B14F-4D97-AF65-F5344CB8AC3E}">
        <p14:creationId xmlns:p14="http://schemas.microsoft.com/office/powerpoint/2010/main" val="31663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3826</TotalTime>
  <Words>331</Words>
  <Application>Microsoft Macintosh PowerPoint</Application>
  <PresentationFormat>Widescreen</PresentationFormat>
  <Paragraphs>58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TTP0 Threat Response Team</vt:lpstr>
      <vt:lpstr>0Tier Threat Response Team Construct</vt:lpstr>
      <vt:lpstr>0Tier Threat Response Team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Gresham</dc:creator>
  <cp:lastModifiedBy>Rob Gresham</cp:lastModifiedBy>
  <cp:revision>18</cp:revision>
  <dcterms:created xsi:type="dcterms:W3CDTF">2018-06-24T01:45:47Z</dcterms:created>
  <dcterms:modified xsi:type="dcterms:W3CDTF">2018-07-30T14:36:35Z</dcterms:modified>
</cp:coreProperties>
</file>