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2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7C6E-F49D-474F-A7B6-96DA5750E76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1F51-4AD2-4DBA-B859-6E25A72F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5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F7197C-F54C-45A7-828A-72C554964DBA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00800"/>
            <a:ext cx="5334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6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4F9004-8588-4DA1-8B58-F55A90FA2692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BEB431-8950-4CEE-9D3F-711B644B3FFA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7EFCC1-F0FE-49AD-AD75-36B0FEEE5E2F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7A3356-E91E-43FF-AA9D-3D3A964A4AEC}" type="datetime1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D54097-4C9E-4527-8565-ABFCAB4EAE00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F4B902-F0AD-4307-BB0C-CD65643D72C1}" type="datetime1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28480-E2BA-4B8A-AD1D-0D83EC3A4ED4}" type="datetime1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07C5FE-ABC5-4789-B40C-0B99BC877854}" type="datetime1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722229-BFA8-4B1B-BA1A-E9511934125B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277855-C502-4289-854C-3E41B8DB2470}" type="datetime1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44305"/>
            <a:ext cx="9144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72719"/>
            <a:ext cx="514598" cy="494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9402" y="6363194"/>
            <a:ext cx="514598" cy="4948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292929">
              <a:alpha val="98039"/>
            </a:srgb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155040"/>
            <a:ext cx="998798" cy="21313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TLP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01000" y="152400"/>
            <a:ext cx="998798" cy="21313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TLP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4239" y="-7620"/>
            <a:ext cx="6697402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423352"/>
            <a:ext cx="4572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0B0F0"/>
                </a:solidFill>
              </a:defRPr>
            </a:lvl1pPr>
          </a:lstStyle>
          <a:p>
            <a:fld id="{3D66F729-125B-4373-A400-A88D2C733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eye.com/content/dam/fireeye-www/services/pdfs/mandiant-apt1-repor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eye.com/content/dam/fireeye-www/services/pdfs/mandiant-apt1-repor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F729-125B-4373-A400-A88D2C7339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213762" y="5524901"/>
            <a:ext cx="228600" cy="228600"/>
          </a:xfrm>
          <a:prstGeom prst="star5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/>
          <p:cNvSpPr/>
          <p:nvPr/>
        </p:nvSpPr>
        <p:spPr>
          <a:xfrm>
            <a:off x="206805" y="5105400"/>
            <a:ext cx="228600" cy="228600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206805" y="5958840"/>
            <a:ext cx="228600" cy="228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45280" y="3009900"/>
            <a:ext cx="7620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51" y="3124200"/>
            <a:ext cx="571500" cy="5715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5720" y="2210066"/>
            <a:ext cx="90365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0115" y="2057933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2093711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JAN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9614" y="2055701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49118" y="2091479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FEB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546176" y="2055127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05200" y="2090905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MAR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27320" y="2057891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03907" y="2096051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APR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61342" y="2057666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22268" y="2095478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MAY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14061" y="2057666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589142" y="2097681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JUN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8126" y="4587506"/>
            <a:ext cx="90365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72521" y="4435373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4806" y="4471151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JUL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862020" y="4433141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828800" y="4468919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AUG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548582" y="4432567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1669" y="4468345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SEP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239252" y="4435331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06313" y="4473491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OCT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73274" y="4435106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934200" y="4472918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NOV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632658" y="4435106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610600" y="4475121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DEC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6" name="Straight Connector 45"/>
          <p:cNvCxnSpPr>
            <a:stCxn id="12" idx="4"/>
            <a:endCxn id="33" idx="0"/>
          </p:cNvCxnSpPr>
          <p:nvPr/>
        </p:nvCxnSpPr>
        <p:spPr>
          <a:xfrm>
            <a:off x="326859" y="2362200"/>
            <a:ext cx="2406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35" idx="0"/>
          </p:cNvCxnSpPr>
          <p:nvPr/>
        </p:nvCxnSpPr>
        <p:spPr>
          <a:xfrm>
            <a:off x="2016358" y="2359968"/>
            <a:ext cx="2406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4"/>
            <a:endCxn id="37" idx="0"/>
          </p:cNvCxnSpPr>
          <p:nvPr/>
        </p:nvCxnSpPr>
        <p:spPr>
          <a:xfrm>
            <a:off x="3702920" y="2359394"/>
            <a:ext cx="2406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4" idx="4"/>
            <a:endCxn id="39" idx="0"/>
          </p:cNvCxnSpPr>
          <p:nvPr/>
        </p:nvCxnSpPr>
        <p:spPr>
          <a:xfrm>
            <a:off x="5384064" y="2362158"/>
            <a:ext cx="11932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6" idx="4"/>
            <a:endCxn id="41" idx="0"/>
          </p:cNvCxnSpPr>
          <p:nvPr/>
        </p:nvCxnSpPr>
        <p:spPr>
          <a:xfrm>
            <a:off x="7118086" y="2361933"/>
            <a:ext cx="11932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8" idx="4"/>
            <a:endCxn id="43" idx="0"/>
          </p:cNvCxnSpPr>
          <p:nvPr/>
        </p:nvCxnSpPr>
        <p:spPr>
          <a:xfrm>
            <a:off x="8770805" y="2361933"/>
            <a:ext cx="18597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Brace 63"/>
          <p:cNvSpPr/>
          <p:nvPr/>
        </p:nvSpPr>
        <p:spPr>
          <a:xfrm rot="16200000">
            <a:off x="4345370" y="-129435"/>
            <a:ext cx="416222" cy="8453247"/>
          </a:xfrm>
          <a:prstGeom prst="rightBrace">
            <a:avLst>
              <a:gd name="adj1" fmla="val 16333"/>
              <a:gd name="adj2" fmla="val 49745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/>
          <p:cNvSpPr/>
          <p:nvPr/>
        </p:nvSpPr>
        <p:spPr>
          <a:xfrm rot="5400000">
            <a:off x="4328265" y="-1503912"/>
            <a:ext cx="416222" cy="8453247"/>
          </a:xfrm>
          <a:prstGeom prst="rightBrace">
            <a:avLst>
              <a:gd name="adj1" fmla="val 16333"/>
              <a:gd name="adj2" fmla="val 50016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2018764" y="2437457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705326" y="2430358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81657" y="2414597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24700" y="2415540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004060" y="4157592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690622" y="4165733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74573" y="4149972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109996" y="4135675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5-Point Star 80"/>
          <p:cNvSpPr/>
          <p:nvPr/>
        </p:nvSpPr>
        <p:spPr>
          <a:xfrm>
            <a:off x="685800" y="2070633"/>
            <a:ext cx="228600" cy="228600"/>
          </a:xfrm>
          <a:prstGeom prst="star5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1143000" y="2086162"/>
            <a:ext cx="228600" cy="228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Summing Junction 82"/>
          <p:cNvSpPr/>
          <p:nvPr/>
        </p:nvSpPr>
        <p:spPr>
          <a:xfrm>
            <a:off x="2438400" y="2086162"/>
            <a:ext cx="228600" cy="228600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800100" y="1752600"/>
            <a:ext cx="2406" cy="23152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0" y="1536710"/>
            <a:ext cx="87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hlinkClick r:id="rId3"/>
              </a:rPr>
              <a:t>FEYE - APT1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609600" y="5526732"/>
            <a:ext cx="86534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Blog/Report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9600" y="5102721"/>
            <a:ext cx="86534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Victim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2006" y="5951220"/>
            <a:ext cx="69008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Weapons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1257300" y="1752600"/>
            <a:ext cx="2406" cy="23152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itle 1"/>
          <p:cNvSpPr txBox="1">
            <a:spLocks/>
          </p:cNvSpPr>
          <p:nvPr/>
        </p:nvSpPr>
        <p:spPr>
          <a:xfrm>
            <a:off x="1046747" y="16042"/>
            <a:ext cx="6697402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ActorNameHere</a:t>
            </a:r>
            <a:r>
              <a:rPr lang="en-US" dirty="0" smtClean="0"/>
              <a:t>&gt; - &lt;YYYY&gt;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F729-125B-4373-A400-A88D2C733910}" type="slidenum">
              <a:rPr lang="en-US" smtClean="0">
                <a:solidFill>
                  <a:srgbClr val="00FFFF"/>
                </a:solidFill>
              </a:rPr>
              <a:pPr/>
              <a:t>2</a:t>
            </a:fld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213762" y="5516880"/>
            <a:ext cx="228600" cy="228600"/>
          </a:xfrm>
          <a:prstGeom prst="star5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/>
          <p:cNvSpPr/>
          <p:nvPr/>
        </p:nvSpPr>
        <p:spPr>
          <a:xfrm>
            <a:off x="206805" y="5105400"/>
            <a:ext cx="228600" cy="228600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206805" y="5958840"/>
            <a:ext cx="228600" cy="228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45280" y="3009900"/>
            <a:ext cx="762000" cy="8001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51" y="3124200"/>
            <a:ext cx="571500" cy="5715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5720" y="2210066"/>
            <a:ext cx="90365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0115" y="2057933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2093711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JAN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9614" y="2055701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49118" y="2091479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FEB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546176" y="2055127"/>
            <a:ext cx="313487" cy="3042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11375" y="2096531"/>
            <a:ext cx="4572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MAR</a:t>
            </a:r>
            <a:endParaRPr 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27320" y="2057891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03907" y="2096051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APR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61342" y="2057666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22268" y="2095478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MAY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14061" y="2057666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589142" y="2097681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JUN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8126" y="4587506"/>
            <a:ext cx="90365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72521" y="4435373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4806" y="4471151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JUL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862020" y="4433141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828800" y="4468919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AUG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548582" y="4432567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1669" y="4468345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SEP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239252" y="4435331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06313" y="4473491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OCT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973274" y="4435106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934200" y="4472918"/>
            <a:ext cx="4572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NOV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632658" y="4435106"/>
            <a:ext cx="313487" cy="304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610600" y="4475121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DEC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6" name="Straight Connector 45"/>
          <p:cNvCxnSpPr>
            <a:stCxn id="12" idx="4"/>
            <a:endCxn id="33" idx="0"/>
          </p:cNvCxnSpPr>
          <p:nvPr/>
        </p:nvCxnSpPr>
        <p:spPr>
          <a:xfrm>
            <a:off x="326859" y="2362200"/>
            <a:ext cx="2406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35" idx="0"/>
          </p:cNvCxnSpPr>
          <p:nvPr/>
        </p:nvCxnSpPr>
        <p:spPr>
          <a:xfrm>
            <a:off x="2016358" y="2359968"/>
            <a:ext cx="2406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4"/>
            <a:endCxn id="37" idx="0"/>
          </p:cNvCxnSpPr>
          <p:nvPr/>
        </p:nvCxnSpPr>
        <p:spPr>
          <a:xfrm>
            <a:off x="3702920" y="2359394"/>
            <a:ext cx="2406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4" idx="4"/>
            <a:endCxn id="39" idx="0"/>
          </p:cNvCxnSpPr>
          <p:nvPr/>
        </p:nvCxnSpPr>
        <p:spPr>
          <a:xfrm>
            <a:off x="5384064" y="2362158"/>
            <a:ext cx="11932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6" idx="4"/>
            <a:endCxn id="41" idx="0"/>
          </p:cNvCxnSpPr>
          <p:nvPr/>
        </p:nvCxnSpPr>
        <p:spPr>
          <a:xfrm>
            <a:off x="7118086" y="2361933"/>
            <a:ext cx="11932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8" idx="4"/>
            <a:endCxn id="43" idx="0"/>
          </p:cNvCxnSpPr>
          <p:nvPr/>
        </p:nvCxnSpPr>
        <p:spPr>
          <a:xfrm>
            <a:off x="8770805" y="2361933"/>
            <a:ext cx="18597" cy="2073173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Brace 63"/>
          <p:cNvSpPr/>
          <p:nvPr/>
        </p:nvSpPr>
        <p:spPr>
          <a:xfrm rot="16200000">
            <a:off x="4345370" y="-129435"/>
            <a:ext cx="416222" cy="8453247"/>
          </a:xfrm>
          <a:prstGeom prst="rightBrace">
            <a:avLst>
              <a:gd name="adj1" fmla="val 16333"/>
              <a:gd name="adj2" fmla="val 49745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/>
          <p:cNvSpPr/>
          <p:nvPr/>
        </p:nvSpPr>
        <p:spPr>
          <a:xfrm rot="5400000">
            <a:off x="4328265" y="-1503912"/>
            <a:ext cx="416222" cy="8453247"/>
          </a:xfrm>
          <a:prstGeom prst="rightBrace">
            <a:avLst>
              <a:gd name="adj1" fmla="val 16333"/>
              <a:gd name="adj2" fmla="val 50016"/>
            </a:avLst>
          </a:prstGeom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2018764" y="2437457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705326" y="2430358"/>
            <a:ext cx="2406" cy="231528"/>
          </a:xfrm>
          <a:prstGeom prst="line">
            <a:avLst/>
          </a:prstGeom>
          <a:ln w="12700">
            <a:solidFill>
              <a:srgbClr val="00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81657" y="2414597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24700" y="2415540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004060" y="4157592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690622" y="4165733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74573" y="4149972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109996" y="4135675"/>
            <a:ext cx="2406" cy="23152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5-Point Star 80"/>
          <p:cNvSpPr/>
          <p:nvPr/>
        </p:nvSpPr>
        <p:spPr>
          <a:xfrm>
            <a:off x="685800" y="2070633"/>
            <a:ext cx="228600" cy="228600"/>
          </a:xfrm>
          <a:prstGeom prst="star5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1143000" y="2086162"/>
            <a:ext cx="228600" cy="228600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Summing Junction 82"/>
          <p:cNvSpPr/>
          <p:nvPr/>
        </p:nvSpPr>
        <p:spPr>
          <a:xfrm>
            <a:off x="2438400" y="2086162"/>
            <a:ext cx="228600" cy="228600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800100" y="1752600"/>
            <a:ext cx="2406" cy="23152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0" y="1536710"/>
            <a:ext cx="870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hlinkClick r:id="rId3"/>
              </a:rPr>
              <a:t>FEYE - APT1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609600" y="5526732"/>
            <a:ext cx="86534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Blog/Report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9600" y="5102721"/>
            <a:ext cx="86534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Victim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2006" y="5951220"/>
            <a:ext cx="69008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  <a:latin typeface="+mj-lt"/>
              </a:rPr>
              <a:t>Weapons</a:t>
            </a:r>
            <a:endParaRPr lang="en-US" sz="9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1257300" y="1752600"/>
            <a:ext cx="2406" cy="23152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2018-03-03T18:51:46Z</dcterms:created>
  <dcterms:modified xsi:type="dcterms:W3CDTF">2018-03-04T00:46:00Z</dcterms:modified>
</cp:coreProperties>
</file>