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8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7C6E-F49D-474F-A7B6-96DA5750E76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1F51-4AD2-4DBA-B859-6E25A72F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F7197C-F54C-45A7-828A-72C554964DB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5334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F9004-8588-4DA1-8B58-F55A90FA2692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EB431-8950-4CEE-9D3F-711B644B3FF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7EFCC1-F0FE-49AD-AD75-36B0FEEE5E2F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A3356-E91E-43FF-AA9D-3D3A964A4AEC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D54097-4C9E-4527-8565-ABFCAB4EAE0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F4B902-F0AD-4307-BB0C-CD65643D72C1}" type="datetime1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28480-E2BA-4B8A-AD1D-0D83EC3A4ED4}" type="datetime1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7C5FE-ABC5-4789-B40C-0B99BC877854}" type="datetime1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722229-BFA8-4B1B-BA1A-E9511934125B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7855-C502-4289-854C-3E41B8DB247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44305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72719"/>
            <a:ext cx="514598" cy="494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9402" y="6363194"/>
            <a:ext cx="514598" cy="4948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155040"/>
            <a:ext cx="998798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1000" y="152400"/>
            <a:ext cx="998798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4239" y="-7620"/>
            <a:ext cx="669740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B0F0"/>
                </a:solidFill>
              </a:defRPr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2018-03-03T18:51:46Z</dcterms:created>
  <dcterms:modified xsi:type="dcterms:W3CDTF">2018-03-03T18:58:04Z</dcterms:modified>
</cp:coreProperties>
</file>