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30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7C6E-F49D-474F-A7B6-96DA5750E763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61F51-4AD2-4DBA-B859-6E25A72F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5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F7197C-F54C-45A7-828A-72C554964DBA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5334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6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4F9004-8588-4DA1-8B58-F55A90FA2692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BEB431-8950-4CEE-9D3F-711B644B3FFA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9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7EFCC1-F0FE-49AD-AD75-36B0FEEE5E2F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A3356-E91E-43FF-AA9D-3D3A964A4AEC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D54097-4C9E-4527-8565-ABFCAB4EAE00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F4B902-F0AD-4307-BB0C-CD65643D72C1}" type="datetime1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728480-E2BA-4B8A-AD1D-0D83EC3A4ED4}" type="datetime1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07C5FE-ABC5-4789-B40C-0B99BC877854}" type="datetime1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7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722229-BFA8-4B1B-BA1A-E9511934125B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09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277855-C502-4289-854C-3E41B8DB2470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2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44305"/>
            <a:ext cx="9144000" cy="523220"/>
          </a:xfrm>
          <a:prstGeom prst="rect">
            <a:avLst/>
          </a:prstGeom>
          <a:solidFill>
            <a:srgbClr val="292929">
              <a:alpha val="98039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15662" r="17037" b="20846"/>
          <a:stretch/>
        </p:blipFill>
        <p:spPr>
          <a:xfrm>
            <a:off x="0" y="6372719"/>
            <a:ext cx="514598" cy="494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15662" r="17037" b="20846"/>
          <a:stretch/>
        </p:blipFill>
        <p:spPr>
          <a:xfrm>
            <a:off x="8629402" y="6363194"/>
            <a:ext cx="514598" cy="4948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292929">
              <a:alpha val="98039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00" y="155040"/>
            <a:ext cx="998798" cy="21313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TLP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WHITE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01000" y="152400"/>
            <a:ext cx="998798" cy="21313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TLP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WHITE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4239" y="-7620"/>
            <a:ext cx="6697402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0B0F0"/>
                </a:solidFill>
              </a:defRPr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F729-125B-4373-A400-A88D2C7339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archir</dc:creator>
  <cp:lastModifiedBy>archir</cp:lastModifiedBy>
  <cp:revision>10</cp:revision>
  <dcterms:created xsi:type="dcterms:W3CDTF">2018-03-03T18:23:11Z</dcterms:created>
  <dcterms:modified xsi:type="dcterms:W3CDTF">2018-03-03T18:46:36Z</dcterms:modified>
</cp:coreProperties>
</file>