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126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87406-A53F-4D12-B635-FC1BFB60965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1FF2-32B8-4510-A085-DE958D0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F679-F50B-4676-9AEF-676FD7991EE5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1965-45E9-4B6B-9DF0-9043FB823E9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3C1F-2E99-416F-9C81-FC61B3F7C44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DAF-A994-4E9A-B77B-8F9273D10E6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6605-2167-4BBF-B64D-98D0F92BC1DF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7BE6-1DBF-4097-9D33-6DBC65F31D56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CD8-197C-4734-BDBA-EC816495E2B4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A340-D239-426D-89F7-C631E07976E2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4707-D6E1-4E39-8A3B-7C958BEDEDBD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C3AF-8BAC-4077-94A1-9ADC9F3EBA93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D04-7889-4936-85A8-48DC6B1754FD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7194-9931-49E6-9178-F521176DC466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0975" y="144981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057278" y="144980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3" descr="Y:\Pictures\TTP0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9" y="6330345"/>
            <a:ext cx="42972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15" name="Picture 3" descr="Y:\Pictures\TTP0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43227" y="6334780"/>
            <a:ext cx="42972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21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2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921091" y="164435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3" descr="Y:\Pictures\TTP0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43227" y="6334780"/>
            <a:ext cx="42972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9" name="Picture 3" descr="Y:\Pictures\TTP0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57" y="-333"/>
            <a:ext cx="42972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11" name="Rounded Rectangle 10"/>
          <p:cNvSpPr/>
          <p:nvPr/>
        </p:nvSpPr>
        <p:spPr>
          <a:xfrm>
            <a:off x="224918" y="6489820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3" descr="Y:\Pictures\TTP0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37" y="-333"/>
            <a:ext cx="42972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11" name="Rounded Rectangle 10"/>
          <p:cNvSpPr/>
          <p:nvPr/>
        </p:nvSpPr>
        <p:spPr>
          <a:xfrm>
            <a:off x="224918" y="6489820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3" descr="Y:\Pictures\TTP0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55269" y="-333"/>
            <a:ext cx="42972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12" name="Rounded Rectangle 11"/>
          <p:cNvSpPr/>
          <p:nvPr/>
        </p:nvSpPr>
        <p:spPr>
          <a:xfrm>
            <a:off x="10871332" y="6478321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23716" y="155040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88246" y="154707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2018-02-28T19:50:09Z</dcterms:created>
  <dcterms:modified xsi:type="dcterms:W3CDTF">2018-03-01T02:22:08Z</dcterms:modified>
</cp:coreProperties>
</file>