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Dv9m2KLILa/vOUbbkti+Q==" hashData="lnKWUWwdJD3UDyZUhtbLcnkQZm+0jMjLoocO1kwY7Kwy+VUnJlQa6DRqo5J/oycg2U4fhUdDVXk9NbQFvr3L0Q=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6E1-18BF-4DA1-8033-C887BDD730A5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106E-CB3B-40D5-A482-A0B276D6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6E1-18BF-4DA1-8033-C887BDD730A5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106E-CB3B-40D5-A482-A0B276D6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2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6E1-18BF-4DA1-8033-C887BDD730A5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106E-CB3B-40D5-A482-A0B276D6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6E1-18BF-4DA1-8033-C887BDD730A5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106E-CB3B-40D5-A482-A0B276D6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0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6E1-18BF-4DA1-8033-C887BDD730A5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106E-CB3B-40D5-A482-A0B276D6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6E1-18BF-4DA1-8033-C887BDD730A5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106E-CB3B-40D5-A482-A0B276D6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6E1-18BF-4DA1-8033-C887BDD730A5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106E-CB3B-40D5-A482-A0B276D6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4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6E1-18BF-4DA1-8033-C887BDD730A5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106E-CB3B-40D5-A482-A0B276D6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6E1-18BF-4DA1-8033-C887BDD730A5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106E-CB3B-40D5-A482-A0B276D6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6E1-18BF-4DA1-8033-C887BDD730A5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106E-CB3B-40D5-A482-A0B276D6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6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6E1-18BF-4DA1-8033-C887BDD730A5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106E-CB3B-40D5-A482-A0B276D6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ED6E1-18BF-4DA1-8033-C887BDD730A5}" type="datetimeFigureOut">
              <a:rPr lang="en-US" smtClean="0"/>
              <a:t>30-Dec-20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106E-CB3B-40D5-A482-A0B276D6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/>
  <cp:lastModifiedBy/>
  <cp:revision>1</cp:revision>
  <dcterms:created xsi:type="dcterms:W3CDTF">2020-12-30T08:49:55Z</dcterms:created>
  <dcterms:modified xsi:type="dcterms:W3CDTF">2020-12-30T08:50:16Z</dcterms:modified>
</cp:coreProperties>
</file>