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7aeb3ed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7aeb3e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7aeb3ed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7aeb3e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Bots replace Apps?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Sumanjay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77053" y="2069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78" y="1269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Bot?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Bot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is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an autonomous program on a network (especially the Internet) which can interact with systems or users.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Bots can be integrated easily in our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messaging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apps and we can get our works done easily by interacting with the bot.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Some Platforms which support Bots include Facebook Messenger, Telegram and Discord.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switch to bot from app?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Bots doesn’t require any other seperate app for functioning.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save lots of memory by using bots instead of having a native app for each requirement.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Bot’s reply to user is programmatically automated so there is no need of humans to process customer’s demand manually.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Bots are faster than apps.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Bots doesn’t enforce any change in UI so user’s don’t need time to settle and discover all the UI features of apps.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switch to bot from app?  (Contd)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Re-engaging people is very easy in bots as compared to apps.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Rates of chat bots is very high as compared to other native apps.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Instant access.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other Infrastructure is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stats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facts are evident that people are more likely to use a service often if they offer a bot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862600" y="739225"/>
            <a:ext cx="4550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80% of people do not use an app after using once.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fair chances that your app will be uninstalled after several usages (Phone’s Space is precious. You know, right?)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More than half of the total mobile phone users install 0 apps per month.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 of 30-32 apps installed on a mobile phone, 20-25 are hardly opened once in a week.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87%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 survey conducted by Telegram, it is found that people who have used a bot for a specific service don’t want to revert back to install a native app for that service.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Bots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15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</a:rPr>
              <a:t>At this point, there are still many problems that bots need to overcome. 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For example, they are touted as a solution to customer service, yet are criticized for cold, impersonal responses or leaving the customer dangling where the bot doesn’t know what to 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Majority of the bots aren’t capable of handling user’s queries and process it exactly how they want.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Also, they can’t handle sarcasm so there may be an issue if we are analysing the feedback given by users.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33625" y="544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33625" y="22759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Bots are doing pretty well these days but they have certain limitations which we discussed.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Developers are working to make bots a reliable alternative of apps and they surely have the potential of replacing apps in near future.</a:t>
            </a:r>
            <a:endParaRPr sz="1400"/>
          </a:p>
        </p:txBody>
      </p:sp>
      <p:pic>
        <p:nvPicPr>
          <p:cNvPr descr="Black and white image of ladder handles coming out of the water onto a floating dock" id="117" name="Google Shape;117;p21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921" y="784046"/>
            <a:ext cx="3302675" cy="34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