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258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09600" y="381000"/>
            <a:ext cx="8001000" cy="4824762"/>
            <a:chOff x="609600" y="381000"/>
            <a:chExt cx="8001000" cy="4824762"/>
          </a:xfrm>
        </p:grpSpPr>
        <p:sp>
          <p:nvSpPr>
            <p:cNvPr id="5" name="Rectangle 4"/>
            <p:cNvSpPr/>
            <p:nvPr/>
          </p:nvSpPr>
          <p:spPr>
            <a:xfrm>
              <a:off x="609600" y="2667000"/>
              <a:ext cx="609600" cy="5334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Prompt for unload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1295400" y="2668858"/>
              <a:ext cx="503664" cy="5334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App cache</a:t>
              </a:r>
              <a:endParaRPr lang="en-US" sz="10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858536" y="2667000"/>
              <a:ext cx="457200" cy="5334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DNS</a:t>
              </a:r>
              <a:endParaRPr lang="en-US" sz="10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362200" y="2667000"/>
              <a:ext cx="457200" cy="5334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TCP</a:t>
              </a:r>
              <a:endParaRPr lang="en-US" sz="10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895600" y="2667000"/>
              <a:ext cx="1066800" cy="5334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Request</a:t>
              </a:r>
              <a:endParaRPr lang="en-US" sz="10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962400" y="2667000"/>
              <a:ext cx="1066800" cy="5334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Response</a:t>
              </a:r>
              <a:endParaRPr lang="en-US" sz="10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858000" y="2667000"/>
              <a:ext cx="762000" cy="5334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onLoad</a:t>
              </a:r>
              <a:endParaRPr lang="en-US" sz="10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105400" y="2667000"/>
              <a:ext cx="1761893" cy="5334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Processing</a:t>
              </a:r>
            </a:p>
          </p:txBody>
        </p:sp>
        <p:sp>
          <p:nvSpPr>
            <p:cNvPr id="4" name="Rectangle 3"/>
            <p:cNvSpPr/>
            <p:nvPr/>
          </p:nvSpPr>
          <p:spPr>
            <a:xfrm>
              <a:off x="3810000" y="3124200"/>
              <a:ext cx="685800" cy="5334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unload</a:t>
              </a:r>
              <a:endParaRPr lang="en-US" sz="10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4" name="Line Callout 2 (No Border) 13"/>
            <p:cNvSpPr/>
            <p:nvPr/>
          </p:nvSpPr>
          <p:spPr>
            <a:xfrm>
              <a:off x="2362200" y="381000"/>
              <a:ext cx="1066800" cy="202581"/>
            </a:xfrm>
            <a:prstGeom prst="callout2">
              <a:avLst>
                <a:gd name="adj1" fmla="val 50457"/>
                <a:gd name="adj2" fmla="val 29"/>
                <a:gd name="adj3" fmla="val 50457"/>
                <a:gd name="adj4" fmla="val -52904"/>
                <a:gd name="adj5" fmla="val 1124433"/>
                <a:gd name="adj6" fmla="val -108482"/>
              </a:avLst>
            </a:prstGeom>
            <a:solidFill>
              <a:schemeClr val="bg1"/>
            </a:solidFill>
            <a:ln w="15875">
              <a:tailEnd type="stealth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50" b="1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navigationStart</a:t>
              </a:r>
              <a:endParaRPr lang="en-US" sz="105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5" name="Line Callout 2 (No Border) 14"/>
            <p:cNvSpPr/>
            <p:nvPr/>
          </p:nvSpPr>
          <p:spPr>
            <a:xfrm>
              <a:off x="2583366" y="587299"/>
              <a:ext cx="1173480" cy="202581"/>
            </a:xfrm>
            <a:prstGeom prst="callout2">
              <a:avLst>
                <a:gd name="adj1" fmla="val 50457"/>
                <a:gd name="adj2" fmla="val -1365"/>
                <a:gd name="adj3" fmla="val 50457"/>
                <a:gd name="adj4" fmla="val -52904"/>
                <a:gd name="adj5" fmla="val 987644"/>
                <a:gd name="adj6" fmla="val -107164"/>
              </a:avLst>
            </a:prstGeom>
            <a:solidFill>
              <a:schemeClr val="bg1"/>
            </a:solidFill>
            <a:ln w="15875">
              <a:tailEnd type="stealth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50" b="1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fetchStart</a:t>
              </a:r>
              <a:endParaRPr lang="en-US" sz="105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6" name="Line Callout 2 (No Border) 15"/>
            <p:cNvSpPr/>
            <p:nvPr/>
          </p:nvSpPr>
          <p:spPr>
            <a:xfrm>
              <a:off x="2972730" y="776872"/>
              <a:ext cx="1424568" cy="202581"/>
            </a:xfrm>
            <a:prstGeom prst="callout2">
              <a:avLst>
                <a:gd name="adj1" fmla="val 46787"/>
                <a:gd name="adj2" fmla="val -1168"/>
                <a:gd name="adj3" fmla="val 50457"/>
                <a:gd name="adj4" fmla="val -52904"/>
                <a:gd name="adj5" fmla="val 941834"/>
                <a:gd name="adj6" fmla="val -78070"/>
              </a:avLst>
            </a:prstGeom>
            <a:solidFill>
              <a:schemeClr val="bg1"/>
            </a:solidFill>
            <a:ln w="15875">
              <a:tailEnd type="stealth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50" b="1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domainLookupStart</a:t>
              </a:r>
              <a:endParaRPr lang="en-US" sz="105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7" name="Line Callout 2 (No Border) 16"/>
            <p:cNvSpPr/>
            <p:nvPr/>
          </p:nvSpPr>
          <p:spPr>
            <a:xfrm>
              <a:off x="3162300" y="962721"/>
              <a:ext cx="1242432" cy="202581"/>
            </a:xfrm>
            <a:prstGeom prst="callout2">
              <a:avLst>
                <a:gd name="adj1" fmla="val 50457"/>
                <a:gd name="adj2" fmla="val 29"/>
                <a:gd name="adj3" fmla="val 50457"/>
                <a:gd name="adj4" fmla="val -52904"/>
                <a:gd name="adj5" fmla="val 828073"/>
                <a:gd name="adj6" fmla="val -67898"/>
              </a:avLst>
            </a:prstGeom>
            <a:solidFill>
              <a:schemeClr val="bg1"/>
            </a:solidFill>
            <a:ln w="15875">
              <a:tailEnd type="stealth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50" b="1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domainLookupEnd</a:t>
              </a:r>
              <a:endParaRPr lang="en-US" sz="105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8" name="Line Callout 2 (No Border) 17"/>
            <p:cNvSpPr/>
            <p:nvPr/>
          </p:nvSpPr>
          <p:spPr>
            <a:xfrm>
              <a:off x="3505200" y="1169019"/>
              <a:ext cx="1242432" cy="202581"/>
            </a:xfrm>
            <a:prstGeom prst="callout2">
              <a:avLst>
                <a:gd name="adj1" fmla="val 50457"/>
                <a:gd name="adj2" fmla="val 29"/>
                <a:gd name="adj3" fmla="val 50457"/>
                <a:gd name="adj4" fmla="val -52904"/>
                <a:gd name="adj5" fmla="val 708948"/>
                <a:gd name="adj6" fmla="val -89826"/>
              </a:avLst>
            </a:prstGeom>
            <a:solidFill>
              <a:schemeClr val="bg1"/>
            </a:solidFill>
            <a:ln w="15875">
              <a:tailEnd type="stealth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50" b="1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connectStart</a:t>
              </a:r>
              <a:endParaRPr lang="en-US" sz="105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9" name="Line Callout 2 (No Border) 18"/>
            <p:cNvSpPr/>
            <p:nvPr/>
          </p:nvSpPr>
          <p:spPr>
            <a:xfrm>
              <a:off x="3765396" y="1371600"/>
              <a:ext cx="1242432" cy="202581"/>
            </a:xfrm>
            <a:prstGeom prst="callout2">
              <a:avLst>
                <a:gd name="adj1" fmla="val 50457"/>
                <a:gd name="adj2" fmla="val 29"/>
                <a:gd name="adj3" fmla="val 50457"/>
                <a:gd name="adj4" fmla="val -52904"/>
                <a:gd name="adj5" fmla="val 626237"/>
                <a:gd name="adj6" fmla="val -76275"/>
              </a:avLst>
            </a:prstGeom>
            <a:solidFill>
              <a:schemeClr val="bg1"/>
            </a:solidFill>
            <a:ln w="15875">
              <a:tailEnd type="stealth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50" b="1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connectEnd</a:t>
              </a:r>
              <a:endParaRPr lang="en-US" sz="105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0" name="Line Callout 2 (No Border) 19"/>
            <p:cNvSpPr/>
            <p:nvPr/>
          </p:nvSpPr>
          <p:spPr>
            <a:xfrm>
              <a:off x="4038600" y="1574181"/>
              <a:ext cx="1242432" cy="202581"/>
            </a:xfrm>
            <a:prstGeom prst="callout2">
              <a:avLst>
                <a:gd name="adj1" fmla="val 50457"/>
                <a:gd name="adj2" fmla="val 29"/>
                <a:gd name="adj3" fmla="val 50457"/>
                <a:gd name="adj4" fmla="val -52904"/>
                <a:gd name="adj5" fmla="val 541834"/>
                <a:gd name="adj6" fmla="val -91832"/>
              </a:avLst>
            </a:prstGeom>
            <a:solidFill>
              <a:schemeClr val="bg1"/>
            </a:solidFill>
            <a:ln w="15875">
              <a:tailEnd type="stealth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50" b="1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requestStart</a:t>
              </a:r>
              <a:endParaRPr lang="en-US" sz="105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2" name="Line Callout 2 (No Border) 21"/>
            <p:cNvSpPr/>
            <p:nvPr/>
          </p:nvSpPr>
          <p:spPr>
            <a:xfrm>
              <a:off x="4611030" y="1984917"/>
              <a:ext cx="1242432" cy="202581"/>
            </a:xfrm>
            <a:prstGeom prst="callout2">
              <a:avLst>
                <a:gd name="adj1" fmla="val 50457"/>
                <a:gd name="adj2" fmla="val 29"/>
                <a:gd name="adj3" fmla="val 46787"/>
                <a:gd name="adj4" fmla="val -38544"/>
                <a:gd name="adj5" fmla="val 328990"/>
                <a:gd name="adj6" fmla="val -51742"/>
              </a:avLst>
            </a:prstGeom>
            <a:solidFill>
              <a:schemeClr val="bg1"/>
            </a:solidFill>
            <a:ln w="15875">
              <a:tailEnd type="stealth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50" b="1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responseStart</a:t>
              </a:r>
              <a:endParaRPr lang="en-US" sz="105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3" name="Line Callout 2 (No Border) 22"/>
            <p:cNvSpPr/>
            <p:nvPr/>
          </p:nvSpPr>
          <p:spPr>
            <a:xfrm>
              <a:off x="5105400" y="2194932"/>
              <a:ext cx="1242432" cy="202581"/>
            </a:xfrm>
            <a:prstGeom prst="callout2">
              <a:avLst>
                <a:gd name="adj1" fmla="val 50457"/>
                <a:gd name="adj2" fmla="val 29"/>
                <a:gd name="adj3" fmla="val 46787"/>
                <a:gd name="adj4" fmla="val -847"/>
                <a:gd name="adj5" fmla="val 229909"/>
                <a:gd name="adj6" fmla="val -6866"/>
              </a:avLst>
            </a:prstGeom>
            <a:solidFill>
              <a:schemeClr val="bg1"/>
            </a:solidFill>
            <a:ln w="15875">
              <a:tailEnd type="stealth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50" b="1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responseEnd</a:t>
              </a:r>
              <a:endParaRPr lang="en-US" sz="105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4" name="Line Callout 2 (No Border) 23"/>
            <p:cNvSpPr/>
            <p:nvPr/>
          </p:nvSpPr>
          <p:spPr>
            <a:xfrm>
              <a:off x="5691768" y="5003181"/>
              <a:ext cx="1242432" cy="202581"/>
            </a:xfrm>
            <a:prstGeom prst="callout2">
              <a:avLst>
                <a:gd name="adj1" fmla="val 50457"/>
                <a:gd name="adj2" fmla="val 29"/>
                <a:gd name="adj3" fmla="val 46787"/>
                <a:gd name="adj4" fmla="val -38544"/>
                <a:gd name="adj5" fmla="val -661834"/>
                <a:gd name="adj6" fmla="val -151069"/>
              </a:avLst>
            </a:prstGeom>
            <a:solidFill>
              <a:schemeClr val="bg1"/>
            </a:solidFill>
            <a:ln w="15875">
              <a:tailEnd type="stealth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50" b="1" u="sng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unloadStart</a:t>
              </a:r>
              <a:endParaRPr lang="en-US" sz="1050" b="1" u="sng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6" name="Line Callout 2 (No Border) 25"/>
            <p:cNvSpPr/>
            <p:nvPr/>
          </p:nvSpPr>
          <p:spPr>
            <a:xfrm>
              <a:off x="5906430" y="4770864"/>
              <a:ext cx="1242432" cy="202581"/>
            </a:xfrm>
            <a:prstGeom prst="callout2">
              <a:avLst>
                <a:gd name="adj1" fmla="val 50457"/>
                <a:gd name="adj2" fmla="val 29"/>
                <a:gd name="adj3" fmla="val 46787"/>
                <a:gd name="adj4" fmla="val -38544"/>
                <a:gd name="adj5" fmla="val -551743"/>
                <a:gd name="adj6" fmla="val -113373"/>
              </a:avLst>
            </a:prstGeom>
            <a:solidFill>
              <a:schemeClr val="bg1"/>
            </a:solidFill>
            <a:ln w="15875">
              <a:tailEnd type="stealth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50" b="1" u="sng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unloadEnd</a:t>
              </a:r>
              <a:endParaRPr lang="en-US" sz="1050" b="1" u="sng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7" name="Line Callout 2 (No Border) 26"/>
            <p:cNvSpPr/>
            <p:nvPr/>
          </p:nvSpPr>
          <p:spPr>
            <a:xfrm>
              <a:off x="6262224" y="4572000"/>
              <a:ext cx="1242432" cy="202581"/>
            </a:xfrm>
            <a:prstGeom prst="callout2">
              <a:avLst>
                <a:gd name="adj1" fmla="val 50457"/>
                <a:gd name="adj2" fmla="val 29"/>
                <a:gd name="adj3" fmla="val 46787"/>
                <a:gd name="adj4" fmla="val -38544"/>
                <a:gd name="adj5" fmla="val -672843"/>
                <a:gd name="adj6" fmla="val -91233"/>
              </a:avLst>
            </a:prstGeom>
            <a:solidFill>
              <a:schemeClr val="bg1"/>
            </a:solidFill>
            <a:ln w="15875">
              <a:tailEnd type="stealth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50" b="1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domLoading</a:t>
              </a:r>
              <a:endParaRPr lang="en-US" sz="105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8" name="Line Callout 2 (No Border) 27"/>
            <p:cNvSpPr/>
            <p:nvPr/>
          </p:nvSpPr>
          <p:spPr>
            <a:xfrm>
              <a:off x="6377568" y="4343400"/>
              <a:ext cx="1242432" cy="202581"/>
            </a:xfrm>
            <a:prstGeom prst="callout2">
              <a:avLst>
                <a:gd name="adj1" fmla="val 50457"/>
                <a:gd name="adj2" fmla="val 29"/>
                <a:gd name="adj3" fmla="val 46787"/>
                <a:gd name="adj4" fmla="val -38544"/>
                <a:gd name="adj5" fmla="val -544403"/>
                <a:gd name="adj6" fmla="val -71488"/>
              </a:avLst>
            </a:prstGeom>
            <a:solidFill>
              <a:schemeClr val="bg1"/>
            </a:solidFill>
            <a:ln w="15875">
              <a:tailEnd type="stealth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50" b="1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domInteractive</a:t>
              </a:r>
              <a:endParaRPr lang="en-US" sz="105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9" name="Line Callout 2 (No Border) 28"/>
            <p:cNvSpPr/>
            <p:nvPr/>
          </p:nvSpPr>
          <p:spPr>
            <a:xfrm>
              <a:off x="6659136" y="4114800"/>
              <a:ext cx="1418064" cy="202581"/>
            </a:xfrm>
            <a:prstGeom prst="callout2">
              <a:avLst>
                <a:gd name="adj1" fmla="val 50457"/>
                <a:gd name="adj2" fmla="val 29"/>
                <a:gd name="adj3" fmla="val 46787"/>
                <a:gd name="adj4" fmla="val -38544"/>
                <a:gd name="adj5" fmla="val -463670"/>
                <a:gd name="adj6" fmla="val -49947"/>
              </a:avLst>
            </a:prstGeom>
            <a:solidFill>
              <a:schemeClr val="bg1"/>
            </a:solidFill>
            <a:ln w="15875">
              <a:tailEnd type="stealth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50" b="1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domContentLoaded</a:t>
              </a:r>
              <a:endParaRPr lang="en-US" sz="105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30" name="Line Callout 2 (No Border) 29"/>
            <p:cNvSpPr/>
            <p:nvPr/>
          </p:nvSpPr>
          <p:spPr>
            <a:xfrm>
              <a:off x="6887736" y="3860181"/>
              <a:ext cx="1242432" cy="202581"/>
            </a:xfrm>
            <a:prstGeom prst="callout2">
              <a:avLst>
                <a:gd name="adj1" fmla="val 50457"/>
                <a:gd name="adj2" fmla="val 29"/>
                <a:gd name="adj3" fmla="val 50457"/>
                <a:gd name="adj4" fmla="val -11020"/>
                <a:gd name="adj5" fmla="val -316881"/>
                <a:gd name="adj6" fmla="val -14644"/>
              </a:avLst>
            </a:prstGeom>
            <a:solidFill>
              <a:schemeClr val="bg1"/>
            </a:solidFill>
            <a:ln w="15875">
              <a:tailEnd type="stealth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50" b="1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domComplete</a:t>
              </a:r>
              <a:endParaRPr lang="en-US" sz="105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31" name="Line Callout 2 (No Border) 30"/>
            <p:cNvSpPr/>
            <p:nvPr/>
          </p:nvSpPr>
          <p:spPr>
            <a:xfrm>
              <a:off x="7368168" y="3657600"/>
              <a:ext cx="1242432" cy="202581"/>
            </a:xfrm>
            <a:prstGeom prst="callout2">
              <a:avLst>
                <a:gd name="adj1" fmla="val 50457"/>
                <a:gd name="adj2" fmla="val 29"/>
                <a:gd name="adj3" fmla="val 46787"/>
                <a:gd name="adj4" fmla="val -20593"/>
                <a:gd name="adj5" fmla="val -228808"/>
                <a:gd name="adj6" fmla="val -39177"/>
              </a:avLst>
            </a:prstGeom>
            <a:solidFill>
              <a:schemeClr val="bg1"/>
            </a:solidFill>
            <a:ln w="15875">
              <a:tailEnd type="stealth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50" b="1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loadEventStart</a:t>
              </a:r>
              <a:endParaRPr lang="en-US" sz="105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sp>
        <p:nvSpPr>
          <p:cNvPr id="32" name="Line Callout 2 (No Border) 31"/>
          <p:cNvSpPr/>
          <p:nvPr/>
        </p:nvSpPr>
        <p:spPr>
          <a:xfrm>
            <a:off x="7672968" y="3429000"/>
            <a:ext cx="1242432" cy="202581"/>
          </a:xfrm>
          <a:prstGeom prst="callout2">
            <a:avLst>
              <a:gd name="adj1" fmla="val 50457"/>
              <a:gd name="adj2" fmla="val 29"/>
              <a:gd name="adj3" fmla="val 50457"/>
              <a:gd name="adj4" fmla="val -9823"/>
              <a:gd name="adj5" fmla="val -111377"/>
              <a:gd name="adj6" fmla="val -5071"/>
            </a:avLst>
          </a:prstGeom>
          <a:solidFill>
            <a:schemeClr val="bg1"/>
          </a:solidFill>
          <a:ln w="15875">
            <a:tailEnd type="stealth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loadEventEnd</a:t>
            </a:r>
            <a:endParaRPr lang="en-US" sz="105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422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Line Callout 2 (No Border) 30"/>
          <p:cNvSpPr/>
          <p:nvPr/>
        </p:nvSpPr>
        <p:spPr>
          <a:xfrm>
            <a:off x="7872472" y="4191000"/>
            <a:ext cx="1242432" cy="202581"/>
          </a:xfrm>
          <a:prstGeom prst="callout2">
            <a:avLst>
              <a:gd name="adj1" fmla="val 50457"/>
              <a:gd name="adj2" fmla="val 29"/>
              <a:gd name="adj3" fmla="val 55224"/>
              <a:gd name="adj4" fmla="val -13715"/>
              <a:gd name="adj5" fmla="val -207716"/>
              <a:gd name="adj6" fmla="val -15791"/>
            </a:avLst>
          </a:prstGeom>
          <a:solidFill>
            <a:schemeClr val="bg1"/>
          </a:solidFill>
          <a:ln w="15875">
            <a:tailEnd type="stealth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 err="1" smtClean="0">
                <a:solidFill>
                  <a:prstClr val="black">
                    <a:lumMod val="95000"/>
                    <a:lumOff val="5000"/>
                  </a:prstClr>
                </a:solidFill>
              </a:rPr>
              <a:t>loadEventStart</a:t>
            </a:r>
            <a:endParaRPr lang="en-US" sz="1050" b="1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399" y="3202258"/>
            <a:ext cx="609600" cy="533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Prompt for unload</a:t>
            </a:r>
          </a:p>
        </p:txBody>
      </p:sp>
      <p:sp>
        <p:nvSpPr>
          <p:cNvPr id="6" name="Rectangle 5"/>
          <p:cNvSpPr/>
          <p:nvPr/>
        </p:nvSpPr>
        <p:spPr>
          <a:xfrm>
            <a:off x="1828800" y="3202258"/>
            <a:ext cx="503664" cy="533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App cache</a:t>
            </a:r>
            <a:endParaRPr lang="en-US" sz="1000" b="1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91936" y="3200400"/>
            <a:ext cx="457200" cy="533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DNS</a:t>
            </a:r>
            <a:endParaRPr lang="en-US" sz="1000" b="1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95600" y="3200400"/>
            <a:ext cx="457200" cy="533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TCP</a:t>
            </a:r>
            <a:endParaRPr lang="en-US" sz="1000" b="1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29000" y="3200400"/>
            <a:ext cx="1066800" cy="533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Request</a:t>
            </a:r>
            <a:endParaRPr lang="en-US" sz="1000" b="1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95800" y="3200400"/>
            <a:ext cx="1066800" cy="533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Response</a:t>
            </a:r>
            <a:endParaRPr lang="en-US" sz="1000" b="1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67104" y="3200400"/>
            <a:ext cx="762000" cy="533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l</a:t>
            </a:r>
            <a:r>
              <a:rPr lang="en-US" sz="1000" b="1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oad</a:t>
            </a:r>
            <a:endParaRPr lang="en-US" sz="1000" b="1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625501" y="3200400"/>
            <a:ext cx="2041603" cy="533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Processing</a:t>
            </a:r>
          </a:p>
        </p:txBody>
      </p:sp>
      <p:sp>
        <p:nvSpPr>
          <p:cNvPr id="14" name="Line Callout 2 (No Border) 13"/>
          <p:cNvSpPr/>
          <p:nvPr/>
        </p:nvSpPr>
        <p:spPr>
          <a:xfrm>
            <a:off x="2819400" y="682758"/>
            <a:ext cx="1066800" cy="202581"/>
          </a:xfrm>
          <a:prstGeom prst="callout2">
            <a:avLst>
              <a:gd name="adj1" fmla="val 50457"/>
              <a:gd name="adj2" fmla="val 29"/>
              <a:gd name="adj3" fmla="val 50456"/>
              <a:gd name="adj4" fmla="val -51020"/>
              <a:gd name="adj5" fmla="val 1243718"/>
              <a:gd name="adj6" fmla="val -183651"/>
            </a:avLst>
          </a:prstGeom>
          <a:solidFill>
            <a:schemeClr val="bg1"/>
          </a:solidFill>
          <a:ln w="15875">
            <a:tailEnd type="stealth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u="sng" dirty="0" err="1" smtClean="0">
                <a:solidFill>
                  <a:prstClr val="black">
                    <a:lumMod val="95000"/>
                    <a:lumOff val="5000"/>
                  </a:prstClr>
                </a:solidFill>
              </a:rPr>
              <a:t>redirectStart</a:t>
            </a:r>
            <a:endParaRPr lang="en-US" sz="1050" b="1" u="sng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15" name="Line Callout 2 (No Border) 14"/>
          <p:cNvSpPr/>
          <p:nvPr/>
        </p:nvSpPr>
        <p:spPr>
          <a:xfrm>
            <a:off x="3116766" y="1120699"/>
            <a:ext cx="1173480" cy="202581"/>
          </a:xfrm>
          <a:prstGeom prst="callout2">
            <a:avLst>
              <a:gd name="adj1" fmla="val 50457"/>
              <a:gd name="adj2" fmla="val -1365"/>
              <a:gd name="adj3" fmla="val 50457"/>
              <a:gd name="adj4" fmla="val -52904"/>
              <a:gd name="adj5" fmla="val 1037246"/>
              <a:gd name="adj6" fmla="val -109322"/>
            </a:avLst>
          </a:prstGeom>
          <a:solidFill>
            <a:schemeClr val="bg1"/>
          </a:solidFill>
          <a:ln w="15875">
            <a:tailEnd type="stealth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 err="1" smtClean="0">
                <a:solidFill>
                  <a:prstClr val="black">
                    <a:lumMod val="95000"/>
                    <a:lumOff val="5000"/>
                  </a:prstClr>
                </a:solidFill>
              </a:rPr>
              <a:t>fetchStart</a:t>
            </a:r>
            <a:endParaRPr lang="en-US" sz="1050" b="1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16" name="Line Callout 2 (No Border) 15"/>
          <p:cNvSpPr/>
          <p:nvPr/>
        </p:nvSpPr>
        <p:spPr>
          <a:xfrm>
            <a:off x="3506130" y="1310272"/>
            <a:ext cx="1424568" cy="202581"/>
          </a:xfrm>
          <a:prstGeom prst="callout2">
            <a:avLst>
              <a:gd name="adj1" fmla="val 46787"/>
              <a:gd name="adj2" fmla="val -1168"/>
              <a:gd name="adj3" fmla="val 50457"/>
              <a:gd name="adj4" fmla="val -52904"/>
              <a:gd name="adj5" fmla="val 941834"/>
              <a:gd name="adj6" fmla="val -78070"/>
            </a:avLst>
          </a:prstGeom>
          <a:solidFill>
            <a:schemeClr val="bg1"/>
          </a:solidFill>
          <a:ln w="15875">
            <a:tailEnd type="stealth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 err="1" smtClean="0">
                <a:solidFill>
                  <a:prstClr val="black">
                    <a:lumMod val="95000"/>
                    <a:lumOff val="5000"/>
                  </a:prstClr>
                </a:solidFill>
              </a:rPr>
              <a:t>domainLookupStart</a:t>
            </a:r>
            <a:endParaRPr lang="en-US" sz="1050" b="1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17" name="Line Callout 2 (No Border) 16"/>
          <p:cNvSpPr/>
          <p:nvPr/>
        </p:nvSpPr>
        <p:spPr>
          <a:xfrm>
            <a:off x="3695700" y="1496121"/>
            <a:ext cx="1242432" cy="202581"/>
          </a:xfrm>
          <a:prstGeom prst="callout2">
            <a:avLst>
              <a:gd name="adj1" fmla="val 50457"/>
              <a:gd name="adj2" fmla="val 29"/>
              <a:gd name="adj3" fmla="val 50457"/>
              <a:gd name="adj4" fmla="val -52904"/>
              <a:gd name="adj5" fmla="val 828073"/>
              <a:gd name="adj6" fmla="val -67898"/>
            </a:avLst>
          </a:prstGeom>
          <a:solidFill>
            <a:schemeClr val="bg1"/>
          </a:solidFill>
          <a:ln w="15875">
            <a:tailEnd type="stealth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 err="1" smtClean="0">
                <a:solidFill>
                  <a:prstClr val="black">
                    <a:lumMod val="95000"/>
                    <a:lumOff val="5000"/>
                  </a:prstClr>
                </a:solidFill>
              </a:rPr>
              <a:t>domainLookupEnd</a:t>
            </a:r>
            <a:endParaRPr lang="en-US" sz="1050" b="1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18" name="Line Callout 2 (No Border) 17"/>
          <p:cNvSpPr/>
          <p:nvPr/>
        </p:nvSpPr>
        <p:spPr>
          <a:xfrm>
            <a:off x="4038600" y="1702419"/>
            <a:ext cx="1242432" cy="202581"/>
          </a:xfrm>
          <a:prstGeom prst="callout2">
            <a:avLst>
              <a:gd name="adj1" fmla="val 50457"/>
              <a:gd name="adj2" fmla="val 29"/>
              <a:gd name="adj3" fmla="val 50457"/>
              <a:gd name="adj4" fmla="val -52904"/>
              <a:gd name="adj5" fmla="val 743669"/>
              <a:gd name="adj6" fmla="val -90635"/>
            </a:avLst>
          </a:prstGeom>
          <a:solidFill>
            <a:schemeClr val="bg1"/>
          </a:solidFill>
          <a:ln w="15875">
            <a:tailEnd type="stealth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 err="1" smtClean="0">
                <a:solidFill>
                  <a:prstClr val="black">
                    <a:lumMod val="95000"/>
                    <a:lumOff val="5000"/>
                  </a:prstClr>
                </a:solidFill>
              </a:rPr>
              <a:t>connectStart</a:t>
            </a:r>
            <a:endParaRPr lang="en-US" sz="1050" b="1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19" name="Line Callout 2 (No Border) 18"/>
          <p:cNvSpPr/>
          <p:nvPr/>
        </p:nvSpPr>
        <p:spPr>
          <a:xfrm>
            <a:off x="4472568" y="2133600"/>
            <a:ext cx="1242432" cy="202581"/>
          </a:xfrm>
          <a:prstGeom prst="callout2">
            <a:avLst>
              <a:gd name="adj1" fmla="val 50457"/>
              <a:gd name="adj2" fmla="val 29"/>
              <a:gd name="adj3" fmla="val 50457"/>
              <a:gd name="adj4" fmla="val -52904"/>
              <a:gd name="adj5" fmla="val 523485"/>
              <a:gd name="adj6" fmla="val -90635"/>
            </a:avLst>
          </a:prstGeom>
          <a:solidFill>
            <a:schemeClr val="bg1"/>
          </a:solidFill>
          <a:ln w="15875">
            <a:tailEnd type="stealth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 err="1" smtClean="0">
                <a:solidFill>
                  <a:prstClr val="black">
                    <a:lumMod val="95000"/>
                    <a:lumOff val="5000"/>
                  </a:prstClr>
                </a:solidFill>
              </a:rPr>
              <a:t>connectEnd</a:t>
            </a:r>
            <a:endParaRPr lang="en-US" sz="1050" b="1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20" name="Line Callout 2 (No Border) 19"/>
          <p:cNvSpPr/>
          <p:nvPr/>
        </p:nvSpPr>
        <p:spPr>
          <a:xfrm>
            <a:off x="4701168" y="2312019"/>
            <a:ext cx="1242432" cy="202581"/>
          </a:xfrm>
          <a:prstGeom prst="callout2">
            <a:avLst>
              <a:gd name="adj1" fmla="val 50457"/>
              <a:gd name="adj2" fmla="val 29"/>
              <a:gd name="adj3" fmla="val 50457"/>
              <a:gd name="adj4" fmla="val -52904"/>
              <a:gd name="adj5" fmla="val 431743"/>
              <a:gd name="adj6" fmla="val -101406"/>
            </a:avLst>
          </a:prstGeom>
          <a:solidFill>
            <a:schemeClr val="bg1"/>
          </a:solidFill>
          <a:ln w="15875">
            <a:tailEnd type="stealth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 err="1" smtClean="0">
                <a:solidFill>
                  <a:prstClr val="black">
                    <a:lumMod val="95000"/>
                    <a:lumOff val="5000"/>
                  </a:prstClr>
                </a:solidFill>
              </a:rPr>
              <a:t>requestStart</a:t>
            </a:r>
            <a:endParaRPr lang="en-US" sz="1050" b="1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22" name="Line Callout 2 (No Border) 21"/>
          <p:cNvSpPr/>
          <p:nvPr/>
        </p:nvSpPr>
        <p:spPr>
          <a:xfrm>
            <a:off x="5144430" y="2518317"/>
            <a:ext cx="1242432" cy="202581"/>
          </a:xfrm>
          <a:prstGeom prst="callout2">
            <a:avLst>
              <a:gd name="adj1" fmla="val 50457"/>
              <a:gd name="adj2" fmla="val 29"/>
              <a:gd name="adj3" fmla="val 46787"/>
              <a:gd name="adj4" fmla="val -38544"/>
              <a:gd name="adj5" fmla="val 328990"/>
              <a:gd name="adj6" fmla="val -51742"/>
            </a:avLst>
          </a:prstGeom>
          <a:solidFill>
            <a:schemeClr val="bg1"/>
          </a:solidFill>
          <a:ln w="15875">
            <a:tailEnd type="stealth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 err="1" smtClean="0">
                <a:solidFill>
                  <a:prstClr val="black">
                    <a:lumMod val="95000"/>
                    <a:lumOff val="5000"/>
                  </a:prstClr>
                </a:solidFill>
              </a:rPr>
              <a:t>responseStart</a:t>
            </a:r>
            <a:endParaRPr lang="en-US" sz="1050" b="1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23" name="Line Callout 2 (No Border) 22"/>
          <p:cNvSpPr/>
          <p:nvPr/>
        </p:nvSpPr>
        <p:spPr>
          <a:xfrm>
            <a:off x="5638800" y="2728332"/>
            <a:ext cx="1242432" cy="202581"/>
          </a:xfrm>
          <a:prstGeom prst="callout2">
            <a:avLst>
              <a:gd name="adj1" fmla="val 50457"/>
              <a:gd name="adj2" fmla="val 29"/>
              <a:gd name="adj3" fmla="val 46787"/>
              <a:gd name="adj4" fmla="val -847"/>
              <a:gd name="adj5" fmla="val 229909"/>
              <a:gd name="adj6" fmla="val -6866"/>
            </a:avLst>
          </a:prstGeom>
          <a:solidFill>
            <a:schemeClr val="bg1"/>
          </a:solidFill>
          <a:ln w="15875">
            <a:tailEnd type="stealth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 err="1" smtClean="0">
                <a:solidFill>
                  <a:prstClr val="black">
                    <a:lumMod val="95000"/>
                    <a:lumOff val="5000"/>
                  </a:prstClr>
                </a:solidFill>
              </a:rPr>
              <a:t>responseEnd</a:t>
            </a:r>
            <a:endParaRPr lang="en-US" sz="1050" b="1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24" name="Line Callout 2 (No Border) 23"/>
          <p:cNvSpPr/>
          <p:nvPr/>
        </p:nvSpPr>
        <p:spPr>
          <a:xfrm>
            <a:off x="6225168" y="5536581"/>
            <a:ext cx="1242432" cy="202581"/>
          </a:xfrm>
          <a:prstGeom prst="callout2">
            <a:avLst>
              <a:gd name="adj1" fmla="val 50457"/>
              <a:gd name="adj2" fmla="val 29"/>
              <a:gd name="adj3" fmla="val 46787"/>
              <a:gd name="adj4" fmla="val -38544"/>
              <a:gd name="adj5" fmla="val -676703"/>
              <a:gd name="adj6" fmla="val -136402"/>
            </a:avLst>
          </a:prstGeom>
          <a:solidFill>
            <a:schemeClr val="bg1"/>
          </a:solidFill>
          <a:ln w="15875">
            <a:tailEnd type="stealth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u="sng" dirty="0" err="1" smtClean="0">
                <a:solidFill>
                  <a:prstClr val="black">
                    <a:lumMod val="95000"/>
                    <a:lumOff val="5000"/>
                  </a:prstClr>
                </a:solidFill>
              </a:rPr>
              <a:t>unloadEventStart</a:t>
            </a:r>
            <a:endParaRPr lang="en-US" sz="1050" b="1" u="sng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26" name="Line Callout 2 (No Border) 25"/>
          <p:cNvSpPr/>
          <p:nvPr/>
        </p:nvSpPr>
        <p:spPr>
          <a:xfrm>
            <a:off x="6439830" y="5304264"/>
            <a:ext cx="1242432" cy="202581"/>
          </a:xfrm>
          <a:prstGeom prst="callout2">
            <a:avLst>
              <a:gd name="adj1" fmla="val 50457"/>
              <a:gd name="adj2" fmla="val 29"/>
              <a:gd name="adj3" fmla="val 46787"/>
              <a:gd name="adj4" fmla="val -38544"/>
              <a:gd name="adj5" fmla="val -582744"/>
              <a:gd name="adj6" fmla="val -110070"/>
            </a:avLst>
          </a:prstGeom>
          <a:solidFill>
            <a:schemeClr val="bg1"/>
          </a:solidFill>
          <a:ln w="15875">
            <a:tailEnd type="stealth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u="sng" dirty="0" err="1" smtClean="0">
                <a:solidFill>
                  <a:prstClr val="black">
                    <a:lumMod val="95000"/>
                    <a:lumOff val="5000"/>
                  </a:prstClr>
                </a:solidFill>
              </a:rPr>
              <a:t>unloadEventEnd</a:t>
            </a:r>
            <a:endParaRPr lang="en-US" sz="1050" b="1" u="sng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27" name="Line Callout 2 (No Border) 26"/>
          <p:cNvSpPr/>
          <p:nvPr/>
        </p:nvSpPr>
        <p:spPr>
          <a:xfrm>
            <a:off x="6805672" y="5105400"/>
            <a:ext cx="1242432" cy="202581"/>
          </a:xfrm>
          <a:prstGeom prst="callout2">
            <a:avLst>
              <a:gd name="adj1" fmla="val 50457"/>
              <a:gd name="adj2" fmla="val 29"/>
              <a:gd name="adj3" fmla="val 46787"/>
              <a:gd name="adj4" fmla="val -38544"/>
              <a:gd name="adj5" fmla="val -639095"/>
              <a:gd name="adj6" fmla="val -89169"/>
            </a:avLst>
          </a:prstGeom>
          <a:solidFill>
            <a:schemeClr val="bg1"/>
          </a:solidFill>
          <a:ln w="15875">
            <a:tailEnd type="stealth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 err="1" smtClean="0">
                <a:solidFill>
                  <a:prstClr val="black">
                    <a:lumMod val="95000"/>
                    <a:lumOff val="5000"/>
                  </a:prstClr>
                </a:solidFill>
              </a:rPr>
              <a:t>domLoading</a:t>
            </a:r>
            <a:endParaRPr lang="en-US" sz="1050" b="1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28" name="Line Callout 2 (No Border) 27"/>
          <p:cNvSpPr/>
          <p:nvPr/>
        </p:nvSpPr>
        <p:spPr>
          <a:xfrm>
            <a:off x="6981304" y="4876800"/>
            <a:ext cx="1242432" cy="202581"/>
          </a:xfrm>
          <a:prstGeom prst="callout2">
            <a:avLst>
              <a:gd name="adj1" fmla="val 50457"/>
              <a:gd name="adj2" fmla="val 29"/>
              <a:gd name="adj3" fmla="val 46787"/>
              <a:gd name="adj4" fmla="val -38544"/>
              <a:gd name="adj5" fmla="val -546427"/>
              <a:gd name="adj6" fmla="val -90059"/>
            </a:avLst>
          </a:prstGeom>
          <a:solidFill>
            <a:schemeClr val="bg1"/>
          </a:solidFill>
          <a:ln w="15875">
            <a:tailEnd type="stealth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 err="1" smtClean="0">
                <a:solidFill>
                  <a:prstClr val="black">
                    <a:lumMod val="95000"/>
                    <a:lumOff val="5000"/>
                  </a:prstClr>
                </a:solidFill>
              </a:rPr>
              <a:t>domInteractive</a:t>
            </a:r>
            <a:endParaRPr lang="en-US" sz="1050" b="1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29" name="Line Callout 2 (No Border) 28"/>
          <p:cNvSpPr/>
          <p:nvPr/>
        </p:nvSpPr>
        <p:spPr>
          <a:xfrm>
            <a:off x="7252324" y="4706430"/>
            <a:ext cx="1731032" cy="202581"/>
          </a:xfrm>
          <a:prstGeom prst="callout2">
            <a:avLst>
              <a:gd name="adj1" fmla="val 50457"/>
              <a:gd name="adj2" fmla="val 29"/>
              <a:gd name="adj3" fmla="val 46787"/>
              <a:gd name="adj4" fmla="val -38544"/>
              <a:gd name="adj5" fmla="val -274560"/>
              <a:gd name="adj6" fmla="val -65653"/>
            </a:avLst>
          </a:prstGeom>
          <a:solidFill>
            <a:schemeClr val="bg1"/>
          </a:solidFill>
          <a:ln w="15875">
            <a:tailEnd type="stealth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 err="1" smtClean="0">
                <a:solidFill>
                  <a:prstClr val="black">
                    <a:lumMod val="95000"/>
                    <a:lumOff val="5000"/>
                  </a:prstClr>
                </a:solidFill>
              </a:rPr>
              <a:t>domContentLoadedStart</a:t>
            </a:r>
            <a:endParaRPr lang="en-US" sz="1050" b="1" dirty="0" smtClean="0">
              <a:solidFill>
                <a:prstClr val="black">
                  <a:lumMod val="95000"/>
                  <a:lumOff val="5000"/>
                </a:prstClr>
              </a:solidFill>
            </a:endParaRPr>
          </a:p>
          <a:p>
            <a:endParaRPr lang="en-US" sz="1050" b="1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32" name="Line Callout 2 (No Border) 31"/>
          <p:cNvSpPr/>
          <p:nvPr/>
        </p:nvSpPr>
        <p:spPr>
          <a:xfrm>
            <a:off x="8053968" y="3962400"/>
            <a:ext cx="1013832" cy="202581"/>
          </a:xfrm>
          <a:prstGeom prst="callout2">
            <a:avLst>
              <a:gd name="adj1" fmla="val 50457"/>
              <a:gd name="adj2" fmla="val 29"/>
              <a:gd name="adj3" fmla="val 50457"/>
              <a:gd name="adj4" fmla="val -9823"/>
              <a:gd name="adj5" fmla="val -96496"/>
              <a:gd name="adj6" fmla="val 9796"/>
            </a:avLst>
          </a:prstGeom>
          <a:solidFill>
            <a:schemeClr val="bg1"/>
          </a:solidFill>
          <a:ln w="15875">
            <a:tailEnd type="stealth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 err="1" smtClean="0">
                <a:solidFill>
                  <a:prstClr val="black">
                    <a:lumMod val="95000"/>
                    <a:lumOff val="5000"/>
                  </a:prstClr>
                </a:solidFill>
              </a:rPr>
              <a:t>loadEventEnd</a:t>
            </a:r>
            <a:endParaRPr lang="en-US" sz="1050" b="1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838200" y="3202258"/>
            <a:ext cx="934496" cy="533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redirect</a:t>
            </a:r>
            <a:endParaRPr lang="en-US" sz="1000" b="1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34" name="Line Callout 2 (No Border) 33"/>
          <p:cNvSpPr/>
          <p:nvPr/>
        </p:nvSpPr>
        <p:spPr>
          <a:xfrm>
            <a:off x="2895600" y="914400"/>
            <a:ext cx="1066800" cy="202581"/>
          </a:xfrm>
          <a:prstGeom prst="callout2">
            <a:avLst>
              <a:gd name="adj1" fmla="val 50457"/>
              <a:gd name="adj2" fmla="val 29"/>
              <a:gd name="adj3" fmla="val 55417"/>
              <a:gd name="adj4" fmla="val -41601"/>
              <a:gd name="adj5" fmla="val 1129957"/>
              <a:gd name="adj6" fmla="val -107157"/>
            </a:avLst>
          </a:prstGeom>
          <a:solidFill>
            <a:schemeClr val="bg1"/>
          </a:solidFill>
          <a:ln w="15875">
            <a:tailEnd type="stealth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u="sng" dirty="0" err="1" smtClean="0">
                <a:solidFill>
                  <a:prstClr val="black">
                    <a:lumMod val="95000"/>
                    <a:lumOff val="5000"/>
                  </a:prstClr>
                </a:solidFill>
              </a:rPr>
              <a:t>redirectEnd</a:t>
            </a:r>
            <a:endParaRPr lang="en-US" sz="1050" b="1" u="sng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35" name="Line Callout 2 (No Border) 34"/>
          <p:cNvSpPr/>
          <p:nvPr/>
        </p:nvSpPr>
        <p:spPr>
          <a:xfrm>
            <a:off x="2667000" y="457200"/>
            <a:ext cx="1066800" cy="202581"/>
          </a:xfrm>
          <a:prstGeom prst="callout2">
            <a:avLst>
              <a:gd name="adj1" fmla="val 50457"/>
              <a:gd name="adj2" fmla="val 29"/>
              <a:gd name="adj3" fmla="val 50457"/>
              <a:gd name="adj4" fmla="val -52904"/>
              <a:gd name="adj5" fmla="val 1350907"/>
              <a:gd name="adj6" fmla="val -175679"/>
            </a:avLst>
          </a:prstGeom>
          <a:solidFill>
            <a:schemeClr val="bg1"/>
          </a:solidFill>
          <a:ln w="15875">
            <a:tailEnd type="stealth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u="sng" dirty="0" err="1" smtClean="0">
                <a:solidFill>
                  <a:prstClr val="black">
                    <a:lumMod val="95000"/>
                    <a:lumOff val="5000"/>
                  </a:prstClr>
                </a:solidFill>
              </a:rPr>
              <a:t>navigationStart</a:t>
            </a:r>
            <a:endParaRPr lang="en-US" sz="1050" b="1" u="sng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95800" y="3581400"/>
            <a:ext cx="588880" cy="533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unload</a:t>
            </a:r>
            <a:endParaRPr lang="en-US" sz="1000" b="1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36" name="Line Callout 2 (No Border) 35"/>
          <p:cNvSpPr/>
          <p:nvPr/>
        </p:nvSpPr>
        <p:spPr>
          <a:xfrm>
            <a:off x="4320168" y="1931019"/>
            <a:ext cx="1623432" cy="202581"/>
          </a:xfrm>
          <a:prstGeom prst="callout2">
            <a:avLst>
              <a:gd name="adj1" fmla="val 50457"/>
              <a:gd name="adj2" fmla="val 29"/>
              <a:gd name="adj3" fmla="val 50457"/>
              <a:gd name="adj4" fmla="val -47540"/>
              <a:gd name="adj5" fmla="val 613787"/>
              <a:gd name="adj6" fmla="val -71860"/>
            </a:avLst>
          </a:prstGeom>
          <a:solidFill>
            <a:schemeClr val="bg1"/>
          </a:solidFill>
          <a:ln w="15875">
            <a:tailEnd type="stealth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(</a:t>
            </a:r>
            <a:r>
              <a:rPr lang="en-US" sz="1050" b="1" dirty="0" err="1" smtClean="0">
                <a:solidFill>
                  <a:prstClr val="black">
                    <a:lumMod val="95000"/>
                    <a:lumOff val="5000"/>
                  </a:prstClr>
                </a:solidFill>
              </a:rPr>
              <a:t>secureConnectionStart</a:t>
            </a:r>
            <a:r>
              <a:rPr lang="en-US" sz="1050" b="1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)</a:t>
            </a:r>
            <a:endParaRPr lang="en-US" sz="1050" b="1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102128" y="3581400"/>
            <a:ext cx="1407088" cy="533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 smtClean="0">
                <a:solidFill>
                  <a:prstClr val="black">
                    <a:lumMod val="95000"/>
                    <a:lumOff val="5000"/>
                  </a:prstClr>
                </a:solidFill>
              </a:rPr>
              <a:t>DOMContentLoaded</a:t>
            </a:r>
            <a:endParaRPr lang="en-US" sz="1000" b="1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39" name="Line Callout 2 (No Border) 38"/>
          <p:cNvSpPr/>
          <p:nvPr/>
        </p:nvSpPr>
        <p:spPr>
          <a:xfrm>
            <a:off x="7426888" y="4469881"/>
            <a:ext cx="1556468" cy="202581"/>
          </a:xfrm>
          <a:prstGeom prst="callout2">
            <a:avLst>
              <a:gd name="adj1" fmla="val 50457"/>
              <a:gd name="adj2" fmla="val 29"/>
              <a:gd name="adj3" fmla="val 55224"/>
              <a:gd name="adj4" fmla="val -16729"/>
              <a:gd name="adj5" fmla="val -152226"/>
              <a:gd name="adj6" fmla="val 4518"/>
            </a:avLst>
          </a:prstGeom>
          <a:solidFill>
            <a:schemeClr val="bg1"/>
          </a:solidFill>
          <a:ln w="15875">
            <a:tailEnd type="stealth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 err="1" smtClean="0">
                <a:solidFill>
                  <a:prstClr val="black">
                    <a:lumMod val="95000"/>
                    <a:lumOff val="5000"/>
                  </a:prstClr>
                </a:solidFill>
              </a:rPr>
              <a:t>domContentLoadedEnd</a:t>
            </a:r>
            <a:endParaRPr lang="en-US" sz="1050" b="1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79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754</TotalTime>
  <Words>65</Words>
  <Application>Microsoft Office PowerPoint</Application>
  <PresentationFormat>On-screen Show (4:3)</PresentationFormat>
  <Paragraphs>57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Zhiheng</dc:creator>
  <cp:lastModifiedBy>Philippe Le Hégaret</cp:lastModifiedBy>
  <cp:revision>25</cp:revision>
  <dcterms:created xsi:type="dcterms:W3CDTF">2006-08-16T00:00:00Z</dcterms:created>
  <dcterms:modified xsi:type="dcterms:W3CDTF">2013-01-25T18:36:37Z</dcterms:modified>
</cp:coreProperties>
</file>