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8001000" cy="4824762"/>
            <a:chOff x="609600" y="381000"/>
            <a:chExt cx="8001000" cy="4824762"/>
          </a:xfrm>
        </p:grpSpPr>
        <p:sp>
          <p:nvSpPr>
            <p:cNvPr id="5" name="Rectangle 4"/>
            <p:cNvSpPr/>
            <p:nvPr/>
          </p:nvSpPr>
          <p:spPr>
            <a:xfrm>
              <a:off x="609600" y="2667000"/>
              <a:ext cx="6096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Prompt for unload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5400" y="2668858"/>
              <a:ext cx="503664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 cache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58536" y="2667000"/>
              <a:ext cx="4572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DNS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2200" y="2667000"/>
              <a:ext cx="4572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TCP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5600" y="2667000"/>
              <a:ext cx="10668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Request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2400" y="2667000"/>
              <a:ext cx="10668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Response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2667000"/>
              <a:ext cx="7620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onLoad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05400" y="2667000"/>
              <a:ext cx="176189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Processing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10000" y="3124200"/>
              <a:ext cx="6858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unload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Line Callout 2 (No Border) 13"/>
            <p:cNvSpPr/>
            <p:nvPr/>
          </p:nvSpPr>
          <p:spPr>
            <a:xfrm>
              <a:off x="2362200" y="381000"/>
              <a:ext cx="1066800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1124433"/>
                <a:gd name="adj6" fmla="val -108482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navigationStart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Line Callout 2 (No Border) 14"/>
            <p:cNvSpPr/>
            <p:nvPr/>
          </p:nvSpPr>
          <p:spPr>
            <a:xfrm>
              <a:off x="2583366" y="587299"/>
              <a:ext cx="1173480" cy="202581"/>
            </a:xfrm>
            <a:prstGeom prst="callout2">
              <a:avLst>
                <a:gd name="adj1" fmla="val 50457"/>
                <a:gd name="adj2" fmla="val -1365"/>
                <a:gd name="adj3" fmla="val 50457"/>
                <a:gd name="adj4" fmla="val -52904"/>
                <a:gd name="adj5" fmla="val 987644"/>
                <a:gd name="adj6" fmla="val -107164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fetchStart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Line Callout 2 (No Border) 15"/>
            <p:cNvSpPr/>
            <p:nvPr/>
          </p:nvSpPr>
          <p:spPr>
            <a:xfrm>
              <a:off x="2972730" y="776872"/>
              <a:ext cx="1424568" cy="202581"/>
            </a:xfrm>
            <a:prstGeom prst="callout2">
              <a:avLst>
                <a:gd name="adj1" fmla="val 46787"/>
                <a:gd name="adj2" fmla="val -1168"/>
                <a:gd name="adj3" fmla="val 50457"/>
                <a:gd name="adj4" fmla="val -52904"/>
                <a:gd name="adj5" fmla="val 941834"/>
                <a:gd name="adj6" fmla="val -78070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domainLookupStart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Line Callout 2 (No Border) 16"/>
            <p:cNvSpPr/>
            <p:nvPr/>
          </p:nvSpPr>
          <p:spPr>
            <a:xfrm>
              <a:off x="3162300" y="962721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828073"/>
                <a:gd name="adj6" fmla="val -67898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domainLookupEnd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Line Callout 2 (No Border) 17"/>
            <p:cNvSpPr/>
            <p:nvPr/>
          </p:nvSpPr>
          <p:spPr>
            <a:xfrm>
              <a:off x="3505200" y="1169019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708948"/>
                <a:gd name="adj6" fmla="val -89826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connectStart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Line Callout 2 (No Border) 18"/>
            <p:cNvSpPr/>
            <p:nvPr/>
          </p:nvSpPr>
          <p:spPr>
            <a:xfrm>
              <a:off x="3765396" y="1371600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626237"/>
                <a:gd name="adj6" fmla="val -76275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connectEnd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Line Callout 2 (No Border) 19"/>
            <p:cNvSpPr/>
            <p:nvPr/>
          </p:nvSpPr>
          <p:spPr>
            <a:xfrm>
              <a:off x="4038600" y="1574181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541834"/>
                <a:gd name="adj6" fmla="val -91832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requestStart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Line Callout 2 (No Border) 21"/>
            <p:cNvSpPr/>
            <p:nvPr/>
          </p:nvSpPr>
          <p:spPr>
            <a:xfrm>
              <a:off x="4611030" y="1984917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328990"/>
                <a:gd name="adj6" fmla="val -51742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responseStart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Line Callout 2 (No Border) 22"/>
            <p:cNvSpPr/>
            <p:nvPr/>
          </p:nvSpPr>
          <p:spPr>
            <a:xfrm>
              <a:off x="5105400" y="2194932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847"/>
                <a:gd name="adj5" fmla="val 229909"/>
                <a:gd name="adj6" fmla="val -6866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responseEnd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Line Callout 2 (No Border) 23"/>
            <p:cNvSpPr/>
            <p:nvPr/>
          </p:nvSpPr>
          <p:spPr>
            <a:xfrm>
              <a:off x="5691768" y="5003181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661834"/>
                <a:gd name="adj6" fmla="val -151069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u="sng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unloadStart</a:t>
              </a:r>
              <a:endParaRPr lang="en-US" sz="105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Line Callout 2 (No Border) 25"/>
            <p:cNvSpPr/>
            <p:nvPr/>
          </p:nvSpPr>
          <p:spPr>
            <a:xfrm>
              <a:off x="5906430" y="4770864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551743"/>
                <a:gd name="adj6" fmla="val -113373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u="sng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unloadEnd</a:t>
              </a:r>
              <a:endParaRPr lang="en-US" sz="105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Line Callout 2 (No Border) 26"/>
            <p:cNvSpPr/>
            <p:nvPr/>
          </p:nvSpPr>
          <p:spPr>
            <a:xfrm>
              <a:off x="6262224" y="4572000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672843"/>
                <a:gd name="adj6" fmla="val -91233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domLoading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Line Callout 2 (No Border) 27"/>
            <p:cNvSpPr/>
            <p:nvPr/>
          </p:nvSpPr>
          <p:spPr>
            <a:xfrm>
              <a:off x="6377568" y="4343400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544403"/>
                <a:gd name="adj6" fmla="val -71488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domInteractive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Line Callout 2 (No Border) 28"/>
            <p:cNvSpPr/>
            <p:nvPr/>
          </p:nvSpPr>
          <p:spPr>
            <a:xfrm>
              <a:off x="6659136" y="4114800"/>
              <a:ext cx="1418064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463670"/>
                <a:gd name="adj6" fmla="val -49947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domContentLoaded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Line Callout 2 (No Border) 29"/>
            <p:cNvSpPr/>
            <p:nvPr/>
          </p:nvSpPr>
          <p:spPr>
            <a:xfrm>
              <a:off x="6887736" y="3860181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11020"/>
                <a:gd name="adj5" fmla="val -316881"/>
                <a:gd name="adj6" fmla="val -14644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domComplete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Line Callout 2 (No Border) 30"/>
            <p:cNvSpPr/>
            <p:nvPr/>
          </p:nvSpPr>
          <p:spPr>
            <a:xfrm>
              <a:off x="7368168" y="3657600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20593"/>
                <a:gd name="adj5" fmla="val -228808"/>
                <a:gd name="adj6" fmla="val -39177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loadEventStart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Line Callout 2 (No Border) 31"/>
          <p:cNvSpPr/>
          <p:nvPr/>
        </p:nvSpPr>
        <p:spPr>
          <a:xfrm>
            <a:off x="7672968" y="3429000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9823"/>
              <a:gd name="adj5" fmla="val -111377"/>
              <a:gd name="adj6" fmla="val -5071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loadEventEnd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Callout 2 (No Border) 30"/>
          <p:cNvSpPr/>
          <p:nvPr/>
        </p:nvSpPr>
        <p:spPr>
          <a:xfrm>
            <a:off x="7872472" y="41910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15091"/>
              <a:gd name="adj5" fmla="val -207716"/>
              <a:gd name="adj6" fmla="val -15791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loadEventStart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99" y="3202258"/>
            <a:ext cx="6096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Prompt for unload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202258"/>
            <a:ext cx="503664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App cache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1936" y="3200400"/>
            <a:ext cx="457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DNS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3200400"/>
            <a:ext cx="457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TCP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200400"/>
            <a:ext cx="1066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Request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3200400"/>
            <a:ext cx="1066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67104" y="3200400"/>
            <a:ext cx="762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</a:t>
            </a:r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oad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5501" y="3200400"/>
            <a:ext cx="2041603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Processing</a:t>
            </a:r>
          </a:p>
        </p:txBody>
      </p:sp>
      <p:sp>
        <p:nvSpPr>
          <p:cNvPr id="14" name="Line Callout 2 (No Border) 13"/>
          <p:cNvSpPr/>
          <p:nvPr/>
        </p:nvSpPr>
        <p:spPr>
          <a:xfrm>
            <a:off x="2819400" y="682758"/>
            <a:ext cx="1066800" cy="202581"/>
          </a:xfrm>
          <a:prstGeom prst="callout2">
            <a:avLst>
              <a:gd name="adj1" fmla="val 50457"/>
              <a:gd name="adj2" fmla="val 29"/>
              <a:gd name="adj3" fmla="val 50456"/>
              <a:gd name="adj4" fmla="val -51020"/>
              <a:gd name="adj5" fmla="val 1243718"/>
              <a:gd name="adj6" fmla="val -183651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3116766" y="1120699"/>
            <a:ext cx="1173480" cy="202581"/>
          </a:xfrm>
          <a:prstGeom prst="callout2">
            <a:avLst>
              <a:gd name="adj1" fmla="val 50457"/>
              <a:gd name="adj2" fmla="val -1365"/>
              <a:gd name="adj3" fmla="val 50457"/>
              <a:gd name="adj4" fmla="val -52904"/>
              <a:gd name="adj5" fmla="val 1037246"/>
              <a:gd name="adj6" fmla="val -10932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fetchStart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3506130" y="1310272"/>
            <a:ext cx="1424568" cy="202581"/>
          </a:xfrm>
          <a:prstGeom prst="callout2">
            <a:avLst>
              <a:gd name="adj1" fmla="val 46787"/>
              <a:gd name="adj2" fmla="val -1168"/>
              <a:gd name="adj3" fmla="val 50457"/>
              <a:gd name="adj4" fmla="val -52904"/>
              <a:gd name="adj5" fmla="val 941834"/>
              <a:gd name="adj6" fmla="val -7807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domainLookupStart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" name="Line Callout 2 (No Border) 16"/>
          <p:cNvSpPr/>
          <p:nvPr/>
        </p:nvSpPr>
        <p:spPr>
          <a:xfrm>
            <a:off x="3695700" y="1496121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828073"/>
              <a:gd name="adj6" fmla="val -67898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domainLookupEnd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8" name="Line Callout 2 (No Border) 17"/>
          <p:cNvSpPr/>
          <p:nvPr/>
        </p:nvSpPr>
        <p:spPr>
          <a:xfrm>
            <a:off x="4038600" y="1702419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743669"/>
              <a:gd name="adj6" fmla="val -9063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connectStart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9" name="Line Callout 2 (No Border) 18"/>
          <p:cNvSpPr/>
          <p:nvPr/>
        </p:nvSpPr>
        <p:spPr>
          <a:xfrm>
            <a:off x="4472568" y="2133600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523485"/>
              <a:gd name="adj6" fmla="val -9063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connectEnd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" name="Line Callout 2 (No Border) 19"/>
          <p:cNvSpPr/>
          <p:nvPr/>
        </p:nvSpPr>
        <p:spPr>
          <a:xfrm>
            <a:off x="4701168" y="2312019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431743"/>
              <a:gd name="adj6" fmla="val -10140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requestStart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2" name="Line Callout 2 (No Border) 21"/>
          <p:cNvSpPr/>
          <p:nvPr/>
        </p:nvSpPr>
        <p:spPr>
          <a:xfrm>
            <a:off x="5144430" y="2518317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328990"/>
              <a:gd name="adj6" fmla="val -5174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3" name="Line Callout 2 (No Border) 22"/>
          <p:cNvSpPr/>
          <p:nvPr/>
        </p:nvSpPr>
        <p:spPr>
          <a:xfrm>
            <a:off x="5638800" y="2728332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847"/>
              <a:gd name="adj5" fmla="val 229909"/>
              <a:gd name="adj6" fmla="val -686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4" name="Line Callout 2 (No Border) 23"/>
          <p:cNvSpPr/>
          <p:nvPr/>
        </p:nvSpPr>
        <p:spPr>
          <a:xfrm>
            <a:off x="6225168" y="5536581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676703"/>
              <a:gd name="adj6" fmla="val -13640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unloadEventStart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6" name="Line Callout 2 (No Border) 25"/>
          <p:cNvSpPr/>
          <p:nvPr/>
        </p:nvSpPr>
        <p:spPr>
          <a:xfrm>
            <a:off x="6439830" y="5304264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582744"/>
              <a:gd name="adj6" fmla="val -11007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unloadEventEnd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7" name="Line Callout 2 (No Border) 26"/>
          <p:cNvSpPr/>
          <p:nvPr/>
        </p:nvSpPr>
        <p:spPr>
          <a:xfrm>
            <a:off x="6805672" y="51054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639095"/>
              <a:gd name="adj6" fmla="val -89169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domLoading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8" name="Line Callout 2 (No Border) 27"/>
          <p:cNvSpPr/>
          <p:nvPr/>
        </p:nvSpPr>
        <p:spPr>
          <a:xfrm>
            <a:off x="6981304" y="48768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546427"/>
              <a:gd name="adj6" fmla="val -90059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domInteractive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9" name="Line Callout 2 (No Border) 28"/>
          <p:cNvSpPr/>
          <p:nvPr/>
        </p:nvSpPr>
        <p:spPr>
          <a:xfrm>
            <a:off x="6846384" y="4727351"/>
            <a:ext cx="1891676" cy="204338"/>
          </a:xfrm>
          <a:prstGeom prst="callout2">
            <a:avLst>
              <a:gd name="adj1" fmla="val 25363"/>
              <a:gd name="adj2" fmla="val -1326"/>
              <a:gd name="adj3" fmla="val 25875"/>
              <a:gd name="adj4" fmla="val -12342"/>
              <a:gd name="adj5" fmla="val -278742"/>
              <a:gd name="adj6" fmla="val -3809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domContentLoadedEventStart</a:t>
            </a:r>
            <a:endParaRPr lang="en-US" sz="1050" b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2" name="Line Callout 2 (No Border) 31"/>
          <p:cNvSpPr/>
          <p:nvPr/>
        </p:nvSpPr>
        <p:spPr>
          <a:xfrm>
            <a:off x="7872472" y="4013509"/>
            <a:ext cx="10138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9823"/>
              <a:gd name="adj5" fmla="val -126025"/>
              <a:gd name="adj6" fmla="val 53628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loadEventEnd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8200" y="3202258"/>
            <a:ext cx="934496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4" name="Line Callout 2 (No Border) 33"/>
          <p:cNvSpPr/>
          <p:nvPr/>
        </p:nvSpPr>
        <p:spPr>
          <a:xfrm>
            <a:off x="2895600" y="914400"/>
            <a:ext cx="1066800" cy="202581"/>
          </a:xfrm>
          <a:prstGeom prst="callout2">
            <a:avLst>
              <a:gd name="adj1" fmla="val 50457"/>
              <a:gd name="adj2" fmla="val 29"/>
              <a:gd name="adj3" fmla="val 55417"/>
              <a:gd name="adj4" fmla="val -41601"/>
              <a:gd name="adj5" fmla="val 1129957"/>
              <a:gd name="adj6" fmla="val -107157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redirectEnd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5" name="Line Callout 2 (No Border) 34"/>
          <p:cNvSpPr/>
          <p:nvPr/>
        </p:nvSpPr>
        <p:spPr>
          <a:xfrm>
            <a:off x="2667000" y="457200"/>
            <a:ext cx="1066800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1350907"/>
              <a:gd name="adj6" fmla="val -175679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navigationStart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3581400"/>
            <a:ext cx="58888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6" name="Line Callout 2 (No Border) 35"/>
          <p:cNvSpPr/>
          <p:nvPr/>
        </p:nvSpPr>
        <p:spPr>
          <a:xfrm>
            <a:off x="4320168" y="1931019"/>
            <a:ext cx="1623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47540"/>
              <a:gd name="adj5" fmla="val 613787"/>
              <a:gd name="adj6" fmla="val -7186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(</a:t>
            </a:r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secureConnectionStart</a:t>
            </a:r>
            <a:r>
              <a:rPr lang="en-US" sz="105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)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02128" y="3581400"/>
            <a:ext cx="1407088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DOMContentLoaded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9" name="Line Callout 2 (No Border) 38"/>
          <p:cNvSpPr/>
          <p:nvPr/>
        </p:nvSpPr>
        <p:spPr>
          <a:xfrm>
            <a:off x="7026863" y="4420079"/>
            <a:ext cx="1820556" cy="202581"/>
          </a:xfrm>
          <a:prstGeom prst="callout2">
            <a:avLst>
              <a:gd name="adj1" fmla="val 54674"/>
              <a:gd name="adj2" fmla="val -1874"/>
              <a:gd name="adj3" fmla="val 55224"/>
              <a:gd name="adj4" fmla="val -16729"/>
              <a:gd name="adj5" fmla="val -118479"/>
              <a:gd name="adj6" fmla="val 2517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domContentLoadedEventEnd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65</Words>
  <Application>Microsoft Office PowerPoint</Application>
  <PresentationFormat>On-screen Show 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Zhiheng</dc:creator>
  <cp:lastModifiedBy>Philippe Le Hégaret</cp:lastModifiedBy>
  <cp:revision>28</cp:revision>
  <dcterms:created xsi:type="dcterms:W3CDTF">2006-08-16T00:00:00Z</dcterms:created>
  <dcterms:modified xsi:type="dcterms:W3CDTF">2013-01-25T19:11:03Z</dcterms:modified>
</cp:coreProperties>
</file>