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717"/>
    <a:srgbClr val="EB2D2D"/>
    <a:srgbClr val="D61414"/>
    <a:srgbClr val="F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728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07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06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58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50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201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122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6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107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05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97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A783-E156-4A7D-9587-785CCEEF8F83}" type="datetimeFigureOut">
              <a:rPr lang="hr-HR" smtClean="0"/>
              <a:t>10.10.2017.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0652-F643-4858-84A8-B819C75BFF6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12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369538" y="1933805"/>
            <a:ext cx="2646947" cy="265657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/>
          <p:cNvSpPr/>
          <p:nvPr/>
        </p:nvSpPr>
        <p:spPr>
          <a:xfrm>
            <a:off x="4539428" y="3844212"/>
            <a:ext cx="529200" cy="528583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2C6AF-454B-4EA5-8151-EA9E1DFA3F8B}"/>
              </a:ext>
            </a:extLst>
          </p:cNvPr>
          <p:cNvSpPr txBox="1"/>
          <p:nvPr/>
        </p:nvSpPr>
        <p:spPr>
          <a:xfrm>
            <a:off x="4719888" y="2588006"/>
            <a:ext cx="2271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WebSocket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57FFA7-9C41-4BCE-B197-10D66C574A6A}"/>
              </a:ext>
            </a:extLst>
          </p:cNvPr>
          <p:cNvCxnSpPr>
            <a:cxnSpLocks/>
          </p:cNvCxnSpPr>
          <p:nvPr/>
        </p:nvCxnSpPr>
        <p:spPr>
          <a:xfrm flipV="1">
            <a:off x="4719888" y="3142004"/>
            <a:ext cx="2044806" cy="11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1B6C95-19B6-4457-911F-C1AE30789F72}"/>
              </a:ext>
            </a:extLst>
          </p:cNvPr>
          <p:cNvSpPr txBox="1"/>
          <p:nvPr/>
        </p:nvSpPr>
        <p:spPr>
          <a:xfrm>
            <a:off x="5068628" y="3196777"/>
            <a:ext cx="13002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2936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Company>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Darko Jurić</dc:creator>
  <cp:lastModifiedBy>Darko</cp:lastModifiedBy>
  <cp:revision>10</cp:revision>
  <dcterms:created xsi:type="dcterms:W3CDTF">2015-06-13T17:51:03Z</dcterms:created>
  <dcterms:modified xsi:type="dcterms:W3CDTF">2017-10-10T13:10:55Z</dcterms:modified>
</cp:coreProperties>
</file>