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71" r:id="rId7"/>
    <p:sldId id="260" r:id="rId8"/>
    <p:sldId id="261" r:id="rId9"/>
    <p:sldId id="262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©2009 Ollie Whitehouse – ol at uncon dot org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364" y="6356350"/>
            <a:ext cx="3071834" cy="365125"/>
          </a:xfrm>
        </p:spPr>
        <p:txBody>
          <a:bodyPr/>
          <a:lstStyle/>
          <a:p>
            <a:r>
              <a:rPr lang="en-US" dirty="0" smtClean="0"/>
              <a:t>©2009 Ollie Whitehouse – </a:t>
            </a:r>
            <a:r>
              <a:rPr lang="en-US" dirty="0" err="1" smtClean="0"/>
              <a:t>ol</a:t>
            </a:r>
            <a:r>
              <a:rPr lang="en-US" dirty="0" smtClean="0"/>
              <a:t> at </a:t>
            </a:r>
            <a:r>
              <a:rPr lang="en-US" dirty="0" err="1" smtClean="0"/>
              <a:t>uncon</a:t>
            </a:r>
            <a:r>
              <a:rPr lang="en-US" dirty="0" smtClean="0"/>
              <a:t> dot 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6ECE-A3C4-471F-8B24-E4A355925917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0364" y="6356350"/>
            <a:ext cx="3143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©2009 Ollie Whitehouse – </a:t>
            </a:r>
            <a:r>
              <a:rPr lang="en-US" dirty="0" err="1" smtClean="0"/>
              <a:t>ol</a:t>
            </a:r>
            <a:r>
              <a:rPr lang="en-US" dirty="0" smtClean="0"/>
              <a:t> at </a:t>
            </a:r>
            <a:r>
              <a:rPr lang="en-US" dirty="0" err="1" smtClean="0"/>
              <a:t>uncon</a:t>
            </a:r>
            <a:r>
              <a:rPr lang="en-US" dirty="0" smtClean="0"/>
              <a:t> dot 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7656-4369-4B5B-83B3-8BBBB6836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Proto-type</a:t>
            </a:r>
          </a:p>
          <a:p>
            <a:r>
              <a:rPr lang="en-US" dirty="0" smtClean="0"/>
              <a:t>January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Filemon</a:t>
            </a:r>
            <a:r>
              <a:rPr lang="en-US" dirty="0" smtClean="0"/>
              <a:t> filters</a:t>
            </a:r>
          </a:p>
          <a:p>
            <a:pPr lvl="1"/>
            <a:r>
              <a:rPr lang="en-US" dirty="0" smtClean="0"/>
              <a:t>Semi colon delimited include /exclude filters</a:t>
            </a:r>
          </a:p>
          <a:p>
            <a:r>
              <a:rPr lang="en-US" dirty="0" err="1" smtClean="0"/>
              <a:t>Regmon</a:t>
            </a:r>
            <a:r>
              <a:rPr lang="en-US" dirty="0" smtClean="0"/>
              <a:t> filters</a:t>
            </a:r>
          </a:p>
          <a:p>
            <a:pPr lvl="1"/>
            <a:r>
              <a:rPr lang="en-US" dirty="0" smtClean="0"/>
              <a:t>Semi colon delimited include /exclude filters</a:t>
            </a:r>
          </a:p>
          <a:p>
            <a:r>
              <a:rPr lang="en-US" dirty="0" smtClean="0"/>
              <a:t>Network filters</a:t>
            </a:r>
          </a:p>
          <a:p>
            <a:pPr lvl="1"/>
            <a:r>
              <a:rPr lang="en-US" dirty="0" smtClean="0"/>
              <a:t>PCAP compatible network filters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ShellExecute</a:t>
            </a:r>
            <a:r>
              <a:rPr lang="en-US" dirty="0" smtClean="0"/>
              <a:t> to map attachment to application (as Outlook would)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Engine can be selectivity enabled / disabled</a:t>
            </a:r>
          </a:p>
          <a:p>
            <a:pPr lvl="1"/>
            <a:r>
              <a:rPr lang="en-US" dirty="0" smtClean="0"/>
              <a:t>File, Registry and/or </a:t>
            </a:r>
            <a:r>
              <a:rPr lang="en-US" dirty="0"/>
              <a:t>N</a:t>
            </a:r>
            <a:r>
              <a:rPr lang="en-US" dirty="0" smtClean="0"/>
              <a:t>etwork monitor</a:t>
            </a:r>
          </a:p>
          <a:p>
            <a:r>
              <a:rPr lang="en-US" dirty="0" smtClean="0"/>
              <a:t>Three directories</a:t>
            </a:r>
          </a:p>
          <a:p>
            <a:pPr lvl="1"/>
            <a:r>
              <a:rPr lang="en-US" dirty="0" smtClean="0"/>
              <a:t>Input – SMB – shared</a:t>
            </a:r>
          </a:p>
          <a:p>
            <a:pPr lvl="1"/>
            <a:r>
              <a:rPr lang="en-US" dirty="0" smtClean="0"/>
              <a:t>Output – SMB – shared</a:t>
            </a:r>
          </a:p>
          <a:p>
            <a:pPr lvl="1"/>
            <a:r>
              <a:rPr lang="en-US" dirty="0" smtClean="0"/>
              <a:t>Temp – Local – not shared</a:t>
            </a:r>
          </a:p>
          <a:p>
            <a:r>
              <a:rPr lang="en-US" dirty="0" smtClean="0"/>
              <a:t>Report generation</a:t>
            </a:r>
          </a:p>
          <a:p>
            <a:pPr lvl="1"/>
            <a:r>
              <a:rPr lang="en-US" dirty="0" smtClean="0"/>
              <a:t>Written (.report) when activity detected</a:t>
            </a:r>
          </a:p>
          <a:p>
            <a:pPr lvl="1"/>
            <a:r>
              <a:rPr lang="en-US" dirty="0" smtClean="0"/>
              <a:t>Includes all detected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Scans the input directory</a:t>
            </a:r>
          </a:p>
          <a:p>
            <a:pPr lvl="1"/>
            <a:r>
              <a:rPr lang="en-US" dirty="0" smtClean="0"/>
              <a:t>Tells </a:t>
            </a:r>
            <a:r>
              <a:rPr lang="en-US" dirty="0" err="1" smtClean="0"/>
              <a:t>Whitebox</a:t>
            </a:r>
            <a:r>
              <a:rPr lang="en-US" dirty="0" smtClean="0"/>
              <a:t> to process</a:t>
            </a:r>
          </a:p>
          <a:p>
            <a:pPr lvl="1"/>
            <a:r>
              <a:rPr lang="en-US" dirty="0" smtClean="0"/>
              <a:t>Waits for failure, success or activity notification from </a:t>
            </a:r>
            <a:r>
              <a:rPr lang="en-US" dirty="0" err="1" smtClean="0"/>
              <a:t>Whitebox</a:t>
            </a:r>
            <a:endParaRPr lang="en-US" dirty="0" smtClean="0"/>
          </a:p>
          <a:p>
            <a:pPr lvl="1"/>
            <a:r>
              <a:rPr lang="en-US" dirty="0" smtClean="0"/>
              <a:t>Reconnects and gives next job</a:t>
            </a:r>
          </a:p>
          <a:p>
            <a:pPr lvl="1"/>
            <a:r>
              <a:rPr lang="en-US" dirty="0" smtClean="0"/>
              <a:t>Allows linear scalability</a:t>
            </a:r>
          </a:p>
          <a:p>
            <a:pPr lvl="1"/>
            <a:r>
              <a:rPr lang="en-US" dirty="0" smtClean="0"/>
              <a:t>Allows re-image/restarts to occur between sample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071810"/>
            <a:ext cx="63436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85860"/>
            <a:ext cx="6786610" cy="268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857364"/>
            <a:ext cx="40862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Filter Integration</a:t>
            </a:r>
          </a:p>
          <a:p>
            <a:pPr lvl="1"/>
            <a:r>
              <a:rPr lang="en-US" dirty="0" smtClean="0"/>
              <a:t>Most gateway filters allow a script to be run on attachments</a:t>
            </a:r>
          </a:p>
          <a:p>
            <a:pPr lvl="1"/>
            <a:r>
              <a:rPr lang="en-US" dirty="0" smtClean="0"/>
              <a:t>This is used to copy the attachment to the </a:t>
            </a:r>
            <a:r>
              <a:rPr lang="en-US" dirty="0" err="1" smtClean="0"/>
              <a:t>Whitebox</a:t>
            </a:r>
            <a:r>
              <a:rPr lang="en-US" dirty="0" smtClean="0"/>
              <a:t> SMB ‘In’ directory</a:t>
            </a:r>
          </a:p>
          <a:p>
            <a:pPr lvl="1"/>
            <a:r>
              <a:rPr lang="en-US" dirty="0" err="1" smtClean="0"/>
              <a:t>Whitebox</a:t>
            </a:r>
            <a:r>
              <a:rPr lang="en-US" dirty="0" smtClean="0"/>
              <a:t>  Controller continually scans this directory</a:t>
            </a:r>
          </a:p>
          <a:p>
            <a:pPr lvl="1"/>
            <a:r>
              <a:rPr lang="en-US" dirty="0" smtClean="0"/>
              <a:t>When new attachments are found they are sent to </a:t>
            </a:r>
            <a:r>
              <a:rPr lang="en-US" dirty="0" err="1" smtClean="0"/>
              <a:t>Whitebox</a:t>
            </a:r>
            <a:r>
              <a:rPr lang="en-US" dirty="0" smtClean="0"/>
              <a:t> for processing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creation logging support</a:t>
            </a:r>
          </a:p>
          <a:p>
            <a:r>
              <a:rPr lang="en-US" dirty="0" smtClean="0"/>
              <a:t>Process handles, modules logging support</a:t>
            </a:r>
          </a:p>
          <a:p>
            <a:r>
              <a:rPr lang="en-US" dirty="0" smtClean="0"/>
              <a:t>Memory dumping support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API support</a:t>
            </a:r>
          </a:p>
          <a:p>
            <a:r>
              <a:rPr lang="en-US" dirty="0" smtClean="0"/>
              <a:t>General 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works!</a:t>
            </a:r>
          </a:p>
          <a:p>
            <a:r>
              <a:rPr lang="en-US" dirty="0" smtClean="0"/>
              <a:t>Will need more testing</a:t>
            </a:r>
          </a:p>
          <a:p>
            <a:r>
              <a:rPr lang="en-US" dirty="0" smtClean="0"/>
              <a:t>Will probably need some refinement</a:t>
            </a:r>
          </a:p>
          <a:p>
            <a:r>
              <a:rPr lang="en-US" dirty="0" smtClean="0"/>
              <a:t>Provides an way to run attachments through a desktop build and detect ‘suspicious’ activity</a:t>
            </a:r>
          </a:p>
          <a:p>
            <a:r>
              <a:rPr lang="en-US" dirty="0" smtClean="0"/>
              <a:t>Which potentially allows the detection of 0day attacks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Statement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Whitebox</a:t>
            </a:r>
            <a:endParaRPr lang="en-US" dirty="0" smtClean="0"/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Environment Integration</a:t>
            </a:r>
          </a:p>
          <a:p>
            <a:r>
              <a:rPr lang="en-US" dirty="0" smtClean="0"/>
              <a:t>On the road map</a:t>
            </a:r>
          </a:p>
          <a:p>
            <a:r>
              <a:rPr lang="en-US" dirty="0" smtClean="0"/>
              <a:t>Summary 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“How to detect 0day targeted attacks via</a:t>
            </a:r>
          </a:p>
          <a:p>
            <a:pPr algn="ctr">
              <a:buNone/>
            </a:pPr>
            <a:r>
              <a:rPr lang="en-US" dirty="0" smtClean="0"/>
              <a:t>E-Mail attachments against an increasing </a:t>
            </a:r>
            <a:br>
              <a:rPr lang="en-US" dirty="0" smtClean="0"/>
            </a:br>
            <a:r>
              <a:rPr lang="en-US" dirty="0" smtClean="0"/>
              <a:t>set of applications”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“A system activity monitor which integrates into</a:t>
            </a:r>
          </a:p>
          <a:p>
            <a:pPr algn="ctr">
              <a:buNone/>
            </a:pPr>
            <a:r>
              <a:rPr lang="en-US" dirty="0" smtClean="0"/>
              <a:t> a mirror of a standard desktop build within a </a:t>
            </a:r>
          </a:p>
          <a:p>
            <a:pPr algn="ctr">
              <a:buNone/>
            </a:pPr>
            <a:r>
              <a:rPr lang="en-US" dirty="0" smtClean="0"/>
              <a:t>controlled environment. The monitor should be </a:t>
            </a:r>
          </a:p>
          <a:p>
            <a:pPr algn="ctr">
              <a:buNone/>
            </a:pPr>
            <a:r>
              <a:rPr lang="en-US" dirty="0" smtClean="0"/>
              <a:t>able to ignore ‘normal’ activity for the targeted </a:t>
            </a:r>
          </a:p>
          <a:p>
            <a:pPr algn="ctr">
              <a:buNone/>
            </a:pPr>
            <a:r>
              <a:rPr lang="en-US" dirty="0" smtClean="0"/>
              <a:t>application and flag only activity which is </a:t>
            </a:r>
          </a:p>
          <a:p>
            <a:pPr algn="ctr">
              <a:buNone/>
            </a:pPr>
            <a:r>
              <a:rPr lang="en-US" dirty="0" smtClean="0"/>
              <a:t>potentially suspicious”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Whitebox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Whitebox</a:t>
            </a:r>
            <a:r>
              <a:rPr lang="en-US" dirty="0" smtClean="0"/>
              <a:t> is a system activity monitor</a:t>
            </a:r>
          </a:p>
          <a:p>
            <a:pPr lvl="1"/>
            <a:r>
              <a:rPr lang="en-US" dirty="0" smtClean="0"/>
              <a:t>File system, Registry &amp; Network currently</a:t>
            </a:r>
          </a:p>
          <a:p>
            <a:r>
              <a:rPr lang="en-US" dirty="0" err="1" smtClean="0"/>
              <a:t>Whitebox</a:t>
            </a:r>
            <a:r>
              <a:rPr lang="en-US" dirty="0" smtClean="0"/>
              <a:t> is filter driven</a:t>
            </a:r>
          </a:p>
          <a:p>
            <a:pPr lvl="1"/>
            <a:r>
              <a:rPr lang="en-US" dirty="0" smtClean="0"/>
              <a:t>Allowing a high degree of customization</a:t>
            </a:r>
          </a:p>
          <a:p>
            <a:r>
              <a:rPr lang="en-US" dirty="0" err="1" smtClean="0"/>
              <a:t>Whitebox</a:t>
            </a:r>
            <a:r>
              <a:rPr lang="en-US" dirty="0" smtClean="0"/>
              <a:t> is designed to process attachments</a:t>
            </a:r>
          </a:p>
          <a:p>
            <a:pPr lvl="1"/>
            <a:r>
              <a:rPr lang="en-US" dirty="0" smtClean="0"/>
              <a:t>Feed the attachments in and let it report</a:t>
            </a:r>
          </a:p>
          <a:p>
            <a:r>
              <a:rPr lang="en-US" dirty="0" err="1" smtClean="0"/>
              <a:t>Whitebox</a:t>
            </a:r>
            <a:r>
              <a:rPr lang="en-US" dirty="0" smtClean="0"/>
              <a:t> is NOT real-time</a:t>
            </a:r>
          </a:p>
          <a:p>
            <a:pPr lvl="1"/>
            <a:r>
              <a:rPr lang="en-US" dirty="0" smtClean="0"/>
              <a:t>Designed to augment existing security solutions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Whitebox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Code is at a proto-type stage, it’s stable </a:t>
            </a:r>
          </a:p>
          <a:p>
            <a:pPr algn="ctr">
              <a:buNone/>
            </a:pPr>
            <a:r>
              <a:rPr lang="en-US" dirty="0" smtClean="0"/>
              <a:t>but requires a lot of initial environment configuration. This is to remove the </a:t>
            </a:r>
          </a:p>
          <a:p>
            <a:pPr algn="ctr">
              <a:buNone/>
            </a:pPr>
            <a:r>
              <a:rPr lang="en-US" dirty="0" smtClean="0"/>
              <a:t>‘normal activity’ from the reports.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608" y="1600200"/>
            <a:ext cx="695878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numerous kernel drivers</a:t>
            </a:r>
          </a:p>
          <a:p>
            <a:pPr lvl="1"/>
            <a:r>
              <a:rPr lang="en-US" dirty="0" err="1" smtClean="0"/>
              <a:t>Filemon</a:t>
            </a:r>
            <a:r>
              <a:rPr lang="en-US" dirty="0" smtClean="0"/>
              <a:t>, </a:t>
            </a:r>
            <a:r>
              <a:rPr lang="en-US" dirty="0" err="1" smtClean="0"/>
              <a:t>Regmon</a:t>
            </a:r>
            <a:r>
              <a:rPr lang="en-US" dirty="0" smtClean="0"/>
              <a:t> and </a:t>
            </a:r>
            <a:r>
              <a:rPr lang="en-US" dirty="0" err="1" smtClean="0"/>
              <a:t>WinPCAP</a:t>
            </a:r>
            <a:endParaRPr lang="en-US" dirty="0" smtClean="0"/>
          </a:p>
          <a:p>
            <a:r>
              <a:rPr lang="en-US" dirty="0" smtClean="0"/>
              <a:t>Uses SMB for file sharing</a:t>
            </a:r>
          </a:p>
          <a:p>
            <a:pPr lvl="1"/>
            <a:r>
              <a:rPr lang="en-US" dirty="0" smtClean="0"/>
              <a:t>Input directory (RO) and Output directory (RW)</a:t>
            </a:r>
          </a:p>
          <a:p>
            <a:r>
              <a:rPr lang="en-US" dirty="0" smtClean="0"/>
              <a:t>Receives jobs from the controller</a:t>
            </a:r>
          </a:p>
          <a:p>
            <a:pPr lvl="1"/>
            <a:r>
              <a:rPr lang="en-US" dirty="0" smtClean="0"/>
              <a:t>via TCP</a:t>
            </a:r>
          </a:p>
          <a:p>
            <a:pPr lvl="1"/>
            <a:r>
              <a:rPr lang="en-US" dirty="0" smtClean="0"/>
              <a:t>Allows the </a:t>
            </a:r>
            <a:r>
              <a:rPr lang="en-US" dirty="0" err="1" smtClean="0"/>
              <a:t>Whitebox</a:t>
            </a:r>
            <a:r>
              <a:rPr lang="en-US" dirty="0" smtClean="0"/>
              <a:t> host to restart</a:t>
            </a:r>
          </a:p>
          <a:p>
            <a:pPr lvl="1"/>
            <a:r>
              <a:rPr lang="en-US" dirty="0" smtClean="0"/>
              <a:t>Allows the </a:t>
            </a:r>
            <a:r>
              <a:rPr lang="en-US" dirty="0" err="1" smtClean="0"/>
              <a:t>Whitebox</a:t>
            </a:r>
            <a:r>
              <a:rPr lang="en-US" dirty="0" smtClean="0"/>
              <a:t> host to be re-imaged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based configuration file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8637" y="2428868"/>
            <a:ext cx="487599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449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Presentation Overview</vt:lpstr>
      <vt:lpstr>Problem Statement</vt:lpstr>
      <vt:lpstr>Solution Statement</vt:lpstr>
      <vt:lpstr>Introduction to Whitebox</vt:lpstr>
      <vt:lpstr>Introduction to Whitebox</vt:lpstr>
      <vt:lpstr>Architecture</vt:lpstr>
      <vt:lpstr>Architecture</vt:lpstr>
      <vt:lpstr>Implementation</vt:lpstr>
      <vt:lpstr>Implementation</vt:lpstr>
      <vt:lpstr>Implementation</vt:lpstr>
      <vt:lpstr>Implementation</vt:lpstr>
      <vt:lpstr>Implementation</vt:lpstr>
      <vt:lpstr>Environment Integration</vt:lpstr>
      <vt:lpstr>Environment Integration</vt:lpstr>
      <vt:lpstr>On The Road Map</vt:lpstr>
      <vt:lpstr>Summary</vt:lpstr>
    </vt:vector>
  </TitlesOfParts>
  <Company>Zemes Labs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</dc:title>
  <dc:subject>Whitebox</dc:subject>
  <dc:creator>Ollie Whitehouse</dc:creator>
  <cp:lastModifiedBy>Ollie Whitehouse</cp:lastModifiedBy>
  <cp:revision>24</cp:revision>
  <dcterms:created xsi:type="dcterms:W3CDTF">2009-01-02T12:15:26Z</dcterms:created>
  <dcterms:modified xsi:type="dcterms:W3CDTF">2013-05-14T01:31:26Z</dcterms:modified>
  <cp:category>SRIE: RED</cp:category>
</cp:coreProperties>
</file>