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Preso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blah blah blah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120614_familyalaskaoutdoorssummer_tg_02157_1230x1845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59" t="20812" r="245" b="441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Blah</a:t>
            </a:r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blah</a:t>
            </a:r>
          </a:p>
        </p:txBody>
      </p:sp>
      <p:pic>
        <p:nvPicPr>
          <p:cNvPr id="125" name="guanggao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06950" y="9010650"/>
            <a:ext cx="5143500" cy="78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