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3" r:id="rId4"/>
    <p:sldId id="275" r:id="rId5"/>
    <p:sldId id="279" r:id="rId6"/>
    <p:sldId id="276" r:id="rId7"/>
    <p:sldId id="277" r:id="rId8"/>
    <p:sldId id="296" r:id="rId9"/>
    <p:sldId id="286" r:id="rId10"/>
    <p:sldId id="297" r:id="rId11"/>
    <p:sldId id="289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799" autoAdjust="0"/>
  </p:normalViewPr>
  <p:slideViewPr>
    <p:cSldViewPr snapToGrid="0">
      <p:cViewPr varScale="1">
        <p:scale>
          <a:sx n="57" d="100"/>
          <a:sy n="57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5375-4139-4C08-98FD-C8890076A179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8A792-AF02-4BD8-8606-DDEB1845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4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нарушение </a:t>
            </a:r>
            <a:r>
              <a:rPr lang="en-US" baseline="0" dirty="0" smtClean="0"/>
              <a:t>DIP</a:t>
            </a:r>
            <a:r>
              <a:rPr lang="ru-RU" baseline="0" dirty="0" smtClean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7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r>
              <a:rPr lang="en-US" baseline="0" dirty="0" smtClean="0"/>
              <a:t> — </a:t>
            </a:r>
            <a:r>
              <a:rPr lang="ru-RU" baseline="0" dirty="0" smtClean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0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39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78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65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4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2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9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1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53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77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3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09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3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nject/Ninject.Extensions.Factory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Dependency </a:t>
            </a:r>
            <a:r>
              <a:rPr lang="en-US" sz="4000" b="1" i="1" dirty="0"/>
              <a:t>Injection</a:t>
            </a:r>
            <a:endParaRPr lang="ru-RU" sz="4000" b="1" i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7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!Service Locator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16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…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…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…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0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36" y="3043416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061793" y="5115950"/>
            <a:ext cx="1311964" cy="5997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80"/>
          <p:cNvCxnSpPr>
            <a:stCxn id="9" idx="1"/>
            <a:endCxn id="7" idx="3"/>
          </p:cNvCxnSpPr>
          <p:nvPr/>
        </p:nvCxnSpPr>
        <p:spPr>
          <a:xfrm rot="10800000">
            <a:off x="8373756" y="3806469"/>
            <a:ext cx="1220645" cy="11403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061792" y="3502562"/>
            <a:ext cx="1311963" cy="607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оединительная линия уступом 7"/>
          <p:cNvCxnSpPr>
            <a:stCxn id="5" idx="0"/>
            <a:endCxn id="7" idx="2"/>
          </p:cNvCxnSpPr>
          <p:nvPr/>
        </p:nvCxnSpPr>
        <p:spPr>
          <a:xfrm rot="16200000" flipV="1">
            <a:off x="7214988" y="4613162"/>
            <a:ext cx="1005575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9594400" y="4650454"/>
            <a:ext cx="1257513" cy="5927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594400" y="3043416"/>
            <a:ext cx="1257514" cy="603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ная линия уступом 10"/>
          <p:cNvCxnSpPr>
            <a:stCxn id="9" idx="0"/>
            <a:endCxn id="10" idx="2"/>
          </p:cNvCxnSpPr>
          <p:nvPr/>
        </p:nvCxnSpPr>
        <p:spPr>
          <a:xfrm rot="5400000" flipH="1" flipV="1">
            <a:off x="9721557" y="4148854"/>
            <a:ext cx="1003201" cy="12700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авнобедренный треугольник 11"/>
          <p:cNvSpPr/>
          <p:nvPr/>
        </p:nvSpPr>
        <p:spPr>
          <a:xfrm>
            <a:off x="10122922" y="4110374"/>
            <a:ext cx="187769" cy="13423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7623888" y="4516224"/>
            <a:ext cx="187769" cy="13423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ная линия уступом 80"/>
          <p:cNvCxnSpPr>
            <a:stCxn id="5" idx="3"/>
            <a:endCxn id="10" idx="1"/>
          </p:cNvCxnSpPr>
          <p:nvPr/>
        </p:nvCxnSpPr>
        <p:spPr>
          <a:xfrm flipV="1">
            <a:off x="8373757" y="3345335"/>
            <a:ext cx="1220643" cy="2070478"/>
          </a:xfrm>
          <a:prstGeom prst="bentConnector3">
            <a:avLst>
              <a:gd name="adj1" fmla="val 3262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&lt;TArg1, TArg2,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TDependency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500" y="1825625"/>
            <a:ext cx="10985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 =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container.Get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factory(42, “!”);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github.com/ninject/Ninject.Extensions.Factory/wiki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7700" cy="4351338"/>
          </a:xfrm>
        </p:spPr>
        <p:txBody>
          <a:bodyPr/>
          <a:lstStyle/>
          <a:p>
            <a:r>
              <a:rPr lang="ru-RU" dirty="0" smtClean="0"/>
              <a:t>Отложенная инициализация (</a:t>
            </a:r>
            <a:r>
              <a:rPr lang="en-US" dirty="0" smtClean="0"/>
              <a:t>Lazy&lt;T&gt;)</a:t>
            </a:r>
          </a:p>
          <a:p>
            <a:r>
              <a:rPr lang="ru-RU" dirty="0" smtClean="0"/>
              <a:t>Время жизни (</a:t>
            </a:r>
            <a:r>
              <a:rPr lang="en-US" dirty="0" err="1" smtClean="0"/>
              <a:t>InSingletoneScope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Именованные зависимости (</a:t>
            </a:r>
            <a:r>
              <a:rPr lang="en-US" dirty="0" smtClean="0"/>
              <a:t>Named)</a:t>
            </a:r>
          </a:p>
          <a:p>
            <a:r>
              <a:rPr lang="ru-RU" dirty="0" smtClean="0"/>
              <a:t>Контекстно-зависимое </a:t>
            </a:r>
            <a:r>
              <a:rPr lang="ru-RU" dirty="0" err="1" smtClean="0"/>
              <a:t>инжектирование</a:t>
            </a:r>
            <a:r>
              <a:rPr lang="ru-RU" dirty="0" smtClean="0"/>
              <a:t> (</a:t>
            </a:r>
            <a:r>
              <a:rPr lang="en-US" dirty="0" err="1" smtClean="0"/>
              <a:t>WhenInjectedInto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Конвенции (</a:t>
            </a:r>
            <a:r>
              <a:rPr lang="en-US" dirty="0" err="1" smtClean="0"/>
              <a:t>FromThisAssembly</a:t>
            </a:r>
            <a:r>
              <a:rPr lang="en-US" dirty="0" smtClean="0"/>
              <a:t> ...)</a:t>
            </a:r>
          </a:p>
          <a:p>
            <a:r>
              <a:rPr lang="ru-RU" dirty="0" smtClean="0"/>
              <a:t>Одна реализация для нескольких интерфейсов (</a:t>
            </a:r>
            <a:r>
              <a:rPr lang="en-US" dirty="0" smtClean="0"/>
              <a:t>Bind&lt;T1, T2&gt;)</a:t>
            </a:r>
          </a:p>
          <a:p>
            <a:r>
              <a:rPr lang="en-US" dirty="0" smtClean="0"/>
              <a:t>Generics</a:t>
            </a:r>
          </a:p>
          <a:p>
            <a:pPr marL="0" indent="0">
              <a:buNone/>
            </a:pPr>
            <a:r>
              <a:rPr lang="en-US" smtClean="0"/>
              <a:t>...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7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9265920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Неявное</a:t>
            </a:r>
            <a:r>
              <a:rPr lang="ru-RU" dirty="0" smtClean="0"/>
              <a:t> управление</a:t>
            </a:r>
            <a:r>
              <a:rPr lang="en-US" dirty="0" smtClean="0"/>
              <a:t> </a:t>
            </a:r>
            <a:r>
              <a:rPr lang="ru-RU" dirty="0" smtClean="0"/>
              <a:t>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Chessboard()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this.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cells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BoardParser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6263640" y="2564905"/>
            <a:ext cx="2964180" cy="150417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>
            <a:off x="9227820" y="2564905"/>
            <a:ext cx="68580" cy="150417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7467600" y="1825625"/>
            <a:ext cx="3520440" cy="739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Неявные связи</a:t>
            </a:r>
          </a:p>
        </p:txBody>
      </p:sp>
    </p:spTree>
    <p:extLst>
      <p:ext uri="{BB962C8B-B14F-4D97-AF65-F5344CB8AC3E}">
        <p14:creationId xmlns:p14="http://schemas.microsoft.com/office/powerpoint/2010/main" val="14197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(инъекция зависимостей)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input, 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IBoardParser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boardParser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this.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cells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(input,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boardParser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6522720" y="2432288"/>
            <a:ext cx="1349320" cy="98147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7872040" y="1412776"/>
            <a:ext cx="3664640" cy="1010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Нужные значения передадут </a:t>
            </a:r>
            <a:r>
              <a:rPr lang="ru-RU" sz="3200" b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извне</a:t>
            </a:r>
            <a:endParaRPr lang="ru-RU" sz="3200" b="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sz="4400" dirty="0"/>
              <a:t>Имена файлов, пути, порты, ...</a:t>
            </a:r>
          </a:p>
          <a:p>
            <a:r>
              <a:rPr lang="ru-RU" sz="3900" dirty="0" smtClean="0"/>
              <a:t>Неудобные зависимости (файлы, консоль, </a:t>
            </a:r>
            <a:r>
              <a:rPr lang="en-US" sz="3900" dirty="0" err="1" smtClean="0"/>
              <a:t>ui</a:t>
            </a:r>
            <a:r>
              <a:rPr lang="en-US" sz="3900" dirty="0" smtClean="0"/>
              <a:t>, </a:t>
            </a:r>
            <a:r>
              <a:rPr lang="ru-RU" sz="3900" dirty="0" smtClean="0"/>
              <a:t>сеть, БД, ...)</a:t>
            </a:r>
            <a:endParaRPr lang="en-US" sz="3900" dirty="0" smtClean="0"/>
          </a:p>
          <a:p>
            <a:r>
              <a:rPr lang="ru-RU" sz="3600" dirty="0" smtClean="0"/>
              <a:t>Другие </a:t>
            </a:r>
            <a:r>
              <a:rPr lang="ru-RU" sz="3600" dirty="0"/>
              <a:t>сервисы</a:t>
            </a:r>
            <a:endParaRPr lang="en-US" sz="3600" dirty="0"/>
          </a:p>
          <a:p>
            <a:r>
              <a:rPr lang="ru-RU" sz="3200" dirty="0"/>
              <a:t>Формат файла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</p:spTree>
    <p:extLst>
      <p:ext uri="{BB962C8B-B14F-4D97-AF65-F5344CB8AC3E}">
        <p14:creationId xmlns:p14="http://schemas.microsoft.com/office/powerpoint/2010/main" val="35437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9898" y="428604"/>
            <a:ext cx="128588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3114" y="580932"/>
            <a:ext cx="1317247" cy="1338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5"/>
          <p:cNvCxnSpPr>
            <a:stCxn id="4" idx="3"/>
            <a:endCxn id="5" idx="1"/>
          </p:cNvCxnSpPr>
          <p:nvPr/>
        </p:nvCxnSpPr>
        <p:spPr>
          <a:xfrm>
            <a:off x="3815783" y="1250142"/>
            <a:ext cx="897331" cy="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316244" y="2571744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02195" y="3071811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8102063" y="2821778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59252" y="3857628"/>
            <a:ext cx="71438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16244" y="3786190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735196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9012898" y="3589735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888012" y="3857628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9370087" y="3518299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172840" y="3502718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30163" y="4288536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3958658" y="3538437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01270" y="4074222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3029966" y="2966934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4101536" y="4467131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744608" y="5288668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5244544" y="4467131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101270" y="2859776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2136989" y="3717032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530162" y="3359842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4601601" y="4002784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44608" y="428853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5780327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387154" y="5288668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387154" y="428853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3422873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2315584" y="6357958"/>
            <a:ext cx="192882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53441" y="5902826"/>
            <a:ext cx="2589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Arial Narrow" pitchFamily="34" charset="0"/>
              </a:rPr>
              <a:t>реализация интерфейса</a:t>
            </a: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4887352" y="6323033"/>
            <a:ext cx="1571636" cy="1588"/>
          </a:xfrm>
          <a:prstGeom prst="bentConnector3">
            <a:avLst>
              <a:gd name="adj1" fmla="val 50000"/>
            </a:avLst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68084" y="5908004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Arial Narrow" pitchFamily="34" charset="0"/>
              </a:rPr>
              <a:t>использование</a:t>
            </a: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4744476" y="3931346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958922" y="48600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3601468" y="48600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2351303" y="364559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3494311" y="6250801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603036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  <a:solidFill>
            <a:srgbClr val="C0000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623744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  <a:solidFill>
            <a:srgbClr val="C0000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309" y="642919"/>
            <a:ext cx="106792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SRP</a:t>
            </a:r>
            <a:endParaRPr lang="ru-RU" sz="4400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59253" y="5374204"/>
            <a:ext cx="99097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DIP</a:t>
            </a:r>
            <a:endParaRPr lang="ru-RU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4" grpId="0" animBg="1"/>
      <p:bldP spid="16" grpId="0" animBg="1"/>
      <p:bldP spid="17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4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Явное управление зависимостями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anose="05020102010507070707" pitchFamily="18" charset="2"/>
              <a:buChar char=""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>
              <a:buFont typeface="Wingdings 2" panose="05020102010507070707" pitchFamily="18" charset="2"/>
              <a:buChar char=""/>
            </a:pPr>
            <a:r>
              <a:rPr lang="ru-RU" dirty="0" smtClean="0"/>
              <a:t>Не вызывать конструкторы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входа</a:t>
            </a:r>
            <a:r>
              <a:rPr lang="en-US" dirty="0" smtClean="0"/>
              <a:t> —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место сбора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err="1" smtClean="0"/>
              <a:t>HttpHandle</a:t>
            </a:r>
            <a:r>
              <a:rPr lang="en-US" dirty="0" err="1"/>
              <a:t>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</a:t>
            </a:r>
            <a:r>
              <a:rPr lang="ru-RU" dirty="0" smtClean="0"/>
              <a:t>операторов </a:t>
            </a:r>
            <a:r>
              <a:rPr lang="en-US" dirty="0" smtClean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1259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9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7827" y="523398"/>
            <a:ext cx="10269044" cy="458587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4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ru-RU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istanceSensor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4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4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>
              <a:solidFill>
                <a:srgbClr val="00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4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ru-RU" sz="24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32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200</Words>
  <Application>Microsoft Office PowerPoint</Application>
  <PresentationFormat>Широкоэкранный</PresentationFormat>
  <Paragraphs>92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Calibri</vt:lpstr>
      <vt:lpstr>Consolas</vt:lpstr>
      <vt:lpstr>Segoe UI</vt:lpstr>
      <vt:lpstr>Segoe UI Light</vt:lpstr>
      <vt:lpstr>Wingdings</vt:lpstr>
      <vt:lpstr>Wingdings 2</vt:lpstr>
      <vt:lpstr>Тема Office</vt:lpstr>
      <vt:lpstr>Dependency Injection</vt:lpstr>
      <vt:lpstr>Неявное управление зависимостями</vt:lpstr>
      <vt:lpstr>Явное (инъекция зависимостей)</vt:lpstr>
      <vt:lpstr>Какие зависимости делать явными?</vt:lpstr>
      <vt:lpstr>Презентация PowerPoint</vt:lpstr>
      <vt:lpstr>Явное управление зависимостями</vt:lpstr>
      <vt:lpstr>Точка входа —   место сбора зависимостей</vt:lpstr>
      <vt:lpstr>DI Container</vt:lpstr>
      <vt:lpstr>Презентация PowerPoint</vt:lpstr>
      <vt:lpstr>!Service Locator</vt:lpstr>
      <vt:lpstr>Sequence Injection</vt:lpstr>
      <vt:lpstr>Циклические зависимости</vt:lpstr>
      <vt:lpstr>Func&lt;TArg1, TArg2, TDependency&gt;</vt:lpstr>
      <vt:lpstr>Циклические зависимости</vt:lpstr>
      <vt:lpstr>Прочие особенности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зависимостями</dc:title>
  <dc:creator>Егоров Павел Владимирович</dc:creator>
  <cp:lastModifiedBy>Егоров Павел Владимирович</cp:lastModifiedBy>
  <cp:revision>27</cp:revision>
  <dcterms:created xsi:type="dcterms:W3CDTF">2016-04-19T07:20:13Z</dcterms:created>
  <dcterms:modified xsi:type="dcterms:W3CDTF">2016-07-22T05:49:10Z</dcterms:modified>
</cp:coreProperties>
</file>