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70" r:id="rId3"/>
    <p:sldId id="353" r:id="rId4"/>
    <p:sldId id="374" r:id="rId5"/>
    <p:sldId id="373" r:id="rId6"/>
    <p:sldId id="355" r:id="rId7"/>
    <p:sldId id="356" r:id="rId8"/>
    <p:sldId id="357" r:id="rId9"/>
    <p:sldId id="358" r:id="rId10"/>
    <p:sldId id="375" r:id="rId11"/>
    <p:sldId id="371" r:id="rId12"/>
    <p:sldId id="354" r:id="rId13"/>
    <p:sldId id="376" r:id="rId14"/>
    <p:sldId id="383" r:id="rId15"/>
    <p:sldId id="382" r:id="rId16"/>
    <p:sldId id="377" r:id="rId17"/>
    <p:sldId id="378" r:id="rId18"/>
    <p:sldId id="360" r:id="rId19"/>
    <p:sldId id="384" r:id="rId20"/>
    <p:sldId id="379" r:id="rId21"/>
    <p:sldId id="361" r:id="rId22"/>
    <p:sldId id="362" r:id="rId23"/>
    <p:sldId id="366" r:id="rId24"/>
    <p:sldId id="367" r:id="rId25"/>
    <p:sldId id="365" r:id="rId26"/>
    <p:sldId id="368" r:id="rId27"/>
    <p:sldId id="380" r:id="rId28"/>
    <p:sldId id="381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4650" autoAdjust="0"/>
  </p:normalViewPr>
  <p:slideViewPr>
    <p:cSldViewPr snapToGrid="0">
      <p:cViewPr varScale="1">
        <p:scale>
          <a:sx n="71" d="100"/>
          <a:sy n="71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11FAB-AA64-4E6E-B985-A733977625EE}" type="datetimeFigureOut">
              <a:rPr lang="ru-RU" smtClean="0"/>
              <a:t>05.11.2016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3E9B2-3B29-419F-922F-EEC9D43D4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0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3E9B2-3B29-419F-922F-EEC9D43D4BE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22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кода</a:t>
            </a:r>
            <a:r>
              <a:rPr lang="ru-RU" baseline="0" dirty="0" smtClean="0"/>
              <a:t> стало больше :(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543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C#</a:t>
            </a:r>
            <a:r>
              <a:rPr lang="ru-RU" dirty="0" smtClean="0"/>
              <a:t> 6</a:t>
            </a:r>
            <a:r>
              <a:rPr lang="ru-RU" baseline="0" dirty="0" smtClean="0"/>
              <a:t> придется написать ещё и конструктор.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Не решили проблему с повтором списка параметров конструктора в </a:t>
            </a:r>
            <a:r>
              <a:rPr lang="en-US" baseline="0" dirty="0" smtClean="0"/>
              <a:t>Feed</a:t>
            </a:r>
            <a:r>
              <a:rPr lang="ru-RU" baseline="0" dirty="0" smtClean="0"/>
              <a:t>. Если будут ещё параметры кроме </a:t>
            </a:r>
            <a:r>
              <a:rPr lang="en-US" baseline="0" dirty="0" smtClean="0"/>
              <a:t>Name</a:t>
            </a:r>
            <a:r>
              <a:rPr lang="ru-RU" baseline="0" dirty="0" smtClean="0"/>
              <a:t> и ещё методы для модификации, то везде придется </a:t>
            </a:r>
            <a:r>
              <a:rPr lang="ru-RU" baseline="0" dirty="0" err="1" smtClean="0"/>
              <a:t>копипастить</a:t>
            </a:r>
            <a:r>
              <a:rPr lang="ru-RU" baseline="0" dirty="0" smtClean="0"/>
              <a:t> </a:t>
            </a:r>
            <a:r>
              <a:rPr lang="ru-RU" baseline="0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75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68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0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31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04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5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03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9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7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0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330" y="103869"/>
            <a:ext cx="8420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30" y="1429432"/>
            <a:ext cx="8420986" cy="5428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7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Flow" panose="02000506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csharper/f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way</a:t>
            </a:r>
            <a:endParaRPr lang="ru-RU" sz="31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6168" y="3541224"/>
            <a:ext cx="5877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github.com/kontur-csharper/fp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111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Чистые функции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3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7619" y="0"/>
            <a:ext cx="10981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Чистые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Легче рассуждать и доказывать свойства кода</a:t>
            </a:r>
            <a:endParaRPr lang="en-US" dirty="0"/>
          </a:p>
          <a:p>
            <a:r>
              <a:rPr lang="ru-RU" dirty="0" smtClean="0"/>
              <a:t>Меньше </a:t>
            </a:r>
            <a:r>
              <a:rPr lang="ru-RU" dirty="0"/>
              <a:t>подвохов</a:t>
            </a:r>
          </a:p>
          <a:p>
            <a:r>
              <a:rPr lang="ru-RU" dirty="0" err="1" smtClean="0"/>
              <a:t>Потокобезопасно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259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всё может быть чистым!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2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g-fotki.yandex.ru/get/6610/137106206.160/0_9570f_87e5a101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9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571106" y="428106"/>
            <a:ext cx="6001788" cy="6001788"/>
            <a:chOff x="1571106" y="428106"/>
            <a:chExt cx="6001788" cy="6001788"/>
          </a:xfrm>
        </p:grpSpPr>
        <p:sp>
          <p:nvSpPr>
            <p:cNvPr id="5" name="Овал 4"/>
            <p:cNvSpPr/>
            <p:nvPr/>
          </p:nvSpPr>
          <p:spPr>
            <a:xfrm>
              <a:off x="1571106" y="428106"/>
              <a:ext cx="6001788" cy="600178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600" dirty="0" smtClean="0"/>
            </a:p>
            <a:p>
              <a:pPr algn="ctr"/>
              <a:endParaRPr lang="ru-RU" sz="3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1709" y="604778"/>
              <a:ext cx="25346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Side-</a:t>
              </a:r>
              <a:r>
                <a:rPr lang="ru-RU" sz="3200" dirty="0" smtClean="0">
                  <a:solidFill>
                    <a:schemeClr val="bg1"/>
                  </a:solidFill>
                </a:rPr>
                <a:t>эффекты</a:t>
              </a:r>
              <a:endParaRPr lang="ru-RU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Овал 3"/>
          <p:cNvSpPr/>
          <p:nvPr/>
        </p:nvSpPr>
        <p:spPr>
          <a:xfrm>
            <a:off x="2325823" y="1182821"/>
            <a:ext cx="4492358" cy="44923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Логика</a:t>
            </a:r>
            <a:br>
              <a:rPr lang="ru-RU" sz="3600" dirty="0" smtClean="0"/>
            </a:br>
            <a:r>
              <a:rPr lang="ru-RU" sz="3600" dirty="0" smtClean="0"/>
              <a:t>Чистые функции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20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Декларативность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Декларативность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=0;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&lt;100;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 (i%3 !=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latin typeface="Consolas" panose="020B0609020204030204" pitchFamily="49" charset="0"/>
              </a:rPr>
              <a:t> if (i%5 !=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count++;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count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dirty="0" err="1" smtClean="0">
                <a:latin typeface="Consolas" panose="020B0609020204030204" pitchFamily="49" charset="0"/>
              </a:rPr>
              <a:t>.Range</a:t>
            </a:r>
            <a:r>
              <a:rPr lang="en-US" dirty="0" smtClean="0">
                <a:latin typeface="Consolas" panose="020B0609020204030204" pitchFamily="49" charset="0"/>
              </a:rPr>
              <a:t>(0, 100)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.Count(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=&gt; i%3 == 0 &amp;&amp; i%5 == 0)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Декларативность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Проще код, </a:t>
            </a:r>
            <a:r>
              <a:rPr lang="ru-RU" dirty="0" smtClean="0"/>
              <a:t>легче читается, проще восстанавливаются требования</a:t>
            </a:r>
          </a:p>
          <a:p>
            <a:r>
              <a:rPr lang="ru-RU" dirty="0" smtClean="0"/>
              <a:t>Код читается, как объясняется</a:t>
            </a:r>
            <a:endParaRPr lang="en-US" dirty="0" smtClean="0"/>
          </a:p>
          <a:p>
            <a:r>
              <a:rPr lang="ru-RU" dirty="0" smtClean="0"/>
              <a:t>Минимизация количества кода в бизнес-логике</a:t>
            </a:r>
          </a:p>
          <a:p>
            <a:r>
              <a:rPr lang="en-US" dirty="0" smtClean="0"/>
              <a:t>DSL</a:t>
            </a:r>
            <a:r>
              <a:rPr lang="ru-RU" dirty="0" smtClean="0"/>
              <a:t> для аналитиков / менеджеров / </a:t>
            </a:r>
            <a:r>
              <a:rPr lang="ru-RU" dirty="0" err="1" smtClean="0"/>
              <a:t>тестировщиков</a:t>
            </a:r>
            <a:r>
              <a:rPr lang="ru-RU" dirty="0" smtClean="0"/>
              <a:t> / 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34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55964" y="2327565"/>
            <a:ext cx="7232073" cy="28512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Повторно используемый код</a:t>
            </a:r>
            <a:br>
              <a:rPr lang="ru-RU" sz="4000" dirty="0" smtClean="0"/>
            </a:br>
            <a:r>
              <a:rPr lang="ru-RU" sz="3200" dirty="0" smtClean="0"/>
              <a:t>(инфраструктура, предметная область)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55964" y="1296785"/>
            <a:ext cx="7232072" cy="10252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Декларативная бизнес-логика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411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Style Recap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Неизменяемые</a:t>
            </a:r>
            <a:r>
              <a:rPr lang="en-US" dirty="0"/>
              <a:t> Value-</a:t>
            </a:r>
            <a:r>
              <a:rPr lang="ru-RU" dirty="0"/>
              <a:t>объекты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Чистые функции, принимающие и возвращающие </a:t>
            </a:r>
            <a:r>
              <a:rPr lang="en-US" dirty="0"/>
              <a:t>Value-</a:t>
            </a:r>
            <a:r>
              <a:rPr lang="ru-RU" dirty="0"/>
              <a:t>объекты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Функции высшего порядка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Побочные эффекты примешиваются </a:t>
            </a:r>
            <a:br>
              <a:rPr lang="ru-RU" dirty="0" smtClean="0"/>
            </a:br>
            <a:r>
              <a:rPr lang="ru-RU" dirty="0" smtClean="0"/>
              <a:t>к чистым ФВП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59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</a:t>
            </a:r>
            <a:r>
              <a:rPr lang="ru-RU" dirty="0"/>
              <a:t>с</a:t>
            </a:r>
            <a:r>
              <a:rPr lang="ru-RU" dirty="0" smtClean="0"/>
              <a:t>ность и явность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Логика, основанная на исключениях — хрупкая</a:t>
            </a:r>
            <a:br>
              <a:rPr lang="ru-RU" dirty="0" smtClean="0"/>
            </a:br>
            <a:r>
              <a:rPr lang="ru-RU" dirty="0" smtClean="0"/>
              <a:t>из-за своей </a:t>
            </a:r>
            <a:r>
              <a:rPr lang="ru-RU" dirty="0" err="1" smtClean="0"/>
              <a:t>неявности</a:t>
            </a:r>
            <a:endParaRPr lang="ru-RU" dirty="0" smtClean="0"/>
          </a:p>
          <a:p>
            <a:r>
              <a:rPr lang="ru-RU" dirty="0" smtClean="0"/>
              <a:t>Компилятор не контролирует ошибки</a:t>
            </a:r>
          </a:p>
          <a:p>
            <a:r>
              <a:rPr lang="ru-RU" dirty="0" smtClean="0"/>
              <a:t>Программисту сложно заметить ошибку</a:t>
            </a:r>
          </a:p>
        </p:txBody>
      </p:sp>
    </p:spTree>
    <p:extLst>
      <p:ext uri="{BB962C8B-B14F-4D97-AF65-F5344CB8AC3E}">
        <p14:creationId xmlns:p14="http://schemas.microsoft.com/office/powerpoint/2010/main" val="30941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Альтернатива исключениям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8630" y="1429432"/>
            <a:ext cx="8420986" cy="54285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latin typeface="Consolas" panose="020B0609020204030204" pitchFamily="49" charset="0"/>
              </a:rPr>
              <a:t>&lt;T&gt;{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IsSuccess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T Value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</a:rPr>
              <a:t> Error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latin typeface="Consolas" panose="020B0609020204030204" pitchFamily="49" charset="0"/>
              </a:rPr>
              <a:t>; }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IsSuccess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Error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OnSuccess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OnFail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301" y="1429432"/>
            <a:ext cx="8772070" cy="542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ReadAllBytes</a:t>
            </a:r>
            <a:r>
              <a:rPr lang="en-US" sz="2400" dirty="0" smtClean="0">
                <a:latin typeface="Consolas" panose="020B0609020204030204" pitchFamily="49" charset="0"/>
              </a:rPr>
              <a:t> (filename)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.</a:t>
            </a:r>
            <a:r>
              <a:rPr lang="en-US" sz="2400" dirty="0" err="1" smtClean="0">
                <a:latin typeface="Consolas" panose="020B0609020204030204" pitchFamily="49" charset="0"/>
              </a:rPr>
              <a:t>OnSuccess</a:t>
            </a:r>
            <a:r>
              <a:rPr lang="en-US" sz="2400" dirty="0" smtClean="0">
                <a:latin typeface="Consolas" panose="020B0609020204030204" pitchFamily="49" charset="0"/>
              </a:rPr>
              <a:t>(content =&gt; Parse(content))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.</a:t>
            </a:r>
            <a:r>
              <a:rPr lang="en-US" sz="2400" dirty="0" err="1" smtClean="0">
                <a:latin typeface="Consolas" panose="020B0609020204030204" pitchFamily="49" charset="0"/>
              </a:rPr>
              <a:t>OnSuccess</a:t>
            </a:r>
            <a:r>
              <a:rPr lang="en-US" sz="2400" dirty="0" smtClean="0">
                <a:latin typeface="Consolas" panose="020B0609020204030204" pitchFamily="49" charset="0"/>
              </a:rPr>
              <a:t>(doc =&gt; Convert(doc))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.</a:t>
            </a:r>
            <a:r>
              <a:rPr lang="en-US" sz="2400" dirty="0" err="1" smtClean="0">
                <a:latin typeface="Consolas" panose="020B0609020204030204" pitchFamily="49" charset="0"/>
              </a:rPr>
              <a:t>OnSuccess</a:t>
            </a:r>
            <a:r>
              <a:rPr lang="en-US" sz="2400" dirty="0" smtClean="0">
                <a:latin typeface="Consolas" panose="020B0609020204030204" pitchFamily="49" charset="0"/>
              </a:rPr>
              <a:t>(docV2 =&gt; Save(filename, docV2))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.</a:t>
            </a:r>
            <a:r>
              <a:rPr lang="en-US" sz="2400" dirty="0" err="1" smtClean="0">
                <a:latin typeface="Consolas" panose="020B0609020204030204" pitchFamily="49" charset="0"/>
              </a:rPr>
              <a:t>OnFail</a:t>
            </a:r>
            <a:r>
              <a:rPr lang="en-US" sz="2400" dirty="0" smtClean="0">
                <a:latin typeface="Consolas" panose="020B0609020204030204" pitchFamily="49" charset="0"/>
              </a:rPr>
              <a:t>(r =&gt;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$"Error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latin typeface="Consolas" panose="020B0609020204030204" pitchFamily="49" charset="0"/>
              </a:rPr>
              <a:t>r.Error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Явность неудачного исхода</a:t>
            </a:r>
          </a:p>
          <a:p>
            <a:r>
              <a:rPr lang="ru-RU" dirty="0" smtClean="0"/>
              <a:t>Не нужны </a:t>
            </a:r>
            <a:r>
              <a:rPr lang="ru-RU" dirty="0" err="1" smtClean="0"/>
              <a:t>перевыбросы</a:t>
            </a:r>
            <a:r>
              <a:rPr lang="ru-RU" dirty="0" smtClean="0"/>
              <a:t> с правильным типом</a:t>
            </a:r>
          </a:p>
          <a:p>
            <a:r>
              <a:rPr lang="ru-RU" dirty="0" smtClean="0"/>
              <a:t>Сложнее забыть обработать исключение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3823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Задача</a:t>
            </a:r>
            <a:r>
              <a:rPr lang="en-US" dirty="0" smtClean="0"/>
              <a:t> </a:t>
            </a:r>
            <a:r>
              <a:rPr lang="en-US" dirty="0" err="1" smtClean="0"/>
              <a:t>MaybeImpl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SelectMany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from a in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b in f(a)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smtClean="0">
                <a:latin typeface="Consolas" panose="020B0609020204030204" pitchFamily="49" charset="0"/>
              </a:rPr>
              <a:t>c </a:t>
            </a:r>
            <a:r>
              <a:rPr lang="en-US" dirty="0">
                <a:latin typeface="Consolas" panose="020B0609020204030204" pitchFamily="49" charset="0"/>
              </a:rPr>
              <a:t>in g</a:t>
            </a:r>
            <a:r>
              <a:rPr lang="en-US" dirty="0" smtClean="0">
                <a:latin typeface="Consolas" panose="020B0609020204030204" pitchFamily="49" charset="0"/>
              </a:rPr>
              <a:t>(b)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select h(a, c)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X.SelectMany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a =&gt; f(a), (a, b)=&gt; new {a, b})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.</a:t>
            </a:r>
            <a:r>
              <a:rPr lang="en-US" dirty="0" err="1" smtClean="0">
                <a:latin typeface="Consolas" panose="020B0609020204030204" pitchFamily="49" charset="0"/>
              </a:rPr>
              <a:t>SelectMany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t =&gt; g(</a:t>
            </a:r>
            <a:r>
              <a:rPr lang="en-US" dirty="0" err="1" smtClean="0">
                <a:latin typeface="Consolas" panose="020B0609020204030204" pitchFamily="49" charset="0"/>
              </a:rPr>
              <a:t>t.b</a:t>
            </a:r>
            <a:r>
              <a:rPr lang="en-US" dirty="0" smtClean="0">
                <a:latin typeface="Consolas" panose="020B0609020204030204" pitchFamily="49" charset="0"/>
              </a:rPr>
              <a:t>), (c, t) =&gt; h(</a:t>
            </a:r>
            <a:r>
              <a:rPr lang="en-US" dirty="0" err="1" smtClean="0">
                <a:latin typeface="Consolas" panose="020B0609020204030204" pitchFamily="49" charset="0"/>
              </a:rPr>
              <a:t>t.a</a:t>
            </a:r>
            <a:r>
              <a:rPr lang="en-US" dirty="0" smtClean="0">
                <a:latin typeface="Consolas" panose="020B0609020204030204" pitchFamily="49" charset="0"/>
              </a:rPr>
              <a:t>, c))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err="1" smtClean="0"/>
              <a:t>FileSender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330" y="1429432"/>
            <a:ext cx="8796670" cy="542856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Отделить чистую функцию </a:t>
            </a:r>
            <a:r>
              <a:rPr lang="en-US" dirty="0" err="1"/>
              <a:t>PrepareFileToSend</a:t>
            </a:r>
            <a:r>
              <a:rPr lang="en-US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от </a:t>
            </a:r>
            <a:r>
              <a:rPr lang="en-US" dirty="0" smtClean="0"/>
              <a:t>Side-</a:t>
            </a:r>
            <a:r>
              <a:rPr lang="ru-RU" dirty="0" smtClean="0"/>
              <a:t>эффектов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Тесты на </a:t>
            </a:r>
            <a:r>
              <a:rPr lang="en-US" dirty="0" err="1" smtClean="0"/>
              <a:t>PrepareFileToSend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Логику на исключениях → </a:t>
            </a:r>
            <a:r>
              <a:rPr lang="en-US" dirty="0" smtClean="0"/>
              <a:t>Result&lt;T&gt;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PrepareFileToSend</a:t>
            </a:r>
            <a:r>
              <a:rPr lang="ru-RU" dirty="0" smtClean="0"/>
              <a:t> → декларативно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Можно и нужно менять интерфейсы зависимостей!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4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идеи </a:t>
            </a:r>
            <a:r>
              <a:rPr lang="en-US" dirty="0" smtClean="0"/>
              <a:t>FP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Immutable</a:t>
            </a:r>
            <a:endParaRPr lang="ru-RU" dirty="0"/>
          </a:p>
          <a:p>
            <a:pPr marL="514350" indent="-514350">
              <a:buAutoNum type="arabicPeriod"/>
            </a:pPr>
            <a:r>
              <a:rPr lang="en-US" dirty="0"/>
              <a:t>Pure functions</a:t>
            </a:r>
          </a:p>
          <a:p>
            <a:pPr marL="514350" indent="-514350">
              <a:buAutoNum type="arabicPeriod"/>
            </a:pPr>
            <a:r>
              <a:rPr lang="en-US" dirty="0"/>
              <a:t>Declarative </a:t>
            </a:r>
            <a:r>
              <a:rPr lang="en-US" dirty="0" smtClean="0"/>
              <a:t>code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en-US" dirty="0" smtClean="0"/>
              <a:t>Explicitness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8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Неизменяемые классы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0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amo.githubusercontent.com/e8da87e2da2901ca20a6bd982bbbc319b8f0f4d9/687474703a2f2f696d61676573362e66616e706f702e636f6d2f696d6167652f70686f746f732f33363230303030302f416476656e747572652d54696d652d576974682d46696e6e2d616e642d4a616b652d696d6167652d616476656e747572652d74696d652d776974682d66696e6e2d616e642d6a616b652d33363231313236362d3738362d313031372e706e6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859" y="0"/>
            <a:ext cx="53002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Неизменяемые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Легче </a:t>
            </a:r>
            <a:r>
              <a:rPr lang="ru-RU" dirty="0"/>
              <a:t>рассуждать и доказывать свойства кода</a:t>
            </a:r>
            <a:endParaRPr lang="en-US" dirty="0"/>
          </a:p>
          <a:p>
            <a:r>
              <a:rPr lang="ru-RU" dirty="0" smtClean="0"/>
              <a:t>Меньше подвохов</a:t>
            </a:r>
          </a:p>
          <a:p>
            <a:r>
              <a:rPr lang="ru-RU" dirty="0" smtClean="0"/>
              <a:t>Использовать как ключ в </a:t>
            </a:r>
            <a:r>
              <a:rPr lang="en-US" dirty="0" smtClean="0"/>
              <a:t>Dictionary</a:t>
            </a:r>
            <a:endParaRPr lang="ru-RU" dirty="0" smtClean="0"/>
          </a:p>
          <a:p>
            <a:r>
              <a:rPr lang="ru-RU" dirty="0" err="1" smtClean="0"/>
              <a:t>Потокобезопасно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3086" y="1414684"/>
            <a:ext cx="8420986" cy="542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30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342" y="1417638"/>
            <a:ext cx="8849032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name;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=&gt;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96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7.0</a:t>
            </a:r>
            <a:r>
              <a:rPr lang="ru-RU" dirty="0" smtClean="0"/>
              <a:t> (</a:t>
            </a:r>
            <a:r>
              <a:rPr lang="en-US" dirty="0" smtClean="0"/>
              <a:t>?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2164191"/>
            <a:ext cx="781624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Hungry);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hungryCat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{Hungry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838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13887</TotalTime>
  <Words>434</Words>
  <Application>Microsoft Office PowerPoint</Application>
  <PresentationFormat>Экран (4:3)</PresentationFormat>
  <Paragraphs>117</Paragraphs>
  <Slides>28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Flow</vt:lpstr>
      <vt:lpstr>Segoe UI</vt:lpstr>
      <vt:lpstr>Wingdings</vt:lpstr>
      <vt:lpstr>Тема Office</vt:lpstr>
      <vt:lpstr>Functional way</vt:lpstr>
      <vt:lpstr>FP Style Recap</vt:lpstr>
      <vt:lpstr>Полезные идеи FP</vt:lpstr>
      <vt:lpstr>Неизменяемые классы</vt:lpstr>
      <vt:lpstr>Презентация PowerPoint</vt:lpstr>
      <vt:lpstr>Неизменяемые классы</vt:lpstr>
      <vt:lpstr>Mutable Cat</vt:lpstr>
      <vt:lpstr>Immutable Cat</vt:lpstr>
      <vt:lpstr>C# 7.0 (?)</vt:lpstr>
      <vt:lpstr>Чистые функции</vt:lpstr>
      <vt:lpstr>Презентация PowerPoint</vt:lpstr>
      <vt:lpstr>Чистые функции</vt:lpstr>
      <vt:lpstr>Не всё может быть чистым!</vt:lpstr>
      <vt:lpstr>Презентация PowerPoint</vt:lpstr>
      <vt:lpstr>Презентация PowerPoint</vt:lpstr>
      <vt:lpstr>Декларативность</vt:lpstr>
      <vt:lpstr>Декларативность</vt:lpstr>
      <vt:lpstr>Декларативность</vt:lpstr>
      <vt:lpstr>Презентация PowerPoint</vt:lpstr>
      <vt:lpstr>Ясность и явность</vt:lpstr>
      <vt:lpstr>Исключения</vt:lpstr>
      <vt:lpstr>Альтернатива исключениям</vt:lpstr>
      <vt:lpstr>OnSuccess &amp; OnFail</vt:lpstr>
      <vt:lpstr>Зачем?</vt:lpstr>
      <vt:lpstr> Задача MaybeImpl</vt:lpstr>
      <vt:lpstr>SelectMany</vt:lpstr>
      <vt:lpstr>Задача FileSender</vt:lpstr>
      <vt:lpstr>Разбор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Egorov</dc:creator>
  <cp:lastModifiedBy>Егоров Павел Владимирович</cp:lastModifiedBy>
  <cp:revision>149</cp:revision>
  <dcterms:created xsi:type="dcterms:W3CDTF">2015-06-10T05:19:59Z</dcterms:created>
  <dcterms:modified xsi:type="dcterms:W3CDTF">2016-11-04T19:26:09Z</dcterms:modified>
</cp:coreProperties>
</file>